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docProps/custom.xml" ContentType="application/vnd.openxmlformats-officedocument.custom-properties+xml"/>
  <Override PartName="/ppt/slides/slide6.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88825" cy="6858000"/>
  <p:notesSz cx="12188825" cy="6858000"/>
  <p:defaultTextStyle>
    <a:defPPr>
      <a:defRPr lang="en-US"/>
    </a:defPPr>
    <a:lvl1pPr marL="0" algn="l" defTabSz="1218987">
      <a:defRPr sz="2400">
        <a:solidFill>
          <a:schemeClr val="tx1"/>
        </a:solidFill>
        <a:latin typeface="+mn-lt"/>
        <a:ea typeface="+mn-ea"/>
        <a:cs typeface="+mn-cs"/>
      </a:defRPr>
    </a:lvl1pPr>
    <a:lvl2pPr marL="609493" algn="l" defTabSz="1218987">
      <a:defRPr sz="2400">
        <a:solidFill>
          <a:schemeClr val="tx1"/>
        </a:solidFill>
        <a:latin typeface="+mn-lt"/>
        <a:ea typeface="+mn-ea"/>
        <a:cs typeface="+mn-cs"/>
      </a:defRPr>
    </a:lvl2pPr>
    <a:lvl3pPr marL="1218987" algn="l" defTabSz="1218987">
      <a:defRPr sz="2400">
        <a:solidFill>
          <a:schemeClr val="tx1"/>
        </a:solidFill>
        <a:latin typeface="+mn-lt"/>
        <a:ea typeface="+mn-ea"/>
        <a:cs typeface="+mn-cs"/>
      </a:defRPr>
    </a:lvl3pPr>
    <a:lvl4pPr marL="1828480" algn="l" defTabSz="1218987">
      <a:defRPr sz="2400">
        <a:solidFill>
          <a:schemeClr val="tx1"/>
        </a:solidFill>
        <a:latin typeface="+mn-lt"/>
        <a:ea typeface="+mn-ea"/>
        <a:cs typeface="+mn-cs"/>
      </a:defRPr>
    </a:lvl4pPr>
    <a:lvl5pPr marL="2437973" algn="l" defTabSz="1218987">
      <a:defRPr sz="2400">
        <a:solidFill>
          <a:schemeClr val="tx1"/>
        </a:solidFill>
        <a:latin typeface="+mn-lt"/>
        <a:ea typeface="+mn-ea"/>
        <a:cs typeface="+mn-cs"/>
      </a:defRPr>
    </a:lvl5pPr>
    <a:lvl6pPr marL="3047467" algn="l" defTabSz="1218987">
      <a:defRPr sz="2400">
        <a:solidFill>
          <a:schemeClr val="tx1"/>
        </a:solidFill>
        <a:latin typeface="+mn-lt"/>
        <a:ea typeface="+mn-ea"/>
        <a:cs typeface="+mn-cs"/>
      </a:defRPr>
    </a:lvl6pPr>
    <a:lvl7pPr marL="3656960" algn="l" defTabSz="1218987">
      <a:defRPr sz="2400">
        <a:solidFill>
          <a:schemeClr val="tx1"/>
        </a:solidFill>
        <a:latin typeface="+mn-lt"/>
        <a:ea typeface="+mn-ea"/>
        <a:cs typeface="+mn-cs"/>
      </a:defRPr>
    </a:lvl7pPr>
    <a:lvl8pPr marL="4266453" algn="l" defTabSz="1218987">
      <a:defRPr sz="2400">
        <a:solidFill>
          <a:schemeClr val="tx1"/>
        </a:solidFill>
        <a:latin typeface="+mn-lt"/>
        <a:ea typeface="+mn-ea"/>
        <a:cs typeface="+mn-cs"/>
      </a:defRPr>
    </a:lvl8pPr>
    <a:lvl9pPr marL="4875947" algn="l" defTabSz="1218987">
      <a:defRPr sz="24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EB9631B5-78F2-41C9-869B-9F39066F8104}">
  <a:tblStyle styleId="{EB9631B5-78F2-41C9-869B-9F39066F8104}" styleName="Medium Style 3 - Accent 4">
    <a:wholeTbl>
      <a:tcTxStyle>
        <a:fontRef idx="minor">
          <a:prstClr val="black"/>
        </a:fontRef>
        <a:schemeClr val="dk1"/>
      </a:tcTxStyle>
      <a:tcStyle>
        <a:tcBdr>
          <a:left>
            <a:ln w="12700">
              <a:noFill/>
            </a:ln>
          </a:left>
          <a:right>
            <a:ln w="12700">
              <a:noFill/>
            </a:ln>
          </a:right>
          <a:top>
            <a:ln w="38100">
              <a:solidFill>
                <a:schemeClr val="dk1"/>
              </a:solidFill>
            </a:ln>
          </a:top>
          <a:bottom>
            <a:ln w="38100">
              <a:solidFill>
                <a:schemeClr val="dk1"/>
              </a:solidFill>
            </a:ln>
          </a:bottom>
          <a:insideH>
            <a:ln w="12700">
              <a:noFill/>
            </a:ln>
          </a:insideH>
          <a:insideV>
            <a:ln w="12700">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fill>
          <a:solidFill>
            <a:schemeClr val="accent3">
              <a:tint val="20000"/>
            </a:schemeClr>
          </a:solidFill>
        </a:fill>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dk1"/>
      </a:tcTxStyle>
      <a:tcStyle>
        <a:tcBdr>
          <a:top>
            <a:ln w="38100">
              <a:solidFill>
                <a:schemeClr val="dk1"/>
              </a:solidFill>
            </a:ln>
          </a:top>
        </a:tcBdr>
        <a:fill>
          <a:solidFill>
            <a:schemeClr val="lt1"/>
          </a:solidFill>
        </a:fill>
      </a:tcStyle>
    </a:lastRow>
    <a:seCell>
      <a:tcStyle>
        <a:tcBdr/>
      </a:tcStyle>
    </a:seCell>
    <a:swCell>
      <a:tcStyle>
        <a:tcBdr/>
      </a:tcStyle>
    </a:swCell>
    <a:firstRow>
      <a:tcTxStyle b="on">
        <a:fontRef idx="minor">
          <a:prstClr val="black"/>
        </a:fontRef>
        <a:schemeClr val="lt1"/>
      </a:tcTxStyle>
      <a:tcStyle>
        <a:tcBdr>
          <a:bottom>
            <a:ln w="38100">
              <a:solidFill>
                <a:schemeClr val="dk1"/>
              </a:solidFill>
            </a:ln>
          </a:bottom>
        </a:tcBdr>
        <a:fill>
          <a:solidFill>
            <a:schemeClr val="accent4"/>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65" d="100"/>
          <a:sy n="65" d="100"/>
        </p:scale>
        <p:origin x="888" y="54"/>
      </p:cViewPr>
      <p:guideLst>
        <p:guide pos="2160" orient="horz"/>
        <p:guide pos="3839"/>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presProps" Target="presProps.xml" /><Relationship Id="rId19" Type="http://schemas.openxmlformats.org/officeDocument/2006/relationships/tableStyles" Target="tableStyles.xml" /><Relationship Id="rId20"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Title Slide">
    <p:bg>
      <p:bgPr shadeToTitle="0">
        <a:blipFill>
          <a:blip r:embed="rId2">
            <a:lum/>
          </a:blip>
          <a:stretch/>
        </a:blipFill>
      </p:bgPr>
    </p:bg>
    <p:spTree>
      <p:nvGrpSpPr>
        <p:cNvPr id="1" name=""/>
        <p:cNvGrpSpPr/>
        <p:nvPr/>
      </p:nvGrpSpPr>
      <p:grpSpPr bwMode="auto">
        <a:xfrm>
          <a:off x="0" y="0"/>
          <a:ext cx="0" cy="0"/>
          <a:chOff x="0" y="0"/>
          <a:chExt cx="0" cy="0"/>
        </a:xfrm>
      </p:grpSpPr>
      <p:grpSp>
        <p:nvGrpSpPr>
          <p:cNvPr id="7" name="squares"/>
          <p:cNvGrpSpPr/>
          <p:nvPr/>
        </p:nvGrpSpPr>
        <p:grpSpPr bwMode="auto">
          <a:xfrm>
            <a:off x="0" y="1135743"/>
            <a:ext cx="1622332" cy="799981"/>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sp>
        <p:nvSpPr>
          <p:cNvPr id="2" name="Title 1"/>
          <p:cNvSpPr>
            <a:spLocks noGrp="1"/>
          </p:cNvSpPr>
          <p:nvPr>
            <p:ph type="ctrTitle"/>
          </p:nvPr>
        </p:nvSpPr>
        <p:spPr bwMode="auto">
          <a:xfrm>
            <a:off x="1828324" y="362396"/>
            <a:ext cx="9141619" cy="1676400"/>
          </a:xfrm>
        </p:spPr>
        <p:txBody>
          <a:bodyPr>
            <a:noAutofit/>
          </a:bodyPr>
          <a:lstStyle>
            <a:lvl1pPr>
              <a:lnSpc>
                <a:spcPct val="80000"/>
              </a:lnSpc>
              <a:defRPr sz="6000"/>
            </a:lvl1pPr>
          </a:lstStyle>
          <a:p>
            <a:pPr>
              <a:defRPr/>
            </a:pPr>
            <a:r>
              <a:rPr lang="en-US"/>
              <a:t>Click to edit Master title style</a:t>
            </a:r>
            <a:endParaRPr/>
          </a:p>
        </p:txBody>
      </p:sp>
      <p:sp>
        <p:nvSpPr>
          <p:cNvPr id="3" name="Subtitle 2"/>
          <p:cNvSpPr>
            <a:spLocks noGrp="1"/>
          </p:cNvSpPr>
          <p:nvPr>
            <p:ph type="subTitle" idx="1"/>
          </p:nvPr>
        </p:nvSpPr>
        <p:spPr bwMode="auto">
          <a:xfrm>
            <a:off x="1828324" y="2089595"/>
            <a:ext cx="9141619" cy="886343"/>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pPr>
              <a:defRPr/>
            </a:pPr>
            <a:r>
              <a:rPr lang="en-US"/>
              <a:t>Click to edit Master subtitle style</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A7209051-6E81-43E8-9099-FF6A0C3DCFE8}"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EDCEAB04-7709-4C1E-A61A-74684A0170FC}"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vertTitleAndTx" userDrawn="1">
  <p:cSld name="Vertical Title and Text">
    <p:spTree>
      <p:nvGrpSpPr>
        <p:cNvPr id="1" name=""/>
        <p:cNvGrpSpPr/>
        <p:nvPr/>
      </p:nvGrpSpPr>
      <p:grpSpPr bwMode="auto">
        <a:xfrm>
          <a:off x="0" y="0"/>
          <a:ext cx="0" cy="0"/>
          <a:chOff x="0" y="0"/>
          <a:chExt cx="0" cy="0"/>
        </a:xfrm>
      </p:grpSpPr>
      <p:grpSp>
        <p:nvGrpSpPr>
          <p:cNvPr id="7" name="squares"/>
          <p:cNvGrpSpPr/>
          <p:nvPr/>
        </p:nvGrpSpPr>
        <p:grpSpPr bwMode="auto">
          <a:xfrm rot="5400000">
            <a:off x="9583007" y="233864"/>
            <a:ext cx="1063300" cy="524046"/>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grpSp>
        <p:nvGrpSpPr>
          <p:cNvPr id="15" name="bottom graphic"/>
          <p:cNvGrpSpPr/>
          <p:nvPr/>
        </p:nvGrpSpPr>
        <p:grpSpPr bwMode="auto">
          <a:xfrm>
            <a:off x="0" y="5395517"/>
            <a:ext cx="12188825" cy="1462483"/>
            <a:chOff x="0" y="4046637"/>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7" name="Rectangle 72"/>
            <p:cNvSpPr/>
            <p:nvPr/>
          </p:nvSpPr>
          <p:spPr bwMode="ltGray">
            <a:xfrm rot="5400000">
              <a:off x="4023569" y="23069"/>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2" name="Vertical Title 1"/>
          <p:cNvSpPr>
            <a:spLocks noGrp="1"/>
          </p:cNvSpPr>
          <p:nvPr>
            <p:ph type="title" orient="vert"/>
          </p:nvPr>
        </p:nvSpPr>
        <p:spPr bwMode="auto">
          <a:xfrm>
            <a:off x="9751059" y="1150514"/>
            <a:ext cx="1828324" cy="5021685"/>
          </a:xfrm>
        </p:spPr>
        <p:txBody>
          <a:bodyPr vert="eaVert"/>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1218882" y="1150514"/>
            <a:ext cx="8227457" cy="5021685"/>
          </a:xfrm>
        </p:spPr>
        <p:txBody>
          <a:bodyPr vert="eaVert"/>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0C79BD0D-E0B1-4CED-AC65-708AC79EB9CD}"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idx="1"/>
          </p:nvPr>
        </p:nvSpPr>
        <p:spPr bwMode="auto"/>
        <p:txBody>
          <a:bodyPr/>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0CC3EA6D-DF0B-4D4B-B359-5F1D1D0E30A4}"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secHead" userDrawn="1">
  <p:cSld name="Section Header">
    <p:spTree>
      <p:nvGrpSpPr>
        <p:cNvPr id="1" name=""/>
        <p:cNvGrpSpPr/>
        <p:nvPr/>
      </p:nvGrpSpPr>
      <p:grpSpPr bwMode="auto">
        <a:xfrm>
          <a:off x="0" y="0"/>
          <a:ext cx="0" cy="0"/>
          <a:chOff x="0" y="0"/>
          <a:chExt cx="0" cy="0"/>
        </a:xfrm>
      </p:grpSpPr>
      <p:grpSp>
        <p:nvGrpSpPr>
          <p:cNvPr id="7" name="squares"/>
          <p:cNvGrpSpPr/>
          <p:nvPr/>
        </p:nvGrpSpPr>
        <p:grpSpPr bwMode="auto">
          <a:xfrm>
            <a:off x="0" y="3124415"/>
            <a:ext cx="1622332" cy="805061"/>
            <a:chOff x="0" y="2343311"/>
            <a:chExt cx="1217066" cy="603796"/>
          </a:xfrm>
        </p:grpSpPr>
        <p:sp>
          <p:nvSpPr>
            <p:cNvPr id="8" name="Rounded Rectangle 7"/>
            <p:cNvSpPr/>
            <p:nvPr/>
          </p:nvSpPr>
          <p:spPr bwMode="auto">
            <a:xfrm>
              <a:off x="787514" y="2347123"/>
              <a:ext cx="429552" cy="599983"/>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86370" y="2347123"/>
              <a:ext cx="429552" cy="599983"/>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grpSp>
        <p:nvGrpSpPr>
          <p:cNvPr id="19" name="bottom graphic"/>
          <p:cNvGrpSpPr/>
          <p:nvPr/>
        </p:nvGrpSpPr>
        <p:grpSpPr bwMode="auto">
          <a:xfrm>
            <a:off x="0" y="5409216"/>
            <a:ext cx="12188825" cy="1462483"/>
            <a:chOff x="0" y="4056911"/>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21"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2" name="Title 1"/>
          <p:cNvSpPr>
            <a:spLocks noGrp="1"/>
          </p:cNvSpPr>
          <p:nvPr>
            <p:ph type="title"/>
          </p:nvPr>
        </p:nvSpPr>
        <p:spPr bwMode="auto">
          <a:xfrm>
            <a:off x="1828324" y="1932518"/>
            <a:ext cx="9141619" cy="2105367"/>
          </a:xfrm>
        </p:spPr>
        <p:txBody>
          <a:bodyPr anchor="b">
            <a:normAutofit/>
          </a:bodyPr>
          <a:lstStyle>
            <a:lvl1pPr algn="l">
              <a:defRPr sz="6000" b="0" cap="none"/>
            </a:lvl1pPr>
          </a:lstStyle>
          <a:p>
            <a:pPr>
              <a:defRPr/>
            </a:pPr>
            <a:r>
              <a:rPr lang="en-US"/>
              <a:t>Click to edit Master title style</a:t>
            </a:r>
            <a:endParaRPr/>
          </a:p>
        </p:txBody>
      </p:sp>
      <p:sp>
        <p:nvSpPr>
          <p:cNvPr id="3" name="Text Placeholder 2"/>
          <p:cNvSpPr>
            <a:spLocks noGrp="1"/>
          </p:cNvSpPr>
          <p:nvPr>
            <p:ph type="body" idx="1"/>
          </p:nvPr>
        </p:nvSpPr>
        <p:spPr bwMode="auto">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defRPr/>
            </a:pPr>
            <a:r>
              <a:rPr lang="en-US"/>
              <a:t>Edit Master text styles</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977EDB99-15BC-4479-BAC5-1E502E66917A}"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41412" y="152400"/>
            <a:ext cx="9751059" cy="1295400"/>
          </a:xfrm>
        </p:spPr>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1141412" y="1600200"/>
            <a:ext cx="4875529"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094412" y="1600200"/>
            <a:ext cx="4875529"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4067C2A3-CD19-48AB-9F64-ECCF75182EDD}"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41412" y="152400"/>
            <a:ext cx="9751059" cy="1295400"/>
          </a:xfrm>
        </p:spPr>
        <p:txBody>
          <a:bodyPr/>
          <a:lstStyle>
            <a:lvl1pPr>
              <a:defRPr/>
            </a:lvl1pPr>
          </a:lstStyle>
          <a:p>
            <a:pPr>
              <a:defRPr/>
            </a:pPr>
            <a:r>
              <a:rPr lang="en-US"/>
              <a:t>Click to edit Master title style</a:t>
            </a:r>
            <a:endParaRPr/>
          </a:p>
        </p:txBody>
      </p:sp>
      <p:sp>
        <p:nvSpPr>
          <p:cNvPr id="3" name="Text Placeholder 2"/>
          <p:cNvSpPr>
            <a:spLocks noGrp="1"/>
          </p:cNvSpPr>
          <p:nvPr>
            <p:ph type="body" idx="1"/>
          </p:nvPr>
        </p:nvSpPr>
        <p:spPr bwMode="auto">
          <a:xfrm>
            <a:off x="1141412" y="1524000"/>
            <a:ext cx="4875529"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defRPr/>
            </a:pPr>
            <a:r>
              <a:rPr lang="en-US"/>
              <a:t>Edit Master text styles</a:t>
            </a:r>
            <a:endParaRPr/>
          </a:p>
        </p:txBody>
      </p:sp>
      <p:sp>
        <p:nvSpPr>
          <p:cNvPr id="4" name="Content Placeholder 3"/>
          <p:cNvSpPr>
            <a:spLocks noGrp="1"/>
          </p:cNvSpPr>
          <p:nvPr>
            <p:ph sz="half" idx="2"/>
          </p:nvPr>
        </p:nvSpPr>
        <p:spPr bwMode="auto">
          <a:xfrm>
            <a:off x="1141412" y="2413000"/>
            <a:ext cx="4875529"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094412" y="1524000"/>
            <a:ext cx="4875529"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defRPr/>
            </a:pPr>
            <a:r>
              <a:rPr lang="en-US"/>
              <a:t>Edit Master text styles</a:t>
            </a:r>
            <a:endParaRPr/>
          </a:p>
        </p:txBody>
      </p:sp>
      <p:sp>
        <p:nvSpPr>
          <p:cNvPr id="6" name="Content Placeholder 5"/>
          <p:cNvSpPr>
            <a:spLocks noGrp="1"/>
          </p:cNvSpPr>
          <p:nvPr>
            <p:ph sz="quarter" idx="4"/>
          </p:nvPr>
        </p:nvSpPr>
        <p:spPr bwMode="auto">
          <a:xfrm>
            <a:off x="6094412" y="2413000"/>
            <a:ext cx="4875529"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8" name="Footer Placeholder 7"/>
          <p:cNvSpPr>
            <a:spLocks noGrp="1"/>
          </p:cNvSpPr>
          <p:nvPr>
            <p:ph type="ftr" sz="quarter" idx="11"/>
          </p:nvPr>
        </p:nvSpPr>
        <p:spPr bwMode="auto"/>
        <p:txBody>
          <a:bodyPr/>
          <a:lstStyle/>
          <a:p>
            <a:pPr>
              <a:defRPr/>
            </a:pPr>
            <a:r>
              <a:rPr lang="en-US"/>
              <a:t>Add a footer</a:t>
            </a:r>
            <a:endParaRPr/>
          </a:p>
        </p:txBody>
      </p:sp>
      <p:sp>
        <p:nvSpPr>
          <p:cNvPr id="7" name="Date Placeholder 6"/>
          <p:cNvSpPr>
            <a:spLocks noGrp="1"/>
          </p:cNvSpPr>
          <p:nvPr>
            <p:ph type="dt" sz="half" idx="10"/>
          </p:nvPr>
        </p:nvSpPr>
        <p:spPr bwMode="auto"/>
        <p:txBody>
          <a:bodyPr/>
          <a:lstStyle/>
          <a:p>
            <a:pPr>
              <a:defRPr/>
            </a:pPr>
            <a:fld id="{0363E8C1-7C87-4705-AB97-8CD17D208E3F}" type="datetime1">
              <a:rPr lang="en-US"/>
              <a:t/>
            </a:fld>
            <a:endParaRPr/>
          </a:p>
        </p:txBody>
      </p:sp>
      <p:sp>
        <p:nvSpPr>
          <p:cNvPr id="9" name="Slide Number Placeholder 8"/>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4" name="Footer Placeholder 3"/>
          <p:cNvSpPr>
            <a:spLocks noGrp="1"/>
          </p:cNvSpPr>
          <p:nvPr>
            <p:ph type="ftr" sz="quarter" idx="11"/>
          </p:nvPr>
        </p:nvSpPr>
        <p:spPr bwMode="auto"/>
        <p:txBody>
          <a:bodyPr/>
          <a:lstStyle/>
          <a:p>
            <a:pPr>
              <a:defRPr/>
            </a:pPr>
            <a:r>
              <a:rPr lang="en-US"/>
              <a:t>Add a footer</a:t>
            </a:r>
            <a:endParaRPr/>
          </a:p>
        </p:txBody>
      </p:sp>
      <p:sp>
        <p:nvSpPr>
          <p:cNvPr id="3" name="Date Placeholder 2"/>
          <p:cNvSpPr>
            <a:spLocks noGrp="1"/>
          </p:cNvSpPr>
          <p:nvPr>
            <p:ph type="dt" sz="half" idx="10"/>
          </p:nvPr>
        </p:nvSpPr>
        <p:spPr bwMode="auto"/>
        <p:txBody>
          <a:bodyPr/>
          <a:lstStyle/>
          <a:p>
            <a:pPr>
              <a:defRPr/>
            </a:pPr>
            <a:fld id="{E20C624E-DF92-4841-B9B9-DD11AA239B85}" type="datetime1">
              <a:rPr lang="en-US"/>
              <a:t/>
            </a:fld>
            <a:endParaRPr/>
          </a:p>
        </p:txBody>
      </p:sp>
      <p:sp>
        <p:nvSpPr>
          <p:cNvPr id="5" name="Slide Number Placeholder 4"/>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blank" userDrawn="1">
  <p:cSld name="Blank">
    <p:spTree>
      <p:nvGrpSpPr>
        <p:cNvPr id="1" name=""/>
        <p:cNvGrpSpPr/>
        <p:nvPr/>
      </p:nvGrpSpPr>
      <p:grpSpPr bwMode="auto">
        <a:xfrm>
          <a:off x="0" y="0"/>
          <a:ext cx="0" cy="0"/>
          <a:chOff x="0" y="0"/>
          <a:chExt cx="0" cy="0"/>
        </a:xfrm>
      </p:grpSpPr>
      <p:grpSp>
        <p:nvGrpSpPr>
          <p:cNvPr id="8" name="bottom graphic"/>
          <p:cNvGrpSpPr/>
          <p:nvPr/>
        </p:nvGrpSpPr>
        <p:grpSpPr bwMode="auto">
          <a:xfrm>
            <a:off x="0" y="5409216"/>
            <a:ext cx="12188825" cy="1462483"/>
            <a:chOff x="0" y="4056911"/>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3" name="Footer Placeholder 2"/>
          <p:cNvSpPr>
            <a:spLocks noGrp="1"/>
          </p:cNvSpPr>
          <p:nvPr>
            <p:ph type="ftr" sz="quarter" idx="11"/>
          </p:nvPr>
        </p:nvSpPr>
        <p:spPr bwMode="auto"/>
        <p:txBody>
          <a:bodyPr/>
          <a:lstStyle/>
          <a:p>
            <a:pPr>
              <a:defRPr/>
            </a:pPr>
            <a:r>
              <a:rPr lang="en-US"/>
              <a:t>Add a footer</a:t>
            </a:r>
            <a:endParaRPr/>
          </a:p>
        </p:txBody>
      </p:sp>
      <p:sp>
        <p:nvSpPr>
          <p:cNvPr id="2" name="Date Placeholder 1"/>
          <p:cNvSpPr>
            <a:spLocks noGrp="1"/>
          </p:cNvSpPr>
          <p:nvPr>
            <p:ph type="dt" sz="half" idx="10"/>
          </p:nvPr>
        </p:nvSpPr>
        <p:spPr bwMode="auto"/>
        <p:txBody>
          <a:bodyPr/>
          <a:lstStyle/>
          <a:p>
            <a:pPr>
              <a:defRPr/>
            </a:pPr>
            <a:fld id="{FBDA3AE1-4360-4D5B-BDBC-656B872DD533}" type="datetime1">
              <a:rPr lang="en-US"/>
              <a:t/>
            </a:fld>
            <a:endParaRPr/>
          </a:p>
        </p:txBody>
      </p:sp>
      <p:sp>
        <p:nvSpPr>
          <p:cNvPr id="4" name="Slide Number Placeholder 3"/>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chor="b">
            <a:normAutofit/>
          </a:bodyPr>
          <a:lstStyle>
            <a:lvl1pPr algn="l">
              <a:defRPr sz="3600" b="0"/>
            </a:lvl1pPr>
          </a:lstStyle>
          <a:p>
            <a:pPr>
              <a:defRPr/>
            </a:pPr>
            <a:r>
              <a:rPr lang="en-US"/>
              <a:t>Click to edit Master title style</a:t>
            </a:r>
            <a:endParaRPr/>
          </a:p>
        </p:txBody>
      </p:sp>
      <p:sp>
        <p:nvSpPr>
          <p:cNvPr id="3" name="Content Placeholder 2"/>
          <p:cNvSpPr>
            <a:spLocks noGrp="1"/>
          </p:cNvSpPr>
          <p:nvPr>
            <p:ph idx="1"/>
          </p:nvPr>
        </p:nvSpPr>
        <p:spPr bwMode="auto">
          <a:xfrm>
            <a:off x="4875529"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defRPr/>
            </a:pPr>
            <a:r>
              <a:rPr lang="en-US"/>
              <a:t>Edit Master text styles</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20990708-46A4-4851-883E-8DFB8939107E}"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chor="b">
            <a:normAutofit/>
          </a:bodyPr>
          <a:lstStyle>
            <a:lvl1pPr algn="l">
              <a:defRPr sz="3600" b="0"/>
            </a:lvl1pPr>
          </a:lstStyle>
          <a:p>
            <a:pPr>
              <a:defRPr/>
            </a:pPr>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pPr>
              <a:defRPr/>
            </a:pPr>
            <a:r>
              <a:rPr lang="en-US"/>
              <a:t>Click icon to add picture</a:t>
            </a:r>
            <a:endParaRPr/>
          </a:p>
        </p:txBody>
      </p:sp>
      <p:sp>
        <p:nvSpPr>
          <p:cNvPr id="4" name="Text Placeholder 3"/>
          <p:cNvSpPr>
            <a:spLocks noGrp="1"/>
          </p:cNvSpPr>
          <p:nvPr>
            <p:ph type="body" sz="half" idx="2"/>
          </p:nvPr>
        </p:nvSpPr>
        <p:spPr bwMode="auto">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defRPr/>
            </a:pPr>
            <a:r>
              <a:rPr lang="en-US"/>
              <a:t>Edit Master text styles</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AE88EFFC-86AE-4294-A319-CAFC2651994B}"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grpSp>
        <p:nvGrpSpPr>
          <p:cNvPr id="11" name="bottom graphic"/>
          <p:cNvGrpSpPr/>
          <p:nvPr/>
        </p:nvGrpSpPr>
        <p:grpSpPr bwMode="auto">
          <a:xfrm>
            <a:off x="0" y="5409216"/>
            <a:ext cx="12188825" cy="1462483"/>
            <a:chOff x="0" y="4056911"/>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8"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grpSp>
        <p:nvGrpSpPr>
          <p:cNvPr id="7" name="squares"/>
          <p:cNvGrpSpPr/>
          <p:nvPr/>
        </p:nvGrpSpPr>
        <p:grpSpPr bwMode="auto">
          <a:xfrm>
            <a:off x="1" y="800551"/>
            <a:ext cx="1063023" cy="524183"/>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sp>
        <p:nvSpPr>
          <p:cNvPr id="2" name="Title Placeholder 1"/>
          <p:cNvSpPr>
            <a:spLocks noGrp="1"/>
          </p:cNvSpPr>
          <p:nvPr>
            <p:ph type="title"/>
          </p:nvPr>
        </p:nvSpPr>
        <p:spPr bwMode="auto">
          <a:xfrm>
            <a:off x="1218883" y="152400"/>
            <a:ext cx="9751059" cy="1295400"/>
          </a:xfrm>
          <a:prstGeom prst="rect">
            <a:avLst/>
          </a:prstGeom>
        </p:spPr>
        <p:txBody>
          <a:bodyPr vert="horz" lIns="121898" tIns="60949" rIns="121898" bIns="60949" rtlCol="0" anchor="b">
            <a:normAutofit/>
          </a:bodyPr>
          <a:lstStyle/>
          <a:p>
            <a:pPr>
              <a:defRPr/>
            </a:pPr>
            <a:r>
              <a:rPr lang="en-US"/>
              <a:t>Click to edit Master title style</a:t>
            </a:r>
            <a:endParaRPr/>
          </a:p>
        </p:txBody>
      </p:sp>
      <p:sp>
        <p:nvSpPr>
          <p:cNvPr id="3" name="Text Placeholder 2"/>
          <p:cNvSpPr>
            <a:spLocks noGrp="1"/>
          </p:cNvSpPr>
          <p:nvPr>
            <p:ph type="body" idx="1"/>
          </p:nvPr>
        </p:nvSpPr>
        <p:spPr bwMode="auto">
          <a:xfrm>
            <a:off x="1218883" y="1600200"/>
            <a:ext cx="9751059" cy="4572000"/>
          </a:xfrm>
          <a:prstGeom prst="rect">
            <a:avLst/>
          </a:prstGeom>
        </p:spPr>
        <p:txBody>
          <a:bodyPr vert="horz" lIns="121898" tIns="60949" rIns="121898" bIns="60949" rtlCol="0">
            <a:normAutofit/>
          </a:body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3"/>
          </p:nvPr>
        </p:nvSpPr>
        <p:spPr bwMode="auto">
          <a:xfrm>
            <a:off x="1218883" y="6448425"/>
            <a:ext cx="8288401" cy="180976"/>
          </a:xfrm>
          <a:prstGeom prst="rect">
            <a:avLst/>
          </a:prstGeom>
        </p:spPr>
        <p:txBody>
          <a:bodyPr vert="horz" lIns="121898" tIns="60949" rIns="121898" bIns="60949" rtlCol="0" anchor="ctr"/>
          <a:lstStyle>
            <a:lvl1pPr algn="l">
              <a:defRPr sz="1200">
                <a:solidFill>
                  <a:schemeClr val="tx1"/>
                </a:solidFill>
              </a:defRPr>
            </a:lvl1pPr>
          </a:lstStyle>
          <a:p>
            <a:pPr>
              <a:defRPr/>
            </a:pPr>
            <a:r>
              <a:rPr lang="en-US"/>
              <a:t>Add a footer</a:t>
            </a:r>
            <a:endParaRPr/>
          </a:p>
        </p:txBody>
      </p:sp>
      <p:sp>
        <p:nvSpPr>
          <p:cNvPr id="4" name="Date Placeholder 3"/>
          <p:cNvSpPr>
            <a:spLocks noGrp="1"/>
          </p:cNvSpPr>
          <p:nvPr>
            <p:ph type="dt" sz="half" idx="2"/>
          </p:nvPr>
        </p:nvSpPr>
        <p:spPr bwMode="auto">
          <a:xfrm>
            <a:off x="9547913" y="6448425"/>
            <a:ext cx="1422030" cy="180976"/>
          </a:xfrm>
          <a:prstGeom prst="rect">
            <a:avLst/>
          </a:prstGeom>
        </p:spPr>
        <p:txBody>
          <a:bodyPr vert="horz" lIns="121898" tIns="60949" rIns="121898" bIns="60949" rtlCol="0" anchor="ctr"/>
          <a:lstStyle>
            <a:lvl1pPr algn="r">
              <a:defRPr sz="1200">
                <a:solidFill>
                  <a:schemeClr val="tx1"/>
                </a:solidFill>
              </a:defRPr>
            </a:lvl1pPr>
          </a:lstStyle>
          <a:p>
            <a:pPr>
              <a:defRPr/>
            </a:pPr>
            <a:fld id="{D29E8617-6EA8-4B97-A5E8-E18E98765EE2}" type="datetime1">
              <a:rPr lang="en-US"/>
              <a:t/>
            </a:fld>
            <a:endParaRPr/>
          </a:p>
        </p:txBody>
      </p:sp>
      <p:sp>
        <p:nvSpPr>
          <p:cNvPr id="6" name="Slide Number Placeholder 5"/>
          <p:cNvSpPr>
            <a:spLocks noGrp="1"/>
          </p:cNvSpPr>
          <p:nvPr>
            <p:ph type="sldNum" sz="quarter" idx="4"/>
          </p:nvPr>
        </p:nvSpPr>
        <p:spPr bwMode="auto">
          <a:xfrm>
            <a:off x="11071516" y="6448425"/>
            <a:ext cx="812588" cy="180976"/>
          </a:xfrm>
          <a:prstGeom prst="rect">
            <a:avLst/>
          </a:prstGeom>
        </p:spPr>
        <p:txBody>
          <a:bodyPr vert="horz" lIns="121898" tIns="60949" rIns="121898" bIns="60949" rtlCol="0" anchor="ctr"/>
          <a:lstStyle>
            <a:lvl1pPr algn="r">
              <a:defRPr sz="1200">
                <a:solidFill>
                  <a:schemeClr val="tx1"/>
                </a:solidFill>
              </a:defRPr>
            </a:lvl1pPr>
          </a:lstStyle>
          <a:p>
            <a:pPr>
              <a:defRPr/>
            </a:pPr>
            <a:fld id="{34C99D79-8A4B-4031-B1E0-AF26F8EDF2BC}" type="slidenum">
              <a:rPr/>
              <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1218987">
        <a:spcBef>
          <a:spcPts val="0"/>
        </a:spcBef>
        <a:buNone/>
        <a:defRPr sz="3600">
          <a:solidFill>
            <a:schemeClr val="tx1"/>
          </a:solidFill>
          <a:latin typeface="+mj-lt"/>
          <a:ea typeface="+mj-ea"/>
          <a:cs typeface="+mj-cs"/>
        </a:defRPr>
      </a:lvl1pPr>
    </p:titleStyle>
    <p:bodyStyle>
      <a:lvl1pPr marL="304747" indent="-304747" algn="l" defTabSz="1218987">
        <a:lnSpc>
          <a:spcPct val="90000"/>
        </a:lnSpc>
        <a:spcBef>
          <a:spcPts val="1800"/>
        </a:spcBef>
        <a:buClr>
          <a:schemeClr val="accent1">
            <a:lumMod val="75000"/>
          </a:schemeClr>
        </a:buClr>
        <a:buFont typeface="Arial"/>
        <a:buChar char="•"/>
        <a:defRPr sz="2800">
          <a:solidFill>
            <a:schemeClr val="tx1"/>
          </a:solidFill>
          <a:latin typeface="+mn-lt"/>
          <a:ea typeface="+mn-ea"/>
          <a:cs typeface="+mn-cs"/>
        </a:defRPr>
      </a:lvl1pPr>
      <a:lvl2pPr marL="755772" indent="-304747" algn="l" defTabSz="1218987">
        <a:lnSpc>
          <a:spcPct val="90000"/>
        </a:lnSpc>
        <a:spcBef>
          <a:spcPts val="1200"/>
        </a:spcBef>
        <a:buClr>
          <a:schemeClr val="accent1">
            <a:lumMod val="75000"/>
          </a:schemeClr>
        </a:buClr>
        <a:buFont typeface="Arial"/>
        <a:buChar char="–"/>
        <a:defRPr sz="2400">
          <a:solidFill>
            <a:schemeClr val="tx1"/>
          </a:solidFill>
          <a:latin typeface="+mn-lt"/>
          <a:ea typeface="+mn-ea"/>
          <a:cs typeface="+mn-cs"/>
        </a:defRPr>
      </a:lvl2pPr>
      <a:lvl3pPr marL="1206797"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3pPr>
      <a:lvl4pPr marL="1657822"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4pPr>
      <a:lvl5pPr marL="2108847"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5pPr>
      <a:lvl6pPr marL="2559872"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6pPr>
      <a:lvl7pPr marL="3010897"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7pPr>
      <a:lvl8pPr marL="3461922"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8pPr>
      <a:lvl9pPr marL="3912947"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9pPr>
    </p:bodyStyle>
    <p:otherStyle>
      <a:defPPr>
        <a:defRPr/>
      </a:defPPr>
      <a:lvl1pPr marL="0" algn="l" defTabSz="1218987">
        <a:defRPr sz="2400">
          <a:solidFill>
            <a:schemeClr val="tx1"/>
          </a:solidFill>
          <a:latin typeface="+mn-lt"/>
          <a:ea typeface="+mn-ea"/>
          <a:cs typeface="+mn-cs"/>
        </a:defRPr>
      </a:lvl1pPr>
      <a:lvl2pPr marL="609493" algn="l" defTabSz="1218987">
        <a:defRPr sz="2400">
          <a:solidFill>
            <a:schemeClr val="tx1"/>
          </a:solidFill>
          <a:latin typeface="+mn-lt"/>
          <a:ea typeface="+mn-ea"/>
          <a:cs typeface="+mn-cs"/>
        </a:defRPr>
      </a:lvl2pPr>
      <a:lvl3pPr marL="1218987" algn="l" defTabSz="1218987">
        <a:defRPr sz="2400">
          <a:solidFill>
            <a:schemeClr val="tx1"/>
          </a:solidFill>
          <a:latin typeface="+mn-lt"/>
          <a:ea typeface="+mn-ea"/>
          <a:cs typeface="+mn-cs"/>
        </a:defRPr>
      </a:lvl3pPr>
      <a:lvl4pPr marL="1828480" algn="l" defTabSz="1218987">
        <a:defRPr sz="2400">
          <a:solidFill>
            <a:schemeClr val="tx1"/>
          </a:solidFill>
          <a:latin typeface="+mn-lt"/>
          <a:ea typeface="+mn-ea"/>
          <a:cs typeface="+mn-cs"/>
        </a:defRPr>
      </a:lvl4pPr>
      <a:lvl5pPr marL="2437973" algn="l" defTabSz="1218987">
        <a:defRPr sz="2400">
          <a:solidFill>
            <a:schemeClr val="tx1"/>
          </a:solidFill>
          <a:latin typeface="+mn-lt"/>
          <a:ea typeface="+mn-ea"/>
          <a:cs typeface="+mn-cs"/>
        </a:defRPr>
      </a:lvl5pPr>
      <a:lvl6pPr marL="3047467" algn="l" defTabSz="1218987">
        <a:defRPr sz="2400">
          <a:solidFill>
            <a:schemeClr val="tx1"/>
          </a:solidFill>
          <a:latin typeface="+mn-lt"/>
          <a:ea typeface="+mn-ea"/>
          <a:cs typeface="+mn-cs"/>
        </a:defRPr>
      </a:lvl6pPr>
      <a:lvl7pPr marL="3656960" algn="l" defTabSz="1218987">
        <a:defRPr sz="2400">
          <a:solidFill>
            <a:schemeClr val="tx1"/>
          </a:solidFill>
          <a:latin typeface="+mn-lt"/>
          <a:ea typeface="+mn-ea"/>
          <a:cs typeface="+mn-cs"/>
        </a:defRPr>
      </a:lvl7pPr>
      <a:lvl8pPr marL="4266453" algn="l" defTabSz="1218987">
        <a:defRPr sz="2400">
          <a:solidFill>
            <a:schemeClr val="tx1"/>
          </a:solidFill>
          <a:latin typeface="+mn-lt"/>
          <a:ea typeface="+mn-ea"/>
          <a:cs typeface="+mn-cs"/>
        </a:defRPr>
      </a:lvl8pPr>
      <a:lvl9pPr marL="4875947" algn="l" defTabSz="1218987">
        <a:defRPr sz="24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bg2">
                <a:tint val="90000"/>
                <a:satMod val="92000"/>
                <a:lumMod val="120000"/>
              </a:schemeClr>
            </a:gs>
            <a:gs pos="100000">
              <a:schemeClr val="bg2">
                <a:shade val="98000"/>
                <a:satMod val="120000"/>
                <a:lumMod val="98000"/>
              </a:schemeClr>
            </a:gs>
          </a:gsLst>
          <a:path path="circle"/>
        </a:gradFill>
      </p:bgPr>
    </p:bg>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0133" y="152400"/>
            <a:ext cx="10427676" cy="838200"/>
          </a:xfrm>
        </p:spPr>
        <p:txBody>
          <a:bodyPr/>
          <a:lstStyle/>
          <a:p>
            <a:pPr>
              <a:defRPr/>
            </a:pPr>
            <a:r>
              <a:rPr lang="en-IN" b="1"/>
              <a:t>JAVA</a:t>
            </a:r>
            <a:endParaRPr/>
          </a:p>
        </p:txBody>
      </p:sp>
      <p:graphicFrame>
        <p:nvGraphicFramePr>
          <p:cNvPr id="4" name="Table 3"/>
          <p:cNvGraphicFramePr>
            <a:graphicFrameLocks xmlns:a="http://schemas.openxmlformats.org/drawingml/2006/main" noGrp="1"/>
          </p:cNvGraphicFramePr>
          <p:nvPr/>
        </p:nvGraphicFramePr>
        <p:xfrm>
          <a:off x="455612" y="2514600"/>
          <a:ext cx="11041039" cy="2174127"/>
        </p:xfrm>
        <a:graphic>
          <a:graphicData uri="http://schemas.openxmlformats.org/drawingml/2006/table">
            <a:tbl>
              <a:tblPr firstRow="1" firstCol="0" lastRow="0" lastCol="0" bandRow="1" bandCol="0">
                <a:tableStyleId>{EB9631B5-78F2-41C9-869B-9F39066F8104}</a:tableStyleId>
              </a:tblPr>
              <a:tblGrid>
                <a:gridCol w="5520519"/>
                <a:gridCol w="5520519"/>
              </a:tblGrid>
              <a:tr h="419909">
                <a:tc gridSpan="2">
                  <a:txBody>
                    <a:bodyPr/>
                    <a:p>
                      <a:pPr algn="ctr">
                        <a:defRPr/>
                      </a:pPr>
                      <a:r>
                        <a:rPr lang="en-US" sz="2400">
                          <a:solidFill>
                            <a:schemeClr val="tx1"/>
                          </a:solidFill>
                          <a:latin typeface="Verdana"/>
                          <a:ea typeface="Verdana"/>
                        </a:rPr>
                        <a:t>Java</a:t>
                      </a:r>
                      <a:endParaRPr/>
                    </a:p>
                  </a:txBody>
                  <a:tcPr anchor="ctr"/>
                </a:tc>
                <a:tc hMerge="1">
                  <a:txBody>
                    <a:bodyPr/>
                    <a:p>
                      <a:endParaRPr/>
                    </a:p>
                  </a:txBody>
                </a:tc>
              </a:tr>
              <a:tr h="572309">
                <a:tc>
                  <a:txBody>
                    <a:bodyPr/>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Generics </a:t>
                      </a:r>
                      <a:r>
                        <a:rPr lang="en-US" sz="2400" b="1">
                          <a:solidFill>
                            <a:schemeClr val="dk1"/>
                          </a:solidFill>
                          <a:latin typeface="+mn-lt"/>
                          <a:ea typeface="+mn-ea"/>
                          <a:cs typeface="+mn-cs"/>
                        </a:rPr>
                        <a:t>introduction</a:t>
                      </a:r>
                      <a:endParaRPr lang="en-US" sz="2400" b="1">
                        <a:solidFill>
                          <a:schemeClr val="dk1"/>
                        </a:solidFill>
                        <a:latin typeface="+mn-lt"/>
                        <a:ea typeface="+mn-ea"/>
                        <a:cs typeface="+mn-cs"/>
                      </a:endParaRPr>
                    </a:p>
                  </a:txBody>
                  <a:tcPr anchor="ctr"/>
                </a:tc>
                <a:tc>
                  <a:txBody>
                    <a:bodyPr/>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Generic method</a:t>
                      </a:r>
                      <a:endParaRPr/>
                    </a:p>
                  </a:txBody>
                  <a:tcPr anchor="ctr"/>
                </a:tc>
              </a:tr>
              <a:tr h="572309">
                <a:tc>
                  <a:txBody>
                    <a:bodyPr/>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Generic class</a:t>
                      </a:r>
                      <a:endParaRPr/>
                    </a:p>
                  </a:txBody>
                  <a:tcPr anchor="ctr"/>
                </a:tc>
                <a:tc>
                  <a:txBody>
                    <a:bodyPr/>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Generic constructor </a:t>
                      </a:r>
                      <a:endParaRPr/>
                    </a:p>
                  </a:txBody>
                  <a:tcPr anchor="ctr"/>
                </a:tc>
              </a:tr>
              <a:tr h="572309">
                <a:tc>
                  <a:txBody>
                    <a:bodyPr/>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Generic interfaces </a:t>
                      </a:r>
                      <a:endParaRPr/>
                    </a:p>
                  </a:txBody>
                  <a:tcPr anchor="ctr"/>
                </a:tc>
                <a:tc>
                  <a:txBody>
                    <a:bodyPr/>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Annotations</a:t>
                      </a:r>
                      <a:endParaRPr/>
                    </a:p>
                  </a:txBody>
                  <a:tcPr anchor="ctr"/>
                </a:tc>
              </a:tr>
            </a:tbl>
          </a:graphicData>
        </a:graphic>
      </p:graphicFrame>
      <p:sp>
        <p:nvSpPr>
          <p:cNvPr id="6" name="文本框 8"/>
          <p:cNvSpPr txBox="1"/>
          <p:nvPr/>
        </p:nvSpPr>
        <p:spPr bwMode="auto">
          <a:xfrm>
            <a:off x="1827212" y="1272879"/>
            <a:ext cx="3179075" cy="523220"/>
          </a:xfrm>
          <a:prstGeom prst="rect">
            <a:avLst/>
          </a:prstGeom>
          <a:noFill/>
          <a:ln w="9525">
            <a:noFill/>
          </a:ln>
        </p:spPr>
        <p:txBody>
          <a:bodyPr wrap="none" anchor="t">
            <a:spAutoFit/>
          </a:bodyPr>
          <a:lstStyle/>
          <a:p>
            <a:pPr defTabSz="914400">
              <a:defRPr/>
            </a:pPr>
            <a:r>
              <a:rPr lang="en-US" sz="2800" b="1">
                <a:solidFill>
                  <a:srgbClr val="262626"/>
                </a:solidFill>
                <a:latin typeface="Arial"/>
                <a:ea typeface="Microsoft YaHei"/>
              </a:rPr>
              <a:t>What you learn ? </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23164080" name="Rectangle 2"/>
          <p:cNvSpPr/>
          <p:nvPr/>
        </p:nvSpPr>
        <p:spPr bwMode="auto">
          <a:xfrm>
            <a:off x="-32067" y="0"/>
            <a:ext cx="9483750" cy="761999"/>
          </a:xfrm>
          <a:prstGeom prst="rect">
            <a:avLst/>
          </a:prstGeom>
        </p:spPr>
        <p:txBody>
          <a:bodyPr vert="horz" lIns="121897" tIns="60948" rIns="121897" bIns="60948" rtlCol="0" anchor="b">
            <a:noAutofit/>
          </a:bodyPr>
          <a:lstStyle/>
          <a:p>
            <a:pPr>
              <a:defRPr/>
            </a:pPr>
            <a:r>
              <a:rPr lang="en-US" sz="4000" b="1">
                <a:solidFill>
                  <a:schemeClr val="dk1"/>
                </a:solidFill>
              </a:rPr>
              <a:t>Generic </a:t>
            </a:r>
            <a:r>
              <a:rPr lang="en-US" sz="4000" b="1" i="0" u="none" strike="noStrike" cap="none" spc="0">
                <a:solidFill>
                  <a:schemeClr val="dk1"/>
                </a:solidFill>
                <a:latin typeface="Constantia"/>
                <a:ea typeface="Constantia"/>
                <a:cs typeface="Constantia"/>
              </a:rPr>
              <a:t>restrictions</a:t>
            </a:r>
            <a:r>
              <a:rPr lang="en-US" sz="4000" b="1">
                <a:solidFill>
                  <a:schemeClr val="dk1"/>
                </a:solidFill>
              </a:rPr>
              <a:t> </a:t>
            </a:r>
            <a:endParaRPr/>
          </a:p>
        </p:txBody>
      </p:sp>
      <p:sp>
        <p:nvSpPr>
          <p:cNvPr id="2106039174" name="TextBox 3"/>
          <p:cNvSpPr txBox="1"/>
          <p:nvPr/>
        </p:nvSpPr>
        <p:spPr bwMode="auto">
          <a:xfrm flipH="0" flipV="0">
            <a:off x="206016" y="1615749"/>
            <a:ext cx="11490914" cy="3749400"/>
          </a:xfrm>
          <a:prstGeom prst="rect">
            <a:avLst/>
          </a:prstGeom>
          <a:noFill/>
        </p:spPr>
        <p:txBody>
          <a:bodyPr wrap="square">
            <a:spAutoFit/>
          </a:bodyPr>
          <a:lstStyle/>
          <a:p>
            <a:pPr>
              <a:defRPr/>
            </a:pPr>
            <a:r>
              <a:rPr lang="en-US" sz="2400" b="0" i="0" u="none" strike="noStrike" cap="none" spc="0">
                <a:solidFill>
                  <a:schemeClr val="tx1"/>
                </a:solidFill>
                <a:latin typeface="Constantia"/>
                <a:cs typeface="Constantia"/>
              </a:rPr>
              <a:t>To use Java generics effectively, you must consider the following restrictions:</a:t>
            </a:r>
            <a:endParaRPr lang="en-US" sz="2400" b="0" i="0" u="none" strike="noStrike" cap="none" spc="0">
              <a:solidFill>
                <a:schemeClr val="tx1"/>
              </a:solidFill>
              <a:latin typeface="Constantia"/>
              <a:cs typeface="Constantia"/>
            </a:endParaRPr>
          </a:p>
          <a:p>
            <a:pPr>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Cannot Instantiate Generic Types with Primitive Types</a:t>
            </a: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Cannot Create Instances of Type Parameters</a:t>
            </a: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Cannot Declare Static Fields Whose Types are Type Parameters</a:t>
            </a: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Cannot Use Casts or instanceof With Parameterized Types</a:t>
            </a: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Cannot Create Arrays of Parameterized Types</a:t>
            </a: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Cannot Create, Catch, or Throw Objects of Parameterized Types</a:t>
            </a: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Cannot Overload a Method Where the Formal Parameter Types of Each Overload Erase to the Same Raw Type</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39873715" name="Rectangle 2"/>
          <p:cNvSpPr/>
          <p:nvPr/>
        </p:nvSpPr>
        <p:spPr bwMode="auto">
          <a:xfrm>
            <a:off x="-32067" y="0"/>
            <a:ext cx="9483750" cy="761999"/>
          </a:xfrm>
          <a:prstGeom prst="rect">
            <a:avLst/>
          </a:prstGeom>
        </p:spPr>
        <p:txBody>
          <a:bodyPr vert="horz" lIns="121898" tIns="60948" rIns="121898" bIns="60948" rtlCol="0" anchor="b">
            <a:noAutofit/>
          </a:bodyPr>
          <a:lstStyle/>
          <a:p>
            <a:pPr defTabSz="914400">
              <a:defRPr/>
            </a:pPr>
            <a:r>
              <a:rPr lang="en-US" sz="4000" b="1">
                <a:solidFill>
                  <a:schemeClr val="dk1"/>
                </a:solidFill>
              </a:rPr>
              <a:t>Annotations</a:t>
            </a:r>
            <a:endParaRPr/>
          </a:p>
        </p:txBody>
      </p:sp>
      <p:sp>
        <p:nvSpPr>
          <p:cNvPr id="672561850" name="TextBox 3"/>
          <p:cNvSpPr txBox="1"/>
          <p:nvPr/>
        </p:nvSpPr>
        <p:spPr bwMode="auto">
          <a:xfrm flipH="0" flipV="0">
            <a:off x="235254" y="1343084"/>
            <a:ext cx="11731236" cy="5212440"/>
          </a:xfrm>
          <a:prstGeom prst="rect">
            <a:avLst/>
          </a:prstGeom>
          <a:noFill/>
        </p:spPr>
        <p:txBody>
          <a:bodyPr wrap="square">
            <a:spAutoFit/>
          </a:bodyPr>
          <a:lstStyle/>
          <a:p>
            <a:pPr algn="just">
              <a:buClr>
                <a:schemeClr val="accent1"/>
              </a:buClr>
              <a:defRPr/>
            </a:pPr>
            <a:r>
              <a:rPr sz="2400" b="0" i="0" u="none" strike="noStrike" cap="none" spc="0">
                <a:solidFill>
                  <a:schemeClr val="tx1"/>
                </a:solidFill>
                <a:latin typeface="Constantia"/>
                <a:ea typeface="Liberation Sans"/>
                <a:cs typeface="Constantia"/>
              </a:rPr>
              <a:t>In Java, annotations are a form of metadata that provide additional information about classes, methods, fields, and other program elements. Annotations are denoted by the </a:t>
            </a:r>
            <a:r>
              <a:rPr sz="2400" b="0" i="0" u="none" strike="noStrike" cap="none" spc="0">
                <a:solidFill>
                  <a:schemeClr val="tx1"/>
                </a:solidFill>
                <a:latin typeface="Constantia"/>
                <a:ea typeface="Liberation Sans"/>
                <a:cs typeface="Constantia"/>
              </a:rPr>
              <a:t>@</a:t>
            </a:r>
            <a:r>
              <a:rPr sz="2400" b="0" i="0" u="none" strike="noStrike" cap="none" spc="0">
                <a:solidFill>
                  <a:schemeClr val="tx1"/>
                </a:solidFill>
                <a:latin typeface="Constantia"/>
                <a:ea typeface="Liberation Sans"/>
                <a:cs typeface="Constantia"/>
              </a:rPr>
              <a:t> symbol followed by the annotation name, and they can be applied to various program elements to convey information or trigger specific behaviors.</a:t>
            </a:r>
            <a:endParaRPr lang="en-GB" b="0" i="0"/>
          </a:p>
          <a:p>
            <a:pPr algn="just">
              <a:buClr>
                <a:schemeClr val="accent1"/>
              </a:buClr>
              <a:defRPr/>
            </a:pPr>
            <a:endParaRPr lang="en-GB" b="0" i="0"/>
          </a:p>
          <a:p>
            <a:pPr algn="just">
              <a:buClr>
                <a:schemeClr val="accent1"/>
              </a:buClr>
              <a:defRPr/>
            </a:pPr>
            <a:r>
              <a:rPr lang="en-GB" b="0" i="0"/>
              <a:t>Annotations in Java are used to provide additional information, so it is an alternative option for XML and Java marker interfaces.</a:t>
            </a:r>
            <a:endParaRPr/>
          </a:p>
          <a:p>
            <a:pPr>
              <a:defRPr/>
            </a:pPr>
            <a:endParaRPr/>
          </a:p>
          <a:p>
            <a:pPr algn="just">
              <a:buClr>
                <a:schemeClr val="accent1"/>
              </a:buClr>
              <a:defRPr/>
            </a:pPr>
            <a:r>
              <a:rPr lang="en-GB" sz="2400" b="0" i="0" u="none" strike="noStrike" cap="none" spc="0">
                <a:solidFill>
                  <a:schemeClr val="tx1"/>
                </a:solidFill>
                <a:latin typeface="Constantia"/>
                <a:ea typeface="Liberation Sans"/>
                <a:cs typeface="Constantia"/>
              </a:rPr>
              <a:t>Annotations can be processed at compile-time or runtime using annotation processors. Annotation processors can analyse and generate code based on the annotations present in the source code. They provide a mechanism for customizing the behavior of your application based on the annotations used.</a:t>
            </a:r>
            <a:endParaRPr lang="en-GB" sz="2400" b="0" i="0" u="none" strike="noStrike" cap="none" spc="0">
              <a:solidFill>
                <a:schemeClr val="tx1"/>
              </a:solidFill>
              <a:latin typeface="Constantia"/>
              <a:cs typeface="Constantia"/>
            </a:endParaRPr>
          </a:p>
          <a:p>
            <a:pPr algn="just">
              <a:buClr>
                <a:schemeClr val="accent1"/>
              </a:buClr>
              <a:defRPr/>
            </a:pPr>
            <a:endParaRPr lang="en-GB" b="1"/>
          </a:p>
          <a:p>
            <a:pPr algn="just">
              <a:buClr>
                <a:schemeClr val="accent1"/>
              </a:buClr>
              <a:defRPr/>
            </a:pPr>
            <a:endParaRPr lang="en-GB" b="0" i="0"/>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defTabSz="914400">
              <a:defRPr/>
            </a:pPr>
            <a:r>
              <a:rPr lang="en-US" sz="4000" b="1">
                <a:solidFill>
                  <a:schemeClr val="dk1"/>
                </a:solidFill>
              </a:rPr>
              <a:t>Annotations</a:t>
            </a:r>
            <a:endParaRPr/>
          </a:p>
        </p:txBody>
      </p:sp>
      <p:sp>
        <p:nvSpPr>
          <p:cNvPr id="4" name="TextBox 3"/>
          <p:cNvSpPr txBox="1"/>
          <p:nvPr/>
        </p:nvSpPr>
        <p:spPr bwMode="auto">
          <a:xfrm>
            <a:off x="5561012" y="1343085"/>
            <a:ext cx="5638800" cy="5016758"/>
          </a:xfrm>
          <a:prstGeom prst="rect">
            <a:avLst/>
          </a:prstGeom>
          <a:noFill/>
        </p:spPr>
        <p:txBody>
          <a:bodyPr wrap="square">
            <a:spAutoFit/>
          </a:bodyPr>
          <a:lstStyle/>
          <a:p>
            <a:pPr>
              <a:buClr>
                <a:schemeClr val="accent1"/>
              </a:buClr>
              <a:defRPr/>
            </a:pPr>
            <a:r>
              <a:rPr lang="en-GB" sz="2000" b="0" i="0"/>
              <a:t>class Animal{  </a:t>
            </a:r>
            <a:endParaRPr/>
          </a:p>
          <a:p>
            <a:pPr>
              <a:buClr>
                <a:schemeClr val="accent1"/>
              </a:buClr>
              <a:defRPr/>
            </a:pPr>
            <a:r>
              <a:rPr lang="en-GB" sz="2000" b="0" i="0"/>
              <a:t>void </a:t>
            </a:r>
            <a:r>
              <a:rPr lang="en-GB" sz="2000" b="0" i="0"/>
              <a:t>eatSomething</a:t>
            </a:r>
            <a:r>
              <a:rPr lang="en-GB" sz="2000" b="0" i="0"/>
              <a:t>(){</a:t>
            </a:r>
            <a:r>
              <a:rPr lang="en-GB" sz="2000" b="0" i="0"/>
              <a:t>System.out.println</a:t>
            </a:r>
            <a:r>
              <a:rPr lang="en-GB" sz="2000" b="0" i="0"/>
              <a:t>("eating something");}  </a:t>
            </a:r>
            <a:endParaRPr/>
          </a:p>
          <a:p>
            <a:pPr>
              <a:buClr>
                <a:schemeClr val="accent1"/>
              </a:buClr>
              <a:defRPr/>
            </a:pPr>
            <a:r>
              <a:rPr lang="en-GB" sz="2000" b="0" i="0"/>
              <a:t>}  </a:t>
            </a:r>
            <a:endParaRPr/>
          </a:p>
          <a:p>
            <a:pPr>
              <a:buClr>
                <a:schemeClr val="accent1"/>
              </a:buClr>
              <a:defRPr/>
            </a:pPr>
            <a:r>
              <a:rPr lang="en-GB" sz="2000" b="0" i="0"/>
              <a:t>  </a:t>
            </a:r>
            <a:endParaRPr/>
          </a:p>
          <a:p>
            <a:pPr>
              <a:buClr>
                <a:schemeClr val="accent1"/>
              </a:buClr>
              <a:defRPr/>
            </a:pPr>
            <a:r>
              <a:rPr lang="en-GB" sz="2000" b="0" i="0"/>
              <a:t>class Dog extends Animal{  </a:t>
            </a:r>
            <a:endParaRPr/>
          </a:p>
          <a:p>
            <a:pPr>
              <a:buClr>
                <a:schemeClr val="accent1"/>
              </a:buClr>
              <a:defRPr/>
            </a:pPr>
            <a:r>
              <a:rPr lang="en-GB" sz="2000" b="0" i="0"/>
              <a:t>@Override  </a:t>
            </a:r>
            <a:endParaRPr/>
          </a:p>
          <a:p>
            <a:pPr>
              <a:buClr>
                <a:schemeClr val="accent1"/>
              </a:buClr>
              <a:defRPr/>
            </a:pPr>
            <a:r>
              <a:rPr lang="en-GB" sz="2000" b="0" i="0"/>
              <a:t>void </a:t>
            </a:r>
            <a:r>
              <a:rPr lang="en-GB" sz="2000" b="0" i="0"/>
              <a:t>eatsomething</a:t>
            </a:r>
            <a:r>
              <a:rPr lang="en-GB" sz="2000" b="0" i="0"/>
              <a:t>(){</a:t>
            </a:r>
            <a:r>
              <a:rPr lang="en-GB" sz="2000" b="0" i="0"/>
              <a:t>System.out.println</a:t>
            </a:r>
            <a:r>
              <a:rPr lang="en-GB" sz="2000" b="0" i="0"/>
              <a:t>("eating foods");}//should be </a:t>
            </a:r>
            <a:r>
              <a:rPr lang="en-GB" sz="2000" b="0" i="0"/>
              <a:t>eatSomething</a:t>
            </a:r>
            <a:r>
              <a:rPr lang="en-GB" sz="2000" b="0" i="0"/>
              <a:t>  </a:t>
            </a:r>
            <a:endParaRPr/>
          </a:p>
          <a:p>
            <a:pPr>
              <a:buClr>
                <a:schemeClr val="accent1"/>
              </a:buClr>
              <a:defRPr/>
            </a:pPr>
            <a:r>
              <a:rPr lang="en-GB" sz="2000" b="0" i="0"/>
              <a:t>}  </a:t>
            </a:r>
            <a:endParaRPr/>
          </a:p>
          <a:p>
            <a:pPr>
              <a:buClr>
                <a:schemeClr val="accent1"/>
              </a:buClr>
              <a:defRPr/>
            </a:pPr>
            <a:r>
              <a:rPr lang="en-GB" sz="2000" b="0" i="0"/>
              <a:t>  </a:t>
            </a:r>
            <a:endParaRPr/>
          </a:p>
          <a:p>
            <a:pPr>
              <a:buClr>
                <a:schemeClr val="accent1"/>
              </a:buClr>
              <a:defRPr/>
            </a:pPr>
            <a:r>
              <a:rPr lang="en-GB" sz="2000" b="0" i="0"/>
              <a:t>class TestAnnotation1{  </a:t>
            </a:r>
            <a:endParaRPr/>
          </a:p>
          <a:p>
            <a:pPr>
              <a:buClr>
                <a:schemeClr val="accent1"/>
              </a:buClr>
              <a:defRPr/>
            </a:pPr>
            <a:r>
              <a:rPr lang="en-GB" sz="2000" b="0" i="0"/>
              <a:t>public static void main(String </a:t>
            </a:r>
            <a:r>
              <a:rPr lang="en-GB" sz="2000" b="0" i="0"/>
              <a:t>args</a:t>
            </a:r>
            <a:r>
              <a:rPr lang="en-GB" sz="2000" b="0" i="0"/>
              <a:t>[]){  </a:t>
            </a:r>
            <a:endParaRPr/>
          </a:p>
          <a:p>
            <a:pPr>
              <a:buClr>
                <a:schemeClr val="accent1"/>
              </a:buClr>
              <a:defRPr/>
            </a:pPr>
            <a:r>
              <a:rPr lang="en-GB" sz="2000" b="0" i="0"/>
              <a:t>Animal a=new Dog();  </a:t>
            </a:r>
            <a:endParaRPr/>
          </a:p>
          <a:p>
            <a:pPr>
              <a:buClr>
                <a:schemeClr val="accent1"/>
              </a:buClr>
              <a:defRPr/>
            </a:pPr>
            <a:r>
              <a:rPr lang="en-GB" sz="2000" b="0" i="0"/>
              <a:t>a.eatSomething</a:t>
            </a:r>
            <a:r>
              <a:rPr lang="en-GB" sz="2000" b="0" i="0"/>
              <a:t>();  </a:t>
            </a:r>
            <a:endParaRPr/>
          </a:p>
          <a:p>
            <a:pPr>
              <a:buClr>
                <a:schemeClr val="accent1"/>
              </a:buClr>
              <a:defRPr/>
            </a:pPr>
            <a:r>
              <a:rPr lang="en-GB" sz="2000" b="0" i="0"/>
              <a:t>}} </a:t>
            </a:r>
            <a:endParaRPr/>
          </a:p>
        </p:txBody>
      </p:sp>
      <p:sp>
        <p:nvSpPr>
          <p:cNvPr id="5" name="TextBox 4"/>
          <p:cNvSpPr txBox="1"/>
          <p:nvPr/>
        </p:nvSpPr>
        <p:spPr bwMode="auto">
          <a:xfrm>
            <a:off x="303212" y="1720840"/>
            <a:ext cx="4800600" cy="4154984"/>
          </a:xfrm>
          <a:prstGeom prst="rect">
            <a:avLst/>
          </a:prstGeom>
          <a:noFill/>
        </p:spPr>
        <p:txBody>
          <a:bodyPr wrap="square">
            <a:spAutoFit/>
          </a:bodyPr>
          <a:lstStyle/>
          <a:p>
            <a:pPr>
              <a:defRPr/>
            </a:pPr>
            <a:r>
              <a:rPr lang="en-IN">
                <a:solidFill>
                  <a:schemeClr val="accent1"/>
                </a:solidFill>
              </a:rPr>
              <a:t>@Override </a:t>
            </a:r>
            <a:r>
              <a:rPr lang="en-IN"/>
              <a:t>annotation assures that the subclass method is overriding the parent class method. If it is not so, compile time error occurs.</a:t>
            </a:r>
            <a:endParaRPr/>
          </a:p>
          <a:p>
            <a:pPr>
              <a:defRPr/>
            </a:pPr>
            <a:endParaRPr lang="en-IN"/>
          </a:p>
          <a:p>
            <a:pPr>
              <a:defRPr/>
            </a:pPr>
            <a:r>
              <a:rPr lang="en-IN"/>
              <a:t>Sometimes, we does the silly mistake such as spelling mistakes etc. So, it is better to mark @Override annotation that provides </a:t>
            </a:r>
            <a:r>
              <a:rPr lang="en-IN"/>
              <a:t>assurity</a:t>
            </a:r>
            <a:r>
              <a:rPr lang="en-IN"/>
              <a:t> that method is overridden.</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defTabSz="914400">
              <a:defRPr/>
            </a:pPr>
            <a:r>
              <a:rPr lang="en-US" sz="4000" b="1">
                <a:solidFill>
                  <a:schemeClr val="dk1"/>
                </a:solidFill>
              </a:rPr>
              <a:t>Annotations</a:t>
            </a:r>
            <a:endParaRPr/>
          </a:p>
        </p:txBody>
      </p:sp>
      <p:sp>
        <p:nvSpPr>
          <p:cNvPr id="4" name="TextBox 3"/>
          <p:cNvSpPr txBox="1"/>
          <p:nvPr/>
        </p:nvSpPr>
        <p:spPr bwMode="auto">
          <a:xfrm>
            <a:off x="5561012" y="1343085"/>
            <a:ext cx="5638800" cy="4093428"/>
          </a:xfrm>
          <a:prstGeom prst="rect">
            <a:avLst/>
          </a:prstGeom>
          <a:noFill/>
        </p:spPr>
        <p:txBody>
          <a:bodyPr wrap="square">
            <a:spAutoFit/>
          </a:bodyPr>
          <a:lstStyle/>
          <a:p>
            <a:pPr>
              <a:buClr>
                <a:schemeClr val="accent1"/>
              </a:buClr>
              <a:defRPr/>
            </a:pPr>
            <a:r>
              <a:rPr lang="en-GB" sz="2000" b="0" i="0"/>
              <a:t>import </a:t>
            </a:r>
            <a:r>
              <a:rPr lang="en-GB" sz="2000" b="0" i="0"/>
              <a:t>java.util</a:t>
            </a:r>
            <a:r>
              <a:rPr lang="en-GB" sz="2000" b="0" i="0"/>
              <a:t>.*;  </a:t>
            </a:r>
            <a:endParaRPr/>
          </a:p>
          <a:p>
            <a:pPr>
              <a:buClr>
                <a:schemeClr val="accent1"/>
              </a:buClr>
              <a:defRPr/>
            </a:pPr>
            <a:r>
              <a:rPr lang="en-GB" sz="2000" b="0" i="0"/>
              <a:t>class TestAnnotation2{  </a:t>
            </a:r>
            <a:endParaRPr/>
          </a:p>
          <a:p>
            <a:pPr>
              <a:buClr>
                <a:schemeClr val="accent1"/>
              </a:buClr>
              <a:defRPr/>
            </a:pPr>
            <a:r>
              <a:rPr lang="en-GB" sz="2000" b="0" i="0"/>
              <a:t>@SuppressWarnings("unchecked")  </a:t>
            </a:r>
            <a:endParaRPr/>
          </a:p>
          <a:p>
            <a:pPr>
              <a:buClr>
                <a:schemeClr val="accent1"/>
              </a:buClr>
              <a:defRPr/>
            </a:pPr>
            <a:r>
              <a:rPr lang="en-GB" sz="2000" b="0" i="0"/>
              <a:t>public static void main(String </a:t>
            </a:r>
            <a:r>
              <a:rPr lang="en-GB" sz="2000" b="0" i="0"/>
              <a:t>args</a:t>
            </a:r>
            <a:r>
              <a:rPr lang="en-GB" sz="2000" b="0" i="0"/>
              <a:t>[]){  </a:t>
            </a:r>
            <a:endParaRPr/>
          </a:p>
          <a:p>
            <a:pPr>
              <a:buClr>
                <a:schemeClr val="accent1"/>
              </a:buClr>
              <a:defRPr/>
            </a:pPr>
            <a:r>
              <a:rPr lang="en-GB" sz="2000" b="0" i="0"/>
              <a:t>ArrayList</a:t>
            </a:r>
            <a:r>
              <a:rPr lang="en-GB" sz="2000" b="0" i="0"/>
              <a:t> list=new </a:t>
            </a:r>
            <a:r>
              <a:rPr lang="en-GB" sz="2000" b="0" i="0"/>
              <a:t>ArrayList</a:t>
            </a:r>
            <a:r>
              <a:rPr lang="en-GB" sz="2000" b="0" i="0"/>
              <a:t>();  </a:t>
            </a:r>
            <a:endParaRPr/>
          </a:p>
          <a:p>
            <a:pPr>
              <a:buClr>
                <a:schemeClr val="accent1"/>
              </a:buClr>
              <a:defRPr/>
            </a:pPr>
            <a:r>
              <a:rPr lang="en-GB" sz="2000" b="0" i="0"/>
              <a:t>list.add</a:t>
            </a:r>
            <a:r>
              <a:rPr lang="en-GB" sz="2000" b="0" i="0"/>
              <a:t>("</a:t>
            </a:r>
            <a:r>
              <a:rPr lang="en-GB" sz="2000" b="0" i="0"/>
              <a:t>sonoo</a:t>
            </a:r>
            <a:r>
              <a:rPr lang="en-GB" sz="2000" b="0" i="0"/>
              <a:t>");  </a:t>
            </a:r>
            <a:endParaRPr/>
          </a:p>
          <a:p>
            <a:pPr>
              <a:buClr>
                <a:schemeClr val="accent1"/>
              </a:buClr>
              <a:defRPr/>
            </a:pPr>
            <a:r>
              <a:rPr lang="en-GB" sz="2000" b="0" i="0"/>
              <a:t>list.add</a:t>
            </a:r>
            <a:r>
              <a:rPr lang="en-GB" sz="2000" b="0" i="0"/>
              <a:t>("</a:t>
            </a:r>
            <a:r>
              <a:rPr lang="en-GB" sz="2000" b="0" i="0"/>
              <a:t>vimal</a:t>
            </a:r>
            <a:r>
              <a:rPr lang="en-GB" sz="2000" b="0" i="0"/>
              <a:t>");  </a:t>
            </a:r>
            <a:endParaRPr/>
          </a:p>
          <a:p>
            <a:pPr>
              <a:buClr>
                <a:schemeClr val="accent1"/>
              </a:buClr>
              <a:defRPr/>
            </a:pPr>
            <a:r>
              <a:rPr lang="en-GB" sz="2000" b="0" i="0"/>
              <a:t>list.add</a:t>
            </a:r>
            <a:r>
              <a:rPr lang="en-GB" sz="2000" b="0" i="0"/>
              <a:t>("ratan");  </a:t>
            </a:r>
            <a:endParaRPr/>
          </a:p>
          <a:p>
            <a:pPr>
              <a:buClr>
                <a:schemeClr val="accent1"/>
              </a:buClr>
              <a:defRPr/>
            </a:pPr>
            <a:r>
              <a:rPr lang="en-GB" sz="2000" b="0" i="0"/>
              <a:t>  </a:t>
            </a:r>
            <a:endParaRPr/>
          </a:p>
          <a:p>
            <a:pPr>
              <a:buClr>
                <a:schemeClr val="accent1"/>
              </a:buClr>
              <a:defRPr/>
            </a:pPr>
            <a:r>
              <a:rPr lang="en-GB" sz="2000" b="0" i="0"/>
              <a:t>for(Object </a:t>
            </a:r>
            <a:r>
              <a:rPr lang="en-GB" sz="2000" b="0" i="0"/>
              <a:t>obj:list</a:t>
            </a:r>
            <a:r>
              <a:rPr lang="en-GB" sz="2000" b="0" i="0"/>
              <a:t>)  </a:t>
            </a:r>
            <a:endParaRPr/>
          </a:p>
          <a:p>
            <a:pPr>
              <a:buClr>
                <a:schemeClr val="accent1"/>
              </a:buClr>
              <a:defRPr/>
            </a:pPr>
            <a:r>
              <a:rPr lang="en-GB" sz="2000" b="0" i="0"/>
              <a:t>System.out.println</a:t>
            </a:r>
            <a:r>
              <a:rPr lang="en-GB" sz="2000" b="0" i="0"/>
              <a:t>(</a:t>
            </a:r>
            <a:r>
              <a:rPr lang="en-GB" sz="2000" b="0" i="0"/>
              <a:t>obj</a:t>
            </a:r>
            <a:r>
              <a:rPr lang="en-GB" sz="2000" b="0" i="0"/>
              <a:t>);  </a:t>
            </a:r>
            <a:endParaRPr/>
          </a:p>
          <a:p>
            <a:pPr>
              <a:buClr>
                <a:schemeClr val="accent1"/>
              </a:buClr>
              <a:defRPr/>
            </a:pPr>
            <a:r>
              <a:rPr lang="en-GB" sz="2000" b="0" i="0"/>
              <a:t>  </a:t>
            </a:r>
            <a:endParaRPr/>
          </a:p>
          <a:p>
            <a:pPr>
              <a:buClr>
                <a:schemeClr val="accent1"/>
              </a:buClr>
              <a:defRPr/>
            </a:pPr>
            <a:r>
              <a:rPr lang="en-GB" sz="2000" b="0" i="0"/>
              <a:t>}} </a:t>
            </a:r>
            <a:endParaRPr/>
          </a:p>
        </p:txBody>
      </p:sp>
      <p:sp>
        <p:nvSpPr>
          <p:cNvPr id="5" name="TextBox 4"/>
          <p:cNvSpPr txBox="1"/>
          <p:nvPr/>
        </p:nvSpPr>
        <p:spPr bwMode="auto">
          <a:xfrm>
            <a:off x="303212" y="1720840"/>
            <a:ext cx="4800600" cy="2677656"/>
          </a:xfrm>
          <a:prstGeom prst="rect">
            <a:avLst/>
          </a:prstGeom>
          <a:noFill/>
        </p:spPr>
        <p:txBody>
          <a:bodyPr wrap="square">
            <a:spAutoFit/>
          </a:bodyPr>
          <a:lstStyle/>
          <a:p>
            <a:pPr>
              <a:defRPr/>
            </a:pPr>
            <a:r>
              <a:rPr lang="en-GB">
                <a:solidFill>
                  <a:schemeClr val="accent1"/>
                </a:solidFill>
              </a:rPr>
              <a:t>@SuppressWarnings</a:t>
            </a:r>
            <a:endParaRPr/>
          </a:p>
          <a:p>
            <a:pPr>
              <a:defRPr/>
            </a:pPr>
            <a:endParaRPr lang="en-GB"/>
          </a:p>
          <a:p>
            <a:pPr>
              <a:defRPr/>
            </a:pPr>
            <a:r>
              <a:rPr lang="en-GB"/>
              <a:t>@SuppressWarnings annotation: is used to suppress warnings issued by the compiler.</a:t>
            </a:r>
            <a:endParaRPr/>
          </a:p>
          <a:p>
            <a:pPr>
              <a:defRPr/>
            </a:pPr>
            <a:endParaRPr lang="en-GB"/>
          </a:p>
          <a:p>
            <a:pPr>
              <a:defRPr/>
            </a:pPr>
            <a:endParaRPr lang="en-GB"/>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defTabSz="914400">
              <a:defRPr/>
            </a:pPr>
            <a:r>
              <a:rPr lang="en-US" sz="4000" b="1">
                <a:solidFill>
                  <a:schemeClr val="dk1"/>
                </a:solidFill>
              </a:rPr>
              <a:t>Annotations</a:t>
            </a:r>
            <a:endParaRPr/>
          </a:p>
        </p:txBody>
      </p:sp>
      <p:sp>
        <p:nvSpPr>
          <p:cNvPr id="4" name="TextBox 3"/>
          <p:cNvSpPr txBox="1"/>
          <p:nvPr/>
        </p:nvSpPr>
        <p:spPr bwMode="auto">
          <a:xfrm>
            <a:off x="5561012" y="1343085"/>
            <a:ext cx="5638800" cy="4093428"/>
          </a:xfrm>
          <a:prstGeom prst="rect">
            <a:avLst/>
          </a:prstGeom>
          <a:noFill/>
        </p:spPr>
        <p:txBody>
          <a:bodyPr wrap="square">
            <a:spAutoFit/>
          </a:bodyPr>
          <a:lstStyle/>
          <a:p>
            <a:pPr>
              <a:buClr>
                <a:schemeClr val="accent1"/>
              </a:buClr>
              <a:defRPr/>
            </a:pPr>
            <a:r>
              <a:rPr lang="en-GB" sz="2000" b="0" i="0"/>
              <a:t>class A{  </a:t>
            </a:r>
            <a:endParaRPr/>
          </a:p>
          <a:p>
            <a:pPr>
              <a:buClr>
                <a:schemeClr val="accent1"/>
              </a:buClr>
              <a:defRPr/>
            </a:pPr>
            <a:r>
              <a:rPr lang="en-GB" sz="2000" b="0" i="0"/>
              <a:t>void m(){</a:t>
            </a:r>
            <a:r>
              <a:rPr lang="en-GB" sz="2000" b="0" i="0"/>
              <a:t>System.out.println</a:t>
            </a:r>
            <a:r>
              <a:rPr lang="en-GB" sz="2000" b="0" i="0"/>
              <a:t>("hello m");}  </a:t>
            </a:r>
            <a:endParaRPr/>
          </a:p>
          <a:p>
            <a:pPr>
              <a:buClr>
                <a:schemeClr val="accent1"/>
              </a:buClr>
              <a:defRPr/>
            </a:pPr>
            <a:r>
              <a:rPr lang="en-GB" sz="2000" b="0" i="0"/>
              <a:t>  </a:t>
            </a:r>
            <a:endParaRPr/>
          </a:p>
          <a:p>
            <a:pPr>
              <a:buClr>
                <a:schemeClr val="accent1"/>
              </a:buClr>
              <a:defRPr/>
            </a:pPr>
            <a:r>
              <a:rPr lang="en-GB" sz="2000" b="0" i="0"/>
              <a:t>@Deprecated  </a:t>
            </a:r>
            <a:endParaRPr/>
          </a:p>
          <a:p>
            <a:pPr>
              <a:buClr>
                <a:schemeClr val="accent1"/>
              </a:buClr>
              <a:defRPr/>
            </a:pPr>
            <a:r>
              <a:rPr lang="en-GB" sz="2000" b="0" i="0"/>
              <a:t>void n(){</a:t>
            </a:r>
            <a:r>
              <a:rPr lang="en-GB" sz="2000" b="0" i="0"/>
              <a:t>System.out.println</a:t>
            </a:r>
            <a:r>
              <a:rPr lang="en-GB" sz="2000" b="0" i="0"/>
              <a:t>("hello n");}  </a:t>
            </a:r>
            <a:endParaRPr/>
          </a:p>
          <a:p>
            <a:pPr>
              <a:buClr>
                <a:schemeClr val="accent1"/>
              </a:buClr>
              <a:defRPr/>
            </a:pPr>
            <a:r>
              <a:rPr lang="en-GB" sz="2000" b="0" i="0"/>
              <a:t>}  </a:t>
            </a:r>
            <a:endParaRPr/>
          </a:p>
          <a:p>
            <a:pPr>
              <a:buClr>
                <a:schemeClr val="accent1"/>
              </a:buClr>
              <a:defRPr/>
            </a:pPr>
            <a:r>
              <a:rPr lang="en-GB" sz="2000" b="0" i="0"/>
              <a:t>  </a:t>
            </a:r>
            <a:endParaRPr/>
          </a:p>
          <a:p>
            <a:pPr>
              <a:buClr>
                <a:schemeClr val="accent1"/>
              </a:buClr>
              <a:defRPr/>
            </a:pPr>
            <a:r>
              <a:rPr lang="en-GB" sz="2000" b="0" i="0"/>
              <a:t>class TestAnnotation3{  </a:t>
            </a:r>
            <a:endParaRPr/>
          </a:p>
          <a:p>
            <a:pPr>
              <a:buClr>
                <a:schemeClr val="accent1"/>
              </a:buClr>
              <a:defRPr/>
            </a:pPr>
            <a:r>
              <a:rPr lang="en-GB" sz="2000" b="0" i="0"/>
              <a:t>public static void main(String </a:t>
            </a:r>
            <a:r>
              <a:rPr lang="en-GB" sz="2000" b="0" i="0"/>
              <a:t>args</a:t>
            </a:r>
            <a:r>
              <a:rPr lang="en-GB" sz="2000" b="0" i="0"/>
              <a:t>[]){  </a:t>
            </a:r>
            <a:endParaRPr/>
          </a:p>
          <a:p>
            <a:pPr>
              <a:buClr>
                <a:schemeClr val="accent1"/>
              </a:buClr>
              <a:defRPr/>
            </a:pPr>
            <a:r>
              <a:rPr lang="en-GB" sz="2000" b="0" i="0"/>
              <a:t>  </a:t>
            </a:r>
            <a:endParaRPr/>
          </a:p>
          <a:p>
            <a:pPr>
              <a:buClr>
                <a:schemeClr val="accent1"/>
              </a:buClr>
              <a:defRPr/>
            </a:pPr>
            <a:r>
              <a:rPr lang="en-GB" sz="2000" b="0" i="0"/>
              <a:t>A a=new A();  </a:t>
            </a:r>
            <a:endParaRPr/>
          </a:p>
          <a:p>
            <a:pPr>
              <a:buClr>
                <a:schemeClr val="accent1"/>
              </a:buClr>
              <a:defRPr/>
            </a:pPr>
            <a:r>
              <a:rPr lang="en-GB" sz="2000" b="0" i="0"/>
              <a:t>a.n</a:t>
            </a:r>
            <a:r>
              <a:rPr lang="en-GB" sz="2000" b="0" i="0"/>
              <a:t>();  </a:t>
            </a:r>
            <a:endParaRPr/>
          </a:p>
          <a:p>
            <a:pPr>
              <a:buClr>
                <a:schemeClr val="accent1"/>
              </a:buClr>
              <a:defRPr/>
            </a:pPr>
            <a:r>
              <a:rPr lang="en-GB" sz="2000" b="0" i="0"/>
              <a:t>}}</a:t>
            </a:r>
            <a:endParaRPr/>
          </a:p>
        </p:txBody>
      </p:sp>
      <p:sp>
        <p:nvSpPr>
          <p:cNvPr id="5" name="TextBox 4"/>
          <p:cNvSpPr txBox="1"/>
          <p:nvPr/>
        </p:nvSpPr>
        <p:spPr bwMode="auto">
          <a:xfrm>
            <a:off x="303212" y="1720840"/>
            <a:ext cx="4800600" cy="3046988"/>
          </a:xfrm>
          <a:prstGeom prst="rect">
            <a:avLst/>
          </a:prstGeom>
          <a:noFill/>
        </p:spPr>
        <p:txBody>
          <a:bodyPr wrap="square">
            <a:spAutoFit/>
          </a:bodyPr>
          <a:lstStyle/>
          <a:p>
            <a:pPr>
              <a:defRPr/>
            </a:pPr>
            <a:r>
              <a:rPr lang="en-GB">
                <a:solidFill>
                  <a:schemeClr val="accent1"/>
                </a:solidFill>
              </a:rPr>
              <a:t>@Deprecated</a:t>
            </a:r>
            <a:endParaRPr/>
          </a:p>
          <a:p>
            <a:pPr>
              <a:defRPr/>
            </a:pPr>
            <a:endParaRPr lang="en-GB"/>
          </a:p>
          <a:p>
            <a:pPr>
              <a:defRPr/>
            </a:pPr>
            <a:r>
              <a:rPr lang="en-GB"/>
              <a:t>@Deprecated </a:t>
            </a:r>
            <a:r>
              <a:rPr lang="en-GB"/>
              <a:t>annoation</a:t>
            </a:r>
            <a:r>
              <a:rPr lang="en-GB"/>
              <a:t> marks that this method is deprecated so compiler prints warning. It informs user that it may be removed in the future versions. So, it is better not to use such methods.</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2430559" y="838200"/>
            <a:ext cx="9141619" cy="2105367"/>
          </a:xfrm>
        </p:spPr>
        <p:txBody>
          <a:bodyPr/>
          <a:lstStyle/>
          <a:p>
            <a:pPr>
              <a:defRPr/>
            </a:pPr>
            <a:r>
              <a:rPr lang="en-US"/>
              <a:t>Thanks</a:t>
            </a:r>
            <a:endParaRPr/>
          </a:p>
        </p:txBody>
      </p:sp>
      <p:sp>
        <p:nvSpPr>
          <p:cNvPr id="4" name="文本框 9"/>
          <p:cNvSpPr txBox="1">
            <a:spLocks noGrp="1"/>
          </p:cNvSpPr>
          <p:nvPr>
            <p:ph type="body" idx="1"/>
          </p:nvPr>
        </p:nvSpPr>
        <p:spPr bwMode="auto">
          <a:xfrm>
            <a:off x="2459303" y="3124200"/>
            <a:ext cx="8763000" cy="2424918"/>
          </a:xfrm>
          <a:prstGeom prst="rect">
            <a:avLst/>
          </a:prstGeom>
        </p:spPr>
        <p:txBody>
          <a:bodyPr vert="horz" lIns="121898" tIns="60949" rIns="121898" bIns="60949" rtlCol="0" anchor="b">
            <a:normAutofit/>
          </a:bodyPr>
          <a:lstStyle/>
          <a:p>
            <a:pPr algn="r">
              <a:defRPr/>
            </a:pPr>
            <a:r>
              <a:rPr lang="en-US" sz="3200" b="1"/>
              <a:t>Anirudha Gaikwad</a:t>
            </a:r>
            <a:endParaRPr/>
          </a:p>
          <a:p>
            <a:pPr algn="r">
              <a:defRPr/>
            </a:pPr>
            <a:endParaRPr lang="en-US" sz="3200" b="1"/>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defTabSz="914400">
              <a:defRPr/>
            </a:pPr>
            <a:r>
              <a:rPr lang="en-US" sz="4000" b="1">
                <a:solidFill>
                  <a:schemeClr val="dk1"/>
                </a:solidFill>
              </a:rPr>
              <a:t>Generics</a:t>
            </a:r>
            <a:endParaRPr/>
          </a:p>
        </p:txBody>
      </p:sp>
      <p:sp>
        <p:nvSpPr>
          <p:cNvPr id="4" name="TextBox 3"/>
          <p:cNvSpPr txBox="1"/>
          <p:nvPr/>
        </p:nvSpPr>
        <p:spPr bwMode="auto">
          <a:xfrm flipH="0" flipV="0">
            <a:off x="176938" y="972449"/>
            <a:ext cx="11609895" cy="5578199"/>
          </a:xfrm>
          <a:prstGeom prst="rect">
            <a:avLst/>
          </a:prstGeom>
          <a:noFill/>
        </p:spPr>
        <p:txBody>
          <a:bodyPr wrap="square">
            <a:spAutoFit/>
          </a:bodyPr>
          <a:lstStyle/>
          <a:p>
            <a:pPr>
              <a:defRPr/>
            </a:pPr>
            <a:r>
              <a:rPr lang="en-GB" sz="2400" b="1" i="0" u="none" strike="noStrike" cap="none" spc="0">
                <a:solidFill>
                  <a:srgbClr val="C00000"/>
                </a:solidFill>
                <a:latin typeface="Constantia"/>
                <a:ea typeface="Liberation Sans"/>
                <a:cs typeface="Constantia"/>
              </a:rPr>
              <a:t>Generics</a:t>
            </a:r>
            <a:r>
              <a:rPr lang="en-GB" sz="2400" b="1" i="0" u="none" strike="noStrike" cap="none" spc="0">
                <a:solidFill>
                  <a:srgbClr val="C00000"/>
                </a:solidFill>
                <a:latin typeface="Constantia"/>
                <a:ea typeface="Liberation Sans"/>
                <a:cs typeface="Constantia"/>
              </a:rPr>
              <a:t> </a:t>
            </a:r>
            <a:r>
              <a:rPr lang="en-GB" sz="2400" b="1" i="0" u="none" strike="noStrike" cap="none" spc="0">
                <a:solidFill>
                  <a:srgbClr val="C00000"/>
                </a:solidFill>
                <a:latin typeface="Constantia"/>
                <a:ea typeface="Liberation Sans"/>
                <a:cs typeface="Constantia"/>
              </a:rPr>
              <a:t>was first introduced in Java5. Now it is one of the most profound feature of java programming language</a:t>
            </a:r>
            <a:endParaRPr lang="en-GB" sz="2400" b="1" i="0" u="none" strike="noStrike" cap="none" spc="0">
              <a:solidFill>
                <a:srgbClr val="C00000"/>
              </a:solidFill>
              <a:latin typeface="Constantia"/>
              <a:cs typeface="Constantia"/>
            </a:endParaRPr>
          </a:p>
          <a:p>
            <a:pPr>
              <a:defRPr/>
            </a:pPr>
            <a:endParaRPr/>
          </a:p>
          <a:p>
            <a:pPr>
              <a:defRPr/>
            </a:pPr>
            <a:r>
              <a:rPr lang="en-GB" sz="2400" b="0" i="0" u="none" strike="noStrike" cap="none" spc="0">
                <a:solidFill>
                  <a:schemeClr val="tx1"/>
                </a:solidFill>
                <a:latin typeface="Constantia"/>
                <a:ea typeface="Liberation Sans"/>
                <a:cs typeface="Constantia"/>
              </a:rPr>
              <a:t>Using Generics, it has become possible to create a single class ,interface or method that automatically works with all types of data(Integer, String, Float etc). It has expanded the ability to reuse the code safely and easily.</a:t>
            </a:r>
            <a:endParaRPr lang="en-GB" sz="2400" b="0" i="0" u="none" strike="noStrike" cap="none" spc="0">
              <a:solidFill>
                <a:schemeClr val="tx1"/>
              </a:solidFill>
              <a:latin typeface="Constantia"/>
              <a:cs typeface="Constantia"/>
            </a:endParaRPr>
          </a:p>
          <a:p>
            <a:pPr>
              <a:defRPr/>
            </a:pPr>
            <a:endParaRPr lang="en-GB" sz="2400" b="1" i="0" u="none" strike="noStrike" cap="none" spc="0">
              <a:solidFill>
                <a:srgbClr val="C00000"/>
              </a:solidFill>
              <a:latin typeface="Constantia"/>
              <a:cs typeface="Constantia"/>
            </a:endParaRPr>
          </a:p>
          <a:p>
            <a:pPr>
              <a:defRPr/>
            </a:pPr>
            <a:r>
              <a:rPr lang="en-GB" sz="2400" b="0" i="0" u="none" strike="noStrike" cap="none" spc="0">
                <a:solidFill>
                  <a:schemeClr val="tx1"/>
                </a:solidFill>
                <a:latin typeface="Constantia"/>
                <a:ea typeface="Liberation Sans"/>
                <a:cs typeface="Constantia"/>
              </a:rPr>
              <a:t>Generics in Java provide a way to create reusable code that can work with different data types. It allows you to </a:t>
            </a:r>
            <a:r>
              <a:rPr lang="en-GB" sz="2400" b="1" i="0" u="none" strike="noStrike" cap="none" spc="0">
                <a:solidFill>
                  <a:schemeClr val="accent6">
                    <a:lumMod val="75000"/>
                  </a:schemeClr>
                </a:solidFill>
                <a:latin typeface="Constantia"/>
                <a:ea typeface="Liberation Sans"/>
                <a:cs typeface="Constantia"/>
              </a:rPr>
              <a:t>parametrize classes, interfaces, and methods</a:t>
            </a:r>
            <a:r>
              <a:rPr lang="en-GB" sz="2400" b="0" i="0" u="none" strike="noStrike" cap="none" spc="0">
                <a:solidFill>
                  <a:schemeClr val="tx1"/>
                </a:solidFill>
                <a:latin typeface="Constantia"/>
                <a:ea typeface="Liberation Sans"/>
                <a:cs typeface="Constantia"/>
              </a:rPr>
              <a:t>, enabling them to work with a variety of data types while providing </a:t>
            </a:r>
            <a:r>
              <a:rPr lang="en-GB" sz="2400" b="1" i="0" u="none" strike="noStrike" cap="none" spc="0">
                <a:solidFill>
                  <a:schemeClr val="accent6">
                    <a:lumMod val="75000"/>
                  </a:schemeClr>
                </a:solidFill>
                <a:latin typeface="Constantia"/>
                <a:ea typeface="Liberation Sans"/>
                <a:cs typeface="Constantia"/>
              </a:rPr>
              <a:t>type safety.</a:t>
            </a:r>
            <a:endParaRPr lang="en-GB" sz="2400" b="0" i="0" u="none" strike="noStrike" cap="none" spc="0">
              <a:solidFill>
                <a:schemeClr val="tx1"/>
              </a:solidFill>
              <a:latin typeface="Constantia"/>
              <a:cs typeface="Constantia"/>
            </a:endParaRPr>
          </a:p>
          <a:p>
            <a:pPr>
              <a:defRPr/>
            </a:pPr>
            <a:endParaRPr/>
          </a:p>
          <a:p>
            <a:pPr>
              <a:defRPr/>
            </a:pPr>
            <a:r>
              <a:rPr lang="en-GB" sz="2400" b="1" i="0" u="none" strike="noStrike" cap="none" spc="0">
                <a:solidFill>
                  <a:srgbClr val="C00000"/>
                </a:solidFill>
                <a:latin typeface="Constantia"/>
                <a:ea typeface="Liberation Sans"/>
                <a:cs typeface="Constantia"/>
              </a:rPr>
              <a:t>Generics work only with objects</a:t>
            </a:r>
            <a:r>
              <a:rPr lang="en-GB" sz="2400" i="0" u="none" strike="noStrike" cap="none" spc="0">
                <a:solidFill>
                  <a:schemeClr val="tx1"/>
                </a:solidFill>
                <a:latin typeface="Constantia"/>
                <a:ea typeface="Liberation Sans"/>
                <a:cs typeface="Constantia"/>
              </a:rPr>
              <a:t> i.e the type argument must be a class type.You cannot use primitive datatypes such as int, char etc. with Generics type. It should always be an object. We can use all the Wrapper Class objects and String class objects as Generic type.</a:t>
            </a:r>
            <a:endParaRPr lang="en-GB" sz="2400" b="0" i="0" u="none" strike="noStrike" cap="none" spc="0">
              <a:solidFill>
                <a:schemeClr val="tx1"/>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83599145" name="Rectangle 2"/>
          <p:cNvSpPr/>
          <p:nvPr/>
        </p:nvSpPr>
        <p:spPr bwMode="auto">
          <a:xfrm>
            <a:off x="-32067" y="0"/>
            <a:ext cx="9483750" cy="761999"/>
          </a:xfrm>
          <a:prstGeom prst="rect">
            <a:avLst/>
          </a:prstGeom>
        </p:spPr>
        <p:txBody>
          <a:bodyPr vert="horz" lIns="121898" tIns="60948" rIns="121898" bIns="60948" rtlCol="0" anchor="b">
            <a:noAutofit/>
          </a:bodyPr>
          <a:lstStyle/>
          <a:p>
            <a:pPr>
              <a:defRPr/>
            </a:pPr>
            <a:r>
              <a:rPr lang="en-GB" sz="3600" b="1" i="0" u="none" strike="noStrike" cap="none" spc="0">
                <a:solidFill>
                  <a:schemeClr val="tx1"/>
                </a:solidFill>
                <a:latin typeface="Constantia"/>
                <a:ea typeface="Arial"/>
                <a:cs typeface="Constantia"/>
              </a:rPr>
              <a:t>Type Parameter Naming Conventions</a:t>
            </a:r>
            <a:endParaRPr sz="3600" b="1" i="0" u="none" strike="noStrike" cap="none" spc="0">
              <a:solidFill>
                <a:schemeClr val="tx1"/>
              </a:solidFill>
              <a:latin typeface="Constantia"/>
              <a:cs typeface="Constantia"/>
            </a:endParaRPr>
          </a:p>
        </p:txBody>
      </p:sp>
      <p:sp>
        <p:nvSpPr>
          <p:cNvPr id="647626241" name="TextBox 3"/>
          <p:cNvSpPr txBox="1"/>
          <p:nvPr/>
        </p:nvSpPr>
        <p:spPr bwMode="auto">
          <a:xfrm flipH="0" flipV="0">
            <a:off x="118622" y="1827755"/>
            <a:ext cx="11841454" cy="3749400"/>
          </a:xfrm>
          <a:prstGeom prst="rect">
            <a:avLst/>
          </a:prstGeom>
          <a:noFill/>
        </p:spPr>
        <p:txBody>
          <a:bodyPr wrap="square">
            <a:spAutoFit/>
          </a:bodyPr>
          <a:lstStyle/>
          <a:p>
            <a:pPr>
              <a:defRPr/>
            </a:pPr>
            <a:r>
              <a:rPr lang="en-GB" sz="2400" b="0" i="0" u="none" strike="noStrike" cap="none" spc="0">
                <a:solidFill>
                  <a:schemeClr val="tx1"/>
                </a:solidFill>
                <a:latin typeface="Constantia"/>
                <a:ea typeface="Arial"/>
                <a:cs typeface="Constantia"/>
              </a:rPr>
              <a:t>By convention, type parameter names are single, uppercase letters. </a:t>
            </a:r>
            <a:endParaRPr lang="en-GB" sz="2400" b="0" i="0" u="none" strike="noStrike" cap="none" spc="0">
              <a:solidFill>
                <a:schemeClr val="tx1"/>
              </a:solidFill>
              <a:latin typeface="Constantia"/>
              <a:ea typeface="Arial"/>
              <a:cs typeface="Constantia"/>
            </a:endParaRPr>
          </a:p>
          <a:p>
            <a:pPr>
              <a:defRPr/>
            </a:pPr>
            <a:endParaRPr lang="en-GB" sz="2400" b="0" i="0" u="none" strike="noStrike" cap="none" spc="0">
              <a:solidFill>
                <a:schemeClr val="tx1"/>
              </a:solidFill>
              <a:latin typeface="Constantia"/>
              <a:cs typeface="Constantia"/>
            </a:endParaRPr>
          </a:p>
          <a:p>
            <a:pPr>
              <a:defRPr/>
            </a:pPr>
            <a:r>
              <a:rPr lang="en-GB" sz="2400" b="0" i="0" u="none" strike="noStrike" cap="none" spc="0">
                <a:solidFill>
                  <a:schemeClr val="tx1"/>
                </a:solidFill>
                <a:latin typeface="Constantia"/>
                <a:ea typeface="Arial"/>
                <a:cs typeface="Constantia"/>
              </a:rPr>
              <a:t>The most commonly used type parameter names are:</a:t>
            </a:r>
            <a:endParaRPr lang="en-GB" sz="2400" b="0" i="0" u="none" strike="noStrike" cap="none" spc="0">
              <a:solidFill>
                <a:schemeClr val="tx1"/>
              </a:solidFill>
              <a:latin typeface="Constantia"/>
              <a:cs typeface="Constantia"/>
            </a:endParaRPr>
          </a:p>
          <a:p>
            <a:pPr>
              <a:defRPr/>
            </a:pPr>
            <a:r>
              <a:rPr lang="en-GB" sz="2800" b="1" i="0" u="none" strike="noStrike" cap="none" spc="0">
                <a:solidFill>
                  <a:schemeClr val="accent6">
                    <a:lumMod val="75000"/>
                  </a:schemeClr>
                </a:solidFill>
                <a:latin typeface="Constantia"/>
                <a:ea typeface="Arial"/>
                <a:cs typeface="Constantia"/>
              </a:rPr>
              <a:t>E - Element (used extensively by the Java Collections Framework)</a:t>
            </a:r>
            <a:endParaRPr sz="2800" b="1" i="0" u="none" strike="noStrike" cap="none" spc="0">
              <a:solidFill>
                <a:schemeClr val="accent6">
                  <a:lumMod val="75000"/>
                </a:schemeClr>
              </a:solidFill>
              <a:latin typeface="Constantia"/>
              <a:cs typeface="Constantia"/>
            </a:endParaRPr>
          </a:p>
          <a:p>
            <a:pPr>
              <a:defRPr/>
            </a:pPr>
            <a:r>
              <a:rPr lang="en-GB" sz="2800" b="1" i="0" u="none" strike="noStrike" cap="none" spc="0">
                <a:solidFill>
                  <a:schemeClr val="accent6">
                    <a:lumMod val="75000"/>
                  </a:schemeClr>
                </a:solidFill>
                <a:latin typeface="Constantia"/>
                <a:ea typeface="Arial"/>
                <a:cs typeface="Constantia"/>
              </a:rPr>
              <a:t>K - Key</a:t>
            </a:r>
            <a:endParaRPr sz="2800" b="1" i="0" u="none" strike="noStrike" cap="none" spc="0">
              <a:solidFill>
                <a:schemeClr val="accent6">
                  <a:lumMod val="75000"/>
                </a:schemeClr>
              </a:solidFill>
              <a:latin typeface="Constantia"/>
              <a:cs typeface="Constantia"/>
            </a:endParaRPr>
          </a:p>
          <a:p>
            <a:pPr>
              <a:defRPr/>
            </a:pPr>
            <a:r>
              <a:rPr lang="en-GB" sz="2800" b="1" i="0" u="none" strike="noStrike" cap="none" spc="0">
                <a:solidFill>
                  <a:schemeClr val="accent6">
                    <a:lumMod val="75000"/>
                  </a:schemeClr>
                </a:solidFill>
                <a:latin typeface="Constantia"/>
                <a:ea typeface="Arial"/>
                <a:cs typeface="Constantia"/>
              </a:rPr>
              <a:t>N - Number</a:t>
            </a:r>
            <a:endParaRPr sz="2800" b="1" i="0" u="none" strike="noStrike" cap="none" spc="0">
              <a:solidFill>
                <a:schemeClr val="accent6">
                  <a:lumMod val="75000"/>
                </a:schemeClr>
              </a:solidFill>
              <a:latin typeface="Constantia"/>
              <a:cs typeface="Constantia"/>
            </a:endParaRPr>
          </a:p>
          <a:p>
            <a:pPr>
              <a:defRPr/>
            </a:pPr>
            <a:r>
              <a:rPr lang="en-GB" sz="2800" b="1" i="0" u="none" strike="noStrike" cap="none" spc="0">
                <a:solidFill>
                  <a:schemeClr val="accent6">
                    <a:lumMod val="75000"/>
                  </a:schemeClr>
                </a:solidFill>
                <a:latin typeface="Constantia"/>
                <a:ea typeface="Arial"/>
                <a:cs typeface="Constantia"/>
              </a:rPr>
              <a:t>T - Type</a:t>
            </a:r>
            <a:endParaRPr sz="2800" b="1" i="0" u="none" strike="noStrike" cap="none" spc="0">
              <a:solidFill>
                <a:schemeClr val="accent6">
                  <a:lumMod val="75000"/>
                </a:schemeClr>
              </a:solidFill>
              <a:latin typeface="Constantia"/>
              <a:cs typeface="Constantia"/>
            </a:endParaRPr>
          </a:p>
          <a:p>
            <a:pPr>
              <a:defRPr/>
            </a:pPr>
            <a:r>
              <a:rPr lang="en-GB" sz="2800" b="1" i="0" u="none" strike="noStrike" cap="none" spc="0">
                <a:solidFill>
                  <a:schemeClr val="accent6">
                    <a:lumMod val="75000"/>
                  </a:schemeClr>
                </a:solidFill>
                <a:latin typeface="Constantia"/>
                <a:ea typeface="Arial"/>
                <a:cs typeface="Constantia"/>
              </a:rPr>
              <a:t>V - Value</a:t>
            </a:r>
            <a:endParaRPr sz="2800" b="1" i="0" u="none" strike="noStrike" cap="none" spc="0">
              <a:solidFill>
                <a:schemeClr val="accent6">
                  <a:lumMod val="75000"/>
                </a:schemeClr>
              </a:solidFill>
              <a:latin typeface="Constantia"/>
              <a:cs typeface="Constantia"/>
            </a:endParaRPr>
          </a:p>
          <a:p>
            <a:pPr>
              <a:defRPr/>
            </a:pPr>
            <a:r>
              <a:rPr lang="en-GB" sz="2800" b="1" i="0" u="none" strike="noStrike" cap="none" spc="0">
                <a:solidFill>
                  <a:schemeClr val="accent6">
                    <a:lumMod val="75000"/>
                  </a:schemeClr>
                </a:solidFill>
                <a:latin typeface="Constantia"/>
                <a:ea typeface="Arial"/>
                <a:cs typeface="Constantia"/>
              </a:rPr>
              <a:t>S,U,V etc. - 2nd, 3rd, 4th types</a:t>
            </a:r>
            <a:endParaRPr sz="2800" b="1">
              <a:solidFill>
                <a:schemeClr val="accent6">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defTabSz="914400">
              <a:defRPr/>
            </a:pPr>
            <a:r>
              <a:rPr lang="en-US" sz="4000" b="1">
                <a:solidFill>
                  <a:schemeClr val="dk1"/>
                </a:solidFill>
              </a:rPr>
              <a:t>Generic class</a:t>
            </a:r>
            <a:endParaRPr/>
          </a:p>
        </p:txBody>
      </p:sp>
      <p:sp>
        <p:nvSpPr>
          <p:cNvPr id="4" name="TextBox 3"/>
          <p:cNvSpPr txBox="1"/>
          <p:nvPr/>
        </p:nvSpPr>
        <p:spPr bwMode="auto">
          <a:xfrm flipH="0" flipV="0">
            <a:off x="227010" y="1419284"/>
            <a:ext cx="11750343" cy="3749400"/>
          </a:xfrm>
          <a:prstGeom prst="rect">
            <a:avLst/>
          </a:prstGeom>
          <a:noFill/>
        </p:spPr>
        <p:txBody>
          <a:bodyPr wrap="square">
            <a:spAutoFit/>
          </a:bodyPr>
          <a:lstStyle/>
          <a:p>
            <a:pPr>
              <a:defRPr/>
            </a:pPr>
            <a:r>
              <a:rPr lang="en-GB" sz="2400" b="0" i="0" u="none" strike="noStrike" cap="none" spc="0">
                <a:solidFill>
                  <a:schemeClr val="tx1"/>
                </a:solidFill>
                <a:latin typeface="Constantia"/>
                <a:ea typeface="Liberation Sans"/>
                <a:cs typeface="Constantia"/>
              </a:rPr>
              <a:t>A generic class is a class that has one or more type parameters. These parameters are used to define the data types that the class will work with. </a:t>
            </a:r>
            <a:endParaRPr lang="en-GB" sz="2400" b="0" i="0" u="none" strike="noStrike" cap="none" spc="0">
              <a:solidFill>
                <a:schemeClr val="tx1"/>
              </a:solidFill>
              <a:latin typeface="Constantia"/>
              <a:ea typeface="Liberation Sans"/>
              <a:cs typeface="Constantia"/>
            </a:endParaRPr>
          </a:p>
          <a:p>
            <a:pPr>
              <a:defRPr/>
            </a:pPr>
            <a:r>
              <a:rPr lang="en-GB" sz="2400" b="0" i="0" u="none" strike="noStrike" cap="none" spc="0">
                <a:solidFill>
                  <a:schemeClr val="tx1"/>
                </a:solidFill>
                <a:latin typeface="Constantia"/>
                <a:ea typeface="Liberation Sans"/>
                <a:cs typeface="Constantia"/>
              </a:rPr>
              <a:t>For example, </a:t>
            </a:r>
            <a:r>
              <a:rPr lang="en-GB" sz="2400" b="0" i="0" u="none" strike="noStrike" cap="none" spc="0">
                <a:solidFill>
                  <a:schemeClr val="tx1"/>
                </a:solidFill>
                <a:latin typeface="Constantia"/>
                <a:ea typeface="Liberation Sans"/>
                <a:cs typeface="Constantia"/>
              </a:rPr>
              <a:t>ArrayList&lt;T&gt;</a:t>
            </a:r>
            <a:r>
              <a:rPr lang="en-GB" sz="2400" b="0" i="0" u="none" strike="noStrike" cap="none" spc="0">
                <a:solidFill>
                  <a:schemeClr val="tx1"/>
                </a:solidFill>
                <a:latin typeface="Constantia"/>
                <a:ea typeface="Liberation Sans"/>
                <a:cs typeface="Constantia"/>
              </a:rPr>
              <a:t> is a generic class that can work with any type </a:t>
            </a:r>
            <a:r>
              <a:rPr lang="en-GB" sz="2400" b="0" i="0" u="none" strike="noStrike" cap="none" spc="0">
                <a:solidFill>
                  <a:schemeClr val="tx1"/>
                </a:solidFill>
                <a:latin typeface="Constantia"/>
                <a:ea typeface="Liberation Sans"/>
                <a:cs typeface="Constantia"/>
              </a:rPr>
              <a:t>T</a:t>
            </a:r>
            <a:r>
              <a:rPr lang="en-GB" sz="2400" b="0" i="0" u="none" strike="noStrike" cap="none" spc="0">
                <a:solidFill>
                  <a:schemeClr val="tx1"/>
                </a:solidFill>
                <a:latin typeface="Constantia"/>
                <a:ea typeface="Liberation Sans"/>
                <a:cs typeface="Constantia"/>
              </a:rPr>
              <a:t> specified during instantiation.</a:t>
            </a:r>
            <a:endParaRPr lang="en-GB" sz="2400" b="0" i="0" u="none" strike="noStrike" cap="none" spc="0">
              <a:solidFill>
                <a:schemeClr val="tx1"/>
              </a:solidFill>
              <a:latin typeface="Constantia"/>
              <a:cs typeface="Constantia"/>
            </a:endParaRPr>
          </a:p>
          <a:p>
            <a:pPr>
              <a:defRPr/>
            </a:pPr>
            <a:endParaRPr/>
          </a:p>
          <a:p>
            <a:pPr>
              <a:defRPr/>
            </a:pPr>
            <a:endParaRPr/>
          </a:p>
          <a:p>
            <a:pPr>
              <a:defRPr/>
            </a:pPr>
            <a:r>
              <a:rPr lang="en-GB" sz="2400" b="1" i="0" u="none" strike="noStrike" cap="none" spc="0">
                <a:solidFill>
                  <a:srgbClr val="C00000"/>
                </a:solidFill>
                <a:latin typeface="Constantia"/>
                <a:ea typeface="Liberation Sans"/>
                <a:cs typeface="Constantia"/>
              </a:rPr>
              <a:t>Syntax for creating an Object of a Generic type</a:t>
            </a:r>
            <a:endParaRPr/>
          </a:p>
          <a:p>
            <a:pPr>
              <a:defRPr/>
            </a:pPr>
            <a:r>
              <a:rPr lang="en-GB" sz="2400" b="1" i="0" u="none" strike="noStrike" cap="none" spc="0">
                <a:solidFill>
                  <a:schemeClr val="accent6">
                    <a:lumMod val="75000"/>
                  </a:schemeClr>
                </a:solidFill>
                <a:latin typeface="Constantia"/>
                <a:cs typeface="Constantia"/>
              </a:rPr>
              <a:t>Class_name &lt;data type&gt; reference_name = new Class_name&lt;data type&gt; ();</a:t>
            </a:r>
            <a:endParaRPr sz="2400" b="1" i="0" u="none" strike="noStrike" cap="none" spc="0">
              <a:solidFill>
                <a:schemeClr val="accent6">
                  <a:lumMod val="75000"/>
                </a:schemeClr>
              </a:solidFill>
              <a:latin typeface="Constantia"/>
              <a:cs typeface="Constantia"/>
            </a:endParaRPr>
          </a:p>
          <a:p>
            <a:pPr>
              <a:defRPr/>
            </a:pPr>
            <a:r>
              <a:rPr lang="en-GB" sz="2400" b="0" i="0" u="none" strike="noStrike" cap="none" spc="0">
                <a:solidFill>
                  <a:schemeClr val="tx1"/>
                </a:solidFill>
                <a:latin typeface="Constantia"/>
                <a:cs typeface="Constantia"/>
              </a:rPr>
              <a:t>OR</a:t>
            </a:r>
            <a:endParaRPr lang="en-GB" sz="2400" b="0" i="0" u="none" strike="noStrike" cap="none" spc="0">
              <a:solidFill>
                <a:schemeClr val="tx1"/>
              </a:solidFill>
              <a:latin typeface="Constantia"/>
              <a:cs typeface="Constantia"/>
            </a:endParaRPr>
          </a:p>
          <a:p>
            <a:pPr>
              <a:defRPr/>
            </a:pPr>
            <a:r>
              <a:rPr lang="en-GB" sz="2400" b="1" i="0" u="none" strike="noStrike" cap="none" spc="0">
                <a:solidFill>
                  <a:schemeClr val="accent6">
                    <a:lumMod val="75000"/>
                  </a:schemeClr>
                </a:solidFill>
                <a:latin typeface="Constantia"/>
                <a:cs typeface="Constantia"/>
              </a:rPr>
              <a:t>Class_name &lt;data type&gt; reference_name = new Class_name&lt;&gt;();</a:t>
            </a:r>
            <a:endParaRPr b="1">
              <a:solidFill>
                <a:schemeClr val="accent6">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87615441" name="Rectangle 2"/>
          <p:cNvSpPr/>
          <p:nvPr/>
        </p:nvSpPr>
        <p:spPr bwMode="auto">
          <a:xfrm>
            <a:off x="-32067" y="0"/>
            <a:ext cx="9483750" cy="761999"/>
          </a:xfrm>
          <a:prstGeom prst="rect">
            <a:avLst/>
          </a:prstGeom>
        </p:spPr>
        <p:txBody>
          <a:bodyPr vert="horz" lIns="121898" tIns="60948" rIns="121898" bIns="60948" rtlCol="0" anchor="b">
            <a:noAutofit/>
          </a:bodyPr>
          <a:lstStyle/>
          <a:p>
            <a:pPr defTabSz="914400">
              <a:defRPr/>
            </a:pPr>
            <a:r>
              <a:rPr lang="en-US" sz="4000" b="1">
                <a:solidFill>
                  <a:schemeClr val="dk1"/>
                </a:solidFill>
              </a:rPr>
              <a:t>Generic Constructor</a:t>
            </a:r>
            <a:endParaRPr/>
          </a:p>
        </p:txBody>
      </p:sp>
      <p:sp>
        <p:nvSpPr>
          <p:cNvPr id="2097901209" name="TextBox 3"/>
          <p:cNvSpPr txBox="1"/>
          <p:nvPr/>
        </p:nvSpPr>
        <p:spPr bwMode="auto">
          <a:xfrm flipH="0" flipV="0">
            <a:off x="227010" y="1419284"/>
            <a:ext cx="11759343" cy="2652120"/>
          </a:xfrm>
          <a:prstGeom prst="rect">
            <a:avLst/>
          </a:prstGeom>
          <a:noFill/>
        </p:spPr>
        <p:txBody>
          <a:bodyPr wrap="square">
            <a:spAutoFit/>
          </a:bodyPr>
          <a:lstStyle/>
          <a:p>
            <a:pPr>
              <a:defRPr/>
            </a:pPr>
            <a:r>
              <a:rPr sz="2400" i="0" u="none" strike="noStrike" cap="none" spc="0">
                <a:solidFill/>
                <a:latin typeface="Constantia"/>
                <a:ea typeface="Liberation Sans"/>
                <a:cs typeface="Constantia"/>
              </a:rPr>
              <a:t>Generics allow you to define a constructor that takes parameters of a generic type, allowing you to instantiate objects with different types at runtime.</a:t>
            </a:r>
            <a:endParaRPr/>
          </a:p>
          <a:p>
            <a:pPr>
              <a:defRPr/>
            </a:pPr>
            <a:endParaRPr/>
          </a:p>
          <a:p>
            <a:pPr>
              <a:defRPr/>
            </a:pPr>
            <a:endParaRPr/>
          </a:p>
          <a:p>
            <a:pPr>
              <a:defRPr/>
            </a:pPr>
            <a:r>
              <a:rPr lang="en-US" sz="2400" b="0" i="0" u="none" strike="noStrike" cap="none" spc="0">
                <a:solidFill/>
                <a:latin typeface="Constantia"/>
                <a:ea typeface="Liberation Sans"/>
                <a:cs typeface="Constantia"/>
              </a:rPr>
              <a:t>It is possible to create a generic constructor even if the class is not generic.</a:t>
            </a:r>
            <a:endParaRPr lang="en-US" sz="2400" b="0" i="0" u="none" strike="noStrike" cap="none" spc="0">
              <a:solidFill/>
              <a:latin typeface="Constantia"/>
              <a:cs typeface="Constantia"/>
            </a:endParaRPr>
          </a:p>
          <a:p>
            <a:pPr>
              <a:defRPr/>
            </a:pPr>
            <a:r>
              <a:rPr lang="en-GB" sz="2400" b="0" i="0" u="none" strike="noStrike" cap="none" spc="0">
                <a:solidFill>
                  <a:schemeClr val="tx1"/>
                </a:solidFill>
                <a:latin typeface="Constantia"/>
                <a:ea typeface="Liberation Sans"/>
                <a:cs typeface="Constantia"/>
              </a:rPr>
              <a:t>Generic Constructor allow you to parameterize a specific </a:t>
            </a:r>
            <a:r>
              <a:rPr lang="en-GB" sz="2400" b="0" i="0" u="none" strike="noStrike" cap="none" spc="0">
                <a:solidFill>
                  <a:schemeClr val="tx1"/>
                </a:solidFill>
                <a:latin typeface="Constantia"/>
                <a:ea typeface="Liberation Sans"/>
                <a:cs typeface="Constantia"/>
              </a:rPr>
              <a:t>Constructor </a:t>
            </a:r>
            <a:r>
              <a:rPr lang="en-GB" sz="2400" b="0" i="0" u="none" strike="noStrike" cap="none" spc="0">
                <a:solidFill>
                  <a:schemeClr val="tx1"/>
                </a:solidFill>
                <a:latin typeface="Constantia"/>
                <a:ea typeface="Liberation Sans"/>
                <a:cs typeface="Constantia"/>
              </a:rPr>
              <a:t>without making the entire class generic.</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defTabSz="914400">
              <a:defRPr/>
            </a:pPr>
            <a:r>
              <a:rPr lang="en-US" sz="4000" b="1">
                <a:solidFill>
                  <a:schemeClr val="dk1"/>
                </a:solidFill>
              </a:rPr>
              <a:t>Generic Methods</a:t>
            </a:r>
            <a:endParaRPr/>
          </a:p>
        </p:txBody>
      </p:sp>
      <p:sp>
        <p:nvSpPr>
          <p:cNvPr id="4" name="TextBox 3"/>
          <p:cNvSpPr txBox="1"/>
          <p:nvPr/>
        </p:nvSpPr>
        <p:spPr bwMode="auto">
          <a:xfrm flipH="0" flipV="0">
            <a:off x="227010" y="1828800"/>
            <a:ext cx="11323410" cy="1920600"/>
          </a:xfrm>
          <a:prstGeom prst="rect">
            <a:avLst/>
          </a:prstGeom>
          <a:noFill/>
        </p:spPr>
        <p:txBody>
          <a:bodyPr wrap="square">
            <a:spAutoFit/>
          </a:bodyPr>
          <a:lstStyle/>
          <a:p>
            <a:pPr>
              <a:defRPr/>
            </a:pPr>
            <a:endParaRPr/>
          </a:p>
          <a:p>
            <a:pPr>
              <a:defRPr/>
            </a:pPr>
            <a:r>
              <a:rPr lang="en-GB" sz="2400" b="0" i="0" u="none" strike="noStrike" cap="none" spc="0">
                <a:solidFill>
                  <a:schemeClr val="tx1"/>
                </a:solidFill>
                <a:latin typeface="Constantia"/>
                <a:ea typeface="Liberation Sans"/>
                <a:cs typeface="Constantia"/>
              </a:rPr>
              <a:t>Similar to generic classes, you can also have generic methods.</a:t>
            </a:r>
            <a:endParaRPr lang="en-GB" sz="2400" b="0" i="0" u="none" strike="noStrike" cap="none" spc="0">
              <a:solidFill>
                <a:schemeClr val="tx1"/>
              </a:solidFill>
              <a:latin typeface="Constantia"/>
              <a:ea typeface="Liberation Sans"/>
              <a:cs typeface="Constantia"/>
            </a:endParaRPr>
          </a:p>
          <a:p>
            <a:pPr>
              <a:defRPr/>
            </a:pPr>
            <a:r>
              <a:rPr lang="en-GB" sz="2400" b="0" i="0" u="none" strike="noStrike" cap="none" spc="0">
                <a:solidFill>
                  <a:schemeClr val="tx1"/>
                </a:solidFill>
                <a:latin typeface="Constantia"/>
                <a:ea typeface="Liberation Sans"/>
                <a:cs typeface="Constantia"/>
              </a:rPr>
              <a:t>These methods can have their own type parameters, which can be different from the class-level type parameters. Generic methods allow you to parameterize a specific method without making the entire class generic.</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defTabSz="914400">
              <a:defRPr/>
            </a:pPr>
            <a:r>
              <a:rPr lang="en-US" sz="4000" b="1">
                <a:solidFill>
                  <a:schemeClr val="dk1"/>
                </a:solidFill>
              </a:rPr>
              <a:t>Bounded type parameters</a:t>
            </a:r>
            <a:endParaRPr/>
          </a:p>
        </p:txBody>
      </p:sp>
      <p:sp>
        <p:nvSpPr>
          <p:cNvPr id="4" name="TextBox 3"/>
          <p:cNvSpPr txBox="1"/>
          <p:nvPr/>
        </p:nvSpPr>
        <p:spPr bwMode="auto">
          <a:xfrm flipH="0" flipV="0">
            <a:off x="227010" y="1149489"/>
            <a:ext cx="11672948" cy="3017880"/>
          </a:xfrm>
          <a:prstGeom prst="rect">
            <a:avLst/>
          </a:prstGeom>
          <a:noFill/>
        </p:spPr>
        <p:txBody>
          <a:bodyPr wrap="square">
            <a:spAutoFit/>
          </a:bodyPr>
          <a:lstStyle/>
          <a:p>
            <a:pPr algn="just">
              <a:buClr>
                <a:schemeClr val="accent1"/>
              </a:buClr>
              <a:defRPr/>
            </a:pPr>
            <a:r>
              <a:rPr lang="en-GB" b="0" i="0"/>
              <a:t>There may be times when you'll want to restrict the kinds of types that are allowed to be passed to a type parameter. </a:t>
            </a:r>
            <a:endParaRPr/>
          </a:p>
          <a:p>
            <a:pPr algn="just">
              <a:buClr>
                <a:schemeClr val="accent1"/>
              </a:buClr>
              <a:defRPr/>
            </a:pPr>
            <a:endParaRPr lang="en-GB"/>
          </a:p>
          <a:p>
            <a:pPr algn="just">
              <a:buClr>
                <a:schemeClr val="accent1"/>
              </a:buClr>
              <a:defRPr/>
            </a:pPr>
            <a:r>
              <a:rPr lang="en-GB" b="0" i="0"/>
              <a:t>For example, a method that operates on numbers might only want to accept instances of Number or its subclasses. This is what bounded type parameters are for.</a:t>
            </a:r>
            <a:endParaRPr/>
          </a:p>
          <a:p>
            <a:pPr algn="just">
              <a:buClr>
                <a:schemeClr val="accent1"/>
              </a:buClr>
              <a:defRPr/>
            </a:pPr>
            <a:endParaRPr lang="en-GB"/>
          </a:p>
          <a:p>
            <a:pPr algn="just">
              <a:buClr>
                <a:schemeClr val="accent1"/>
              </a:buClr>
              <a:defRPr/>
            </a:pPr>
            <a:r>
              <a:rPr lang="en-GB" b="0" i="0"/>
              <a:t>To declare a bounded type parameter, list the type parameter's name, followed by the </a:t>
            </a:r>
            <a:r>
              <a:rPr lang="en-GB" b="1" i="0">
                <a:solidFill>
                  <a:srgbClr val="C00000"/>
                </a:solidFill>
              </a:rPr>
              <a:t>extends</a:t>
            </a:r>
            <a:r>
              <a:rPr lang="en-GB" b="0" i="0"/>
              <a:t> keyword, followed by its upper bound.</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defTabSz="914400">
              <a:defRPr/>
            </a:pPr>
            <a:r>
              <a:rPr lang="en-US" sz="4000" b="1">
                <a:solidFill>
                  <a:schemeClr val="dk1"/>
                </a:solidFill>
              </a:rPr>
              <a:t>Generic Interfaces </a:t>
            </a:r>
            <a:endParaRPr/>
          </a:p>
        </p:txBody>
      </p:sp>
      <p:sp>
        <p:nvSpPr>
          <p:cNvPr id="4" name="TextBox 3"/>
          <p:cNvSpPr txBox="1"/>
          <p:nvPr/>
        </p:nvSpPr>
        <p:spPr bwMode="auto">
          <a:xfrm flipH="0" flipV="0">
            <a:off x="206017" y="1615750"/>
            <a:ext cx="11481195" cy="3383640"/>
          </a:xfrm>
          <a:prstGeom prst="rect">
            <a:avLst/>
          </a:prstGeom>
          <a:noFill/>
        </p:spPr>
        <p:txBody>
          <a:bodyPr wrap="square">
            <a:spAutoFit/>
          </a:bodyPr>
          <a:lstStyle/>
          <a:p>
            <a:pPr>
              <a:defRPr/>
            </a:pPr>
            <a:r>
              <a:rPr lang="en-IN"/>
              <a:t>Generic Interfaces in Java are the interfaces that deal with abstract data types. </a:t>
            </a:r>
            <a:endParaRPr/>
          </a:p>
          <a:p>
            <a:pPr>
              <a:defRPr/>
            </a:pPr>
            <a:endParaRPr lang="en-IN"/>
          </a:p>
          <a:p>
            <a:pPr>
              <a:defRPr/>
            </a:pPr>
            <a:r>
              <a:rPr lang="en-IN"/>
              <a:t>Interface help in the independent manipulation of java collections from representation details. </a:t>
            </a:r>
            <a:endParaRPr/>
          </a:p>
          <a:p>
            <a:pPr>
              <a:defRPr/>
            </a:pPr>
            <a:endParaRPr lang="en-IN"/>
          </a:p>
          <a:p>
            <a:pPr>
              <a:defRPr/>
            </a:pPr>
            <a:r>
              <a:rPr lang="en-IN"/>
              <a:t>They differ from the java class. </a:t>
            </a:r>
            <a:endParaRPr lang="en-IN"/>
          </a:p>
          <a:p>
            <a:pPr>
              <a:defRPr/>
            </a:pPr>
            <a:r>
              <a:rPr lang="en-IN"/>
              <a:t>These include all abstract methods only, have static and final variables only. The only reference can be created to interface, not objects, Unlike class, these don’t contain any constructors, instance variables. This involves the </a:t>
            </a:r>
            <a:r>
              <a:rPr lang="en-IN" b="1">
                <a:solidFill>
                  <a:schemeClr val="tx1"/>
                </a:solidFill>
              </a:rPr>
              <a:t>“</a:t>
            </a:r>
            <a:r>
              <a:rPr lang="en-IN" b="1">
                <a:solidFill>
                  <a:srgbClr val="C00000"/>
                </a:solidFill>
              </a:rPr>
              <a:t>implements</a:t>
            </a:r>
            <a:r>
              <a:rPr lang="en-IN"/>
              <a:t>” keyword. </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02023880" name="Rectangle 2"/>
          <p:cNvSpPr/>
          <p:nvPr/>
        </p:nvSpPr>
        <p:spPr bwMode="auto">
          <a:xfrm>
            <a:off x="-32067" y="0"/>
            <a:ext cx="9483750" cy="761999"/>
          </a:xfrm>
          <a:prstGeom prst="rect">
            <a:avLst/>
          </a:prstGeom>
        </p:spPr>
        <p:txBody>
          <a:bodyPr vert="horz" lIns="121897" tIns="60948" rIns="121897" bIns="60948" rtlCol="0" anchor="b">
            <a:noAutofit/>
          </a:bodyPr>
          <a:lstStyle/>
          <a:p>
            <a:pPr>
              <a:defRPr/>
            </a:pPr>
            <a:r>
              <a:rPr lang="en-US" sz="4000" b="1">
                <a:solidFill>
                  <a:schemeClr val="dk1"/>
                </a:solidFill>
              </a:rPr>
              <a:t>Generic </a:t>
            </a:r>
            <a:r>
              <a:rPr lang="en-US" sz="4000" b="1" i="0" u="none" strike="noStrike" cap="none" spc="0">
                <a:solidFill>
                  <a:schemeClr val="dk1"/>
                </a:solidFill>
                <a:latin typeface="Constantia"/>
                <a:ea typeface="Arial"/>
                <a:cs typeface="Constantia"/>
              </a:rPr>
              <a:t>Wildcards</a:t>
            </a:r>
            <a:r>
              <a:rPr lang="en-US" sz="4000" b="1">
                <a:solidFill>
                  <a:schemeClr val="dk1"/>
                </a:solidFill>
              </a:rPr>
              <a:t> </a:t>
            </a:r>
            <a:endParaRPr/>
          </a:p>
        </p:txBody>
      </p:sp>
      <p:sp>
        <p:nvSpPr>
          <p:cNvPr id="2062209062" name="TextBox 3"/>
          <p:cNvSpPr txBox="1"/>
          <p:nvPr/>
        </p:nvSpPr>
        <p:spPr bwMode="auto">
          <a:xfrm flipH="0" flipV="0">
            <a:off x="206016" y="1615749"/>
            <a:ext cx="11489834" cy="3383640"/>
          </a:xfrm>
          <a:prstGeom prst="rect">
            <a:avLst/>
          </a:prstGeom>
          <a:noFill/>
        </p:spPr>
        <p:txBody>
          <a:bodyPr wrap="square">
            <a:spAutoFit/>
          </a:bodyPr>
          <a:lstStyle/>
          <a:p>
            <a:pPr>
              <a:defRPr/>
            </a:pPr>
            <a:r>
              <a:rPr lang="en-IN" sz="2400" b="0" i="0" u="none" strike="noStrike" cap="none" spc="0">
                <a:solidFill>
                  <a:schemeClr val="tx1"/>
                </a:solidFill>
                <a:latin typeface="Constantia"/>
                <a:ea typeface="Arial"/>
                <a:cs typeface="Constantia"/>
              </a:rPr>
              <a:t>In generic code, the question mark (</a:t>
            </a:r>
            <a:r>
              <a:rPr lang="en-IN" sz="2400" b="0" i="0" u="none" strike="noStrike" cap="none" spc="0">
                <a:solidFill>
                  <a:schemeClr val="tx1"/>
                </a:solidFill>
                <a:latin typeface="Constantia"/>
                <a:ea typeface="Courier New"/>
                <a:cs typeface="Constantia"/>
              </a:rPr>
              <a:t>?</a:t>
            </a:r>
            <a:r>
              <a:rPr lang="en-IN" sz="2400" b="0" i="0" u="none" strike="noStrike" cap="none" spc="0">
                <a:solidFill>
                  <a:schemeClr val="tx1"/>
                </a:solidFill>
                <a:latin typeface="Constantia"/>
                <a:ea typeface="Arial"/>
                <a:cs typeface="Constantia"/>
              </a:rPr>
              <a:t>), called the</a:t>
            </a:r>
            <a:r>
              <a:rPr lang="en-IN" sz="2400" b="0" i="0" u="none" strike="noStrike" cap="none" spc="0">
                <a:solidFill>
                  <a:schemeClr val="tx1"/>
                </a:solidFill>
                <a:latin typeface="Constantia"/>
                <a:ea typeface="Arial"/>
                <a:cs typeface="Constantia"/>
              </a:rPr>
              <a:t> </a:t>
            </a:r>
            <a:r>
              <a:rPr lang="en-IN" sz="2400" b="0" i="0" u="none" strike="noStrike" cap="none" spc="0">
                <a:solidFill>
                  <a:schemeClr val="tx1"/>
                </a:solidFill>
                <a:latin typeface="Constantia"/>
                <a:ea typeface="Arial"/>
                <a:cs typeface="Constantia"/>
              </a:rPr>
              <a:t>wildcard</a:t>
            </a:r>
            <a:r>
              <a:rPr lang="en-IN" sz="2400" b="0" i="0" u="none" strike="noStrike" cap="none" spc="0">
                <a:solidFill>
                  <a:schemeClr val="tx1"/>
                </a:solidFill>
                <a:latin typeface="Constantia"/>
                <a:ea typeface="Arial"/>
                <a:cs typeface="Constantia"/>
              </a:rPr>
              <a:t>, represents an unknown type. The wildcard can be used in a variety of situations: as the type of a parameter, field, or local variable; sometimes as a return type (though it is better programming practice to be more specific). The wildcard is never used as a type argument for a generic method invocation, a generic class instance creation, or a supertype.</a:t>
            </a:r>
            <a:endParaRPr lang="en-IN" sz="2400" b="0" i="0" u="none" strike="noStrike" cap="none" spc="0">
              <a:solidFill>
                <a:schemeClr val="tx1"/>
              </a:solidFill>
              <a:latin typeface="Constantia"/>
              <a:ea typeface="Arial"/>
              <a:cs typeface="Constantia"/>
            </a:endParaRPr>
          </a:p>
          <a:p>
            <a:pPr>
              <a:defRPr/>
            </a:pPr>
            <a:endParaRPr/>
          </a:p>
          <a:p>
            <a:pPr marL="349965" indent="-349965">
              <a:buFont typeface="Wingdings"/>
              <a:buChar char="Ø"/>
              <a:defRPr/>
            </a:pPr>
            <a:r>
              <a:rPr lang="en-IN" sz="2400" b="1" i="0" u="none" strike="noStrike" cap="none" spc="0">
                <a:solidFill>
                  <a:schemeClr val="accent6">
                    <a:lumMod val="75000"/>
                  </a:schemeClr>
                </a:solidFill>
                <a:latin typeface="Constantia"/>
                <a:ea typeface="Arial"/>
                <a:cs typeface="Constantia"/>
              </a:rPr>
              <a:t>upper bounded wildcards</a:t>
            </a:r>
            <a:endParaRPr sz="2400" b="1" i="0" u="none" strike="noStrike" cap="none" spc="0">
              <a:solidFill>
                <a:schemeClr val="accent6">
                  <a:lumMod val="75000"/>
                </a:schemeClr>
              </a:solidFill>
              <a:latin typeface="Constantia"/>
              <a:ea typeface="Arial"/>
              <a:cs typeface="Constantia"/>
            </a:endParaRPr>
          </a:p>
          <a:p>
            <a:pPr marL="349965" indent="-349965">
              <a:buFont typeface="Wingdings"/>
              <a:buChar char="Ø"/>
              <a:defRPr/>
            </a:pPr>
            <a:r>
              <a:rPr lang="en-IN" sz="2400" b="1" i="0" u="none" strike="noStrike" cap="none" spc="0">
                <a:solidFill>
                  <a:schemeClr val="accent6">
                    <a:lumMod val="75000"/>
                  </a:schemeClr>
                </a:solidFill>
                <a:latin typeface="Constantia"/>
                <a:ea typeface="Arial"/>
                <a:cs typeface="Constantia"/>
              </a:rPr>
              <a:t>lower bounded wildcards</a:t>
            </a:r>
            <a:endParaRPr sz="2400" b="1" i="0" u="none" strike="noStrike" cap="none" spc="0">
              <a:solidFill>
                <a:schemeClr val="accent6">
                  <a:lumMod val="75000"/>
                </a:schemeClr>
              </a:solidFill>
              <a:latin typeface="Constantia"/>
              <a:ea typeface="Arial"/>
              <a:cs typeface="Constantia"/>
            </a:endParaRPr>
          </a:p>
          <a:p>
            <a:pPr marL="349965" indent="-349965">
              <a:buFont typeface="Wingdings"/>
              <a:buChar char="Ø"/>
              <a:defRPr/>
            </a:pPr>
            <a:r>
              <a:rPr lang="en-IN" sz="2400" b="1" i="0" u="none" strike="noStrike" cap="none" spc="0">
                <a:solidFill>
                  <a:schemeClr val="accent6">
                    <a:lumMod val="75000"/>
                  </a:schemeClr>
                </a:solidFill>
                <a:latin typeface="Constantia"/>
                <a:ea typeface="Arial"/>
                <a:cs typeface="Constantia"/>
              </a:rPr>
              <a:t>wildcard capture.</a:t>
            </a:r>
            <a:endParaRPr sz="2400" b="1" i="0" u="none" strike="noStrike" cap="none" spc="0">
              <a:solidFill>
                <a:schemeClr val="accent6">
                  <a:lumMod val="75000"/>
                </a:schemeClr>
              </a:solidFill>
              <a:latin typeface="Constantia"/>
              <a:ea typeface="Arial"/>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Arial"/>
        <a:cs typeface="Arial"/>
      </a:majorFont>
      <a:minorFont>
        <a:latin typeface="Constantia"/>
        <a:ea typeface="Arial"/>
        <a:cs typeface="Arial"/>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satMod val="150000"/>
              <a:alpha val="50000"/>
            </a:scheme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50000"/>
                <a:satMod val="180000"/>
              </a:schemeClr>
            </a:gs>
            <a:gs pos="100000">
              <a:schemeClr val="phClr">
                <a:shade val="45000"/>
                <a:satMod val="120000"/>
              </a:schemeClr>
            </a:gs>
          </a:gsLst>
          <a:path path="circle"/>
        </a:gradFill>
        <a:gradFill>
          <a:gsLst>
            <a:gs pos="0">
              <a:schemeClr val="phClr">
                <a:tint val="50000"/>
                <a:satMod val="180000"/>
              </a:schemeClr>
            </a:gs>
            <a:gs pos="100000">
              <a:schemeClr val="phClr">
                <a:shade val="45000"/>
                <a:satMod val="12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Fresh food presentation (widescreen)</Template>
  <TotalTime>0</TotalTime>
  <Words>0</Words>
  <Application>ONLYOFFICE/7.3.3.50</Application>
  <DocSecurity>0</DocSecurity>
  <PresentationFormat>Custom</PresentationFormat>
  <Paragraphs>0</Paragraphs>
  <Slides>15</Slides>
  <Notes>15</Notes>
  <HiddenSlides>0</HiddenSlides>
  <MMClips>2</MMClips>
  <ScaleCrop>0</ScaleCrop>
  <HeadingPairs>
    <vt:vector size="4" baseType="variant">
      <vt:variant>
        <vt:lpstr>Theme</vt:lpstr>
      </vt:variant>
      <vt:variant>
        <vt:i4>1</vt:i4>
      </vt:variant>
      <vt:variant>
        <vt:lpstr>Slide Titles</vt:lpstr>
      </vt:variant>
      <vt:variant>
        <vt:i4>15</vt:i4>
      </vt:variant>
    </vt:vector>
  </HeadingPairs>
  <TitlesOfParts>
    <vt:vector size="16"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subject/>
  <dc:creator>Windows User</dc:creator>
  <cp:keywords/>
  <dc:description/>
  <dc:identifier/>
  <dc:language/>
  <cp:lastModifiedBy/>
  <cp:revision>527</cp:revision>
  <dcterms:created xsi:type="dcterms:W3CDTF">2021-12-19T05:09:16Z</dcterms:created>
  <dcterms:modified xsi:type="dcterms:W3CDTF">2023-05-21T07:06:52Z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