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332" r:id="rId3"/>
    <p:sldId id="30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20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2021/3/19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31850"/>
            <a:ext cx="5305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i=1; #initializing a local variable  </a:t>
            </a:r>
          </a:p>
          <a:p>
            <a:r>
              <a:rPr lang="en-US" sz="2400" b="1"/>
              <a:t>        for i in range(1,11):  </a:t>
            </a:r>
          </a:p>
          <a:p>
            <a:r>
              <a:rPr lang="en-US" sz="2400" b="1"/>
              <a:t>        if i==5:  </a:t>
            </a:r>
          </a:p>
          <a:p>
            <a:r>
              <a:rPr lang="en-US" sz="2400" b="1"/>
              <a:t>            continue;  </a:t>
            </a:r>
          </a:p>
          <a:p>
            <a:r>
              <a:rPr lang="en-US" sz="2400" b="1"/>
              <a:t>        print("%d"%i);  </a:t>
            </a:r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275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   list = [1,2,3,4,5]  </a:t>
            </a:r>
          </a:p>
          <a:p>
            <a:r>
              <a:rPr lang="en-US" b="1"/>
              <a:t>    flag = 0  </a:t>
            </a:r>
          </a:p>
          <a:p>
            <a:r>
              <a:rPr lang="en-US" b="1"/>
              <a:t>    for i in list:  </a:t>
            </a:r>
          </a:p>
          <a:p>
            <a:r>
              <a:rPr lang="en-US" b="1"/>
              <a:t>        print("Current element:",i,end=" ");  </a:t>
            </a:r>
          </a:p>
          <a:p>
            <a:r>
              <a:rPr lang="en-US" b="1"/>
              <a:t>        if i==3:  </a:t>
            </a:r>
          </a:p>
          <a:p>
            <a:r>
              <a:rPr lang="en-US" b="1"/>
              <a:t>            pass;  </a:t>
            </a:r>
          </a:p>
          <a:p>
            <a:r>
              <a:rPr lang="en-US" b="1"/>
              <a:t>            print("\nWe are inside pass block\n");  </a:t>
            </a:r>
          </a:p>
          <a:p>
            <a:r>
              <a:rPr lang="en-US" b="1"/>
              <a:t>            flag = 1;  </a:t>
            </a:r>
          </a:p>
          <a:p>
            <a:r>
              <a:rPr lang="en-US" b="1"/>
              <a:t>        if flag==1:  </a:t>
            </a:r>
          </a:p>
          <a:p>
            <a:r>
              <a:rPr lang="en-US" b="1"/>
              <a:t>            print("\nCame out of pass\n");  </a:t>
            </a:r>
          </a:p>
          <a:p>
            <a:r>
              <a:rPr lang="en-US" b="1"/>
              <a:t>            flag=0;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11113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31850"/>
            <a:ext cx="53054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6362"/>
              </p:ext>
            </p:extLst>
          </p:nvPr>
        </p:nvGraphicFramePr>
        <p:xfrm>
          <a:off x="600499" y="1865687"/>
          <a:ext cx="10931858" cy="23924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nested if</a:t>
                      </a:r>
                      <a:endParaRPr lang="en-US" sz="2400" dirty="0"/>
                    </a:p>
                  </a:txBody>
                  <a:tcPr/>
                </a:tc>
              </a:tr>
              <a:tr h="56361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if-else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if...elif...else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for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while loop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break, continue,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Eg.     if num &gt; 0:</a:t>
            </a:r>
          </a:p>
          <a:p>
            <a:r>
              <a:rPr lang="en-US" sz="2400" b="1"/>
              <a:t>   	 print(num, "is a positive number.")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Python interprets non-zero values as True. None and 0 are interpreted as 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407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Nested if statements enable us to use </a:t>
            </a:r>
            <a:r>
              <a:rPr lang="en-US" sz="2400" dirty="0" smtClean="0"/>
              <a:t>if-else </a:t>
            </a:r>
            <a:r>
              <a:rPr lang="en-US" sz="2400" dirty="0"/>
              <a:t>statement inside an outer if statement.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Any number of if statements can be nested inside one another. Indentation is the only way to figure out the level of nesting.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num = float(input("Enter a number: "))</a:t>
            </a:r>
          </a:p>
          <a:p>
            <a:r>
              <a:rPr lang="en-US" sz="2400" b="1"/>
              <a:t>if num &gt;= 0:</a:t>
            </a:r>
          </a:p>
          <a:p>
            <a:r>
              <a:rPr lang="en-US" sz="2400" b="1"/>
              <a:t>    if num == 0:</a:t>
            </a:r>
          </a:p>
          <a:p>
            <a:r>
              <a:rPr lang="en-US" sz="2400" b="1"/>
              <a:t>        print("Zero")</a:t>
            </a:r>
          </a:p>
          <a:p>
            <a:r>
              <a:rPr lang="en-US" sz="2400" b="1"/>
              <a:t>    else:</a:t>
            </a:r>
          </a:p>
          <a:p>
            <a:r>
              <a:rPr lang="en-US" sz="2400" b="1"/>
              <a:t>        print("Positive number")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6211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&gt;= 0:</a:t>
            </a:r>
          </a:p>
          <a:p>
            <a:r>
              <a:rPr lang="en-US" sz="2400" b="1"/>
              <a:t>    print("Positive or 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elif test expression:</a:t>
            </a:r>
          </a:p>
          <a:p>
            <a:r>
              <a:rPr lang="en-US" sz="2400" b="1"/>
              <a:t>    Body of elif</a:t>
            </a:r>
          </a:p>
          <a:p>
            <a:r>
              <a:rPr lang="en-US" sz="2400" b="1"/>
              <a:t>else: 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 0:</a:t>
            </a:r>
          </a:p>
          <a:p>
            <a:r>
              <a:rPr lang="en-US" sz="2400" b="1"/>
              <a:t>    print("Positive number")</a:t>
            </a:r>
          </a:p>
          <a:p>
            <a:r>
              <a:rPr lang="en-US" sz="2400" b="1"/>
              <a:t>elif num == 0:</a:t>
            </a:r>
          </a:p>
          <a:p>
            <a:r>
              <a:rPr lang="en-US" sz="2400" b="1"/>
              <a:t>    print("Zero")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55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for iterating_var in sequence:  </a:t>
            </a:r>
          </a:p>
          <a:p>
            <a:r>
              <a:rPr lang="en-US" sz="2400" b="1"/>
              <a:t>        statement(s)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  </a:t>
            </a:r>
          </a:p>
          <a:p>
            <a:r>
              <a:rPr lang="en-US" sz="2400" b="1"/>
              <a:t>n=int(input("Enter the number up to which you want to print :"))  </a:t>
            </a:r>
          </a:p>
          <a:p>
            <a:r>
              <a:rPr lang="en-US" sz="2400" b="1"/>
              <a:t>for i in range(0,10):  </a:t>
            </a:r>
          </a:p>
          <a:p>
            <a:r>
              <a:rPr lang="en-US" sz="2400" b="1"/>
              <a:t>    print(i,end = ' 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99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while test_expression:</a:t>
            </a:r>
          </a:p>
          <a:p>
            <a:r>
              <a:rPr lang="en-US" sz="2400" b="1"/>
              <a:t>    Body of while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r>
              <a:rPr lang="en-US" sz="2400" b="1"/>
              <a:t>while i &lt;= n:</a:t>
            </a:r>
          </a:p>
          <a:p>
            <a:r>
              <a:rPr lang="en-US" sz="2400" b="1"/>
              <a:t>    sum = sum + i</a:t>
            </a:r>
          </a:p>
          <a:p>
            <a:r>
              <a:rPr lang="en-US" sz="2400" b="1"/>
              <a:t>    i = i+1    # update counter</a:t>
            </a:r>
          </a:p>
          <a:p>
            <a:r>
              <a:rPr lang="en-US" sz="2400" b="1"/>
              <a:t>print("The sum is", sum)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i=1;  </a:t>
            </a:r>
          </a:p>
          <a:p>
            <a:r>
              <a:rPr lang="en-US" sz="2400" b="1"/>
              <a:t>while i&lt;=10:  </a:t>
            </a:r>
          </a:p>
          <a:p>
            <a:r>
              <a:rPr lang="en-US" sz="2400" b="1"/>
              <a:t>    print(i);  </a:t>
            </a:r>
          </a:p>
          <a:p>
            <a:r>
              <a:rPr lang="en-US" sz="2400" b="1"/>
              <a:t>    i=i+1; </a:t>
            </a:r>
          </a:p>
        </p:txBody>
      </p:sp>
    </p:spTree>
    <p:extLst>
      <p:ext uri="{BB962C8B-B14F-4D97-AF65-F5344CB8AC3E}">
        <p14:creationId xmlns:p14="http://schemas.microsoft.com/office/powerpoint/2010/main" val="13522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list =[1,2,3,4]  </a:t>
            </a:r>
          </a:p>
          <a:p>
            <a:r>
              <a:rPr lang="en-US" sz="2400" b="1"/>
              <a:t>    count = 1;  </a:t>
            </a:r>
          </a:p>
          <a:p>
            <a:r>
              <a:rPr lang="en-US" sz="2400" b="1"/>
              <a:t>    for i in list:  </a:t>
            </a:r>
          </a:p>
          <a:p>
            <a:r>
              <a:rPr lang="en-US" sz="2400" b="1"/>
              <a:t>        if i == 4:  </a:t>
            </a:r>
          </a:p>
          <a:p>
            <a:r>
              <a:rPr lang="en-US" sz="2400" b="1"/>
              <a:t>            print("item matched")  </a:t>
            </a:r>
          </a:p>
          <a:p>
            <a:r>
              <a:rPr lang="en-US" sz="2400" b="1"/>
              <a:t>            count = count + 1;  </a:t>
            </a:r>
          </a:p>
          <a:p>
            <a:r>
              <a:rPr lang="en-US" sz="2400" b="1"/>
              <a:t>            break  </a:t>
            </a:r>
          </a:p>
          <a:p>
            <a:r>
              <a:rPr lang="en-US" sz="2400" b="1"/>
              <a:t>    print("found at",count,"location");  </a:t>
            </a:r>
          </a:p>
        </p:txBody>
      </p:sp>
    </p:spTree>
    <p:extLst>
      <p:ext uri="{BB962C8B-B14F-4D97-AF65-F5344CB8AC3E}">
        <p14:creationId xmlns:p14="http://schemas.microsoft.com/office/powerpoint/2010/main" val="1252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966</Words>
  <Application>Microsoft Office PowerPoint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88</cp:revision>
  <dcterms:created xsi:type="dcterms:W3CDTF">2016-01-14T13:25:00Z</dcterms:created>
  <dcterms:modified xsi:type="dcterms:W3CDTF">2021-03-19T05:07:12Z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