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0"/>
  </p:notesMasterIdLst>
  <p:handoutMasterIdLst>
    <p:handoutMasterId r:id="rId11"/>
  </p:handoutMasterIdLst>
  <p:sldIdLst>
    <p:sldId id="331" r:id="rId3"/>
    <p:sldId id="307" r:id="rId4"/>
    <p:sldId id="326" r:id="rId5"/>
    <p:sldId id="327" r:id="rId6"/>
    <p:sldId id="328" r:id="rId7"/>
    <p:sldId id="330" r:id="rId8"/>
    <p:sldId id="32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2021/3/27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.mysql.com/doc/" TargetMode="External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www.postgresql.org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" y="5786743"/>
            <a:ext cx="5305425" cy="1076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95714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Database Interaction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Python With</a:t>
                      </a:r>
                      <a:r>
                        <a:rPr lang="en-US" sz="2400" baseline="0" dirty="0" smtClean="0">
                          <a:sym typeface="+mn-ea"/>
                        </a:rPr>
                        <a:t> RDBMS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CURD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Database interaction Methods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 smtClean="0"/>
              <a:t>Install </a:t>
            </a:r>
            <a:r>
              <a:rPr lang="en-US" sz="4000" dirty="0"/>
              <a:t>the </a:t>
            </a:r>
            <a:r>
              <a:rPr lang="en-US" sz="4000" dirty="0" smtClean="0"/>
              <a:t>Relational DBMS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64274" y="1438194"/>
            <a:ext cx="9348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Install MySQL Community </a:t>
            </a:r>
            <a:r>
              <a:rPr lang="en-US" sz="3200" dirty="0"/>
              <a:t>Server from  </a:t>
            </a:r>
            <a:r>
              <a:rPr lang="en-US" sz="3200" dirty="0">
                <a:hlinkClick r:id="rId3"/>
              </a:rPr>
              <a:t>https://dev.mysql.com/downloads/mysql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                     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You can </a:t>
            </a:r>
            <a:r>
              <a:rPr lang="en-US" sz="3200" dirty="0"/>
              <a:t>Install </a:t>
            </a:r>
            <a:r>
              <a:rPr lang="en-US" sz="3200" dirty="0" smtClean="0"/>
              <a:t>PostgreSQL from</a:t>
            </a:r>
          </a:p>
          <a:p>
            <a:r>
              <a:rPr lang="en-US" sz="3200" dirty="0" smtClean="0">
                <a:hlinkClick r:id="rId4"/>
              </a:rPr>
              <a:t>     https</a:t>
            </a:r>
            <a:r>
              <a:rPr lang="en-US" sz="3200" dirty="0">
                <a:hlinkClick r:id="rId4"/>
              </a:rPr>
              <a:t>://www.postgresql.org/download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5579" y="4603820"/>
            <a:ext cx="84461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More Information Visit - </a:t>
            </a: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://www.postgresql.org/docs</a:t>
            </a:r>
            <a:r>
              <a:rPr lang="en-US" sz="3200" dirty="0" smtClean="0">
                <a:hlinkClick r:id="rId5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6"/>
              </a:rPr>
              <a:t>https://dev.mysql.com/doc</a:t>
            </a:r>
            <a:r>
              <a:rPr lang="en-US" sz="3200" dirty="0" smtClean="0">
                <a:hlinkClick r:id="rId6"/>
              </a:rPr>
              <a:t>/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78" y="1365945"/>
            <a:ext cx="111775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To use MySQL with our project, we will need a Python 3 database connector library compatible with Django---&gt; </a:t>
            </a:r>
            <a:r>
              <a:rPr lang="en-US" sz="3200" dirty="0">
                <a:solidFill>
                  <a:srgbClr val="FF0000"/>
                </a:solidFill>
              </a:rPr>
              <a:t>install any one</a:t>
            </a:r>
          </a:p>
          <a:p>
            <a:r>
              <a:rPr lang="en-US" sz="3200" dirty="0"/>
              <a:t>~ pip install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/>
              <a:t>django</a:t>
            </a:r>
            <a:r>
              <a:rPr lang="en-US" sz="3200" dirty="0"/>
              <a:t>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 smtClean="0"/>
              <a:t>mysql</a:t>
            </a:r>
            <a:r>
              <a:rPr lang="en-US" sz="3200" dirty="0" smtClean="0"/>
              <a:t>-connector-python</a:t>
            </a:r>
          </a:p>
          <a:p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 use </a:t>
            </a:r>
            <a:r>
              <a:rPr lang="en-US" sz="3200" dirty="0" smtClean="0"/>
              <a:t>PostgreSQL </a:t>
            </a:r>
            <a:r>
              <a:rPr lang="en-US" sz="3200" dirty="0"/>
              <a:t>with our project, we will need a Python 3 database connector library compatible with Django-</a:t>
            </a:r>
          </a:p>
          <a:p>
            <a:r>
              <a:rPr lang="en-US" sz="3200" dirty="0" smtClean="0"/>
              <a:t>~ pip3 </a:t>
            </a:r>
            <a:r>
              <a:rPr lang="en-US" sz="3200" dirty="0"/>
              <a:t>install psycopg2-binary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92" y="155744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connector 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129"/>
            <a:ext cx="6486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interaction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194" y="1024711"/>
            <a:ext cx="106725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connect(</a:t>
            </a:r>
            <a:r>
              <a:rPr lang="en-US" sz="3200" dirty="0" err="1" smtClean="0"/>
              <a:t>host,user,passwd,database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commit()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execute(</a:t>
            </a:r>
            <a:r>
              <a:rPr lang="en-US" sz="3200" dirty="0" err="1" smtClean="0"/>
              <a:t>sqlquery</a:t>
            </a:r>
            <a:r>
              <a:rPr lang="en-US" sz="3200" dirty="0"/>
              <a:t>) ---&gt; Single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executescript</a:t>
            </a:r>
            <a:r>
              <a:rPr lang="en-US" sz="3200" dirty="0" smtClean="0"/>
              <a:t>(</a:t>
            </a:r>
            <a:r>
              <a:rPr lang="en-US" sz="3200" dirty="0" err="1" smtClean="0"/>
              <a:t>sqlqueries</a:t>
            </a:r>
            <a:r>
              <a:rPr lang="en-US" sz="3200" dirty="0"/>
              <a:t>) ---&gt; String of Query </a:t>
            </a:r>
            <a:r>
              <a:rPr lang="en-US" sz="3200" dirty="0" err="1"/>
              <a:t>seprate</a:t>
            </a:r>
            <a:r>
              <a:rPr lang="en-US" sz="3200" dirty="0"/>
              <a:t> by 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executemany</a:t>
            </a:r>
            <a:r>
              <a:rPr lang="en-US" sz="3200" dirty="0"/>
              <a:t>() ---&gt; parameterized </a:t>
            </a:r>
            <a:r>
              <a:rPr lang="en-US" sz="3200" dirty="0" smtClean="0"/>
              <a:t>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cursor.fetchone</a:t>
            </a:r>
            <a:r>
              <a:rPr lang="en-US" sz="3200" dirty="0"/>
              <a:t>() ----&gt; fetch one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cursor.fetchall</a:t>
            </a:r>
            <a:r>
              <a:rPr lang="en-US" sz="3200" dirty="0"/>
              <a:t>() ----&gt; fetch all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cursor.fetchmany</a:t>
            </a:r>
            <a:r>
              <a:rPr lang="en-US" sz="3200" dirty="0"/>
              <a:t>() ----&gt; fetch number of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9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794330"/>
            <a:ext cx="10357521" cy="4479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995" y="374779"/>
            <a:ext cx="803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cursor is like a file handle that we can use to perform operations on the </a:t>
            </a:r>
            <a:r>
              <a:rPr lang="en-US" sz="2800" dirty="0" smtClean="0"/>
              <a:t>data stored </a:t>
            </a:r>
            <a:r>
              <a:rPr lang="en-US" sz="2800" dirty="0"/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" y="5786743"/>
            <a:ext cx="53054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210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126</cp:revision>
  <dcterms:created xsi:type="dcterms:W3CDTF">2016-01-14T13:25:00Z</dcterms:created>
  <dcterms:modified xsi:type="dcterms:W3CDTF">2021-03-27T03:26:31Z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