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12192000" cy="6858000"/>
  <p:defaultTextStyle>
    <a:defPPr>
      <a:defRPr lang="zh-CN"/>
    </a:defPPr>
    <a:lvl1pPr marL="0" lvl="0" indent="0" algn="l" defTabSz="914400">
      <a:lnSpc>
        <a:spcPct val="100000"/>
      </a:lnSpc>
      <a:spcBef>
        <a:spcPts val="0"/>
      </a:spcBef>
      <a:spcAft>
        <a:spcPts val="0"/>
      </a:spcAft>
      <a:buNone/>
      <a:defRPr b="0" i="0" u="none">
        <a:solidFill>
          <a:schemeClr val="tx1"/>
        </a:solidFill>
        <a:latin typeface="Calibri"/>
        <a:ea typeface="SimSun"/>
        <a:cs typeface="+mn-cs"/>
      </a:defRPr>
    </a:lvl1pPr>
    <a:lvl2pPr marL="457200" lvl="1" indent="0" algn="l" defTabSz="914400">
      <a:lnSpc>
        <a:spcPct val="100000"/>
      </a:lnSpc>
      <a:spcBef>
        <a:spcPts val="0"/>
      </a:spcBef>
      <a:spcAft>
        <a:spcPts val="0"/>
      </a:spcAft>
      <a:buNone/>
      <a:defRPr b="0" i="0" u="none">
        <a:solidFill>
          <a:schemeClr val="tx1"/>
        </a:solidFill>
        <a:latin typeface="Calibri"/>
        <a:ea typeface="SimSun"/>
        <a:cs typeface="+mn-cs"/>
      </a:defRPr>
    </a:lvl2pPr>
    <a:lvl3pPr marL="914400" lvl="2" indent="0" algn="l" defTabSz="914400">
      <a:lnSpc>
        <a:spcPct val="100000"/>
      </a:lnSpc>
      <a:spcBef>
        <a:spcPts val="0"/>
      </a:spcBef>
      <a:spcAft>
        <a:spcPts val="0"/>
      </a:spcAft>
      <a:buNone/>
      <a:defRPr b="0" i="0" u="none">
        <a:solidFill>
          <a:schemeClr val="tx1"/>
        </a:solidFill>
        <a:latin typeface="Calibri"/>
        <a:ea typeface="SimSun"/>
        <a:cs typeface="+mn-cs"/>
      </a:defRPr>
    </a:lvl3pPr>
    <a:lvl4pPr marL="1371600" lvl="3" indent="0" algn="l" defTabSz="914400">
      <a:lnSpc>
        <a:spcPct val="100000"/>
      </a:lnSpc>
      <a:spcBef>
        <a:spcPts val="0"/>
      </a:spcBef>
      <a:spcAft>
        <a:spcPts val="0"/>
      </a:spcAft>
      <a:buNone/>
      <a:defRPr b="0" i="0" u="none">
        <a:solidFill>
          <a:schemeClr val="tx1"/>
        </a:solidFill>
        <a:latin typeface="Calibri"/>
        <a:ea typeface="SimSun"/>
        <a:cs typeface="+mn-cs"/>
      </a:defRPr>
    </a:lvl4pPr>
    <a:lvl5pPr marL="1828800" lvl="4" indent="0" algn="l" defTabSz="914400">
      <a:lnSpc>
        <a:spcPct val="100000"/>
      </a:lnSpc>
      <a:spcBef>
        <a:spcPts val="0"/>
      </a:spcBef>
      <a:spcAft>
        <a:spcPts val="0"/>
      </a:spcAft>
      <a:buNone/>
      <a:defRPr b="0" i="0" u="none">
        <a:solidFill>
          <a:schemeClr val="tx1"/>
        </a:solidFill>
        <a:latin typeface="Calibri"/>
        <a:ea typeface="SimSun"/>
        <a:cs typeface="+mn-cs"/>
      </a:defRPr>
    </a:lvl5pPr>
    <a:lvl6pPr marL="2286000" lvl="5" indent="0" algn="l" defTabSz="914400">
      <a:lnSpc>
        <a:spcPct val="100000"/>
      </a:lnSpc>
      <a:spcBef>
        <a:spcPts val="0"/>
      </a:spcBef>
      <a:spcAft>
        <a:spcPts val="0"/>
      </a:spcAft>
      <a:buNone/>
      <a:defRPr b="0" i="0" u="none">
        <a:solidFill>
          <a:schemeClr val="tx1"/>
        </a:solidFill>
        <a:latin typeface="Calibri"/>
        <a:ea typeface="SimSun"/>
        <a:cs typeface="+mn-cs"/>
      </a:defRPr>
    </a:lvl6pPr>
    <a:lvl7pPr marL="2743200" lvl="6" indent="0" algn="l" defTabSz="914400">
      <a:lnSpc>
        <a:spcPct val="100000"/>
      </a:lnSpc>
      <a:spcBef>
        <a:spcPts val="0"/>
      </a:spcBef>
      <a:spcAft>
        <a:spcPts val="0"/>
      </a:spcAft>
      <a:buNone/>
      <a:defRPr b="0" i="0" u="none">
        <a:solidFill>
          <a:schemeClr val="tx1"/>
        </a:solidFill>
        <a:latin typeface="Calibri"/>
        <a:ea typeface="SimSun"/>
        <a:cs typeface="+mn-cs"/>
      </a:defRPr>
    </a:lvl7pPr>
    <a:lvl8pPr marL="3200400" lvl="7" indent="0" algn="l" defTabSz="914400">
      <a:lnSpc>
        <a:spcPct val="100000"/>
      </a:lnSpc>
      <a:spcBef>
        <a:spcPts val="0"/>
      </a:spcBef>
      <a:spcAft>
        <a:spcPts val="0"/>
      </a:spcAft>
      <a:buNone/>
      <a:defRPr b="0" i="0" u="none">
        <a:solidFill>
          <a:schemeClr val="tx1"/>
        </a:solidFill>
        <a:latin typeface="Calibri"/>
        <a:ea typeface="SimSun"/>
        <a:cs typeface="+mn-cs"/>
      </a:defRPr>
    </a:lvl8pPr>
    <a:lvl9pPr marL="3657600" lvl="8" indent="0" algn="l" defTabSz="914400">
      <a:lnSpc>
        <a:spcPct val="100000"/>
      </a:lnSpc>
      <a:spcBef>
        <a:spcPts val="0"/>
      </a:spcBef>
      <a:spcAft>
        <a:spcPts val="0"/>
      </a:spcAft>
      <a:buNone/>
      <a:defRPr b="0" i="0" u="none">
        <a:solidFill>
          <a:schemeClr val="tx1"/>
        </a:solidFill>
        <a:latin typeface="Calibri"/>
        <a:ea typeface="SimSun"/>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BEE8BB7-BA36-8323-D8EB-4F300B1C300F}">
  <a:tblStyle styleId="{6BEE8BB7-BA36-8323-D8EB-4F300B1C300F}" styleName="Medium Style 1 - Accent 4">
    <a:wholeTbl>
      <a:tcTxStyle>
        <a:fontRef idx="minor">
          <a:srgbClr val="000000"/>
        </a:fontRef>
        <a:schemeClr val="dk1"/>
      </a:tcTxStyle>
      <a:tcStyle>
        <a:tcBdr>
          <a:left>
            <a:ln w="12700">
              <a:solidFill>
                <a:schemeClr val="accent4"/>
              </a:solidFill>
            </a:ln>
          </a:left>
          <a:right>
            <a:ln w="12700">
              <a:solidFill>
                <a:schemeClr val="accent4"/>
              </a:solidFill>
            </a:ln>
          </a:right>
          <a:top>
            <a:ln w="12700">
              <a:solidFill>
                <a:schemeClr val="accent4"/>
              </a:solidFill>
            </a:ln>
          </a:top>
          <a:bottom>
            <a:ln w="12700">
              <a:solidFill>
                <a:schemeClr val="accent4"/>
              </a:solidFill>
            </a:ln>
          </a:bottom>
          <a:insideH>
            <a:ln w="12700">
              <a:solidFill>
                <a:schemeClr val="accent4"/>
              </a:solidFill>
            </a:ln>
          </a:insideH>
          <a:insideV>
            <a:ln w="12700">
              <a:noFill/>
            </a:ln>
          </a:insideV>
        </a:tcBdr>
        <a:fill>
          <a:solidFill>
            <a:schemeClr val="lt1"/>
          </a:solidFill>
        </a:fill>
      </a:tcStyle>
    </a:wholeTbl>
    <a:band1H>
      <a:tcStyle>
        <a:tcBdr/>
        <a:fill>
          <a:solidFill>
            <a:schemeClr val="accent4">
              <a:tint val="20000"/>
            </a:schemeClr>
          </a:solidFill>
        </a:fill>
      </a:tcStyle>
    </a:band1H>
    <a:band2H>
      <a:tcStyle>
        <a:tcBdr/>
      </a:tcStyle>
    </a:band2H>
    <a:band1V>
      <a:tcStyle>
        <a:tcBdr/>
        <a:fill>
          <a:solidFill>
            <a:schemeClr val="accent4">
              <a:tint val="20000"/>
            </a:schemeClr>
          </a:solidFill>
        </a:fill>
      </a:tcStyle>
    </a:band1V>
    <a:band2V>
      <a:tcStyle>
        <a:tcBdr/>
        <a:fill>
          <a:solidFill>
            <a:schemeClr val="accent4">
              <a:tint val="20000"/>
            </a:schemeClr>
          </a:solidFill>
        </a:fill>
      </a:tcStyle>
    </a:band2V>
    <a:lastCol>
      <a:tcStyle>
        <a:tcBdr/>
      </a:tcStyle>
    </a:lastCol>
    <a:firstCol>
      <a:tcStyle>
        <a:tcBdr/>
      </a:tcStyle>
    </a:firstCol>
    <a:lastRow>
      <a:tcStyle>
        <a:tcBdr>
          <a:top>
            <a:ln w="50800">
              <a:solidFill>
                <a:schemeClr val="accent4"/>
              </a:solidFill>
            </a:ln>
          </a:top>
        </a:tcBdr>
        <a:fill>
          <a:solidFill>
            <a:schemeClr val="lt1"/>
          </a:solidFill>
        </a:fill>
      </a:tcStyle>
    </a:lastRow>
    <a:seCell>
      <a:tcStyle>
        <a:tcBdr/>
      </a:tcStyle>
    </a:seCell>
    <a:swCell>
      <a:tcStyle>
        <a:tcBdr/>
      </a:tcStyle>
    </a:swCell>
    <a:firstRow>
      <a:tcTxStyle b="on">
        <a:fontRef idx="minor">
          <a:srgbClr val="000000"/>
        </a:fontRef>
        <a:schemeClr val="lt1"/>
      </a:tcTxStyle>
      <a:tcStyle>
        <a:tcBdr/>
        <a:fill>
          <a:solidFill>
            <a:schemeClr val="accent4"/>
          </a:solidFill>
        </a:fill>
      </a:tcStyle>
    </a:firstRow>
    <a:neCell>
      <a:tcStyle>
        <a:tcBdr/>
      </a:tcStyle>
    </a:neCell>
    <a:nwCell>
      <a:tcStyle>
        <a:tcBdr/>
      </a:tcStyle>
    </a:nwCell>
  </a:tblStyle>
  <a:tblStyle styleId="{7550BF61-1FC5-D222-7CA0-2A45BE84A2BA}" styleName="Medium Style 3 - Accent 4">
    <a:wholeTbl>
      <a:tcTxStyle>
        <a:fontRef idx="minor">
          <a:srgbClr val="000000"/>
        </a:fontRef>
        <a:schemeClr val="dk1"/>
      </a:tcTxStyle>
      <a:tcStyle>
        <a:tcBdr>
          <a:left>
            <a:ln w="12700">
              <a:noFill/>
            </a:ln>
          </a:left>
          <a:right>
            <a:ln w="12700">
              <a:noFill/>
            </a:ln>
          </a:right>
          <a:top>
            <a:ln w="25400">
              <a:solidFill>
                <a:schemeClr val="dk1"/>
              </a:solidFill>
            </a:ln>
          </a:top>
          <a:bottom>
            <a:ln w="25400">
              <a:solidFill>
                <a:schemeClr val="dk1"/>
              </a:solidFill>
            </a:ln>
          </a:bottom>
          <a:insideH>
            <a:ln w="12700">
              <a:noFill/>
            </a:ln>
          </a:insideH>
          <a:insideV>
            <a:ln w="12700">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fill>
          <a:solidFill>
            <a:schemeClr val="dk1">
              <a:tint val="20000"/>
            </a:schemeClr>
          </a:solidFill>
        </a:fill>
      </a:tcStyle>
    </a:band2V>
    <a:lastCol>
      <a:tcTxStyle b="on">
        <a:fontRef idx="minor">
          <a:srgbClr val="000000"/>
        </a:fontRef>
        <a:schemeClr val="lt1"/>
      </a:tcTxStyle>
      <a:tcStyle>
        <a:tcBdr/>
        <a:fill>
          <a:solidFill>
            <a:schemeClr val="accent4"/>
          </a:solidFill>
        </a:fill>
      </a:tcStyle>
    </a:lastCol>
    <a:firstCol>
      <a:tcTxStyle b="on">
        <a:fontRef idx="minor">
          <a:srgbClr val="000000"/>
        </a:fontRef>
        <a:schemeClr val="lt1"/>
      </a:tcTxStyle>
      <a:tcStyle>
        <a:tcBdr/>
        <a:fill>
          <a:solidFill>
            <a:schemeClr val="accent4"/>
          </a:solidFill>
        </a:fill>
      </a:tcStyle>
    </a:firstCol>
    <a:lastRow>
      <a:tcStyle>
        <a:tcBdr>
          <a:top>
            <a:ln w="50800">
              <a:solidFill>
                <a:schemeClr val="dk1"/>
              </a:solidFill>
            </a:ln>
          </a:top>
        </a:tcBdr>
        <a:fill>
          <a:solidFill>
            <a:schemeClr val="lt1"/>
          </a:solidFill>
        </a:fill>
      </a:tcStyle>
    </a:lastRow>
    <a:seCell>
      <a:tcTxStyle b="on">
        <a:fontRef idx="minor">
          <a:srgbClr val="000000"/>
        </a:fontRef>
        <a:schemeClr val="dk1"/>
      </a:tcTxStyle>
      <a:tcStyle>
        <a:tcBdr/>
      </a:tcStyle>
    </a:seCell>
    <a:swCell>
      <a:tcTxStyle b="on">
        <a:fontRef idx="minor">
          <a:srgbClr val="000000"/>
        </a:fontRef>
        <a:schemeClr val="dk1"/>
      </a:tcTxStyle>
      <a:tcStyle>
        <a:tcBdr/>
      </a:tcStyle>
    </a:swCell>
    <a:firstRow>
      <a:tcTxStyle b="on">
        <a:fontRef idx="minor">
          <a:srgbClr val="000000"/>
        </a:fontRef>
        <a:schemeClr val="lt1"/>
      </a:tcTxStyle>
      <a:tcStyle>
        <a:tcBdr>
          <a:bottom>
            <a:ln w="25400">
              <a:solidFill>
                <a:schemeClr val="dk1"/>
              </a:solidFill>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 /><Relationship Id="rId16" Type="http://schemas.openxmlformats.org/officeDocument/2006/relationships/tableStyles" Target="tableStyles.xml" /><Relationship Id="rId17"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标题幻灯片">
    <p:spTree>
      <p:nvGrpSpPr>
        <p:cNvPr id="1" name=""/>
        <p:cNvGrpSpPr/>
        <p:nvPr/>
      </p:nvGrpSpPr>
      <p:grpSpPr bwMode="auto">
        <a:xfrm>
          <a:off x="0" y="0"/>
          <a:ext cx="0" cy="0"/>
          <a:chOff x="0" y="0"/>
          <a:chExt cx="0" cy="0"/>
        </a:xfrm>
      </p:grpSpPr>
      <p:sp>
        <p:nvSpPr>
          <p:cNvPr id="2" name="标题 1"/>
          <p:cNvSpPr>
            <a:spLocks noGrp="1"/>
          </p:cNvSpPr>
          <p:nvPr>
            <p:ph type="ctrTitle"/>
          </p:nvPr>
        </p:nvSpPr>
        <p:spPr bwMode="auto">
          <a:xfrm>
            <a:off x="1524000" y="1122363"/>
            <a:ext cx="9144000" cy="2387600"/>
          </a:xfrm>
        </p:spPr>
        <p:txBody>
          <a:bodyPr anchor="b"/>
          <a:lstStyle>
            <a:lvl1pPr algn="ctr">
              <a:defRPr sz="6000"/>
            </a:lvl1pPr>
          </a:lstStyle>
          <a:p>
            <a:pPr>
              <a:defRPr/>
            </a:pPr>
            <a:r>
              <a:rPr lang="zh-CN" strike="noStrike"/>
              <a:t>Click to edit Master title style</a:t>
            </a:r>
            <a:endParaRPr/>
          </a:p>
        </p:txBody>
      </p:sp>
      <p:sp>
        <p:nvSpPr>
          <p:cNvPr id="3" name="副标题 2"/>
          <p:cNvSpPr>
            <a:spLocks noGrp="1"/>
          </p:cNvSpPr>
          <p:nvPr>
            <p:ph type="subTitle" idx="1" hasCustomPrompt="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zh-CN" strike="noStrike"/>
              <a:t>Click to edit Master title style</a:t>
            </a:r>
            <a:endParaRPr/>
          </a:p>
        </p:txBody>
      </p:sp>
      <p:sp>
        <p:nvSpPr>
          <p:cNvPr id="4" name="Date Placeholder 3"/>
          <p:cNvSpPr>
            <a:spLocks noGrp="1"/>
          </p:cNvSpPr>
          <p:nvPr>
            <p:ph type="dt" sz="half" idx="10"/>
          </p:nvPr>
        </p:nvSpPr>
        <p:spPr bwMode="auto"/>
        <p:txBody>
          <a:bodyPr/>
          <a:lstStyle/>
          <a:p>
            <a:pPr marL="0" marR="0" lvl="0" indent="0" algn="l"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5" name="Footer Placeholder 4"/>
          <p:cNvSpPr>
            <a:spLocks noGrp="1"/>
          </p:cNvSpPr>
          <p:nvPr>
            <p:ph type="ftr" sz="quarter" idx="11"/>
          </p:nvPr>
        </p:nvSpPr>
        <p:spPr bwMode="auto"/>
        <p:txBody>
          <a:bodyPr/>
          <a:lstStyle/>
          <a:p>
            <a:pPr marL="0" marR="0" lvl="0" indent="0" algn="ctr"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6" name="Slide Number Placeholder 5"/>
          <p:cNvSpPr>
            <a:spLocks noGrp="1"/>
          </p:cNvSpPr>
          <p:nvPr>
            <p:ph type="sldNum" sz="quarter" idx="12"/>
          </p:nvPr>
        </p:nvSpPr>
        <p:spPr bwMode="auto"/>
        <p:txBody>
          <a:bodyPr/>
          <a:lstStyle/>
          <a:p>
            <a:pPr marL="0" marR="0" lvl="0" indent="0" algn="r" defTabSz="914400">
              <a:lnSpc>
                <a:spcPct val="100000"/>
              </a:lnSpc>
              <a:spcBef>
                <a:spcPts val="0"/>
              </a:spcBef>
              <a:spcAft>
                <a:spcPts val="0"/>
              </a:spcAft>
              <a:buClrTx/>
              <a:buSzTx/>
              <a:buFontTx/>
              <a:buNone/>
              <a:defRPr/>
            </a:pPr>
            <a:fld id="{DF3FDD3A-4C48-442E-9940-9E417B4FE5FE}" type="slidenum">
              <a:rPr lang="zh-CN" sz="1200" b="0" i="0" u="none" strike="noStrike" cap="none" spc="0">
                <a:ln>
                  <a:noFill/>
                </a:ln>
                <a:solidFill>
                  <a:schemeClr val="tx1">
                    <a:tint val="75000"/>
                  </a:schemeClr>
                </a:solidFill>
                <a:latin typeface="+mn-lt"/>
                <a:ea typeface="+mn-ea"/>
                <a:cs typeface="+mn-cs"/>
              </a:rPr>
              <a:t/>
            </a:fld>
            <a:endParaRPr lang="zh-CN" sz="1200" b="0" i="0" u="none" strike="noStrike" cap="none" spc="0">
              <a:ln>
                <a:noFill/>
              </a:ln>
              <a:solidFill>
                <a:schemeClr val="tx1">
                  <a:tint val="75000"/>
                </a:schemeClr>
              </a:solidFill>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33_标题幻灯片">
    <p:bg>
      <p:bgPr shadeToTitle="0">
        <a:solidFill>
          <a:schemeClr val="bg1"/>
        </a:solidFill>
      </p:bgPr>
    </p:bg>
    <p:spTree>
      <p:nvGrpSpPr>
        <p:cNvPr id="1" name=""/>
        <p:cNvGrpSpPr/>
        <p:nvPr/>
      </p:nvGrpSpPr>
      <p:grpSpPr bwMode="auto">
        <a:xfrm>
          <a:off x="0" y="0"/>
          <a:ext cx="0" cy="0"/>
          <a:chOff x="0" y="0"/>
          <a:chExt cx="0" cy="0"/>
        </a:xfrm>
      </p:grpSpPr>
      <p:sp>
        <p:nvSpPr>
          <p:cNvPr id="2" name="日期占位符 1"/>
          <p:cNvSpPr>
            <a:spLocks noGrp="1"/>
          </p:cNvSpPr>
          <p:nvPr>
            <p:ph type="dt" sz="half" idx="10"/>
          </p:nvPr>
        </p:nvSpPr>
        <p:spPr bwMode="auto">
          <a:xfrm>
            <a:off x="838200" y="6356350"/>
            <a:ext cx="2743200" cy="365125"/>
          </a:xfrm>
          <a:prstGeom prst="rect">
            <a:avLst/>
          </a:prstGeom>
        </p:spPr>
        <p:txBody>
          <a:bodyPr vert="horz" lIns="91440" tIns="45720" rIns="91440" bIns="45720" rtlCol="0" anchor="ctr"/>
          <a:lstStyle/>
          <a:p>
            <a:pPr marL="0" marR="0" lvl="0" indent="0" algn="l"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3" name="页脚占位符 2"/>
          <p:cNvSpPr>
            <a:spLocks noGrp="1"/>
          </p:cNvSpPr>
          <p:nvPr>
            <p:ph type="ftr" sz="quarter" idx="11"/>
          </p:nvPr>
        </p:nvSpPr>
        <p:spPr bwMode="auto">
          <a:xfrm>
            <a:off x="4038600" y="6356350"/>
            <a:ext cx="4114800" cy="365125"/>
          </a:xfrm>
          <a:prstGeom prst="rect">
            <a:avLst/>
          </a:prstGeom>
        </p:spPr>
        <p:txBody>
          <a:bodyPr vert="horz" lIns="91440" tIns="45720" rIns="91440" bIns="45720" rtlCol="0" anchor="ctr"/>
          <a:lstStyle/>
          <a:p>
            <a:pPr marL="0" marR="0" lvl="0" indent="0" algn="ctr"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4" name="灯片编号占位符 3"/>
          <p:cNvSpPr>
            <a:spLocks noGrp="1"/>
          </p:cNvSpPr>
          <p:nvPr>
            <p:ph type="sldNum" sz="quarter" idx="12"/>
          </p:nvPr>
        </p:nvSpPr>
        <p:spPr bwMode="auto">
          <a:xfrm>
            <a:off x="8610600" y="6356350"/>
            <a:ext cx="2743200" cy="365125"/>
          </a:xfrm>
          <a:prstGeom prst="rect">
            <a:avLst/>
          </a:prstGeom>
        </p:spPr>
        <p:txBody>
          <a:bodyPr vert="horz" lIns="91440" tIns="45720" rIns="91440" bIns="45720" rtlCol="0" anchor="ctr"/>
          <a:lstStyle/>
          <a:p>
            <a:pPr marL="0" marR="0" lvl="0" indent="0" algn="r" defTabSz="914400">
              <a:lnSpc>
                <a:spcPct val="100000"/>
              </a:lnSpc>
              <a:spcBef>
                <a:spcPts val="0"/>
              </a:spcBef>
              <a:spcAft>
                <a:spcPts val="0"/>
              </a:spcAft>
              <a:buClrTx/>
              <a:buSzTx/>
              <a:buFontTx/>
              <a:buNone/>
              <a:defRPr/>
            </a:pPr>
            <a:fld id="{DF3FDD3A-4C48-442E-9940-9E417B4FE5FE}" type="slidenum">
              <a:rPr lang="zh-CN" sz="1200" b="0" i="0" u="none" strike="noStrike" cap="none" spc="0">
                <a:ln>
                  <a:noFill/>
                </a:ln>
                <a:solidFill>
                  <a:schemeClr val="tx1">
                    <a:tint val="75000"/>
                  </a:schemeClr>
                </a:solidFill>
                <a:latin typeface="+mn-lt"/>
                <a:ea typeface="+mn-ea"/>
                <a:cs typeface="+mn-cs"/>
              </a:rPr>
              <a:t/>
            </a:fld>
            <a:endParaRPr lang="zh-CN" sz="1200" b="0" i="0" u="none" strike="noStrike" cap="none" spc="0">
              <a:ln>
                <a:noFill/>
              </a:ln>
              <a:solidFill>
                <a:schemeClr val="tx1">
                  <a:tint val="75000"/>
                </a:schemeClr>
              </a:solidFill>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47_标题和内容">
    <p:bg>
      <p:bgPr shadeToTitle="0">
        <a:solidFill>
          <a:schemeClr val="bg1"/>
        </a:solidFill>
      </p:bgPr>
    </p:bg>
    <p:spTree>
      <p:nvGrpSpPr>
        <p:cNvPr id="1" name=""/>
        <p:cNvGrpSpPr/>
        <p:nvPr/>
      </p:nvGrpSpPr>
      <p:grpSpPr bwMode="auto">
        <a:xfrm>
          <a:off x="0" y="0"/>
          <a:ext cx="0" cy="0"/>
          <a:chOff x="0" y="0"/>
          <a:chExt cx="0" cy="0"/>
        </a:xfrm>
      </p:grpSpPr>
      <p:sp>
        <p:nvSpPr>
          <p:cNvPr id="2" name="日期占位符 1"/>
          <p:cNvSpPr>
            <a:spLocks noGrp="1"/>
          </p:cNvSpPr>
          <p:nvPr>
            <p:ph type="dt" sz="half" idx="10"/>
          </p:nvPr>
        </p:nvSpPr>
        <p:spPr bwMode="auto">
          <a:xfrm>
            <a:off x="838200" y="6356350"/>
            <a:ext cx="2743200" cy="365125"/>
          </a:xfrm>
          <a:prstGeom prst="rect">
            <a:avLst/>
          </a:prstGeom>
        </p:spPr>
        <p:txBody>
          <a:bodyPr vert="horz" lIns="91440" tIns="45720" rIns="91440" bIns="45720" rtlCol="0" anchor="ctr"/>
          <a:lstStyle/>
          <a:p>
            <a:pPr marL="0" marR="0" lvl="0" indent="0" algn="l"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3" name="页脚占位符 2"/>
          <p:cNvSpPr>
            <a:spLocks noGrp="1"/>
          </p:cNvSpPr>
          <p:nvPr>
            <p:ph type="ftr" sz="quarter" idx="11"/>
          </p:nvPr>
        </p:nvSpPr>
        <p:spPr bwMode="auto">
          <a:xfrm>
            <a:off x="4038600" y="6356350"/>
            <a:ext cx="4114800" cy="365125"/>
          </a:xfrm>
          <a:prstGeom prst="rect">
            <a:avLst/>
          </a:prstGeom>
        </p:spPr>
        <p:txBody>
          <a:bodyPr vert="horz" lIns="91440" tIns="45720" rIns="91440" bIns="45720" rtlCol="0" anchor="ctr"/>
          <a:lstStyle/>
          <a:p>
            <a:pPr marL="0" marR="0" lvl="0" indent="0" algn="ctr"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4" name="灯片编号占位符 3"/>
          <p:cNvSpPr>
            <a:spLocks noGrp="1"/>
          </p:cNvSpPr>
          <p:nvPr>
            <p:ph type="sldNum" sz="quarter" idx="12"/>
          </p:nvPr>
        </p:nvSpPr>
        <p:spPr bwMode="auto">
          <a:xfrm>
            <a:off x="8610600" y="6356350"/>
            <a:ext cx="2743200" cy="365125"/>
          </a:xfrm>
          <a:prstGeom prst="rect">
            <a:avLst/>
          </a:prstGeom>
        </p:spPr>
        <p:txBody>
          <a:bodyPr vert="horz" lIns="91440" tIns="45720" rIns="91440" bIns="45720" rtlCol="0" anchor="ctr"/>
          <a:lstStyle/>
          <a:p>
            <a:pPr marL="0" marR="0" lvl="0" indent="0" algn="r" defTabSz="914400">
              <a:lnSpc>
                <a:spcPct val="100000"/>
              </a:lnSpc>
              <a:spcBef>
                <a:spcPts val="0"/>
              </a:spcBef>
              <a:spcAft>
                <a:spcPts val="0"/>
              </a:spcAft>
              <a:buClrTx/>
              <a:buSzTx/>
              <a:buFontTx/>
              <a:buNone/>
              <a:defRPr/>
            </a:pPr>
            <a:fld id="{DF3FDD3A-4C48-442E-9940-9E417B4FE5FE}" type="slidenum">
              <a:rPr lang="zh-CN" sz="1200" b="0" i="0" u="none" strike="noStrike" cap="none" spc="0">
                <a:ln>
                  <a:noFill/>
                </a:ln>
                <a:solidFill>
                  <a:schemeClr val="tx1">
                    <a:tint val="75000"/>
                  </a:schemeClr>
                </a:solidFill>
                <a:latin typeface="+mn-lt"/>
                <a:ea typeface="+mn-ea"/>
                <a:cs typeface="+mn-cs"/>
              </a:rPr>
              <a:t/>
            </a:fld>
            <a:endParaRPr lang="zh-CN" sz="1200" b="0" i="0" u="none" strike="noStrike" cap="none" spc="0">
              <a:ln>
                <a:noFill/>
              </a:ln>
              <a:solidFill>
                <a:schemeClr val="tx1">
                  <a:tint val="75000"/>
                </a:schemeClr>
              </a:solidFill>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136_标题幻灯片">
    <p:bg>
      <p:bgPr shadeToTitle="0">
        <a:solidFill>
          <a:schemeClr val="bg1"/>
        </a:solidFill>
      </p:bgPr>
    </p:bg>
    <p:spTree>
      <p:nvGrpSpPr>
        <p:cNvPr id="1" name=""/>
        <p:cNvGrpSpPr/>
        <p:nvPr/>
      </p:nvGrpSpPr>
      <p:grpSpPr bwMode="auto">
        <a:xfrm>
          <a:off x="0" y="0"/>
          <a:ext cx="0" cy="0"/>
          <a:chOff x="0" y="0"/>
          <a:chExt cx="0" cy="0"/>
        </a:xfrm>
      </p:grpSpPr>
      <p:sp>
        <p:nvSpPr>
          <p:cNvPr id="2" name="日期占位符 1"/>
          <p:cNvSpPr>
            <a:spLocks noGrp="1"/>
          </p:cNvSpPr>
          <p:nvPr>
            <p:ph type="dt" sz="half" idx="10"/>
          </p:nvPr>
        </p:nvSpPr>
        <p:spPr bwMode="auto">
          <a:xfrm>
            <a:off x="838200" y="6356350"/>
            <a:ext cx="2743200" cy="365125"/>
          </a:xfrm>
          <a:prstGeom prst="rect">
            <a:avLst/>
          </a:prstGeom>
        </p:spPr>
        <p:txBody>
          <a:bodyPr vert="horz" lIns="91440" tIns="45720" rIns="91440" bIns="45720" rtlCol="0" anchor="ctr"/>
          <a:lstStyle/>
          <a:p>
            <a:pPr marL="0" marR="0" lvl="0" indent="0" algn="l"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3" name="页脚占位符 2"/>
          <p:cNvSpPr>
            <a:spLocks noGrp="1"/>
          </p:cNvSpPr>
          <p:nvPr>
            <p:ph type="ftr" sz="quarter" idx="11"/>
          </p:nvPr>
        </p:nvSpPr>
        <p:spPr bwMode="auto">
          <a:xfrm>
            <a:off x="4038600" y="6356350"/>
            <a:ext cx="4114800" cy="365125"/>
          </a:xfrm>
          <a:prstGeom prst="rect">
            <a:avLst/>
          </a:prstGeom>
        </p:spPr>
        <p:txBody>
          <a:bodyPr vert="horz" lIns="91440" tIns="45720" rIns="91440" bIns="45720" rtlCol="0" anchor="ctr"/>
          <a:lstStyle/>
          <a:p>
            <a:pPr marL="0" marR="0" lvl="0" indent="0" algn="ctr"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4" name="灯片编号占位符 3"/>
          <p:cNvSpPr>
            <a:spLocks noGrp="1"/>
          </p:cNvSpPr>
          <p:nvPr>
            <p:ph type="sldNum" sz="quarter" idx="12"/>
          </p:nvPr>
        </p:nvSpPr>
        <p:spPr bwMode="auto">
          <a:xfrm>
            <a:off x="8610600" y="6356350"/>
            <a:ext cx="2743200" cy="365125"/>
          </a:xfrm>
          <a:prstGeom prst="rect">
            <a:avLst/>
          </a:prstGeom>
        </p:spPr>
        <p:txBody>
          <a:bodyPr vert="horz" lIns="91440" tIns="45720" rIns="91440" bIns="45720" rtlCol="0" anchor="ctr"/>
          <a:lstStyle/>
          <a:p>
            <a:pPr marL="0" marR="0" lvl="0" indent="0" algn="r" defTabSz="914400">
              <a:lnSpc>
                <a:spcPct val="100000"/>
              </a:lnSpc>
              <a:spcBef>
                <a:spcPts val="0"/>
              </a:spcBef>
              <a:spcAft>
                <a:spcPts val="0"/>
              </a:spcAft>
              <a:buClrTx/>
              <a:buSzTx/>
              <a:buFontTx/>
              <a:buNone/>
              <a:defRPr/>
            </a:pPr>
            <a:fld id="{DF3FDD3A-4C48-442E-9940-9E417B4FE5FE}" type="slidenum">
              <a:rPr lang="zh-CN" sz="1200" b="0" i="0" u="none" strike="noStrike" cap="none" spc="0">
                <a:ln>
                  <a:noFill/>
                </a:ln>
                <a:solidFill>
                  <a:schemeClr val="tx1">
                    <a:tint val="75000"/>
                  </a:schemeClr>
                </a:solidFill>
                <a:latin typeface="+mn-lt"/>
                <a:ea typeface="+mn-ea"/>
                <a:cs typeface="+mn-cs"/>
              </a:rPr>
              <a:t/>
            </a:fld>
            <a:endParaRPr lang="zh-CN" sz="1200" b="0" i="0" u="none" strike="noStrike" cap="none" spc="0">
              <a:ln>
                <a:noFill/>
              </a:ln>
              <a:solidFill>
                <a:schemeClr val="tx1">
                  <a:tint val="75000"/>
                </a:schemeClr>
              </a:solidFill>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38_标题幻灯片">
    <p:bg>
      <p:bgPr shadeToTitle="0">
        <a:solidFill>
          <a:schemeClr val="bg1"/>
        </a:solidFill>
      </p:bgPr>
    </p:bg>
    <p:spTree>
      <p:nvGrpSpPr>
        <p:cNvPr id="1" name=""/>
        <p:cNvGrpSpPr/>
        <p:nvPr/>
      </p:nvGrpSpPr>
      <p:grpSpPr bwMode="auto">
        <a:xfrm>
          <a:off x="0" y="0"/>
          <a:ext cx="0" cy="0"/>
          <a:chOff x="0" y="0"/>
          <a:chExt cx="0" cy="0"/>
        </a:xfrm>
      </p:grpSpPr>
      <p:sp>
        <p:nvSpPr>
          <p:cNvPr id="2" name="日期占位符 1"/>
          <p:cNvSpPr>
            <a:spLocks noGrp="1"/>
          </p:cNvSpPr>
          <p:nvPr>
            <p:ph type="dt" sz="half" idx="10"/>
          </p:nvPr>
        </p:nvSpPr>
        <p:spPr bwMode="auto">
          <a:xfrm>
            <a:off x="838200" y="6356350"/>
            <a:ext cx="2743200" cy="365125"/>
          </a:xfrm>
          <a:prstGeom prst="rect">
            <a:avLst/>
          </a:prstGeom>
        </p:spPr>
        <p:txBody>
          <a:bodyPr vert="horz" lIns="91440" tIns="45720" rIns="91440" bIns="45720" rtlCol="0" anchor="ctr"/>
          <a:lstStyle/>
          <a:p>
            <a:pPr marL="0" marR="0" lvl="0" indent="0" algn="l"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3" name="页脚占位符 2"/>
          <p:cNvSpPr>
            <a:spLocks noGrp="1"/>
          </p:cNvSpPr>
          <p:nvPr>
            <p:ph type="ftr" sz="quarter" idx="11"/>
          </p:nvPr>
        </p:nvSpPr>
        <p:spPr bwMode="auto">
          <a:xfrm>
            <a:off x="4038600" y="6356350"/>
            <a:ext cx="4114800" cy="365125"/>
          </a:xfrm>
          <a:prstGeom prst="rect">
            <a:avLst/>
          </a:prstGeom>
        </p:spPr>
        <p:txBody>
          <a:bodyPr vert="horz" lIns="91440" tIns="45720" rIns="91440" bIns="45720" rtlCol="0" anchor="ctr"/>
          <a:lstStyle/>
          <a:p>
            <a:pPr marL="0" marR="0" lvl="0" indent="0" algn="ctr"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4" name="灯片编号占位符 3"/>
          <p:cNvSpPr>
            <a:spLocks noGrp="1"/>
          </p:cNvSpPr>
          <p:nvPr>
            <p:ph type="sldNum" sz="quarter" idx="12"/>
          </p:nvPr>
        </p:nvSpPr>
        <p:spPr bwMode="auto">
          <a:xfrm>
            <a:off x="8610600" y="6356350"/>
            <a:ext cx="2743200" cy="365125"/>
          </a:xfrm>
          <a:prstGeom prst="rect">
            <a:avLst/>
          </a:prstGeom>
        </p:spPr>
        <p:txBody>
          <a:bodyPr vert="horz" lIns="91440" tIns="45720" rIns="91440" bIns="45720" rtlCol="0" anchor="ctr"/>
          <a:lstStyle/>
          <a:p>
            <a:pPr marL="0" marR="0" lvl="0" indent="0" algn="r" defTabSz="914400">
              <a:lnSpc>
                <a:spcPct val="100000"/>
              </a:lnSpc>
              <a:spcBef>
                <a:spcPts val="0"/>
              </a:spcBef>
              <a:spcAft>
                <a:spcPts val="0"/>
              </a:spcAft>
              <a:buClrTx/>
              <a:buSzTx/>
              <a:buFontTx/>
              <a:buNone/>
              <a:defRPr/>
            </a:pPr>
            <a:fld id="{DF3FDD3A-4C48-442E-9940-9E417B4FE5FE}" type="slidenum">
              <a:rPr lang="zh-CN" sz="1200" b="0" i="0" u="none" strike="noStrike" cap="none" spc="0">
                <a:ln>
                  <a:noFill/>
                </a:ln>
                <a:solidFill>
                  <a:schemeClr val="tx1">
                    <a:tint val="75000"/>
                  </a:schemeClr>
                </a:solidFill>
                <a:latin typeface="+mn-lt"/>
                <a:ea typeface="+mn-ea"/>
                <a:cs typeface="+mn-cs"/>
              </a:rPr>
              <a:t/>
            </a:fld>
            <a:endParaRPr lang="zh-CN" sz="1200" b="0" i="0" u="none" strike="noStrike" cap="none" spc="0">
              <a:ln>
                <a:noFill/>
              </a:ln>
              <a:solidFill>
                <a:schemeClr val="tx1">
                  <a:tint val="75000"/>
                </a:schemeClr>
              </a:solidFill>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32_标题幻灯片">
    <p:bg>
      <p:bgPr shadeToTitle="0">
        <a:solidFill>
          <a:schemeClr val="bg1"/>
        </a:solidFill>
      </p:bgPr>
    </p:bg>
    <p:spTree>
      <p:nvGrpSpPr>
        <p:cNvPr id="1" name=""/>
        <p:cNvGrpSpPr/>
        <p:nvPr/>
      </p:nvGrpSpPr>
      <p:grpSpPr bwMode="auto">
        <a:xfrm>
          <a:off x="0" y="0"/>
          <a:ext cx="0" cy="0"/>
          <a:chOff x="0" y="0"/>
          <a:chExt cx="0" cy="0"/>
        </a:xfrm>
      </p:grpSpPr>
      <p:sp>
        <p:nvSpPr>
          <p:cNvPr id="2" name="日期占位符 1"/>
          <p:cNvSpPr>
            <a:spLocks noGrp="1"/>
          </p:cNvSpPr>
          <p:nvPr>
            <p:ph type="dt" sz="half" idx="10"/>
          </p:nvPr>
        </p:nvSpPr>
        <p:spPr bwMode="auto">
          <a:xfrm>
            <a:off x="838200" y="6356350"/>
            <a:ext cx="2743200" cy="365125"/>
          </a:xfrm>
          <a:prstGeom prst="rect">
            <a:avLst/>
          </a:prstGeom>
        </p:spPr>
        <p:txBody>
          <a:bodyPr vert="horz" lIns="91440" tIns="45720" rIns="91440" bIns="45720" rtlCol="0" anchor="ctr"/>
          <a:lstStyle/>
          <a:p>
            <a:pPr marL="0" marR="0" lvl="0" indent="0" algn="l"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3" name="页脚占位符 2"/>
          <p:cNvSpPr>
            <a:spLocks noGrp="1"/>
          </p:cNvSpPr>
          <p:nvPr>
            <p:ph type="ftr" sz="quarter" idx="11"/>
          </p:nvPr>
        </p:nvSpPr>
        <p:spPr bwMode="auto">
          <a:xfrm>
            <a:off x="4038600" y="6356350"/>
            <a:ext cx="4114800" cy="365125"/>
          </a:xfrm>
          <a:prstGeom prst="rect">
            <a:avLst/>
          </a:prstGeom>
        </p:spPr>
        <p:txBody>
          <a:bodyPr vert="horz" lIns="91440" tIns="45720" rIns="91440" bIns="45720" rtlCol="0" anchor="ctr"/>
          <a:lstStyle/>
          <a:p>
            <a:pPr marL="0" marR="0" lvl="0" indent="0" algn="ctr"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4" name="灯片编号占位符 3"/>
          <p:cNvSpPr>
            <a:spLocks noGrp="1"/>
          </p:cNvSpPr>
          <p:nvPr>
            <p:ph type="sldNum" sz="quarter" idx="12"/>
          </p:nvPr>
        </p:nvSpPr>
        <p:spPr bwMode="auto">
          <a:xfrm>
            <a:off x="8610600" y="6356350"/>
            <a:ext cx="2743200" cy="365125"/>
          </a:xfrm>
          <a:prstGeom prst="rect">
            <a:avLst/>
          </a:prstGeom>
        </p:spPr>
        <p:txBody>
          <a:bodyPr vert="horz" lIns="91440" tIns="45720" rIns="91440" bIns="45720" rtlCol="0" anchor="ctr"/>
          <a:lstStyle/>
          <a:p>
            <a:pPr marL="0" marR="0" lvl="0" indent="0" algn="r" defTabSz="914400">
              <a:lnSpc>
                <a:spcPct val="100000"/>
              </a:lnSpc>
              <a:spcBef>
                <a:spcPts val="0"/>
              </a:spcBef>
              <a:spcAft>
                <a:spcPts val="0"/>
              </a:spcAft>
              <a:buClrTx/>
              <a:buSzTx/>
              <a:buFontTx/>
              <a:buNone/>
              <a:defRPr/>
            </a:pPr>
            <a:fld id="{DF3FDD3A-4C48-442E-9940-9E417B4FE5FE}" type="slidenum">
              <a:rPr lang="zh-CN" sz="1200" b="0" i="0" u="none" strike="noStrike" cap="none" spc="0">
                <a:ln>
                  <a:noFill/>
                </a:ln>
                <a:solidFill>
                  <a:schemeClr val="tx1">
                    <a:tint val="75000"/>
                  </a:schemeClr>
                </a:solidFill>
                <a:latin typeface="+mn-lt"/>
                <a:ea typeface="+mn-ea"/>
                <a:cs typeface="+mn-cs"/>
              </a:rPr>
              <a:t/>
            </a:fld>
            <a:endParaRPr lang="zh-CN" sz="1200" b="0" i="0" u="none" strike="noStrike" cap="none" spc="0">
              <a:ln>
                <a:noFill/>
              </a:ln>
              <a:solidFill>
                <a:schemeClr val="tx1">
                  <a:tint val="75000"/>
                </a:schemeClr>
              </a:solidFill>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16_标题和内容">
    <p:bg>
      <p:bgPr shadeToTitle="0">
        <a:solidFill>
          <a:schemeClr val="bg1"/>
        </a:solidFill>
      </p:bgPr>
    </p:bg>
    <p:spTree>
      <p:nvGrpSpPr>
        <p:cNvPr id="1" name=""/>
        <p:cNvGrpSpPr/>
        <p:nvPr/>
      </p:nvGrpSpPr>
      <p:grpSpPr bwMode="auto">
        <a:xfrm>
          <a:off x="0" y="0"/>
          <a:ext cx="0" cy="0"/>
          <a:chOff x="0" y="0"/>
          <a:chExt cx="0" cy="0"/>
        </a:xfrm>
      </p:grpSpPr>
      <p:sp>
        <p:nvSpPr>
          <p:cNvPr id="2" name="日期占位符 1"/>
          <p:cNvSpPr>
            <a:spLocks noGrp="1"/>
          </p:cNvSpPr>
          <p:nvPr>
            <p:ph type="dt" sz="half" idx="10"/>
          </p:nvPr>
        </p:nvSpPr>
        <p:spPr bwMode="auto">
          <a:xfrm>
            <a:off x="838200" y="6356350"/>
            <a:ext cx="2743200" cy="365125"/>
          </a:xfrm>
          <a:prstGeom prst="rect">
            <a:avLst/>
          </a:prstGeom>
        </p:spPr>
        <p:txBody>
          <a:bodyPr vert="horz" lIns="91440" tIns="45720" rIns="91440" bIns="45720" rtlCol="0" anchor="ctr"/>
          <a:lstStyle/>
          <a:p>
            <a:pPr marL="0" marR="0" lvl="0" indent="0" algn="l"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3" name="页脚占位符 2"/>
          <p:cNvSpPr>
            <a:spLocks noGrp="1"/>
          </p:cNvSpPr>
          <p:nvPr>
            <p:ph type="ftr" sz="quarter" idx="11"/>
          </p:nvPr>
        </p:nvSpPr>
        <p:spPr bwMode="auto">
          <a:xfrm>
            <a:off x="4038600" y="6356350"/>
            <a:ext cx="4114800" cy="365125"/>
          </a:xfrm>
          <a:prstGeom prst="rect">
            <a:avLst/>
          </a:prstGeom>
        </p:spPr>
        <p:txBody>
          <a:bodyPr vert="horz" lIns="91440" tIns="45720" rIns="91440" bIns="45720" rtlCol="0" anchor="ctr"/>
          <a:lstStyle/>
          <a:p>
            <a:pPr marL="0" marR="0" lvl="0" indent="0" algn="ctr"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4" name="灯片编号占位符 3"/>
          <p:cNvSpPr>
            <a:spLocks noGrp="1"/>
          </p:cNvSpPr>
          <p:nvPr>
            <p:ph type="sldNum" sz="quarter" idx="12"/>
          </p:nvPr>
        </p:nvSpPr>
        <p:spPr bwMode="auto">
          <a:xfrm>
            <a:off x="8610600" y="6356350"/>
            <a:ext cx="2743200" cy="365125"/>
          </a:xfrm>
          <a:prstGeom prst="rect">
            <a:avLst/>
          </a:prstGeom>
        </p:spPr>
        <p:txBody>
          <a:bodyPr vert="horz" lIns="91440" tIns="45720" rIns="91440" bIns="45720" rtlCol="0" anchor="ctr"/>
          <a:lstStyle/>
          <a:p>
            <a:pPr marL="0" marR="0" lvl="0" indent="0" algn="r" defTabSz="914400">
              <a:lnSpc>
                <a:spcPct val="100000"/>
              </a:lnSpc>
              <a:spcBef>
                <a:spcPts val="0"/>
              </a:spcBef>
              <a:spcAft>
                <a:spcPts val="0"/>
              </a:spcAft>
              <a:buClrTx/>
              <a:buSzTx/>
              <a:buFontTx/>
              <a:buNone/>
              <a:defRPr/>
            </a:pPr>
            <a:fld id="{DF3FDD3A-4C48-442E-9940-9E417B4FE5FE}" type="slidenum">
              <a:rPr lang="zh-CN" sz="1200" b="0" i="0" u="none" strike="noStrike" cap="none" spc="0">
                <a:ln>
                  <a:noFill/>
                </a:ln>
                <a:solidFill>
                  <a:schemeClr val="tx1">
                    <a:tint val="75000"/>
                  </a:schemeClr>
                </a:solidFill>
                <a:latin typeface="+mn-lt"/>
                <a:ea typeface="+mn-ea"/>
                <a:cs typeface="+mn-cs"/>
              </a:rPr>
              <a:t/>
            </a:fld>
            <a:endParaRPr lang="zh-CN" sz="1200" b="0" i="0" u="none" strike="noStrike" cap="none" spc="0">
              <a:ln>
                <a:noFill/>
              </a:ln>
              <a:solidFill>
                <a:schemeClr val="tx1">
                  <a:tint val="75000"/>
                </a:schemeClr>
              </a:solidFill>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24_标题和内容">
    <p:bg>
      <p:bgPr shadeToTitle="0">
        <a:solidFill>
          <a:schemeClr val="bg1"/>
        </a:solidFill>
      </p:bgPr>
    </p:bg>
    <p:spTree>
      <p:nvGrpSpPr>
        <p:cNvPr id="1" name=""/>
        <p:cNvGrpSpPr/>
        <p:nvPr/>
      </p:nvGrpSpPr>
      <p:grpSpPr bwMode="auto">
        <a:xfrm>
          <a:off x="0" y="0"/>
          <a:ext cx="0" cy="0"/>
          <a:chOff x="0" y="0"/>
          <a:chExt cx="0" cy="0"/>
        </a:xfrm>
      </p:grpSpPr>
      <p:sp>
        <p:nvSpPr>
          <p:cNvPr id="2" name="日期占位符 1"/>
          <p:cNvSpPr>
            <a:spLocks noGrp="1"/>
          </p:cNvSpPr>
          <p:nvPr>
            <p:ph type="dt" sz="half" idx="10"/>
          </p:nvPr>
        </p:nvSpPr>
        <p:spPr bwMode="auto">
          <a:xfrm>
            <a:off x="838200" y="6356350"/>
            <a:ext cx="2743200" cy="365125"/>
          </a:xfrm>
          <a:prstGeom prst="rect">
            <a:avLst/>
          </a:prstGeom>
        </p:spPr>
        <p:txBody>
          <a:bodyPr vert="horz" lIns="91440" tIns="45720" rIns="91440" bIns="45720" rtlCol="0" anchor="ctr"/>
          <a:lstStyle/>
          <a:p>
            <a:pPr marL="0" marR="0" lvl="0" indent="0" algn="l"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3" name="页脚占位符 2"/>
          <p:cNvSpPr>
            <a:spLocks noGrp="1"/>
          </p:cNvSpPr>
          <p:nvPr>
            <p:ph type="ftr" sz="quarter" idx="11"/>
          </p:nvPr>
        </p:nvSpPr>
        <p:spPr bwMode="auto">
          <a:xfrm>
            <a:off x="4038600" y="6356350"/>
            <a:ext cx="4114800" cy="365125"/>
          </a:xfrm>
          <a:prstGeom prst="rect">
            <a:avLst/>
          </a:prstGeom>
        </p:spPr>
        <p:txBody>
          <a:bodyPr vert="horz" lIns="91440" tIns="45720" rIns="91440" bIns="45720" rtlCol="0" anchor="ctr"/>
          <a:lstStyle/>
          <a:p>
            <a:pPr marL="0" marR="0" lvl="0" indent="0" algn="ctr"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4" name="灯片编号占位符 3"/>
          <p:cNvSpPr>
            <a:spLocks noGrp="1"/>
          </p:cNvSpPr>
          <p:nvPr>
            <p:ph type="sldNum" sz="quarter" idx="12"/>
          </p:nvPr>
        </p:nvSpPr>
        <p:spPr bwMode="auto">
          <a:xfrm>
            <a:off x="8610600" y="6356350"/>
            <a:ext cx="2743200" cy="365125"/>
          </a:xfrm>
          <a:prstGeom prst="rect">
            <a:avLst/>
          </a:prstGeom>
        </p:spPr>
        <p:txBody>
          <a:bodyPr vert="horz" lIns="91440" tIns="45720" rIns="91440" bIns="45720" rtlCol="0" anchor="ctr"/>
          <a:lstStyle/>
          <a:p>
            <a:pPr marL="0" marR="0" lvl="0" indent="0" algn="r" defTabSz="914400">
              <a:lnSpc>
                <a:spcPct val="100000"/>
              </a:lnSpc>
              <a:spcBef>
                <a:spcPts val="0"/>
              </a:spcBef>
              <a:spcAft>
                <a:spcPts val="0"/>
              </a:spcAft>
              <a:buClrTx/>
              <a:buSzTx/>
              <a:buFontTx/>
              <a:buNone/>
              <a:defRPr/>
            </a:pPr>
            <a:fld id="{DF3FDD3A-4C48-442E-9940-9E417B4FE5FE}" type="slidenum">
              <a:rPr lang="zh-CN" sz="1200" b="0" i="0" u="none" strike="noStrike" cap="none" spc="0">
                <a:ln>
                  <a:noFill/>
                </a:ln>
                <a:solidFill>
                  <a:schemeClr val="tx1">
                    <a:tint val="75000"/>
                  </a:schemeClr>
                </a:solidFill>
                <a:latin typeface="+mn-lt"/>
                <a:ea typeface="+mn-ea"/>
                <a:cs typeface="+mn-cs"/>
              </a:rPr>
              <a:t/>
            </a:fld>
            <a:endParaRPr lang="zh-CN" sz="1200" b="0" i="0" u="none" strike="noStrike" cap="none" spc="0">
              <a:ln>
                <a:noFill/>
              </a:ln>
              <a:solidFill>
                <a:schemeClr val="tx1">
                  <a:tint val="75000"/>
                </a:schemeClr>
              </a:solidFill>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标题和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strike="noStrike"/>
              <a:t>Click to edit Master title style</a:t>
            </a:r>
            <a:endParaRPr/>
          </a:p>
        </p:txBody>
      </p:sp>
      <p:sp>
        <p:nvSpPr>
          <p:cNvPr id="3" name="内容占位符 2"/>
          <p:cNvSpPr>
            <a:spLocks noGrp="1"/>
          </p:cNvSpPr>
          <p:nvPr>
            <p:ph idx="1" hasCustomPrompt="1"/>
          </p:nvPr>
        </p:nvSpPr>
        <p:spPr bwMode="auto"/>
        <p:txBody>
          <a:bodyPr/>
          <a:lstStyle/>
          <a:p>
            <a:pPr lvl="0">
              <a:defRPr/>
            </a:pPr>
            <a:r>
              <a:rPr lang="zh-CN" strike="noStrike"/>
              <a:t>Click to edit Master text style</a:t>
            </a:r>
            <a:endParaRPr/>
          </a:p>
          <a:p>
            <a:pPr lvl="1">
              <a:defRPr/>
            </a:pPr>
            <a:r>
              <a:rPr lang="zh-CN" strike="noStrike"/>
              <a:t>Second level</a:t>
            </a:r>
            <a:endParaRPr/>
          </a:p>
          <a:p>
            <a:pPr lvl="2">
              <a:defRPr/>
            </a:pPr>
            <a:r>
              <a:rPr lang="zh-CN" strike="noStrike"/>
              <a:t>Third level</a:t>
            </a:r>
            <a:endParaRPr/>
          </a:p>
          <a:p>
            <a:pPr lvl="3">
              <a:defRPr/>
            </a:pPr>
            <a:r>
              <a:rPr lang="zh-CN" strike="noStrike"/>
              <a:t>Fourth level</a:t>
            </a:r>
            <a:endParaRPr/>
          </a:p>
          <a:p>
            <a:pPr lvl="4">
              <a:defRPr/>
            </a:pPr>
            <a:r>
              <a:rPr lang="zh-CN" strike="noStrike"/>
              <a:t>Fifth level</a:t>
            </a:r>
            <a:endParaRPr/>
          </a:p>
        </p:txBody>
      </p:sp>
      <p:sp>
        <p:nvSpPr>
          <p:cNvPr id="4" name="Date Placeholder 3"/>
          <p:cNvSpPr>
            <a:spLocks noGrp="1"/>
          </p:cNvSpPr>
          <p:nvPr>
            <p:ph type="dt" sz="half" idx="10"/>
          </p:nvPr>
        </p:nvSpPr>
        <p:spPr bwMode="auto"/>
        <p:txBody>
          <a:bodyPr/>
          <a:lstStyle/>
          <a:p>
            <a:pPr marL="0" marR="0" lvl="0" indent="0" algn="l"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5" name="Footer Placeholder 4"/>
          <p:cNvSpPr>
            <a:spLocks noGrp="1"/>
          </p:cNvSpPr>
          <p:nvPr>
            <p:ph type="ftr" sz="quarter" idx="11"/>
          </p:nvPr>
        </p:nvSpPr>
        <p:spPr bwMode="auto"/>
        <p:txBody>
          <a:bodyPr/>
          <a:lstStyle/>
          <a:p>
            <a:pPr marL="0" marR="0" lvl="0" indent="0" algn="ctr"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6" name="Slide Number Placeholder 5"/>
          <p:cNvSpPr>
            <a:spLocks noGrp="1"/>
          </p:cNvSpPr>
          <p:nvPr>
            <p:ph type="sldNum" sz="quarter" idx="12"/>
          </p:nvPr>
        </p:nvSpPr>
        <p:spPr bwMode="auto"/>
        <p:txBody>
          <a:bodyPr/>
          <a:lstStyle/>
          <a:p>
            <a:pPr marL="0" marR="0" lvl="0" indent="0" algn="r" defTabSz="914400">
              <a:lnSpc>
                <a:spcPct val="100000"/>
              </a:lnSpc>
              <a:spcBef>
                <a:spcPts val="0"/>
              </a:spcBef>
              <a:spcAft>
                <a:spcPts val="0"/>
              </a:spcAft>
              <a:buClrTx/>
              <a:buSzTx/>
              <a:buFontTx/>
              <a:buNone/>
              <a:defRPr/>
            </a:pPr>
            <a:fld id="{DF3FDD3A-4C48-442E-9940-9E417B4FE5FE}" type="slidenum">
              <a:rPr lang="zh-CN" sz="1200" b="0" i="0" u="none" strike="noStrike" cap="none" spc="0">
                <a:ln>
                  <a:noFill/>
                </a:ln>
                <a:solidFill>
                  <a:schemeClr val="tx1">
                    <a:tint val="75000"/>
                  </a:schemeClr>
                </a:solidFill>
                <a:latin typeface="+mn-lt"/>
                <a:ea typeface="+mn-ea"/>
                <a:cs typeface="+mn-cs"/>
              </a:rPr>
              <a:t/>
            </a:fld>
            <a:endParaRPr lang="zh-CN" sz="1200" b="0" i="0" u="none" strike="noStrike" cap="none" spc="0">
              <a:ln>
                <a:noFill/>
              </a:ln>
              <a:solidFill>
                <a:schemeClr val="tx1">
                  <a:tint val="75000"/>
                </a:schemeClr>
              </a:solidFill>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156_标题和内容">
    <p:bg>
      <p:bgPr shadeToTitle="0">
        <a:solidFill>
          <a:schemeClr val="bg1"/>
        </a:solidFill>
      </p:bgPr>
    </p:bg>
    <p:spTree>
      <p:nvGrpSpPr>
        <p:cNvPr id="1" name=""/>
        <p:cNvGrpSpPr/>
        <p:nvPr/>
      </p:nvGrpSpPr>
      <p:grpSpPr bwMode="auto">
        <a:xfrm>
          <a:off x="0" y="0"/>
          <a:ext cx="0" cy="0"/>
          <a:chOff x="0" y="0"/>
          <a:chExt cx="0" cy="0"/>
        </a:xfrm>
      </p:grpSpPr>
      <p:sp>
        <p:nvSpPr>
          <p:cNvPr id="2" name="日期占位符 1"/>
          <p:cNvSpPr>
            <a:spLocks noGrp="1"/>
          </p:cNvSpPr>
          <p:nvPr>
            <p:ph type="dt" sz="half" idx="10"/>
          </p:nvPr>
        </p:nvSpPr>
        <p:spPr bwMode="auto">
          <a:xfrm>
            <a:off x="838200" y="6356350"/>
            <a:ext cx="2743200" cy="365125"/>
          </a:xfrm>
          <a:prstGeom prst="rect">
            <a:avLst/>
          </a:prstGeom>
        </p:spPr>
        <p:txBody>
          <a:bodyPr vert="horz" lIns="91440" tIns="45720" rIns="91440" bIns="45720" rtlCol="0" anchor="ctr"/>
          <a:lstStyle/>
          <a:p>
            <a:pPr marL="0" marR="0" lvl="0" indent="0" algn="l"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3" name="页脚占位符 2"/>
          <p:cNvSpPr>
            <a:spLocks noGrp="1"/>
          </p:cNvSpPr>
          <p:nvPr>
            <p:ph type="ftr" sz="quarter" idx="11"/>
          </p:nvPr>
        </p:nvSpPr>
        <p:spPr bwMode="auto">
          <a:xfrm>
            <a:off x="4038600" y="6356350"/>
            <a:ext cx="4114800" cy="365125"/>
          </a:xfrm>
          <a:prstGeom prst="rect">
            <a:avLst/>
          </a:prstGeom>
        </p:spPr>
        <p:txBody>
          <a:bodyPr vert="horz" lIns="91440" tIns="45720" rIns="91440" bIns="45720" rtlCol="0" anchor="ctr"/>
          <a:lstStyle/>
          <a:p>
            <a:pPr marL="0" marR="0" lvl="0" indent="0" algn="ctr"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4" name="灯片编号占位符 3"/>
          <p:cNvSpPr>
            <a:spLocks noGrp="1"/>
          </p:cNvSpPr>
          <p:nvPr>
            <p:ph type="sldNum" sz="quarter" idx="12"/>
          </p:nvPr>
        </p:nvSpPr>
        <p:spPr bwMode="auto">
          <a:xfrm>
            <a:off x="8610600" y="6356350"/>
            <a:ext cx="2743200" cy="365125"/>
          </a:xfrm>
          <a:prstGeom prst="rect">
            <a:avLst/>
          </a:prstGeom>
        </p:spPr>
        <p:txBody>
          <a:bodyPr vert="horz" lIns="91440" tIns="45720" rIns="91440" bIns="45720" rtlCol="0" anchor="ctr"/>
          <a:lstStyle/>
          <a:p>
            <a:pPr marL="0" marR="0" lvl="0" indent="0" algn="r" defTabSz="914400">
              <a:lnSpc>
                <a:spcPct val="100000"/>
              </a:lnSpc>
              <a:spcBef>
                <a:spcPts val="0"/>
              </a:spcBef>
              <a:spcAft>
                <a:spcPts val="0"/>
              </a:spcAft>
              <a:buClrTx/>
              <a:buSzTx/>
              <a:buFontTx/>
              <a:buNone/>
              <a:defRPr/>
            </a:pPr>
            <a:fld id="{DF3FDD3A-4C48-442E-9940-9E417B4FE5FE}" type="slidenum">
              <a:rPr lang="zh-CN" sz="1200" b="0" i="0" u="none" strike="noStrike" cap="none" spc="0">
                <a:ln>
                  <a:noFill/>
                </a:ln>
                <a:solidFill>
                  <a:schemeClr val="tx1">
                    <a:tint val="75000"/>
                  </a:schemeClr>
                </a:solidFill>
                <a:latin typeface="+mn-lt"/>
                <a:ea typeface="+mn-ea"/>
                <a:cs typeface="+mn-cs"/>
              </a:rPr>
              <a:t/>
            </a:fld>
            <a:endParaRPr lang="zh-CN" sz="1200" b="0" i="0" u="none" strike="noStrike" cap="none" spc="0">
              <a:ln>
                <a:noFill/>
              </a:ln>
              <a:solidFill>
                <a:schemeClr val="tx1">
                  <a:tint val="75000"/>
                </a:schemeClr>
              </a:solidFill>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30_标题和内容">
    <p:bg>
      <p:bgPr shadeToTitle="0">
        <a:solidFill>
          <a:schemeClr val="bg1"/>
        </a:solidFill>
      </p:bgPr>
    </p:bg>
    <p:spTree>
      <p:nvGrpSpPr>
        <p:cNvPr id="1" name=""/>
        <p:cNvGrpSpPr/>
        <p:nvPr/>
      </p:nvGrpSpPr>
      <p:grpSpPr bwMode="auto">
        <a:xfrm>
          <a:off x="0" y="0"/>
          <a:ext cx="0" cy="0"/>
          <a:chOff x="0" y="0"/>
          <a:chExt cx="0" cy="0"/>
        </a:xfrm>
      </p:grpSpPr>
      <p:sp>
        <p:nvSpPr>
          <p:cNvPr id="2" name="日期占位符 1"/>
          <p:cNvSpPr>
            <a:spLocks noGrp="1"/>
          </p:cNvSpPr>
          <p:nvPr>
            <p:ph type="dt" sz="half" idx="10"/>
          </p:nvPr>
        </p:nvSpPr>
        <p:spPr bwMode="auto">
          <a:xfrm>
            <a:off x="838200" y="6356350"/>
            <a:ext cx="2743200" cy="365125"/>
          </a:xfrm>
          <a:prstGeom prst="rect">
            <a:avLst/>
          </a:prstGeom>
        </p:spPr>
        <p:txBody>
          <a:bodyPr vert="horz" lIns="91440" tIns="45720" rIns="91440" bIns="45720" rtlCol="0" anchor="ctr"/>
          <a:lstStyle/>
          <a:p>
            <a:pPr marL="0" marR="0" lvl="0" indent="0" algn="l"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3" name="页脚占位符 2"/>
          <p:cNvSpPr>
            <a:spLocks noGrp="1"/>
          </p:cNvSpPr>
          <p:nvPr>
            <p:ph type="ftr" sz="quarter" idx="11"/>
          </p:nvPr>
        </p:nvSpPr>
        <p:spPr bwMode="auto">
          <a:xfrm>
            <a:off x="4038600" y="6356350"/>
            <a:ext cx="4114800" cy="365125"/>
          </a:xfrm>
          <a:prstGeom prst="rect">
            <a:avLst/>
          </a:prstGeom>
        </p:spPr>
        <p:txBody>
          <a:bodyPr vert="horz" lIns="91440" tIns="45720" rIns="91440" bIns="45720" rtlCol="0" anchor="ctr"/>
          <a:lstStyle/>
          <a:p>
            <a:pPr marL="0" marR="0" lvl="0" indent="0" algn="ctr"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4" name="灯片编号占位符 3"/>
          <p:cNvSpPr>
            <a:spLocks noGrp="1"/>
          </p:cNvSpPr>
          <p:nvPr>
            <p:ph type="sldNum" sz="quarter" idx="12"/>
          </p:nvPr>
        </p:nvSpPr>
        <p:spPr bwMode="auto">
          <a:xfrm>
            <a:off x="8610600" y="6356350"/>
            <a:ext cx="2743200" cy="365125"/>
          </a:xfrm>
          <a:prstGeom prst="rect">
            <a:avLst/>
          </a:prstGeom>
        </p:spPr>
        <p:txBody>
          <a:bodyPr vert="horz" lIns="91440" tIns="45720" rIns="91440" bIns="45720" rtlCol="0" anchor="ctr"/>
          <a:lstStyle/>
          <a:p>
            <a:pPr marL="0" marR="0" lvl="0" indent="0" algn="r" defTabSz="914400">
              <a:lnSpc>
                <a:spcPct val="100000"/>
              </a:lnSpc>
              <a:spcBef>
                <a:spcPts val="0"/>
              </a:spcBef>
              <a:spcAft>
                <a:spcPts val="0"/>
              </a:spcAft>
              <a:buClrTx/>
              <a:buSzTx/>
              <a:buFontTx/>
              <a:buNone/>
              <a:defRPr/>
            </a:pPr>
            <a:fld id="{DF3FDD3A-4C48-442E-9940-9E417B4FE5FE}" type="slidenum">
              <a:rPr lang="zh-CN" sz="1200" b="0" i="0" u="none" strike="noStrike" cap="none" spc="0">
                <a:ln>
                  <a:noFill/>
                </a:ln>
                <a:solidFill>
                  <a:schemeClr val="tx1">
                    <a:tint val="75000"/>
                  </a:schemeClr>
                </a:solidFill>
                <a:latin typeface="+mn-lt"/>
                <a:ea typeface="+mn-ea"/>
                <a:cs typeface="+mn-cs"/>
              </a:rPr>
              <a:t/>
            </a:fld>
            <a:endParaRPr lang="zh-CN" sz="1200" b="0" i="0" u="none" strike="noStrike" cap="none" spc="0">
              <a:ln>
                <a:noFill/>
              </a:ln>
              <a:solidFill>
                <a:schemeClr val="tx1">
                  <a:tint val="75000"/>
                </a:schemeClr>
              </a:solidFill>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1_标题幻灯片">
    <p:bg>
      <p:bgPr shadeToTitle="0">
        <a:solidFill>
          <a:schemeClr val="bg1"/>
        </a:solidFill>
      </p:bgPr>
    </p:bg>
    <p:spTree>
      <p:nvGrpSpPr>
        <p:cNvPr id="1" name=""/>
        <p:cNvGrpSpPr/>
        <p:nvPr/>
      </p:nvGrpSpPr>
      <p:grpSpPr bwMode="auto">
        <a:xfrm>
          <a:off x="0" y="0"/>
          <a:ext cx="0" cy="0"/>
          <a:chOff x="0" y="0"/>
          <a:chExt cx="0" cy="0"/>
        </a:xfrm>
      </p:grpSpPr>
      <p:sp>
        <p:nvSpPr>
          <p:cNvPr id="2" name="日期占位符 1"/>
          <p:cNvSpPr>
            <a:spLocks noGrp="1"/>
          </p:cNvSpPr>
          <p:nvPr>
            <p:ph type="dt" sz="half" idx="10"/>
          </p:nvPr>
        </p:nvSpPr>
        <p:spPr bwMode="auto">
          <a:xfrm>
            <a:off x="838200" y="6356350"/>
            <a:ext cx="2743200" cy="365125"/>
          </a:xfrm>
          <a:prstGeom prst="rect">
            <a:avLst/>
          </a:prstGeom>
        </p:spPr>
        <p:txBody>
          <a:bodyPr vert="horz" lIns="91440" tIns="45720" rIns="91440" bIns="45720" rtlCol="0" anchor="ctr"/>
          <a:lstStyle/>
          <a:p>
            <a:pPr marL="0" marR="0" lvl="0" indent="0" algn="l"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3" name="页脚占位符 2"/>
          <p:cNvSpPr>
            <a:spLocks noGrp="1"/>
          </p:cNvSpPr>
          <p:nvPr>
            <p:ph type="ftr" sz="quarter" idx="11"/>
          </p:nvPr>
        </p:nvSpPr>
        <p:spPr bwMode="auto">
          <a:xfrm>
            <a:off x="4038600" y="6356350"/>
            <a:ext cx="4114800" cy="365125"/>
          </a:xfrm>
          <a:prstGeom prst="rect">
            <a:avLst/>
          </a:prstGeom>
        </p:spPr>
        <p:txBody>
          <a:bodyPr vert="horz" lIns="91440" tIns="45720" rIns="91440" bIns="45720" rtlCol="0" anchor="ctr"/>
          <a:lstStyle/>
          <a:p>
            <a:pPr marL="0" marR="0" lvl="0" indent="0" algn="ctr"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4" name="灯片编号占位符 3"/>
          <p:cNvSpPr>
            <a:spLocks noGrp="1"/>
          </p:cNvSpPr>
          <p:nvPr>
            <p:ph type="sldNum" sz="quarter" idx="12"/>
          </p:nvPr>
        </p:nvSpPr>
        <p:spPr bwMode="auto">
          <a:xfrm>
            <a:off x="8610600" y="6356350"/>
            <a:ext cx="2743200" cy="365125"/>
          </a:xfrm>
          <a:prstGeom prst="rect">
            <a:avLst/>
          </a:prstGeom>
        </p:spPr>
        <p:txBody>
          <a:bodyPr vert="horz" lIns="91440" tIns="45720" rIns="91440" bIns="45720" rtlCol="0" anchor="ctr"/>
          <a:lstStyle/>
          <a:p>
            <a:pPr marL="0" marR="0" lvl="0" indent="0" algn="r" defTabSz="914400">
              <a:lnSpc>
                <a:spcPct val="100000"/>
              </a:lnSpc>
              <a:spcBef>
                <a:spcPts val="0"/>
              </a:spcBef>
              <a:spcAft>
                <a:spcPts val="0"/>
              </a:spcAft>
              <a:buClrTx/>
              <a:buSzTx/>
              <a:buFontTx/>
              <a:buNone/>
              <a:defRPr/>
            </a:pPr>
            <a:fld id="{DF3FDD3A-4C48-442E-9940-9E417B4FE5FE}" type="slidenum">
              <a:rPr lang="zh-CN" sz="1200" b="0" i="0" u="none" strike="noStrike" cap="none" spc="0">
                <a:ln>
                  <a:noFill/>
                </a:ln>
                <a:solidFill>
                  <a:schemeClr val="tx1">
                    <a:tint val="75000"/>
                  </a:schemeClr>
                </a:solidFill>
                <a:latin typeface="+mn-lt"/>
                <a:ea typeface="+mn-ea"/>
                <a:cs typeface="+mn-cs"/>
              </a:rPr>
              <a:t/>
            </a:fld>
            <a:endParaRPr lang="zh-CN" sz="1200" b="0" i="0" u="none" strike="noStrike" cap="none" spc="0">
              <a:ln>
                <a:noFill/>
              </a:ln>
              <a:solidFill>
                <a:schemeClr val="tx1">
                  <a:tint val="75000"/>
                </a:schemeClr>
              </a:solidFill>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Main">
    <p:bg>
      <p:bgPr shadeToTitle="0">
        <a:solidFill>
          <a:schemeClr val="bg1"/>
        </a:solidFill>
      </p:bgPr>
    </p:bg>
    <p:spTree>
      <p:nvGrpSpPr>
        <p:cNvPr id="1" name=""/>
        <p:cNvGrpSpPr/>
        <p:nvPr/>
      </p:nvGrpSpPr>
      <p:grpSpPr bwMode="auto">
        <a:xfrm>
          <a:off x="0" y="0"/>
          <a:ext cx="0" cy="0"/>
          <a:chOff x="0" y="0"/>
          <a:chExt cx="0" cy="0"/>
        </a:xfrm>
      </p:grpSpPr>
      <p:sp>
        <p:nvSpPr>
          <p:cNvPr id="7" name="Slide Number Placeholder 5"/>
          <p:cNvSpPr>
            <a:spLocks noGrp="1"/>
          </p:cNvSpPr>
          <p:nvPr>
            <p:ph type="sldNum" sz="quarter" idx="4"/>
          </p:nvPr>
        </p:nvSpPr>
        <p:spPr bwMode="auto">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a:lnSpc>
                <a:spcPct val="100000"/>
              </a:lnSpc>
              <a:spcBef>
                <a:spcPts val="0"/>
              </a:spcBef>
              <a:spcAft>
                <a:spcPts val="0"/>
              </a:spcAft>
              <a:buClrTx/>
              <a:buSzTx/>
              <a:buFontTx/>
              <a:buNone/>
              <a:defRPr/>
            </a:pPr>
            <a:fld id="{A9610343-6EF0-4B68-B405-B4A22E2DCED0}" type="slidenum">
              <a:rPr lang="en-US" sz="1200" b="0" i="0" u="none" strike="noStrike" cap="none" spc="0">
                <a:ln>
                  <a:noFill/>
                </a:ln>
                <a:solidFill>
                  <a:prstClr val="white"/>
                </a:solidFill>
                <a:latin typeface="+mn-lt"/>
                <a:ea typeface="+mn-ea"/>
                <a:cs typeface="+mn-cs"/>
              </a:rPr>
              <a:t/>
            </a:fld>
            <a:endParaRPr lang="en-US" sz="1200" b="0" i="0" u="none" strike="noStrike" cap="none" spc="0">
              <a:ln>
                <a:noFill/>
              </a:ln>
              <a:solidFill>
                <a:prstClr val="white"/>
              </a:solidFill>
              <a:latin typeface="+mn-lt"/>
              <a:ea typeface="+mn-ea"/>
              <a:cs typeface="+mn-cs"/>
            </a:endParaRPr>
          </a:p>
        </p:txBody>
      </p:sp>
      <p:sp>
        <p:nvSpPr>
          <p:cNvPr id="2" name="日期占位符 1"/>
          <p:cNvSpPr>
            <a:spLocks noGrp="1"/>
          </p:cNvSpPr>
          <p:nvPr>
            <p:ph type="dt" sz="half" idx="10"/>
          </p:nvPr>
        </p:nvSpPr>
        <p:spPr bwMode="auto">
          <a:xfrm>
            <a:off x="838200" y="6356350"/>
            <a:ext cx="2743200" cy="365125"/>
          </a:xfrm>
          <a:prstGeom prst="rect">
            <a:avLst/>
          </a:prstGeom>
        </p:spPr>
        <p:txBody>
          <a:bodyPr vert="horz" lIns="91440" tIns="45720" rIns="91440" bIns="45720" rtlCol="0" anchor="ctr"/>
          <a:lstStyle/>
          <a:p>
            <a:pPr marL="0" marR="0" lvl="0" indent="0" algn="l"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3" name="页脚占位符 2"/>
          <p:cNvSpPr>
            <a:spLocks noGrp="1"/>
          </p:cNvSpPr>
          <p:nvPr>
            <p:ph type="ftr" sz="quarter" idx="11"/>
          </p:nvPr>
        </p:nvSpPr>
        <p:spPr bwMode="auto">
          <a:xfrm>
            <a:off x="4038600" y="6356350"/>
            <a:ext cx="4114800" cy="365125"/>
          </a:xfrm>
          <a:prstGeom prst="rect">
            <a:avLst/>
          </a:prstGeom>
        </p:spPr>
        <p:txBody>
          <a:bodyPr vert="horz" lIns="91440" tIns="45720" rIns="91440" bIns="45720" rtlCol="0" anchor="ctr"/>
          <a:lstStyle/>
          <a:p>
            <a:pPr marL="0" marR="0" lvl="0" indent="0" algn="ctr"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137_标题和内容">
    <p:bg>
      <p:bgPr shadeToTitle="0">
        <a:solidFill>
          <a:schemeClr val="bg1"/>
        </a:solidFill>
      </p:bgPr>
    </p:bg>
    <p:spTree>
      <p:nvGrpSpPr>
        <p:cNvPr id="1" name=""/>
        <p:cNvGrpSpPr/>
        <p:nvPr/>
      </p:nvGrpSpPr>
      <p:grpSpPr bwMode="auto">
        <a:xfrm>
          <a:off x="0" y="0"/>
          <a:ext cx="0" cy="0"/>
          <a:chOff x="0" y="0"/>
          <a:chExt cx="0" cy="0"/>
        </a:xfrm>
      </p:grpSpPr>
      <p:sp>
        <p:nvSpPr>
          <p:cNvPr id="2" name="日期占位符 1"/>
          <p:cNvSpPr>
            <a:spLocks noGrp="1"/>
          </p:cNvSpPr>
          <p:nvPr>
            <p:ph type="dt" sz="half" idx="10"/>
          </p:nvPr>
        </p:nvSpPr>
        <p:spPr bwMode="auto">
          <a:xfrm>
            <a:off x="838200" y="6356350"/>
            <a:ext cx="2743200" cy="365125"/>
          </a:xfrm>
          <a:prstGeom prst="rect">
            <a:avLst/>
          </a:prstGeom>
        </p:spPr>
        <p:txBody>
          <a:bodyPr vert="horz" lIns="91440" tIns="45720" rIns="91440" bIns="45720" rtlCol="0" anchor="ctr"/>
          <a:lstStyle/>
          <a:p>
            <a:pPr marL="0" marR="0" lvl="0" indent="0" algn="l"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3" name="页脚占位符 2"/>
          <p:cNvSpPr>
            <a:spLocks noGrp="1"/>
          </p:cNvSpPr>
          <p:nvPr>
            <p:ph type="ftr" sz="quarter" idx="11"/>
          </p:nvPr>
        </p:nvSpPr>
        <p:spPr bwMode="auto">
          <a:xfrm>
            <a:off x="4038600" y="6356350"/>
            <a:ext cx="4114800" cy="365125"/>
          </a:xfrm>
          <a:prstGeom prst="rect">
            <a:avLst/>
          </a:prstGeom>
        </p:spPr>
        <p:txBody>
          <a:bodyPr vert="horz" lIns="91440" tIns="45720" rIns="91440" bIns="45720" rtlCol="0" anchor="ctr"/>
          <a:lstStyle/>
          <a:p>
            <a:pPr marL="0" marR="0" lvl="0" indent="0" algn="ctr"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4" name="灯片编号占位符 3"/>
          <p:cNvSpPr>
            <a:spLocks noGrp="1"/>
          </p:cNvSpPr>
          <p:nvPr>
            <p:ph type="sldNum" sz="quarter" idx="12"/>
          </p:nvPr>
        </p:nvSpPr>
        <p:spPr bwMode="auto">
          <a:xfrm>
            <a:off x="8610600" y="6356350"/>
            <a:ext cx="2743200" cy="365125"/>
          </a:xfrm>
          <a:prstGeom prst="rect">
            <a:avLst/>
          </a:prstGeom>
        </p:spPr>
        <p:txBody>
          <a:bodyPr vert="horz" lIns="91440" tIns="45720" rIns="91440" bIns="45720" rtlCol="0" anchor="ctr"/>
          <a:lstStyle/>
          <a:p>
            <a:pPr marL="0" marR="0" lvl="0" indent="0" algn="r" defTabSz="914400">
              <a:lnSpc>
                <a:spcPct val="100000"/>
              </a:lnSpc>
              <a:spcBef>
                <a:spcPts val="0"/>
              </a:spcBef>
              <a:spcAft>
                <a:spcPts val="0"/>
              </a:spcAft>
              <a:buClrTx/>
              <a:buSzTx/>
              <a:buFontTx/>
              <a:buNone/>
              <a:defRPr/>
            </a:pPr>
            <a:fld id="{DF3FDD3A-4C48-442E-9940-9E417B4FE5FE}" type="slidenum">
              <a:rPr lang="zh-CN" sz="1200" b="0" i="0" u="none" strike="noStrike" cap="none" spc="0">
                <a:ln>
                  <a:noFill/>
                </a:ln>
                <a:solidFill>
                  <a:schemeClr val="tx1">
                    <a:tint val="75000"/>
                  </a:schemeClr>
                </a:solidFill>
                <a:latin typeface="+mn-lt"/>
                <a:ea typeface="+mn-ea"/>
                <a:cs typeface="+mn-cs"/>
              </a:rPr>
              <a:t/>
            </a:fld>
            <a:endParaRPr lang="zh-CN" sz="1200" b="0" i="0" u="none" strike="noStrike" cap="none" spc="0">
              <a:ln>
                <a:noFill/>
              </a:ln>
              <a:solidFill>
                <a:schemeClr val="tx1">
                  <a:tint val="75000"/>
                </a:schemeClr>
              </a:solidFill>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67_标题和内容">
    <p:bg>
      <p:bgPr shadeToTitle="0">
        <a:solidFill>
          <a:schemeClr val="bg1"/>
        </a:solidFill>
      </p:bgPr>
    </p:bg>
    <p:spTree>
      <p:nvGrpSpPr>
        <p:cNvPr id="1" name=""/>
        <p:cNvGrpSpPr/>
        <p:nvPr/>
      </p:nvGrpSpPr>
      <p:grpSpPr bwMode="auto">
        <a:xfrm>
          <a:off x="0" y="0"/>
          <a:ext cx="0" cy="0"/>
          <a:chOff x="0" y="0"/>
          <a:chExt cx="0" cy="0"/>
        </a:xfrm>
      </p:grpSpPr>
      <p:sp>
        <p:nvSpPr>
          <p:cNvPr id="2" name="日期占位符 1"/>
          <p:cNvSpPr>
            <a:spLocks noGrp="1"/>
          </p:cNvSpPr>
          <p:nvPr>
            <p:ph type="dt" sz="half" idx="10"/>
          </p:nvPr>
        </p:nvSpPr>
        <p:spPr bwMode="auto">
          <a:xfrm>
            <a:off x="838200" y="6356350"/>
            <a:ext cx="2743200" cy="365125"/>
          </a:xfrm>
          <a:prstGeom prst="rect">
            <a:avLst/>
          </a:prstGeom>
        </p:spPr>
        <p:txBody>
          <a:bodyPr vert="horz" lIns="91440" tIns="45720" rIns="91440" bIns="45720" rtlCol="0" anchor="ctr"/>
          <a:lstStyle/>
          <a:p>
            <a:pPr marL="0" marR="0" lvl="0" indent="0" algn="l"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3" name="页脚占位符 2"/>
          <p:cNvSpPr>
            <a:spLocks noGrp="1"/>
          </p:cNvSpPr>
          <p:nvPr>
            <p:ph type="ftr" sz="quarter" idx="11"/>
          </p:nvPr>
        </p:nvSpPr>
        <p:spPr bwMode="auto">
          <a:xfrm>
            <a:off x="4038600" y="6356350"/>
            <a:ext cx="4114800" cy="365125"/>
          </a:xfrm>
          <a:prstGeom prst="rect">
            <a:avLst/>
          </a:prstGeom>
        </p:spPr>
        <p:txBody>
          <a:bodyPr vert="horz" lIns="91440" tIns="45720" rIns="91440" bIns="45720" rtlCol="0" anchor="ctr"/>
          <a:lstStyle/>
          <a:p>
            <a:pPr marL="0" marR="0" lvl="0" indent="0" algn="ctr"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4" name="灯片编号占位符 3"/>
          <p:cNvSpPr>
            <a:spLocks noGrp="1"/>
          </p:cNvSpPr>
          <p:nvPr>
            <p:ph type="sldNum" sz="quarter" idx="12"/>
          </p:nvPr>
        </p:nvSpPr>
        <p:spPr bwMode="auto">
          <a:xfrm>
            <a:off x="8610600" y="6356350"/>
            <a:ext cx="2743200" cy="365125"/>
          </a:xfrm>
          <a:prstGeom prst="rect">
            <a:avLst/>
          </a:prstGeom>
        </p:spPr>
        <p:txBody>
          <a:bodyPr vert="horz" lIns="91440" tIns="45720" rIns="91440" bIns="45720" rtlCol="0" anchor="ctr"/>
          <a:lstStyle/>
          <a:p>
            <a:pPr marL="0" marR="0" lvl="0" indent="0" algn="r" defTabSz="914400">
              <a:lnSpc>
                <a:spcPct val="100000"/>
              </a:lnSpc>
              <a:spcBef>
                <a:spcPts val="0"/>
              </a:spcBef>
              <a:spcAft>
                <a:spcPts val="0"/>
              </a:spcAft>
              <a:buClrTx/>
              <a:buSzTx/>
              <a:buFontTx/>
              <a:buNone/>
              <a:defRPr/>
            </a:pPr>
            <a:fld id="{DF3FDD3A-4C48-442E-9940-9E417B4FE5FE}" type="slidenum">
              <a:rPr lang="zh-CN" sz="1200" b="0" i="0" u="none" strike="noStrike" cap="none" spc="0">
                <a:ln>
                  <a:noFill/>
                </a:ln>
                <a:solidFill>
                  <a:schemeClr val="tx1">
                    <a:tint val="75000"/>
                  </a:schemeClr>
                </a:solidFill>
                <a:latin typeface="+mn-lt"/>
                <a:ea typeface="+mn-ea"/>
                <a:cs typeface="+mn-cs"/>
              </a:rPr>
              <a:t/>
            </a:fld>
            <a:endParaRPr lang="zh-CN" sz="1200" b="0" i="0" u="none" strike="noStrike" cap="none" spc="0">
              <a:ln>
                <a:noFill/>
              </a:ln>
              <a:solidFill>
                <a:schemeClr val="tx1">
                  <a:tint val="75000"/>
                </a:schemeClr>
              </a:solidFill>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134_标题和内容">
    <p:bg>
      <p:bgPr shadeToTitle="0">
        <a:solidFill>
          <a:schemeClr val="bg1"/>
        </a:solidFill>
      </p:bgPr>
    </p:bg>
    <p:spTree>
      <p:nvGrpSpPr>
        <p:cNvPr id="1" name=""/>
        <p:cNvGrpSpPr/>
        <p:nvPr/>
      </p:nvGrpSpPr>
      <p:grpSpPr bwMode="auto">
        <a:xfrm>
          <a:off x="0" y="0"/>
          <a:ext cx="0" cy="0"/>
          <a:chOff x="0" y="0"/>
          <a:chExt cx="0" cy="0"/>
        </a:xfrm>
      </p:grpSpPr>
      <p:sp>
        <p:nvSpPr>
          <p:cNvPr id="2" name="日期占位符 1"/>
          <p:cNvSpPr>
            <a:spLocks noGrp="1"/>
          </p:cNvSpPr>
          <p:nvPr>
            <p:ph type="dt" sz="half" idx="10"/>
          </p:nvPr>
        </p:nvSpPr>
        <p:spPr bwMode="auto">
          <a:xfrm>
            <a:off x="838200" y="6356350"/>
            <a:ext cx="2743200" cy="365125"/>
          </a:xfrm>
          <a:prstGeom prst="rect">
            <a:avLst/>
          </a:prstGeom>
        </p:spPr>
        <p:txBody>
          <a:bodyPr vert="horz" lIns="91440" tIns="45720" rIns="91440" bIns="45720" rtlCol="0" anchor="ctr"/>
          <a:lstStyle/>
          <a:p>
            <a:pPr marL="0" marR="0" lvl="0" indent="0" algn="l"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3" name="页脚占位符 2"/>
          <p:cNvSpPr>
            <a:spLocks noGrp="1"/>
          </p:cNvSpPr>
          <p:nvPr>
            <p:ph type="ftr" sz="quarter" idx="11"/>
          </p:nvPr>
        </p:nvSpPr>
        <p:spPr bwMode="auto">
          <a:xfrm>
            <a:off x="4038600" y="6356350"/>
            <a:ext cx="4114800" cy="365125"/>
          </a:xfrm>
          <a:prstGeom prst="rect">
            <a:avLst/>
          </a:prstGeom>
        </p:spPr>
        <p:txBody>
          <a:bodyPr vert="horz" lIns="91440" tIns="45720" rIns="91440" bIns="45720" rtlCol="0" anchor="ctr"/>
          <a:lstStyle/>
          <a:p>
            <a:pPr marL="0" marR="0" lvl="0" indent="0" algn="ctr"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4" name="灯片编号占位符 3"/>
          <p:cNvSpPr>
            <a:spLocks noGrp="1"/>
          </p:cNvSpPr>
          <p:nvPr>
            <p:ph type="sldNum" sz="quarter" idx="12"/>
          </p:nvPr>
        </p:nvSpPr>
        <p:spPr bwMode="auto">
          <a:xfrm>
            <a:off x="8610600" y="6356350"/>
            <a:ext cx="2743200" cy="365125"/>
          </a:xfrm>
          <a:prstGeom prst="rect">
            <a:avLst/>
          </a:prstGeom>
        </p:spPr>
        <p:txBody>
          <a:bodyPr vert="horz" lIns="91440" tIns="45720" rIns="91440" bIns="45720" rtlCol="0" anchor="ctr"/>
          <a:lstStyle/>
          <a:p>
            <a:pPr marL="0" marR="0" lvl="0" indent="0" algn="r" defTabSz="914400">
              <a:lnSpc>
                <a:spcPct val="100000"/>
              </a:lnSpc>
              <a:spcBef>
                <a:spcPts val="0"/>
              </a:spcBef>
              <a:spcAft>
                <a:spcPts val="0"/>
              </a:spcAft>
              <a:buClrTx/>
              <a:buSzTx/>
              <a:buFontTx/>
              <a:buNone/>
              <a:defRPr/>
            </a:pPr>
            <a:fld id="{DF3FDD3A-4C48-442E-9940-9E417B4FE5FE}" type="slidenum">
              <a:rPr lang="zh-CN" sz="1200" b="0" i="0" u="none" strike="noStrike" cap="none" spc="0">
                <a:ln>
                  <a:noFill/>
                </a:ln>
                <a:solidFill>
                  <a:schemeClr val="tx1">
                    <a:tint val="75000"/>
                  </a:schemeClr>
                </a:solidFill>
                <a:latin typeface="+mn-lt"/>
                <a:ea typeface="+mn-ea"/>
                <a:cs typeface="+mn-cs"/>
              </a:rPr>
              <a:t/>
            </a:fld>
            <a:endParaRPr lang="zh-CN" sz="1200" b="0" i="0" u="none" strike="noStrike" cap="none" spc="0">
              <a:ln>
                <a:noFill/>
              </a:ln>
              <a:solidFill>
                <a:schemeClr val="tx1">
                  <a:tint val="75000"/>
                </a:schemeClr>
              </a:solidFill>
              <a:latin typeface="+mn-lt"/>
              <a:ea typeface="+mn-ea"/>
              <a:cs typeface="+mn-cs"/>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Pr shadeToTitle="0">
        <a:solidFill>
          <a:schemeClr val="bg1"/>
        </a:solidFill>
      </p:bgPr>
    </p:bg>
    <p:spTree>
      <p:nvGrpSpPr>
        <p:cNvPr id="1" name=""/>
        <p:cNvGrpSpPr/>
        <p:nvPr/>
      </p:nvGrpSpPr>
      <p:grpSpPr bwMode="auto">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ln>
        </p:spPr>
        <p:txBody>
          <a:bodyPr anchor="ctr"/>
          <a:lstStyle/>
          <a:p>
            <a:pPr lvl="0">
              <a:defRPr/>
            </a:pPr>
            <a:r>
              <a:rPr lang="zh-CN"/>
              <a:t>Click to edit Master title style</a:t>
            </a:r>
            <a:endParaRPr/>
          </a:p>
        </p:txBody>
      </p:sp>
      <p:sp>
        <p:nvSpPr>
          <p:cNvPr id="1027" name="文本占位符 2"/>
          <p:cNvSpPr>
            <a:spLocks noGrp="1"/>
          </p:cNvSpPr>
          <p:nvPr>
            <p:ph type="body"/>
          </p:nvPr>
        </p:nvSpPr>
        <p:spPr bwMode="auto">
          <a:xfrm>
            <a:off x="838200" y="1825625"/>
            <a:ext cx="10515600" cy="4351338"/>
          </a:xfrm>
          <a:prstGeom prst="rect">
            <a:avLst/>
          </a:prstGeom>
          <a:noFill/>
          <a:ln w="9525">
            <a:noFill/>
          </a:ln>
        </p:spPr>
        <p:txBody>
          <a:bodyPr anchor="t"/>
          <a:lstStyle/>
          <a:p>
            <a:pPr lvl="0" indent="-228600">
              <a:defRPr/>
            </a:pPr>
            <a:r>
              <a:rPr lang="zh-CN"/>
              <a:t>Click to edit Master text style</a:t>
            </a:r>
            <a:endParaRPr/>
          </a:p>
          <a:p>
            <a:pPr lvl="1" indent="-228600">
              <a:defRPr/>
            </a:pPr>
            <a:r>
              <a:rPr lang="zh-CN"/>
              <a:t>Second level</a:t>
            </a:r>
            <a:endParaRPr/>
          </a:p>
          <a:p>
            <a:pPr lvl="2" indent="-228600">
              <a:defRPr/>
            </a:pPr>
            <a:r>
              <a:rPr lang="zh-CN"/>
              <a:t>Third level</a:t>
            </a:r>
            <a:endParaRPr/>
          </a:p>
          <a:p>
            <a:pPr lvl="3" indent="-228600">
              <a:defRPr/>
            </a:pPr>
            <a:r>
              <a:rPr lang="zh-CN"/>
              <a:t>Fourth level</a:t>
            </a:r>
            <a:endParaRPr/>
          </a:p>
          <a:p>
            <a:pPr lvl="4" indent="-228600">
              <a:defRPr/>
            </a:pPr>
            <a:r>
              <a:rPr lang="zh-CN"/>
              <a:t>Fifth level</a:t>
            </a:r>
            <a:endParaRPr/>
          </a:p>
        </p:txBody>
      </p:sp>
      <p:sp>
        <p:nvSpPr>
          <p:cNvPr id="4" name="日期占位符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spcBef>
                <a:spcPts val="0"/>
              </a:spcBef>
              <a:spcAft>
                <a:spcPts val="0"/>
              </a:spcAft>
              <a:defRPr sz="1200">
                <a:solidFill>
                  <a:schemeClr val="tx1">
                    <a:tint val="75000"/>
                  </a:schemeClr>
                </a:solidFill>
                <a:latin typeface="+mn-lt"/>
                <a:ea typeface="+mn-ea"/>
              </a:defRPr>
            </a:lvl1pPr>
          </a:lstStyle>
          <a:p>
            <a:pPr marL="0" marR="0" lvl="0" indent="0" algn="l"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5" name="页脚占位符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spcBef>
                <a:spcPts val="0"/>
              </a:spcBef>
              <a:spcAft>
                <a:spcPts val="0"/>
              </a:spcAft>
              <a:defRPr sz="1200">
                <a:solidFill>
                  <a:schemeClr val="tx1">
                    <a:tint val="75000"/>
                  </a:schemeClr>
                </a:solidFill>
                <a:latin typeface="+mn-lt"/>
                <a:ea typeface="+mn-ea"/>
              </a:defRPr>
            </a:lvl1pPr>
          </a:lstStyle>
          <a:p>
            <a:pPr marL="0" marR="0" lvl="0" indent="0" algn="ctr" defTabSz="914400">
              <a:lnSpc>
                <a:spcPct val="100000"/>
              </a:lnSpc>
              <a:spcBef>
                <a:spcPts val="0"/>
              </a:spcBef>
              <a:spcAft>
                <a:spcPts val="0"/>
              </a:spcAft>
              <a:buClrTx/>
              <a:buSzTx/>
              <a:buFontTx/>
              <a:buNone/>
              <a:defRPr/>
            </a:pPr>
            <a:endParaRPr lang="zh-CN" sz="1200" b="0" i="0" u="none" strike="noStrike" cap="none" spc="0">
              <a:ln>
                <a:noFill/>
              </a:ln>
              <a:solidFill>
                <a:schemeClr val="tx1">
                  <a:tint val="75000"/>
                </a:schemeClr>
              </a:solidFill>
              <a:latin typeface="+mn-lt"/>
              <a:ea typeface="+mn-ea"/>
              <a:cs typeface="+mn-cs"/>
            </a:endParaRPr>
          </a:p>
        </p:txBody>
      </p:sp>
      <p:sp>
        <p:nvSpPr>
          <p:cNvPr id="6" name="灯片编号占位符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spcBef>
                <a:spcPts val="0"/>
              </a:spcBef>
              <a:spcAft>
                <a:spcPts val="0"/>
              </a:spcAft>
              <a:defRPr sz="1200">
                <a:solidFill>
                  <a:schemeClr val="tx1">
                    <a:tint val="75000"/>
                  </a:schemeClr>
                </a:solidFill>
                <a:latin typeface="+mn-lt"/>
                <a:ea typeface="+mn-ea"/>
              </a:defRPr>
            </a:lvl1pPr>
          </a:lstStyle>
          <a:p>
            <a:pPr marL="0" marR="0" lvl="0" indent="0" algn="r" defTabSz="914400">
              <a:lnSpc>
                <a:spcPct val="100000"/>
              </a:lnSpc>
              <a:spcBef>
                <a:spcPts val="0"/>
              </a:spcBef>
              <a:spcAft>
                <a:spcPts val="0"/>
              </a:spcAft>
              <a:buClrTx/>
              <a:buSzTx/>
              <a:buFontTx/>
              <a:buNone/>
              <a:defRPr/>
            </a:pPr>
            <a:fld id="{DF3FDD3A-4C48-442E-9940-9E417B4FE5FE}" type="slidenum">
              <a:rPr lang="zh-CN" sz="1200" b="0" i="0" u="none" strike="noStrike" cap="none" spc="0">
                <a:ln>
                  <a:noFill/>
                </a:ln>
                <a:solidFill>
                  <a:schemeClr val="tx1">
                    <a:tint val="75000"/>
                  </a:schemeClr>
                </a:solidFill>
                <a:latin typeface="+mn-lt"/>
                <a:ea typeface="+mn-ea"/>
                <a:cs typeface="+mn-cs"/>
              </a:rPr>
              <a:t/>
            </a:fld>
            <a:endParaRPr lang="zh-CN" sz="1200" b="0" i="0" u="none" strike="noStrike" cap="none" spc="0">
              <a:ln>
                <a:noFill/>
              </a:ln>
              <a:solidFill>
                <a:schemeClr val="tx1">
                  <a:tint val="75000"/>
                </a:schemeClr>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lvl1pPr algn="l">
        <a:lnSpc>
          <a:spcPct val="90000"/>
        </a:lnSpc>
        <a:spcBef>
          <a:spcPts val="0"/>
        </a:spcBef>
        <a:spcAft>
          <a:spcPts val="0"/>
        </a:spcAft>
        <a:defRPr sz="4400">
          <a:solidFill>
            <a:schemeClr val="tx1"/>
          </a:solidFill>
          <a:latin typeface="+mj-lt"/>
          <a:ea typeface="+mj-ea"/>
          <a:cs typeface="+mj-cs"/>
        </a:defRPr>
      </a:lvl1pPr>
      <a:lvl2pPr algn="l">
        <a:lnSpc>
          <a:spcPct val="90000"/>
        </a:lnSpc>
        <a:spcBef>
          <a:spcPts val="0"/>
        </a:spcBef>
        <a:spcAft>
          <a:spcPts val="0"/>
        </a:spcAft>
        <a:defRPr sz="4400">
          <a:solidFill>
            <a:schemeClr val="tx1"/>
          </a:solidFill>
          <a:latin typeface="Calibri Light"/>
          <a:ea typeface="SimSun"/>
        </a:defRPr>
      </a:lvl2pPr>
      <a:lvl3pPr algn="l">
        <a:lnSpc>
          <a:spcPct val="90000"/>
        </a:lnSpc>
        <a:spcBef>
          <a:spcPts val="0"/>
        </a:spcBef>
        <a:spcAft>
          <a:spcPts val="0"/>
        </a:spcAft>
        <a:defRPr sz="4400">
          <a:solidFill>
            <a:schemeClr val="tx1"/>
          </a:solidFill>
          <a:latin typeface="Calibri Light"/>
          <a:ea typeface="SimSun"/>
        </a:defRPr>
      </a:lvl3pPr>
      <a:lvl4pPr algn="l">
        <a:lnSpc>
          <a:spcPct val="90000"/>
        </a:lnSpc>
        <a:spcBef>
          <a:spcPts val="0"/>
        </a:spcBef>
        <a:spcAft>
          <a:spcPts val="0"/>
        </a:spcAft>
        <a:defRPr sz="4400">
          <a:solidFill>
            <a:schemeClr val="tx1"/>
          </a:solidFill>
          <a:latin typeface="Calibri Light"/>
          <a:ea typeface="SimSun"/>
        </a:defRPr>
      </a:lvl4pPr>
      <a:lvl5pPr algn="l">
        <a:lnSpc>
          <a:spcPct val="90000"/>
        </a:lnSpc>
        <a:spcBef>
          <a:spcPts val="0"/>
        </a:spcBef>
        <a:spcAft>
          <a:spcPts val="0"/>
        </a:spcAft>
        <a:defRPr sz="4400">
          <a:solidFill>
            <a:schemeClr val="tx1"/>
          </a:solidFill>
          <a:latin typeface="Calibri Light"/>
          <a:ea typeface="SimSun"/>
        </a:defRPr>
      </a:lvl5pPr>
      <a:lvl6pPr marL="457200" algn="l">
        <a:lnSpc>
          <a:spcPct val="90000"/>
        </a:lnSpc>
        <a:spcBef>
          <a:spcPts val="0"/>
        </a:spcBef>
        <a:spcAft>
          <a:spcPts val="0"/>
        </a:spcAft>
        <a:defRPr sz="4400">
          <a:solidFill>
            <a:schemeClr val="tx1"/>
          </a:solidFill>
          <a:latin typeface="Calibri Light"/>
          <a:ea typeface="SimSun"/>
        </a:defRPr>
      </a:lvl6pPr>
      <a:lvl7pPr marL="914400" algn="l">
        <a:lnSpc>
          <a:spcPct val="90000"/>
        </a:lnSpc>
        <a:spcBef>
          <a:spcPts val="0"/>
        </a:spcBef>
        <a:spcAft>
          <a:spcPts val="0"/>
        </a:spcAft>
        <a:defRPr sz="4400">
          <a:solidFill>
            <a:schemeClr val="tx1"/>
          </a:solidFill>
          <a:latin typeface="Calibri Light"/>
          <a:ea typeface="SimSun"/>
        </a:defRPr>
      </a:lvl7pPr>
      <a:lvl8pPr marL="1371600" algn="l">
        <a:lnSpc>
          <a:spcPct val="90000"/>
        </a:lnSpc>
        <a:spcBef>
          <a:spcPts val="0"/>
        </a:spcBef>
        <a:spcAft>
          <a:spcPts val="0"/>
        </a:spcAft>
        <a:defRPr sz="4400">
          <a:solidFill>
            <a:schemeClr val="tx1"/>
          </a:solidFill>
          <a:latin typeface="Calibri Light"/>
          <a:ea typeface="SimSun"/>
        </a:defRPr>
      </a:lvl8pPr>
      <a:lvl9pPr marL="1828800" algn="l">
        <a:lnSpc>
          <a:spcPct val="90000"/>
        </a:lnSpc>
        <a:spcBef>
          <a:spcPts val="0"/>
        </a:spcBef>
        <a:spcAft>
          <a:spcPts val="0"/>
        </a:spcAft>
        <a:defRPr sz="4400">
          <a:solidFill>
            <a:schemeClr val="tx1"/>
          </a:solidFill>
          <a:latin typeface="Calibri Light"/>
          <a:ea typeface="SimSun"/>
        </a:defRPr>
      </a:lvl9pPr>
    </p:titleStyle>
    <p:bodyStyle>
      <a:lvl1pPr marL="228600" indent="-228600" algn="l">
        <a:lnSpc>
          <a:spcPct val="90000"/>
        </a:lnSpc>
        <a:spcBef>
          <a:spcPts val="1000"/>
        </a:spcBef>
        <a:spcAft>
          <a:spcPts val="0"/>
        </a:spcAft>
        <a:buFont typeface="Arial"/>
        <a:buChar char="•"/>
        <a:defRPr sz="2800">
          <a:solidFill>
            <a:schemeClr val="tx1"/>
          </a:solidFill>
          <a:latin typeface="+mn-lt"/>
          <a:ea typeface="+mn-ea"/>
          <a:cs typeface="+mn-cs"/>
        </a:defRPr>
      </a:lvl1pPr>
      <a:lvl2pPr marL="685800" indent="-228600" algn="l">
        <a:lnSpc>
          <a:spcPct val="90000"/>
        </a:lnSpc>
        <a:spcBef>
          <a:spcPts val="500"/>
        </a:spcBef>
        <a:spcAft>
          <a:spcPts val="0"/>
        </a:spcAft>
        <a:buFont typeface="Arial"/>
        <a:buChar char="•"/>
        <a:defRPr sz="2400">
          <a:solidFill>
            <a:schemeClr val="tx1"/>
          </a:solidFill>
          <a:latin typeface="+mn-lt"/>
          <a:ea typeface="+mn-ea"/>
          <a:cs typeface="+mn-cs"/>
        </a:defRPr>
      </a:lvl2pPr>
      <a:lvl3pPr marL="1143000" indent="-228600" algn="l">
        <a:lnSpc>
          <a:spcPct val="90000"/>
        </a:lnSpc>
        <a:spcBef>
          <a:spcPts val="500"/>
        </a:spcBef>
        <a:spcAft>
          <a:spcPts val="0"/>
        </a:spcAft>
        <a:buFont typeface="Arial"/>
        <a:buChar char="•"/>
        <a:defRPr sz="2000">
          <a:solidFill>
            <a:schemeClr val="tx1"/>
          </a:solidFill>
          <a:latin typeface="+mn-lt"/>
          <a:ea typeface="+mn-ea"/>
          <a:cs typeface="+mn-cs"/>
        </a:defRPr>
      </a:lvl3pPr>
      <a:lvl4pPr marL="1600200" indent="-228600" algn="l">
        <a:lnSpc>
          <a:spcPct val="90000"/>
        </a:lnSpc>
        <a:spcBef>
          <a:spcPts val="500"/>
        </a:spcBef>
        <a:spcAft>
          <a:spcPts val="0"/>
        </a:spcAft>
        <a:buFont typeface="Arial"/>
        <a:buChar char="•"/>
        <a:defRPr>
          <a:solidFill>
            <a:schemeClr val="tx1"/>
          </a:solidFill>
          <a:latin typeface="+mn-lt"/>
          <a:ea typeface="+mn-ea"/>
          <a:cs typeface="+mn-cs"/>
        </a:defRPr>
      </a:lvl4pPr>
      <a:lvl5pPr marL="2057400" indent="-228600" algn="l">
        <a:lnSpc>
          <a:spcPct val="90000"/>
        </a:lnSpc>
        <a:spcBef>
          <a:spcPts val="500"/>
        </a:spcBef>
        <a:spcAft>
          <a:spcPts val="0"/>
        </a:spcAft>
        <a:buFont typeface="Arial"/>
        <a:buChar char="•"/>
        <a:defRPr>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zh-CN"/>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github.com/"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ocs.github.com/en" TargetMode="External"/><Relationship Id="rId3" Type="http://schemas.openxmlformats.org/officeDocument/2006/relationships/hyperlink" Target="https://git-scm.com/doc"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直角三角形 1"/>
          <p:cNvSpPr/>
          <p:nvPr/>
        </p:nvSpPr>
        <p:spPr bwMode="auto">
          <a:xfrm flipH="1" flipV="1">
            <a:off x="4076699"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3" name="等腰三角形 2"/>
          <p:cNvSpPr/>
          <p:nvPr/>
        </p:nvSpPr>
        <p:spPr bwMode="auto">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fill="norm" stroke="1" extrusionOk="0">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8" name="任意多边形 7"/>
          <p:cNvSpPr/>
          <p:nvPr/>
        </p:nvSpPr>
        <p:spPr bwMode="auto">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fill="norm" stroke="1" extrusionOk="0">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6" name="文本框 8"/>
          <p:cNvSpPr txBox="1"/>
          <p:nvPr/>
        </p:nvSpPr>
        <p:spPr bwMode="auto">
          <a:xfrm>
            <a:off x="119931" y="217805"/>
            <a:ext cx="4458272" cy="707886"/>
          </a:xfrm>
          <a:prstGeom prst="rect">
            <a:avLst/>
          </a:prstGeom>
          <a:noFill/>
          <a:ln w="9525">
            <a:noFill/>
          </a:ln>
        </p:spPr>
        <p:txBody>
          <a:bodyPr wrap="none" anchor="t">
            <a:spAutoFit/>
          </a:bodyPr>
          <a:lstStyle/>
          <a:p>
            <a:pPr defTabSz="914400">
              <a:defRPr/>
            </a:pPr>
            <a:r>
              <a:rPr lang="en-US" sz="4000" b="1">
                <a:solidFill>
                  <a:srgbClr val="262626"/>
                </a:solidFill>
                <a:latin typeface="Arial"/>
                <a:ea typeface="Microsoft YaHei"/>
              </a:rPr>
              <a:t>What you </a:t>
            </a:r>
            <a:r>
              <a:rPr lang="en-US" sz="4000" b="1">
                <a:solidFill>
                  <a:srgbClr val="262626"/>
                </a:solidFill>
                <a:latin typeface="Arial"/>
                <a:ea typeface="Microsoft YaHei"/>
              </a:rPr>
              <a:t>learn ? </a:t>
            </a:r>
            <a:endParaRPr lang="en-US" sz="4000" b="1">
              <a:solidFill>
                <a:srgbClr val="262626"/>
              </a:solidFill>
              <a:latin typeface="Arial"/>
              <a:ea typeface="Microsoft YaHei"/>
            </a:endParaRPr>
          </a:p>
        </p:txBody>
      </p:sp>
      <p:sp>
        <p:nvSpPr>
          <p:cNvPr id="7" name="Rectangle 6"/>
          <p:cNvSpPr/>
          <p:nvPr/>
        </p:nvSpPr>
        <p:spPr bwMode="auto">
          <a:xfrm>
            <a:off x="9520459" y="6452165"/>
            <a:ext cx="2166812" cy="646331"/>
          </a:xfrm>
          <a:prstGeom prst="rect">
            <a:avLst/>
          </a:prstGeom>
        </p:spPr>
        <p:txBody>
          <a:bodyPr wrap="none">
            <a:spAutoFit/>
          </a:bodyPr>
          <a:lstStyle/>
          <a:p>
            <a:pPr>
              <a:defRPr/>
            </a:pPr>
            <a:r>
              <a:rPr lang="en-US">
                <a:latin typeface="Verdana"/>
                <a:ea typeface="Verdana"/>
              </a:rPr>
              <a:t>Git_Github_Tools</a:t>
            </a:r>
            <a:endParaRPr/>
          </a:p>
          <a:p>
            <a:pPr>
              <a:defRPr/>
            </a:pPr>
            <a:r>
              <a:rPr lang="en-US">
                <a:latin typeface="Verdana"/>
                <a:ea typeface="Verdana"/>
              </a:rPr>
              <a:t> </a:t>
            </a:r>
            <a:endParaRPr lang="en-US">
              <a:latin typeface="Verdana"/>
              <a:ea typeface="Verdana"/>
            </a:endParaRPr>
          </a:p>
        </p:txBody>
      </p:sp>
      <p:graphicFrame>
        <p:nvGraphicFramePr>
          <p:cNvPr id="9" name="Table 8"/>
          <p:cNvGraphicFramePr>
            <a:graphicFrameLocks xmlns:a="http://schemas.openxmlformats.org/drawingml/2006/main" noGrp="1"/>
          </p:cNvGraphicFramePr>
          <p:nvPr/>
        </p:nvGraphicFramePr>
        <p:xfrm>
          <a:off x="504967" y="2137202"/>
          <a:ext cx="11041039" cy="2680458"/>
        </p:xfrm>
        <a:graphic>
          <a:graphicData uri="http://schemas.openxmlformats.org/drawingml/2006/table">
            <a:tbl>
              <a:tblPr firstRow="1" firstCol="0" lastRow="0" lastCol="0" bandRow="1" bandCol="0">
                <a:tableStyleId>{7550BF61-1FC5-D222-7CA0-2A45BE84A2BA}</a:tableStyleId>
              </a:tblPr>
              <a:tblGrid>
                <a:gridCol w="5520519"/>
                <a:gridCol w="5520519"/>
              </a:tblGrid>
              <a:tr h="462148">
                <a:tc gridSpan="2">
                  <a:txBody>
                    <a:bodyPr/>
                    <a:p>
                      <a:pPr algn="ctr">
                        <a:defRPr/>
                      </a:pPr>
                      <a:r>
                        <a:rPr lang="en-US" sz="2400">
                          <a:solidFill>
                            <a:schemeClr val="tx1"/>
                          </a:solidFill>
                          <a:latin typeface="Verdana"/>
                          <a:ea typeface="Verdana"/>
                        </a:rPr>
                        <a:t>Git_Github_GitLab_Tools</a:t>
                      </a:r>
                      <a:endParaRPr lang="en-US" sz="2400">
                        <a:solidFill>
                          <a:schemeClr val="tx1"/>
                        </a:solidFill>
                        <a:latin typeface="Verdana"/>
                        <a:ea typeface="Verdana"/>
                      </a:endParaRPr>
                    </a:p>
                  </a:txBody>
                  <a:tcPr/>
                </a:tc>
                <a:tc hMerge="1">
                  <a:txBody>
                    <a:bodyPr/>
                    <a:p>
                      <a:endParaRPr/>
                    </a:p>
                  </a:txBody>
                </a:tc>
              </a:tr>
              <a:tr h="462148">
                <a:tc>
                  <a:txBody>
                    <a:bodyPr/>
                    <a:p>
                      <a:pPr marL="285750" indent="-285750">
                        <a:buFont typeface="Wingdings"/>
                        <a:buChar char="Ø"/>
                        <a:defRPr/>
                      </a:pPr>
                      <a:r>
                        <a:rPr lang="en-US" sz="2400"/>
                        <a:t>What is</a:t>
                      </a:r>
                      <a:r>
                        <a:rPr lang="en-US" sz="2400"/>
                        <a:t> Git &amp; How to use it</a:t>
                      </a:r>
                      <a:endParaRPr lang="en-US" sz="2400"/>
                    </a:p>
                  </a:txBody>
                  <a:tcPr/>
                </a:tc>
                <a:tc>
                  <a:txBody>
                    <a:bodyPr/>
                    <a:p>
                      <a:pPr marL="285750" marR="0" indent="-285750" algn="l" defTabSz="914400">
                        <a:lnSpc>
                          <a:spcPct val="100000"/>
                        </a:lnSpc>
                        <a:spcBef>
                          <a:spcPts val="0"/>
                        </a:spcBef>
                        <a:spcAft>
                          <a:spcPts val="0"/>
                        </a:spcAft>
                        <a:buClrTx/>
                        <a:buSzTx/>
                        <a:buFont typeface="Wingdings"/>
                        <a:buChar char="Ø"/>
                        <a:defRPr/>
                      </a:pPr>
                      <a:r>
                        <a:rPr lang="en-US" sz="2400"/>
                        <a:t>Resources &amp; Tools</a:t>
                      </a:r>
                      <a:endParaRPr/>
                    </a:p>
                  </a:txBody>
                  <a:tcPr/>
                </a:tc>
              </a:tr>
              <a:tr h="462148">
                <a:tc>
                  <a:txBody>
                    <a:bodyPr/>
                    <a:p>
                      <a:pPr marL="285750" indent="-285750">
                        <a:buFont typeface="Wingdings"/>
                        <a:buChar char="Ø"/>
                        <a:defRPr/>
                      </a:pPr>
                      <a:r>
                        <a:rPr lang="en-US" sz="2400"/>
                        <a:t>What is Git-hub/GitLab &amp; How to use it</a:t>
                      </a:r>
                      <a:endParaRPr lang="en-US" sz="2400"/>
                    </a:p>
                  </a:txBody>
                  <a:tcPr/>
                </a:tc>
                <a:tc>
                  <a:txBody>
                    <a:bodyPr/>
                    <a:p>
                      <a:pPr marL="285750" indent="-285750">
                        <a:buFont typeface="Wingdings"/>
                        <a:buChar char="Ø"/>
                        <a:defRPr/>
                      </a:pPr>
                      <a:r>
                        <a:rPr lang="en-US" sz="2400"/>
                        <a:t>How to Install Eclipse</a:t>
                      </a:r>
                      <a:endParaRPr lang="en-US" sz="2400"/>
                    </a:p>
                  </a:txBody>
                  <a:tcPr/>
                </a:tc>
              </a:tr>
              <a:tr h="831866">
                <a:tc>
                  <a:txBody>
                    <a:bodyPr/>
                    <a:p>
                      <a:pPr marL="285750" marR="0" indent="-285750" algn="l" defTabSz="914400">
                        <a:lnSpc>
                          <a:spcPct val="100000"/>
                        </a:lnSpc>
                        <a:spcBef>
                          <a:spcPts val="0"/>
                        </a:spcBef>
                        <a:spcAft>
                          <a:spcPts val="0"/>
                        </a:spcAft>
                        <a:buClrTx/>
                        <a:buSzTx/>
                        <a:buFont typeface="Wingdings"/>
                        <a:buChar char="Ø"/>
                        <a:defRPr/>
                      </a:pPr>
                      <a:r>
                        <a:rPr lang="en-US" sz="2400"/>
                        <a:t>Eclipse Environments &amp; Uses</a:t>
                      </a:r>
                      <a:endParaRPr lang="en-US" sz="2400"/>
                    </a:p>
                  </a:txBody>
                  <a:tcPr/>
                </a:tc>
                <a:tc>
                  <a:txBody>
                    <a:bodyPr/>
                    <a:p>
                      <a:pPr marL="285750" marR="0" indent="-285750" algn="l" defTabSz="914400">
                        <a:lnSpc>
                          <a:spcPct val="100000"/>
                        </a:lnSpc>
                        <a:spcBef>
                          <a:spcPts val="0"/>
                        </a:spcBef>
                        <a:spcAft>
                          <a:spcPts val="0"/>
                        </a:spcAft>
                        <a:buClrTx/>
                        <a:buSzTx/>
                        <a:buFont typeface="Wingdings"/>
                        <a:buChar char="Ø"/>
                        <a:defRPr/>
                      </a:pPr>
                      <a:r>
                        <a:rPr lang="en-US" sz="2400"/>
                        <a:t>Marketplace app </a:t>
                      </a:r>
                      <a:endParaRPr/>
                    </a:p>
                  </a:txBody>
                  <a:tcPr/>
                </a:tc>
              </a:tr>
              <a:tr h="462148">
                <a:tc>
                  <a:txBody>
                    <a:bodyPr/>
                    <a:p>
                      <a:pPr marL="285750" indent="-285750">
                        <a:buFont typeface="Wingdings"/>
                        <a:buChar char="Ø"/>
                        <a:defRPr/>
                      </a:pPr>
                      <a:r>
                        <a:rPr lang="en-US" sz="2400"/>
                        <a:t>Version Control System</a:t>
                      </a:r>
                      <a:endParaRPr lang="en-US" sz="2400"/>
                    </a:p>
                  </a:txBody>
                  <a:tcPr/>
                </a:tc>
                <a:tc>
                  <a:txBody>
                    <a:bodyPr/>
                    <a:p>
                      <a:pPr marL="0" indent="0">
                        <a:buFont typeface="Wingdings"/>
                        <a:buNone/>
                        <a:defRPr/>
                      </a:pPr>
                      <a:endParaRPr lang="en-US" sz="24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直角三角形 1"/>
          <p:cNvSpPr/>
          <p:nvPr/>
        </p:nvSpPr>
        <p:spPr bwMode="auto">
          <a:xfrm flipH="1" flipV="1">
            <a:off x="4076699"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3" name="等腰三角形 2"/>
          <p:cNvSpPr/>
          <p:nvPr/>
        </p:nvSpPr>
        <p:spPr bwMode="auto">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fill="norm" stroke="1" extrusionOk="0">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8" name="任意多边形 7"/>
          <p:cNvSpPr/>
          <p:nvPr/>
        </p:nvSpPr>
        <p:spPr bwMode="auto">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fill="norm" stroke="1" extrusionOk="0">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9" name="文本框 8"/>
          <p:cNvSpPr txBox="1"/>
          <p:nvPr/>
        </p:nvSpPr>
        <p:spPr bwMode="auto">
          <a:xfrm>
            <a:off x="113348" y="207328"/>
            <a:ext cx="5170005" cy="707886"/>
          </a:xfrm>
          <a:prstGeom prst="rect">
            <a:avLst/>
          </a:prstGeom>
          <a:noFill/>
          <a:ln w="9525">
            <a:noFill/>
          </a:ln>
        </p:spPr>
        <p:txBody>
          <a:bodyPr wrap="none" anchor="t">
            <a:spAutoFit/>
          </a:bodyPr>
          <a:lstStyle/>
          <a:p>
            <a:pPr lvl="0">
              <a:defRPr/>
            </a:pPr>
            <a:r>
              <a:rPr lang="en-US" sz="4000" b="1">
                <a:solidFill>
                  <a:srgbClr val="262626"/>
                </a:solidFill>
                <a:latin typeface="Arial"/>
                <a:ea typeface="Microsoft YaHei"/>
              </a:rPr>
              <a:t> </a:t>
            </a:r>
            <a:r>
              <a:rPr lang="en-US" sz="4000" b="1">
                <a:solidFill>
                  <a:srgbClr val="262626"/>
                </a:solidFill>
                <a:latin typeface="Arial"/>
                <a:ea typeface="Microsoft YaHei"/>
              </a:rPr>
              <a:t>Steps to use Github</a:t>
            </a:r>
            <a:endParaRPr lang="en-US" sz="4000" b="1">
              <a:solidFill>
                <a:srgbClr val="262626"/>
              </a:solidFill>
              <a:latin typeface="Arial"/>
              <a:ea typeface="Microsoft YaHei"/>
            </a:endParaRPr>
          </a:p>
        </p:txBody>
      </p:sp>
      <p:sp>
        <p:nvSpPr>
          <p:cNvPr id="10" name="Rectangle 9"/>
          <p:cNvSpPr/>
          <p:nvPr/>
        </p:nvSpPr>
        <p:spPr bwMode="auto">
          <a:xfrm>
            <a:off x="9520459" y="6452165"/>
            <a:ext cx="2166812" cy="646331"/>
          </a:xfrm>
          <a:prstGeom prst="rect">
            <a:avLst/>
          </a:prstGeom>
        </p:spPr>
        <p:txBody>
          <a:bodyPr wrap="none">
            <a:spAutoFit/>
          </a:bodyPr>
          <a:lstStyle/>
          <a:p>
            <a:pPr>
              <a:defRPr/>
            </a:pPr>
            <a:r>
              <a:rPr lang="en-US">
                <a:latin typeface="Verdana"/>
                <a:ea typeface="Verdana"/>
              </a:rPr>
              <a:t>Git_Github_Tools</a:t>
            </a:r>
            <a:endParaRPr/>
          </a:p>
          <a:p>
            <a:pPr>
              <a:defRPr/>
            </a:pPr>
            <a:r>
              <a:rPr lang="en-US">
                <a:latin typeface="Verdana"/>
                <a:ea typeface="Verdana"/>
              </a:rPr>
              <a:t> </a:t>
            </a:r>
            <a:endParaRPr lang="en-US">
              <a:latin typeface="Verdana"/>
              <a:ea typeface="Verdana"/>
            </a:endParaRPr>
          </a:p>
        </p:txBody>
      </p:sp>
      <p:sp>
        <p:nvSpPr>
          <p:cNvPr id="4" name="Rectangle 3"/>
          <p:cNvSpPr/>
          <p:nvPr/>
        </p:nvSpPr>
        <p:spPr bwMode="auto">
          <a:xfrm>
            <a:off x="327545" y="1168789"/>
            <a:ext cx="11586949" cy="5632311"/>
          </a:xfrm>
          <a:prstGeom prst="rect">
            <a:avLst/>
          </a:prstGeom>
        </p:spPr>
        <p:txBody>
          <a:bodyPr wrap="square">
            <a:spAutoFit/>
          </a:bodyPr>
          <a:lstStyle/>
          <a:p>
            <a:pPr marL="342900" indent="-342900">
              <a:buFontTx/>
              <a:buAutoNum type="arabicParenR"/>
              <a:defRPr/>
            </a:pPr>
            <a:r>
              <a:rPr lang="en-US" sz="2400"/>
              <a:t>Go to https://git-scm.com/ and download git as per your platform </a:t>
            </a:r>
            <a:endParaRPr/>
          </a:p>
          <a:p>
            <a:pPr marL="342900" indent="-342900">
              <a:buFontTx/>
              <a:buAutoNum type="arabicParenR"/>
              <a:defRPr/>
            </a:pPr>
            <a:r>
              <a:rPr lang="en-US" sz="2400"/>
              <a:t>Install GIT </a:t>
            </a:r>
            <a:r>
              <a:rPr lang="en-US" sz="2400"/>
              <a:t>&amp; Check </a:t>
            </a:r>
            <a:r>
              <a:rPr lang="en-US" sz="2400"/>
              <a:t>Git Version - </a:t>
            </a:r>
            <a:endParaRPr/>
          </a:p>
          <a:p>
            <a:pPr>
              <a:defRPr/>
            </a:pPr>
            <a:r>
              <a:rPr lang="en-US" sz="2400"/>
              <a:t>  </a:t>
            </a:r>
            <a:r>
              <a:rPr lang="en-US" sz="2400"/>
              <a:t>     $&gt; </a:t>
            </a:r>
            <a:r>
              <a:rPr lang="en-US" sz="2400"/>
              <a:t>git </a:t>
            </a:r>
            <a:r>
              <a:rPr lang="en-US" sz="2400"/>
              <a:t>–version</a:t>
            </a:r>
            <a:endParaRPr/>
          </a:p>
          <a:p>
            <a:pPr marL="342900" indent="-342900">
              <a:buAutoNum type="arabicParenR" startAt="3"/>
              <a:defRPr/>
            </a:pPr>
            <a:r>
              <a:rPr lang="en-US" sz="2400"/>
              <a:t>Sign-Up </a:t>
            </a:r>
            <a:r>
              <a:rPr lang="en-US" sz="2400"/>
              <a:t>Github  </a:t>
            </a:r>
            <a:r>
              <a:rPr lang="en-US" sz="2400" u="sng">
                <a:hlinkClick r:id="rId2" tooltip="https://www.github.com/"/>
              </a:rPr>
              <a:t>https://</a:t>
            </a:r>
            <a:r>
              <a:rPr lang="en-US" sz="2400" u="sng">
                <a:hlinkClick r:id="rId2" tooltip="https://www.github.com/"/>
              </a:rPr>
              <a:t>www.github.com</a:t>
            </a:r>
            <a:endParaRPr lang="en-US" sz="2400"/>
          </a:p>
          <a:p>
            <a:pPr marL="342900" indent="-342900">
              <a:buAutoNum type="arabicParenR" startAt="3"/>
              <a:defRPr/>
            </a:pPr>
            <a:r>
              <a:rPr lang="en-US" sz="2400"/>
              <a:t>Sign-In Github </a:t>
            </a:r>
            <a:endParaRPr/>
          </a:p>
          <a:p>
            <a:pPr marL="342900" indent="-342900">
              <a:buFontTx/>
              <a:buAutoNum type="arabicParenR" startAt="3"/>
              <a:defRPr/>
            </a:pPr>
            <a:r>
              <a:rPr lang="en-US" sz="2400"/>
              <a:t>Make Repository in GitHub </a:t>
            </a:r>
            <a:endParaRPr lang="en-US" sz="2400"/>
          </a:p>
          <a:p>
            <a:pPr>
              <a:defRPr/>
            </a:pPr>
            <a:r>
              <a:rPr lang="en-US" sz="2400"/>
              <a:t>6) Open CMD &amp; Clone </a:t>
            </a:r>
            <a:r>
              <a:rPr lang="en-US" sz="2400"/>
              <a:t>GitHub repository to your local machine </a:t>
            </a:r>
            <a:endParaRPr/>
          </a:p>
          <a:p>
            <a:pPr>
              <a:defRPr/>
            </a:pPr>
            <a:r>
              <a:rPr lang="en-US" sz="2400"/>
              <a:t>  </a:t>
            </a:r>
            <a:r>
              <a:rPr lang="en-US" sz="2400"/>
              <a:t>     $&gt; </a:t>
            </a:r>
            <a:r>
              <a:rPr lang="en-US" sz="2400"/>
              <a:t>git clone </a:t>
            </a:r>
            <a:r>
              <a:rPr lang="en-US" sz="2400"/>
              <a:t>URL_OF_Repositary</a:t>
            </a:r>
            <a:endParaRPr/>
          </a:p>
          <a:p>
            <a:pPr>
              <a:defRPr/>
            </a:pPr>
            <a:r>
              <a:rPr lang="en-US" sz="2400"/>
              <a:t>7) Copy </a:t>
            </a:r>
            <a:r>
              <a:rPr lang="en-US" sz="2400"/>
              <a:t>your Project directory </a:t>
            </a:r>
            <a:r>
              <a:rPr lang="en-US" sz="2400"/>
              <a:t> or code in local repository </a:t>
            </a:r>
            <a:endParaRPr/>
          </a:p>
          <a:p>
            <a:pPr marL="342900" indent="-342900">
              <a:buAutoNum type="arabicParenR" startAt="8"/>
              <a:defRPr/>
            </a:pPr>
            <a:r>
              <a:rPr lang="en-US" sz="2400"/>
              <a:t>Open Terminal/command prompt and change </a:t>
            </a:r>
            <a:r>
              <a:rPr lang="en-US" sz="2400"/>
              <a:t>the current working directory to your local </a:t>
            </a:r>
            <a:r>
              <a:rPr lang="en-US" sz="2400"/>
              <a:t>repository. </a:t>
            </a:r>
            <a:endParaRPr/>
          </a:p>
          <a:p>
            <a:pPr marL="342900" indent="-342900">
              <a:buAutoNum type="arabicParenR" startAt="8"/>
              <a:defRPr/>
            </a:pPr>
            <a:r>
              <a:rPr lang="en-US" sz="2400"/>
              <a:t>Use following commands </a:t>
            </a:r>
            <a:endParaRPr/>
          </a:p>
          <a:p>
            <a:pPr>
              <a:defRPr/>
            </a:pPr>
            <a:r>
              <a:rPr lang="en-US" sz="2400"/>
              <a:t>       $&gt; </a:t>
            </a:r>
            <a:r>
              <a:rPr lang="en-US" sz="2400"/>
              <a:t>git add .</a:t>
            </a:r>
            <a:endParaRPr/>
          </a:p>
          <a:p>
            <a:pPr>
              <a:defRPr/>
            </a:pPr>
            <a:r>
              <a:rPr lang="en-US" sz="2400"/>
              <a:t>       $&gt; </a:t>
            </a:r>
            <a:r>
              <a:rPr lang="en-US" sz="2400"/>
              <a:t>git commit </a:t>
            </a:r>
            <a:r>
              <a:rPr lang="en-US" sz="2400"/>
              <a:t>–m "Your </a:t>
            </a:r>
            <a:r>
              <a:rPr lang="en-US" sz="2400"/>
              <a:t>comment here"</a:t>
            </a:r>
            <a:endParaRPr/>
          </a:p>
          <a:p>
            <a:pPr>
              <a:defRPr/>
            </a:pPr>
            <a:r>
              <a:rPr lang="en-US" sz="2400"/>
              <a:t>       $&gt; </a:t>
            </a:r>
            <a:r>
              <a:rPr lang="en-US" sz="2400"/>
              <a:t>git push </a:t>
            </a:r>
            <a:r>
              <a:rPr lang="en-US" sz="2400"/>
              <a:t>URL_OF_Repositary</a:t>
            </a:r>
            <a:endParaRPr lang="en-US"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直角三角形 1"/>
          <p:cNvSpPr/>
          <p:nvPr/>
        </p:nvSpPr>
        <p:spPr bwMode="auto">
          <a:xfrm flipH="1" flipV="1">
            <a:off x="4076699"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3" name="等腰三角形 2"/>
          <p:cNvSpPr/>
          <p:nvPr/>
        </p:nvSpPr>
        <p:spPr bwMode="auto">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fill="norm" stroke="1" extrusionOk="0">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8" name="任意多边形 7"/>
          <p:cNvSpPr/>
          <p:nvPr/>
        </p:nvSpPr>
        <p:spPr bwMode="auto">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fill="norm" stroke="1" extrusionOk="0">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9" name="文本框 8"/>
          <p:cNvSpPr txBox="1"/>
          <p:nvPr/>
        </p:nvSpPr>
        <p:spPr bwMode="auto">
          <a:xfrm>
            <a:off x="113347" y="207327"/>
            <a:ext cx="10511310" cy="701075"/>
          </a:xfrm>
          <a:prstGeom prst="rect">
            <a:avLst/>
          </a:prstGeom>
          <a:noFill/>
          <a:ln w="9525">
            <a:noFill/>
          </a:ln>
        </p:spPr>
        <p:txBody>
          <a:bodyPr wrap="none" anchor="t">
            <a:spAutoFit/>
          </a:bodyPr>
          <a:lstStyle/>
          <a:p>
            <a:pPr lvl="0">
              <a:defRPr/>
            </a:pPr>
            <a:r>
              <a:rPr lang="en-US" sz="4000" b="1">
                <a:solidFill>
                  <a:srgbClr val="262626"/>
                </a:solidFill>
                <a:latin typeface="Arial"/>
                <a:ea typeface="Microsoft YaHei"/>
              </a:rPr>
              <a:t> </a:t>
            </a:r>
            <a:r>
              <a:rPr lang="en-US" sz="4000" b="1">
                <a:solidFill>
                  <a:srgbClr val="262626"/>
                </a:solidFill>
                <a:latin typeface="Arial"/>
                <a:ea typeface="Microsoft YaHei"/>
              </a:rPr>
              <a:t>Want to study More Git , Github &amp; GitLab?</a:t>
            </a:r>
            <a:endParaRPr lang="en-US" sz="4000" b="1">
              <a:solidFill>
                <a:srgbClr val="262626"/>
              </a:solidFill>
              <a:latin typeface="Arial"/>
              <a:ea typeface="Microsoft YaHei"/>
            </a:endParaRPr>
          </a:p>
        </p:txBody>
      </p:sp>
      <p:sp>
        <p:nvSpPr>
          <p:cNvPr id="10" name="Rectangle 9"/>
          <p:cNvSpPr/>
          <p:nvPr/>
        </p:nvSpPr>
        <p:spPr bwMode="auto">
          <a:xfrm>
            <a:off x="9520459" y="6452165"/>
            <a:ext cx="2166812" cy="646331"/>
          </a:xfrm>
          <a:prstGeom prst="rect">
            <a:avLst/>
          </a:prstGeom>
        </p:spPr>
        <p:txBody>
          <a:bodyPr wrap="none">
            <a:spAutoFit/>
          </a:bodyPr>
          <a:lstStyle/>
          <a:p>
            <a:pPr>
              <a:defRPr/>
            </a:pPr>
            <a:r>
              <a:rPr lang="en-US">
                <a:latin typeface="Verdana"/>
                <a:ea typeface="Verdana"/>
              </a:rPr>
              <a:t>Git_Github_Tools</a:t>
            </a:r>
            <a:endParaRPr/>
          </a:p>
          <a:p>
            <a:pPr>
              <a:defRPr/>
            </a:pPr>
            <a:r>
              <a:rPr lang="en-US">
                <a:latin typeface="Verdana"/>
                <a:ea typeface="Verdana"/>
              </a:rPr>
              <a:t> </a:t>
            </a:r>
            <a:endParaRPr lang="en-US">
              <a:latin typeface="Verdana"/>
              <a:ea typeface="Verdana"/>
            </a:endParaRPr>
          </a:p>
        </p:txBody>
      </p:sp>
      <p:sp>
        <p:nvSpPr>
          <p:cNvPr id="7" name="Rectangle 6"/>
          <p:cNvSpPr/>
          <p:nvPr/>
        </p:nvSpPr>
        <p:spPr bwMode="auto">
          <a:xfrm>
            <a:off x="1158802" y="2219999"/>
            <a:ext cx="9445169" cy="3413795"/>
          </a:xfrm>
          <a:prstGeom prst="rect">
            <a:avLst/>
          </a:prstGeom>
        </p:spPr>
        <p:txBody>
          <a:bodyPr wrap="square">
            <a:spAutoFit/>
          </a:bodyPr>
          <a:lstStyle/>
          <a:p>
            <a:pPr marL="457200" indent="-457200" algn="just">
              <a:buFont typeface="Wingdings"/>
              <a:buChar char="Ø"/>
              <a:defRPr/>
            </a:pPr>
            <a:r>
              <a:rPr lang="en-US" sz="4000" b="1" u="sng">
                <a:solidFill>
                  <a:schemeClr val="accent1">
                    <a:lumMod val="75000"/>
                  </a:schemeClr>
                </a:solidFill>
                <a:hlinkClick r:id="rId2" tooltip="https://docs.github.com/en"/>
              </a:rPr>
              <a:t>https://</a:t>
            </a:r>
            <a:r>
              <a:rPr lang="en-US" sz="4000" b="1" u="sng">
                <a:solidFill>
                  <a:schemeClr val="accent1">
                    <a:lumMod val="75000"/>
                  </a:schemeClr>
                </a:solidFill>
                <a:hlinkClick r:id="rId2" tooltip="https://docs.github.com/en"/>
              </a:rPr>
              <a:t>docs.github.com/en</a:t>
            </a:r>
            <a:endParaRPr/>
          </a:p>
          <a:p>
            <a:pPr marL="457200" indent="-457200" algn="just">
              <a:buFont typeface="Wingdings"/>
              <a:buChar char="Ø"/>
              <a:defRPr/>
            </a:pPr>
            <a:endParaRPr lang="en-US" sz="4000" b="1">
              <a:solidFill>
                <a:schemeClr val="accent1">
                  <a:lumMod val="75000"/>
                </a:schemeClr>
              </a:solidFill>
            </a:endParaRPr>
          </a:p>
          <a:p>
            <a:pPr marL="457200" indent="-457200" algn="just">
              <a:buFont typeface="Wingdings"/>
              <a:buChar char="Ø"/>
              <a:defRPr/>
            </a:pPr>
            <a:r>
              <a:rPr lang="en-US" sz="4000" b="1" u="sng">
                <a:solidFill>
                  <a:schemeClr val="accent1">
                    <a:lumMod val="75000"/>
                  </a:schemeClr>
                </a:solidFill>
                <a:hlinkClick r:id="rId3" tooltip="https://git-scm.com/doc"/>
              </a:rPr>
              <a:t>https://</a:t>
            </a:r>
            <a:r>
              <a:rPr lang="en-US" sz="4000" b="1" u="sng">
                <a:solidFill>
                  <a:schemeClr val="accent1">
                    <a:lumMod val="75000"/>
                  </a:schemeClr>
                </a:solidFill>
                <a:hlinkClick r:id="rId3" tooltip="https://git-scm.com/doc"/>
              </a:rPr>
              <a:t>git-scm.com/doc</a:t>
            </a:r>
            <a:endParaRPr/>
          </a:p>
          <a:p>
            <a:pPr marL="457200" indent="-457200" algn="just">
              <a:buFont typeface="Wingdings"/>
              <a:buChar char="Ø"/>
              <a:defRPr/>
            </a:pPr>
            <a:endParaRPr lang="en-US"/>
          </a:p>
          <a:p>
            <a:pPr marL="457200" indent="-457200" algn="just">
              <a:buFont typeface="Wingdings"/>
              <a:buChar char="Ø"/>
              <a:defRPr/>
            </a:pPr>
            <a:r>
              <a:rPr lang="en-US" sz="4000" b="1" i="0" u="sng" strike="noStrike" cap="none" spc="0">
                <a:solidFill>
                  <a:schemeClr val="accent1">
                    <a:lumMod val="75000"/>
                  </a:schemeClr>
                </a:solidFill>
                <a:latin typeface="Calibri"/>
                <a:cs typeface="Calibri"/>
              </a:rPr>
              <a:t>https://about.gitlab.com/</a:t>
            </a:r>
            <a:endParaRPr sz="3600" b="1" u="sng">
              <a:solidFill>
                <a:schemeClr val="accent1">
                  <a:lumMod val="75000"/>
                </a:schemeClr>
              </a:solidFill>
            </a:endParaRPr>
          </a:p>
          <a:p>
            <a:pPr algn="just">
              <a:defRPr/>
            </a:pPr>
            <a:endParaRPr lang="en-US" sz="4000" b="1">
              <a:solidFill>
                <a:schemeClr val="accent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直角三角形 1"/>
          <p:cNvSpPr/>
          <p:nvPr/>
        </p:nvSpPr>
        <p:spPr bwMode="auto">
          <a:xfrm flipH="1" flipV="1">
            <a:off x="4076699"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3" name="等腰三角形 2"/>
          <p:cNvSpPr/>
          <p:nvPr/>
        </p:nvSpPr>
        <p:spPr bwMode="auto">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fill="norm" stroke="1" extrusionOk="0">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8" name="任意多边形 7"/>
          <p:cNvSpPr/>
          <p:nvPr/>
        </p:nvSpPr>
        <p:spPr bwMode="auto">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fill="norm" stroke="1" extrusionOk="0">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pic>
        <p:nvPicPr>
          <p:cNvPr id="5" name="Picture 4" descr="python-logo"/>
          <p:cNvPicPr>
            <a:picLocks noChangeAspect="1"/>
          </p:cNvPicPr>
          <p:nvPr/>
        </p:nvPicPr>
        <p:blipFill>
          <a:blip r:embed="rId2"/>
          <a:stretch/>
        </p:blipFill>
        <p:spPr bwMode="auto">
          <a:xfrm>
            <a:off x="8509000" y="361315"/>
            <a:ext cx="3683000" cy="1041400"/>
          </a:xfrm>
          <a:prstGeom prst="rect">
            <a:avLst/>
          </a:prstGeom>
        </p:spPr>
      </p:pic>
      <p:sp>
        <p:nvSpPr>
          <p:cNvPr id="62468" name="文本框 8"/>
          <p:cNvSpPr txBox="1"/>
          <p:nvPr/>
        </p:nvSpPr>
        <p:spPr bwMode="auto">
          <a:xfrm>
            <a:off x="785047" y="2269932"/>
            <a:ext cx="4802187" cy="1014412"/>
          </a:xfrm>
          <a:prstGeom prst="rect">
            <a:avLst/>
          </a:prstGeom>
          <a:noFill/>
          <a:ln w="9525">
            <a:noFill/>
          </a:ln>
        </p:spPr>
        <p:txBody>
          <a:bodyPr anchor="t">
            <a:spAutoFit/>
          </a:bodyPr>
          <a:lstStyle/>
          <a:p>
            <a:pPr algn="just" defTabSz="914400">
              <a:defRPr/>
            </a:pPr>
            <a:r>
              <a:rPr lang="en-US" sz="6000" b="1">
                <a:solidFill>
                  <a:srgbClr val="262626"/>
                </a:solidFill>
                <a:latin typeface="Arial"/>
                <a:ea typeface="Microsoft YaHei"/>
              </a:rPr>
              <a:t>THANKS</a:t>
            </a:r>
            <a:endParaRPr/>
          </a:p>
        </p:txBody>
      </p:sp>
      <p:sp>
        <p:nvSpPr>
          <p:cNvPr id="10" name="Rectangle 9"/>
          <p:cNvSpPr/>
          <p:nvPr/>
        </p:nvSpPr>
        <p:spPr bwMode="auto">
          <a:xfrm>
            <a:off x="9520459" y="6452165"/>
            <a:ext cx="2166812" cy="646331"/>
          </a:xfrm>
          <a:prstGeom prst="rect">
            <a:avLst/>
          </a:prstGeom>
        </p:spPr>
        <p:txBody>
          <a:bodyPr wrap="none">
            <a:spAutoFit/>
          </a:bodyPr>
          <a:lstStyle/>
          <a:p>
            <a:pPr>
              <a:defRPr/>
            </a:pPr>
            <a:r>
              <a:rPr lang="en-US">
                <a:latin typeface="Verdana"/>
                <a:ea typeface="Verdana"/>
              </a:rPr>
              <a:t>Git_Github_Tools</a:t>
            </a:r>
            <a:endParaRPr/>
          </a:p>
          <a:p>
            <a:pPr>
              <a:defRPr/>
            </a:pPr>
            <a:r>
              <a:rPr lang="en-US">
                <a:latin typeface="Verdana"/>
                <a:ea typeface="Verdana"/>
              </a:rPr>
              <a:t> </a:t>
            </a:r>
            <a:endParaRPr lang="en-US">
              <a:latin typeface="Verdana"/>
              <a:ea typeface="Verdana"/>
            </a:endParaRPr>
          </a:p>
        </p:txBody>
      </p:sp>
      <p:sp>
        <p:nvSpPr>
          <p:cNvPr id="11" name="文本框 9"/>
          <p:cNvSpPr txBox="1"/>
          <p:nvPr/>
        </p:nvSpPr>
        <p:spPr bwMode="auto">
          <a:xfrm>
            <a:off x="5861050" y="4197180"/>
            <a:ext cx="5726439" cy="461665"/>
          </a:xfrm>
          <a:prstGeom prst="rect">
            <a:avLst/>
          </a:prstGeom>
          <a:noFill/>
          <a:ln w="9525">
            <a:noFill/>
          </a:ln>
        </p:spPr>
        <p:txBody>
          <a:bodyPr wrap="none" anchor="t">
            <a:spAutoFit/>
          </a:bodyPr>
          <a:lstStyle/>
          <a:p>
            <a:pPr>
              <a:defRPr/>
            </a:pPr>
            <a:r>
              <a:rPr lang="en-US" sz="2400" b="1">
                <a:solidFill>
                  <a:srgbClr val="262626"/>
                </a:solidFill>
                <a:latin typeface="Verdana"/>
                <a:ea typeface="Verdana"/>
              </a:rPr>
              <a:t>instructor: </a:t>
            </a:r>
            <a:r>
              <a:rPr lang="en-US" sz="2400">
                <a:solidFill>
                  <a:srgbClr val="262626"/>
                </a:solidFill>
                <a:latin typeface="Verdana"/>
                <a:ea typeface="Verdana"/>
              </a:rPr>
              <a:t>Anirudha </a:t>
            </a:r>
            <a:r>
              <a:rPr lang="en-US" sz="2400">
                <a:solidFill>
                  <a:srgbClr val="262626"/>
                </a:solidFill>
                <a:latin typeface="Verdana"/>
                <a:ea typeface="Verdana"/>
              </a:rPr>
              <a:t>Anil Gaikwad</a:t>
            </a:r>
            <a:r>
              <a:rPr lang="zh-CN" sz="2400">
                <a:solidFill>
                  <a:srgbClr val="262626"/>
                </a:solidFill>
                <a:latin typeface="Verdana"/>
                <a:ea typeface="Microsoft YaHei"/>
              </a:rPr>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直角三角形 1"/>
          <p:cNvSpPr/>
          <p:nvPr/>
        </p:nvSpPr>
        <p:spPr bwMode="auto">
          <a:xfrm flipH="1" flipV="1">
            <a:off x="4076699"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3" name="等腰三角形 2"/>
          <p:cNvSpPr/>
          <p:nvPr/>
        </p:nvSpPr>
        <p:spPr bwMode="auto">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fill="norm" stroke="1" extrusionOk="0">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8" name="任意多边形 7"/>
          <p:cNvSpPr/>
          <p:nvPr/>
        </p:nvSpPr>
        <p:spPr bwMode="auto">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fill="norm" stroke="1" extrusionOk="0">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9" name="文本框 8"/>
          <p:cNvSpPr txBox="1"/>
          <p:nvPr/>
        </p:nvSpPr>
        <p:spPr bwMode="auto">
          <a:xfrm>
            <a:off x="113348" y="207328"/>
            <a:ext cx="4933145" cy="707886"/>
          </a:xfrm>
          <a:prstGeom prst="rect">
            <a:avLst/>
          </a:prstGeom>
          <a:noFill/>
          <a:ln w="9525">
            <a:noFill/>
          </a:ln>
        </p:spPr>
        <p:txBody>
          <a:bodyPr wrap="none" anchor="t">
            <a:spAutoFit/>
          </a:bodyPr>
          <a:lstStyle/>
          <a:p>
            <a:pPr lvl="0">
              <a:defRPr/>
            </a:pPr>
            <a:r>
              <a:rPr lang="en-US" sz="4000" b="1">
                <a:solidFill>
                  <a:srgbClr val="262626"/>
                </a:solidFill>
                <a:latin typeface="Arial"/>
                <a:ea typeface="Microsoft YaHei"/>
              </a:rPr>
              <a:t> Resources &amp; Tools</a:t>
            </a:r>
            <a:endParaRPr/>
          </a:p>
        </p:txBody>
      </p:sp>
      <p:graphicFrame>
        <p:nvGraphicFramePr>
          <p:cNvPr id="4" name="Table 3"/>
          <p:cNvGraphicFramePr>
            <a:graphicFrameLocks xmlns:a="http://schemas.openxmlformats.org/drawingml/2006/main" noGrp="1"/>
          </p:cNvGraphicFramePr>
          <p:nvPr/>
        </p:nvGraphicFramePr>
        <p:xfrm>
          <a:off x="547328" y="1970112"/>
          <a:ext cx="11139941" cy="2575559"/>
        </p:xfrm>
        <a:graphic>
          <a:graphicData uri="http://schemas.openxmlformats.org/drawingml/2006/table">
            <a:tbl>
              <a:tblPr firstRow="1" firstCol="0" lastRow="0" lastCol="0" bandRow="1" bandCol="0">
                <a:tableStyleId>{6BEE8BB7-BA36-8323-D8EB-4F300B1C300F}</a:tableStyleId>
              </a:tblPr>
              <a:tblGrid>
                <a:gridCol w="4658176"/>
                <a:gridCol w="6469066"/>
              </a:tblGrid>
              <a:tr h="140140">
                <a:tc>
                  <a:txBody>
                    <a:bodyPr/>
                    <a:p>
                      <a:pPr algn="ctr">
                        <a:defRPr/>
                      </a:pPr>
                      <a:r>
                        <a:rPr lang="en-US" sz="3200" i="1"/>
                        <a:t>Resources</a:t>
                      </a:r>
                      <a:r>
                        <a:rPr lang="en-US" sz="3200" i="1"/>
                        <a:t> &amp; </a:t>
                      </a:r>
                      <a:r>
                        <a:rPr lang="en-US" sz="3200" i="1"/>
                        <a:t>Tools</a:t>
                      </a:r>
                      <a:endParaRPr lang="en-US" sz="3200" i="1"/>
                    </a:p>
                  </a:txBody>
                  <a:tcPr/>
                </a:tc>
                <a:tc>
                  <a:txBody>
                    <a:bodyPr/>
                    <a:p>
                      <a:pPr algn="ctr">
                        <a:defRPr/>
                      </a:pPr>
                      <a:r>
                        <a:rPr lang="en-US" sz="3200" i="1"/>
                        <a:t>URL</a:t>
                      </a:r>
                      <a:endParaRPr lang="en-US" sz="3200" i="1"/>
                    </a:p>
                  </a:txBody>
                  <a:tcPr/>
                </a:tc>
              </a:tr>
              <a:tr h="370840">
                <a:tc>
                  <a:txBody>
                    <a:bodyPr/>
                    <a:p>
                      <a:pPr>
                        <a:defRPr/>
                      </a:pPr>
                      <a:r>
                        <a:rPr lang="en-US" sz="2800"/>
                        <a:t>Eclipse IDE</a:t>
                      </a:r>
                      <a:endParaRPr lang="en-US" sz="2800"/>
                    </a:p>
                  </a:txBody>
                  <a:tcPr/>
                </a:tc>
                <a:tc>
                  <a:txBody>
                    <a:bodyPr/>
                    <a:p>
                      <a:pPr>
                        <a:defRPr/>
                      </a:pPr>
                      <a:r>
                        <a:rPr lang="en-US" sz="2800" b="0" i="0" u="none" strike="noStrike" cap="none" spc="0">
                          <a:solidFill>
                            <a:schemeClr val="dk1"/>
                          </a:solidFill>
                          <a:latin typeface="Calibri"/>
                          <a:cs typeface="Calibri"/>
                        </a:rPr>
                        <a:t>https://www.eclipse.org/downloads/</a:t>
                      </a:r>
                      <a:endParaRPr lang="en-US" sz="2800"/>
                    </a:p>
                  </a:txBody>
                  <a:tcPr/>
                </a:tc>
              </a:tr>
              <a:tr h="370840">
                <a:tc>
                  <a:txBody>
                    <a:bodyPr/>
                    <a:p>
                      <a:pPr>
                        <a:defRPr/>
                      </a:pPr>
                      <a:r>
                        <a:rPr lang="en-US" sz="2800"/>
                        <a:t>Git 2.x</a:t>
                      </a:r>
                      <a:endParaRPr lang="en-US" sz="2800"/>
                    </a:p>
                  </a:txBody>
                  <a:tcPr/>
                </a:tc>
                <a:tc>
                  <a:txBody>
                    <a:bodyPr/>
                    <a:p>
                      <a:pPr>
                        <a:defRPr/>
                      </a:pPr>
                      <a:r>
                        <a:rPr lang="en-US" sz="2800"/>
                        <a:t>https://git-scm.com/</a:t>
                      </a:r>
                      <a:endParaRPr lang="en-US" sz="2800"/>
                    </a:p>
                  </a:txBody>
                  <a:tcPr/>
                </a:tc>
              </a:tr>
              <a:tr h="370840">
                <a:tc>
                  <a:txBody>
                    <a:bodyPr/>
                    <a:p>
                      <a:pPr>
                        <a:defRPr/>
                      </a:pPr>
                      <a:r>
                        <a:rPr lang="en-US" sz="2800"/>
                        <a:t>Java</a:t>
                      </a:r>
                      <a:endParaRPr lang="en-US" sz="2800"/>
                    </a:p>
                  </a:txBody>
                  <a:tcPr/>
                </a:tc>
                <a:tc>
                  <a:txBody>
                    <a:bodyPr/>
                    <a:p>
                      <a:pPr>
                        <a:defRPr/>
                      </a:pPr>
                      <a:r>
                        <a:rPr lang="en-US" sz="2800" b="0" i="0" u="none" strike="noStrike" cap="none" spc="0">
                          <a:solidFill>
                            <a:schemeClr val="dk1"/>
                          </a:solidFill>
                          <a:latin typeface="Calibri"/>
                          <a:cs typeface="Calibri"/>
                        </a:rPr>
                        <a:t>https://jdk.java.net/archive/</a:t>
                      </a:r>
                      <a:endParaRPr lang="en-US" sz="2800"/>
                    </a:p>
                  </a:txBody>
                  <a:tcPr/>
                </a:tc>
              </a:tr>
              <a:tr h="370840">
                <a:tc>
                  <a:txBody>
                    <a:bodyPr/>
                    <a:p>
                      <a:pPr>
                        <a:defRPr/>
                      </a:pPr>
                      <a:endParaRPr/>
                    </a:p>
                  </a:txBody>
                  <a:tcPr/>
                </a:tc>
                <a:tc>
                  <a:txBody>
                    <a:bodyPr/>
                    <a:p>
                      <a:pPr>
                        <a:defRPr/>
                      </a:pPr>
                      <a:endParaRPr/>
                    </a:p>
                  </a:txBody>
                  <a:tcPr/>
                </a:tc>
              </a:tr>
            </a:tbl>
          </a:graphicData>
        </a:graphic>
      </p:graphicFrame>
      <p:sp>
        <p:nvSpPr>
          <p:cNvPr id="10" name="Rectangle 9"/>
          <p:cNvSpPr/>
          <p:nvPr/>
        </p:nvSpPr>
        <p:spPr bwMode="auto">
          <a:xfrm>
            <a:off x="9520459" y="6452165"/>
            <a:ext cx="2166812" cy="646331"/>
          </a:xfrm>
          <a:prstGeom prst="rect">
            <a:avLst/>
          </a:prstGeom>
        </p:spPr>
        <p:txBody>
          <a:bodyPr wrap="none">
            <a:spAutoFit/>
          </a:bodyPr>
          <a:lstStyle/>
          <a:p>
            <a:pPr>
              <a:defRPr/>
            </a:pPr>
            <a:r>
              <a:rPr lang="en-US">
                <a:latin typeface="Verdana"/>
                <a:ea typeface="Verdana"/>
              </a:rPr>
              <a:t>Git_Github_Tools</a:t>
            </a:r>
            <a:endParaRPr/>
          </a:p>
          <a:p>
            <a:pPr>
              <a:defRPr/>
            </a:pPr>
            <a:r>
              <a:rPr lang="en-US">
                <a:latin typeface="Verdana"/>
                <a:ea typeface="Verdana"/>
              </a:rPr>
              <a:t> </a:t>
            </a:r>
            <a:endParaRPr lang="en-US">
              <a:latin typeface="Verdana"/>
              <a:ea typeface="Verdan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直角三角形 1"/>
          <p:cNvSpPr/>
          <p:nvPr/>
        </p:nvSpPr>
        <p:spPr bwMode="auto">
          <a:xfrm flipH="1" flipV="1">
            <a:off x="4076699"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3" name="等腰三角形 2"/>
          <p:cNvSpPr/>
          <p:nvPr/>
        </p:nvSpPr>
        <p:spPr bwMode="auto">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fill="norm" stroke="1" extrusionOk="0">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8" name="任意多边形 7"/>
          <p:cNvSpPr/>
          <p:nvPr/>
        </p:nvSpPr>
        <p:spPr bwMode="auto">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fill="norm" stroke="1" extrusionOk="0">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9" name="文本框 8"/>
          <p:cNvSpPr txBox="1"/>
          <p:nvPr/>
        </p:nvSpPr>
        <p:spPr bwMode="auto">
          <a:xfrm>
            <a:off x="113348" y="207328"/>
            <a:ext cx="7324377" cy="707886"/>
          </a:xfrm>
          <a:prstGeom prst="rect">
            <a:avLst/>
          </a:prstGeom>
          <a:noFill/>
          <a:ln w="9525">
            <a:noFill/>
          </a:ln>
        </p:spPr>
        <p:txBody>
          <a:bodyPr wrap="none" anchor="t">
            <a:spAutoFit/>
          </a:bodyPr>
          <a:lstStyle/>
          <a:p>
            <a:pPr>
              <a:defRPr/>
            </a:pPr>
            <a:r>
              <a:rPr lang="en-US" sz="4000" b="1">
                <a:solidFill>
                  <a:srgbClr val="262626"/>
                </a:solidFill>
                <a:latin typeface="Arial"/>
                <a:ea typeface="Microsoft YaHei"/>
              </a:rPr>
              <a:t> </a:t>
            </a:r>
            <a:r>
              <a:rPr lang="en-US" sz="4000" b="1"/>
              <a:t>What’s a version control system?</a:t>
            </a:r>
            <a:endParaRPr/>
          </a:p>
        </p:txBody>
      </p:sp>
      <p:sp>
        <p:nvSpPr>
          <p:cNvPr id="10" name="Rectangle 9"/>
          <p:cNvSpPr/>
          <p:nvPr/>
        </p:nvSpPr>
        <p:spPr bwMode="auto">
          <a:xfrm>
            <a:off x="9520459" y="6452165"/>
            <a:ext cx="2166812" cy="646331"/>
          </a:xfrm>
          <a:prstGeom prst="rect">
            <a:avLst/>
          </a:prstGeom>
        </p:spPr>
        <p:txBody>
          <a:bodyPr wrap="none">
            <a:spAutoFit/>
          </a:bodyPr>
          <a:lstStyle/>
          <a:p>
            <a:pPr>
              <a:defRPr/>
            </a:pPr>
            <a:r>
              <a:rPr lang="en-US">
                <a:latin typeface="Verdana"/>
                <a:ea typeface="Verdana"/>
              </a:rPr>
              <a:t>Git_Github_Tools</a:t>
            </a:r>
            <a:endParaRPr/>
          </a:p>
          <a:p>
            <a:pPr>
              <a:defRPr/>
            </a:pPr>
            <a:r>
              <a:rPr lang="en-US">
                <a:latin typeface="Verdana"/>
                <a:ea typeface="Verdana"/>
              </a:rPr>
              <a:t> </a:t>
            </a:r>
            <a:endParaRPr lang="en-US">
              <a:latin typeface="Verdana"/>
              <a:ea typeface="Verdana"/>
            </a:endParaRPr>
          </a:p>
        </p:txBody>
      </p:sp>
      <p:sp>
        <p:nvSpPr>
          <p:cNvPr id="6" name="Rectangle 5"/>
          <p:cNvSpPr/>
          <p:nvPr/>
        </p:nvSpPr>
        <p:spPr bwMode="auto">
          <a:xfrm>
            <a:off x="641444" y="1637655"/>
            <a:ext cx="10754436" cy="4401205"/>
          </a:xfrm>
          <a:prstGeom prst="rect">
            <a:avLst/>
          </a:prstGeom>
        </p:spPr>
        <p:txBody>
          <a:bodyPr wrap="square">
            <a:spAutoFit/>
          </a:bodyPr>
          <a:lstStyle/>
          <a:p>
            <a:pPr algn="just">
              <a:defRPr/>
            </a:pPr>
            <a:r>
              <a:rPr lang="en-US" sz="2800"/>
              <a:t>A version control system, or VCS, tracks the history of changes as people and teams collaborate on projects together. As the project evolves, teams can run tests, fix bugs, and contribute new code with the confidence that any version can be recovered at any time. Developers can review project history to find out</a:t>
            </a:r>
            <a:r>
              <a:rPr lang="en-US" sz="2800"/>
              <a:t>:</a:t>
            </a:r>
            <a:endParaRPr/>
          </a:p>
          <a:p>
            <a:pPr algn="just">
              <a:defRPr/>
            </a:pPr>
            <a:endParaRPr lang="en-US" sz="2800"/>
          </a:p>
          <a:p>
            <a:pPr marL="457200" indent="-457200" algn="just">
              <a:buFont typeface="Wingdings"/>
              <a:buChar char="Ø"/>
              <a:defRPr/>
            </a:pPr>
            <a:r>
              <a:rPr lang="en-US" sz="2800"/>
              <a:t>Which changes were made?</a:t>
            </a:r>
            <a:endParaRPr/>
          </a:p>
          <a:p>
            <a:pPr marL="457200" indent="-457200" algn="just">
              <a:buFont typeface="Wingdings"/>
              <a:buChar char="Ø"/>
              <a:defRPr/>
            </a:pPr>
            <a:r>
              <a:rPr lang="en-US" sz="2800"/>
              <a:t>Who made the changes?</a:t>
            </a:r>
            <a:endParaRPr/>
          </a:p>
          <a:p>
            <a:pPr marL="457200" indent="-457200" algn="just">
              <a:buFont typeface="Wingdings"/>
              <a:buChar char="Ø"/>
              <a:defRPr/>
            </a:pPr>
            <a:r>
              <a:rPr lang="en-US" sz="2800"/>
              <a:t>When were the changes made?</a:t>
            </a:r>
            <a:endParaRPr/>
          </a:p>
          <a:p>
            <a:pPr marL="457200" indent="-457200" algn="just">
              <a:buFont typeface="Wingdings"/>
              <a:buChar char="Ø"/>
              <a:defRPr/>
            </a:pPr>
            <a:r>
              <a:rPr lang="en-US" sz="2800"/>
              <a:t>Why were changes needed?</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直角三角形 1"/>
          <p:cNvSpPr/>
          <p:nvPr/>
        </p:nvSpPr>
        <p:spPr bwMode="auto">
          <a:xfrm flipH="1" flipV="1">
            <a:off x="4076699"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3" name="等腰三角形 2"/>
          <p:cNvSpPr/>
          <p:nvPr/>
        </p:nvSpPr>
        <p:spPr bwMode="auto">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fill="norm" stroke="1" extrusionOk="0">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8" name="任意多边形 7"/>
          <p:cNvSpPr/>
          <p:nvPr/>
        </p:nvSpPr>
        <p:spPr bwMode="auto">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fill="norm" stroke="1" extrusionOk="0">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9" name="文本框 8"/>
          <p:cNvSpPr txBox="1"/>
          <p:nvPr/>
        </p:nvSpPr>
        <p:spPr bwMode="auto">
          <a:xfrm>
            <a:off x="113348" y="207328"/>
            <a:ext cx="3255507" cy="707886"/>
          </a:xfrm>
          <a:prstGeom prst="rect">
            <a:avLst/>
          </a:prstGeom>
          <a:noFill/>
          <a:ln w="9525">
            <a:noFill/>
          </a:ln>
        </p:spPr>
        <p:txBody>
          <a:bodyPr wrap="none" anchor="t">
            <a:spAutoFit/>
          </a:bodyPr>
          <a:lstStyle/>
          <a:p>
            <a:pPr>
              <a:defRPr/>
            </a:pPr>
            <a:r>
              <a:rPr lang="en-US" sz="4000" b="1">
                <a:solidFill>
                  <a:srgbClr val="262626"/>
                </a:solidFill>
                <a:latin typeface="Arial"/>
                <a:ea typeface="Microsoft YaHei"/>
              </a:rPr>
              <a:t> </a:t>
            </a:r>
            <a:r>
              <a:rPr lang="en-US" sz="4000" b="1"/>
              <a:t>What’s a </a:t>
            </a:r>
            <a:r>
              <a:rPr lang="en-US" sz="4000" b="1"/>
              <a:t>GIT?</a:t>
            </a:r>
            <a:endParaRPr lang="en-US" sz="4000" b="1"/>
          </a:p>
        </p:txBody>
      </p:sp>
      <p:sp>
        <p:nvSpPr>
          <p:cNvPr id="10" name="Rectangle 9"/>
          <p:cNvSpPr/>
          <p:nvPr/>
        </p:nvSpPr>
        <p:spPr bwMode="auto">
          <a:xfrm>
            <a:off x="9520459" y="6452165"/>
            <a:ext cx="2166812" cy="646331"/>
          </a:xfrm>
          <a:prstGeom prst="rect">
            <a:avLst/>
          </a:prstGeom>
        </p:spPr>
        <p:txBody>
          <a:bodyPr wrap="none">
            <a:spAutoFit/>
          </a:bodyPr>
          <a:lstStyle/>
          <a:p>
            <a:pPr>
              <a:defRPr/>
            </a:pPr>
            <a:r>
              <a:rPr lang="en-US">
                <a:latin typeface="Verdana"/>
                <a:ea typeface="Verdana"/>
              </a:rPr>
              <a:t>Git_Github_Tools</a:t>
            </a:r>
            <a:endParaRPr/>
          </a:p>
          <a:p>
            <a:pPr>
              <a:defRPr/>
            </a:pPr>
            <a:r>
              <a:rPr lang="en-US">
                <a:latin typeface="Verdana"/>
                <a:ea typeface="Verdana"/>
              </a:rPr>
              <a:t> </a:t>
            </a:r>
            <a:endParaRPr lang="en-US">
              <a:latin typeface="Verdana"/>
              <a:ea typeface="Verdana"/>
            </a:endParaRPr>
          </a:p>
        </p:txBody>
      </p:sp>
      <p:sp>
        <p:nvSpPr>
          <p:cNvPr id="4" name="Rectangle 3"/>
          <p:cNvSpPr/>
          <p:nvPr/>
        </p:nvSpPr>
        <p:spPr bwMode="auto">
          <a:xfrm>
            <a:off x="600501" y="1932652"/>
            <a:ext cx="11086770" cy="3539430"/>
          </a:xfrm>
          <a:prstGeom prst="rect">
            <a:avLst/>
          </a:prstGeom>
        </p:spPr>
        <p:txBody>
          <a:bodyPr wrap="square">
            <a:spAutoFit/>
          </a:bodyPr>
          <a:lstStyle/>
          <a:p>
            <a:pPr algn="just">
              <a:defRPr/>
            </a:pPr>
            <a:r>
              <a:rPr lang="en-US" sz="2800"/>
              <a:t>Git </a:t>
            </a:r>
            <a:r>
              <a:rPr lang="en-US" sz="2800"/>
              <a:t>is a mature, actively maintained open source project originally developed in 2005 by Linus Torvalds, the famous creator of the Linux operating system kernel. A staggering number of software projects rely on Git for version control, including commercial projects as well as open source. Developers who have worked with Git are well represented in the pool of available software development talent and it works well on a wide range of operating systems and IDEs (Integrated Development Environments).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直角三角形 1"/>
          <p:cNvSpPr/>
          <p:nvPr/>
        </p:nvSpPr>
        <p:spPr bwMode="auto">
          <a:xfrm flipH="1" flipV="1">
            <a:off x="4076699"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3" name="等腰三角形 2"/>
          <p:cNvSpPr/>
          <p:nvPr/>
        </p:nvSpPr>
        <p:spPr bwMode="auto">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fill="norm" stroke="1" extrusionOk="0">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8" name="任意多边形 7"/>
          <p:cNvSpPr/>
          <p:nvPr/>
        </p:nvSpPr>
        <p:spPr bwMode="auto">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fill="norm" stroke="1" extrusionOk="0">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9" name="文本框 8"/>
          <p:cNvSpPr txBox="1"/>
          <p:nvPr/>
        </p:nvSpPr>
        <p:spPr bwMode="auto">
          <a:xfrm>
            <a:off x="113348" y="207328"/>
            <a:ext cx="3255507" cy="707886"/>
          </a:xfrm>
          <a:prstGeom prst="rect">
            <a:avLst/>
          </a:prstGeom>
          <a:noFill/>
          <a:ln w="9525">
            <a:noFill/>
          </a:ln>
        </p:spPr>
        <p:txBody>
          <a:bodyPr wrap="none" anchor="t">
            <a:spAutoFit/>
          </a:bodyPr>
          <a:lstStyle/>
          <a:p>
            <a:pPr>
              <a:defRPr/>
            </a:pPr>
            <a:r>
              <a:rPr lang="en-US" sz="4000" b="1">
                <a:solidFill>
                  <a:srgbClr val="262626"/>
                </a:solidFill>
                <a:latin typeface="Arial"/>
                <a:ea typeface="Microsoft YaHei"/>
              </a:rPr>
              <a:t> </a:t>
            </a:r>
            <a:r>
              <a:rPr lang="en-US" sz="4000" b="1"/>
              <a:t>What’s a </a:t>
            </a:r>
            <a:r>
              <a:rPr lang="en-US" sz="4000" b="1"/>
              <a:t>GIT?</a:t>
            </a:r>
            <a:endParaRPr lang="en-US" sz="4000" b="1"/>
          </a:p>
        </p:txBody>
      </p:sp>
      <p:sp>
        <p:nvSpPr>
          <p:cNvPr id="10" name="Rectangle 9"/>
          <p:cNvSpPr/>
          <p:nvPr/>
        </p:nvSpPr>
        <p:spPr bwMode="auto">
          <a:xfrm>
            <a:off x="9520459" y="6452165"/>
            <a:ext cx="2166812" cy="646331"/>
          </a:xfrm>
          <a:prstGeom prst="rect">
            <a:avLst/>
          </a:prstGeom>
        </p:spPr>
        <p:txBody>
          <a:bodyPr wrap="none">
            <a:spAutoFit/>
          </a:bodyPr>
          <a:lstStyle/>
          <a:p>
            <a:pPr>
              <a:defRPr/>
            </a:pPr>
            <a:r>
              <a:rPr lang="en-US">
                <a:latin typeface="Verdana"/>
                <a:ea typeface="Verdana"/>
              </a:rPr>
              <a:t>Git_Github_Tools</a:t>
            </a:r>
            <a:endParaRPr/>
          </a:p>
          <a:p>
            <a:pPr>
              <a:defRPr/>
            </a:pPr>
            <a:r>
              <a:rPr lang="en-US">
                <a:latin typeface="Verdana"/>
                <a:ea typeface="Verdana"/>
              </a:rPr>
              <a:t> </a:t>
            </a:r>
            <a:endParaRPr lang="en-US">
              <a:latin typeface="Verdana"/>
              <a:ea typeface="Verdana"/>
            </a:endParaRPr>
          </a:p>
        </p:txBody>
      </p:sp>
      <p:sp>
        <p:nvSpPr>
          <p:cNvPr id="6" name="Rectangle 5"/>
          <p:cNvSpPr/>
          <p:nvPr/>
        </p:nvSpPr>
        <p:spPr bwMode="auto">
          <a:xfrm>
            <a:off x="559558" y="2148095"/>
            <a:ext cx="11127713" cy="3108543"/>
          </a:xfrm>
          <a:prstGeom prst="rect">
            <a:avLst/>
          </a:prstGeom>
        </p:spPr>
        <p:txBody>
          <a:bodyPr wrap="square">
            <a:spAutoFit/>
          </a:bodyPr>
          <a:lstStyle/>
          <a:p>
            <a:pPr algn="just">
              <a:defRPr/>
            </a:pPr>
            <a:r>
              <a:rPr lang="en-US" sz="2800"/>
              <a:t>Git is an example of a distributed version control system (DVCS) commonly used for open source and commercial software development. DVCSs allow full access to every file, branch, and iteration of a project, and allows every user access to a full and self-contained history of all changes. Unlike once popular centralized version control systems, DVCSs like Git don’t need a constant connection to a central repository. Developers can work anywhere and collaborate asynchronously from any time zone.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直角三角形 1"/>
          <p:cNvSpPr/>
          <p:nvPr/>
        </p:nvSpPr>
        <p:spPr bwMode="auto">
          <a:xfrm flipH="1" flipV="1">
            <a:off x="4076699"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3" name="等腰三角形 2"/>
          <p:cNvSpPr/>
          <p:nvPr/>
        </p:nvSpPr>
        <p:spPr bwMode="auto">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fill="norm" stroke="1" extrusionOk="0">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8" name="任意多边形 7"/>
          <p:cNvSpPr/>
          <p:nvPr/>
        </p:nvSpPr>
        <p:spPr bwMode="auto">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fill="norm" stroke="1" extrusionOk="0">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9" name="文本框 8"/>
          <p:cNvSpPr txBox="1"/>
          <p:nvPr/>
        </p:nvSpPr>
        <p:spPr bwMode="auto">
          <a:xfrm>
            <a:off x="113348" y="207328"/>
            <a:ext cx="4608056" cy="707886"/>
          </a:xfrm>
          <a:prstGeom prst="rect">
            <a:avLst/>
          </a:prstGeom>
          <a:noFill/>
          <a:ln w="9525">
            <a:noFill/>
          </a:ln>
        </p:spPr>
        <p:txBody>
          <a:bodyPr wrap="none" anchor="t">
            <a:spAutoFit/>
          </a:bodyPr>
          <a:lstStyle/>
          <a:p>
            <a:pPr>
              <a:defRPr/>
            </a:pPr>
            <a:r>
              <a:rPr lang="en-US" sz="4000" b="1">
                <a:solidFill>
                  <a:srgbClr val="262626"/>
                </a:solidFill>
                <a:latin typeface="Arial"/>
                <a:ea typeface="Microsoft YaHei"/>
              </a:rPr>
              <a:t> </a:t>
            </a:r>
            <a:r>
              <a:rPr lang="en-US" sz="4000" b="1"/>
              <a:t>Basic Git commands</a:t>
            </a:r>
            <a:endParaRPr/>
          </a:p>
        </p:txBody>
      </p:sp>
      <p:sp>
        <p:nvSpPr>
          <p:cNvPr id="10" name="Rectangle 9"/>
          <p:cNvSpPr/>
          <p:nvPr/>
        </p:nvSpPr>
        <p:spPr bwMode="auto">
          <a:xfrm>
            <a:off x="9520459" y="6452165"/>
            <a:ext cx="2166812" cy="646331"/>
          </a:xfrm>
          <a:prstGeom prst="rect">
            <a:avLst/>
          </a:prstGeom>
        </p:spPr>
        <p:txBody>
          <a:bodyPr wrap="none">
            <a:spAutoFit/>
          </a:bodyPr>
          <a:lstStyle/>
          <a:p>
            <a:pPr>
              <a:defRPr/>
            </a:pPr>
            <a:r>
              <a:rPr lang="en-US">
                <a:latin typeface="Verdana"/>
                <a:ea typeface="Verdana"/>
              </a:rPr>
              <a:t>Git_Github_Tools</a:t>
            </a:r>
            <a:endParaRPr/>
          </a:p>
          <a:p>
            <a:pPr>
              <a:defRPr/>
            </a:pPr>
            <a:r>
              <a:rPr lang="en-US">
                <a:latin typeface="Verdana"/>
                <a:ea typeface="Verdana"/>
              </a:rPr>
              <a:t> </a:t>
            </a:r>
            <a:endParaRPr lang="en-US">
              <a:latin typeface="Verdana"/>
              <a:ea typeface="Verdana"/>
            </a:endParaRPr>
          </a:p>
        </p:txBody>
      </p:sp>
      <p:sp>
        <p:nvSpPr>
          <p:cNvPr id="7" name="Rectangle 6"/>
          <p:cNvSpPr/>
          <p:nvPr/>
        </p:nvSpPr>
        <p:spPr bwMode="auto">
          <a:xfrm>
            <a:off x="318686" y="994071"/>
            <a:ext cx="11368585" cy="5878532"/>
          </a:xfrm>
          <a:prstGeom prst="rect">
            <a:avLst/>
          </a:prstGeom>
        </p:spPr>
        <p:txBody>
          <a:bodyPr wrap="square">
            <a:spAutoFit/>
          </a:bodyPr>
          <a:lstStyle/>
          <a:p>
            <a:pPr marL="457200" indent="-457200" algn="just">
              <a:buFont typeface="Wingdings"/>
              <a:buChar char="Ø"/>
              <a:defRPr/>
            </a:pPr>
            <a:r>
              <a:rPr lang="en-US" sz="3200" b="1"/>
              <a:t>git </a:t>
            </a:r>
            <a:r>
              <a:rPr lang="en-US" sz="3200" b="1"/>
              <a:t>init </a:t>
            </a:r>
            <a:r>
              <a:rPr lang="en-US" sz="2800"/>
              <a:t>initializes a brand new Git repository and begins tracking an existing directory. It adds a hidden subfolder within the existing directory that houses the internal data structure required for version control.</a:t>
            </a:r>
            <a:endParaRPr/>
          </a:p>
          <a:p>
            <a:pPr marL="457200" indent="-457200" algn="just">
              <a:buFont typeface="Wingdings"/>
              <a:buChar char="Ø"/>
              <a:defRPr/>
            </a:pPr>
            <a:r>
              <a:rPr lang="en-US" sz="3200" b="1"/>
              <a:t>git </a:t>
            </a:r>
            <a:r>
              <a:rPr lang="en-US" sz="3200" b="1"/>
              <a:t>clone </a:t>
            </a:r>
            <a:r>
              <a:rPr lang="en-US" sz="2800"/>
              <a:t>creates a local copy of a project that already exists remotely. The clone includes all the project’s files, history, and branches.</a:t>
            </a:r>
            <a:endParaRPr/>
          </a:p>
          <a:p>
            <a:pPr marL="457200" indent="-457200" algn="just">
              <a:buFont typeface="Wingdings"/>
              <a:buChar char="Ø"/>
              <a:defRPr/>
            </a:pPr>
            <a:r>
              <a:rPr lang="en-US" sz="3200" b="1"/>
              <a:t>git add </a:t>
            </a:r>
            <a:r>
              <a:rPr lang="en-US" sz="2800"/>
              <a:t>stages a change. Git tracks changes to a developer’s codebase, but it’s necessary to stage and take a snapshot of the changes to include them in the project’s history. This command performs staging, the first part of that two-step process. Any changes that are staged will become a part of the next snapshot and a part of the project’s history. Staging and committing separately gives developers complete control over the history of their project without changing how they code and work.</a:t>
            </a:r>
            <a:endParaRPr/>
          </a:p>
          <a:p>
            <a:pPr algn="just">
              <a:defRPr/>
            </a:pPr>
            <a:r>
              <a:rPr lang="en-US" sz="2800"/>
              <a:t> </a:t>
            </a:r>
            <a:endParaRPr lang="en-US" sz="2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直角三角形 1"/>
          <p:cNvSpPr/>
          <p:nvPr/>
        </p:nvSpPr>
        <p:spPr bwMode="auto">
          <a:xfrm flipH="1" flipV="1">
            <a:off x="4076699"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3" name="等腰三角形 2"/>
          <p:cNvSpPr/>
          <p:nvPr/>
        </p:nvSpPr>
        <p:spPr bwMode="auto">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fill="norm" stroke="1" extrusionOk="0">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8" name="任意多边形 7"/>
          <p:cNvSpPr/>
          <p:nvPr/>
        </p:nvSpPr>
        <p:spPr bwMode="auto">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fill="norm" stroke="1" extrusionOk="0">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10" name="Rectangle 9"/>
          <p:cNvSpPr/>
          <p:nvPr/>
        </p:nvSpPr>
        <p:spPr bwMode="auto">
          <a:xfrm>
            <a:off x="9520459" y="6452165"/>
            <a:ext cx="2166812" cy="646331"/>
          </a:xfrm>
          <a:prstGeom prst="rect">
            <a:avLst/>
          </a:prstGeom>
        </p:spPr>
        <p:txBody>
          <a:bodyPr wrap="none">
            <a:spAutoFit/>
          </a:bodyPr>
          <a:lstStyle/>
          <a:p>
            <a:pPr>
              <a:defRPr/>
            </a:pPr>
            <a:r>
              <a:rPr lang="en-US">
                <a:latin typeface="Verdana"/>
                <a:ea typeface="Verdana"/>
              </a:rPr>
              <a:t>Git_Github_Tools</a:t>
            </a:r>
            <a:endParaRPr/>
          </a:p>
          <a:p>
            <a:pPr>
              <a:defRPr/>
            </a:pPr>
            <a:r>
              <a:rPr lang="en-US">
                <a:latin typeface="Verdana"/>
                <a:ea typeface="Verdana"/>
              </a:rPr>
              <a:t> </a:t>
            </a:r>
            <a:endParaRPr lang="en-US">
              <a:latin typeface="Verdana"/>
              <a:ea typeface="Verdana"/>
            </a:endParaRPr>
          </a:p>
        </p:txBody>
      </p:sp>
      <p:sp>
        <p:nvSpPr>
          <p:cNvPr id="4" name="Rectangle 3"/>
          <p:cNvSpPr/>
          <p:nvPr/>
        </p:nvSpPr>
        <p:spPr bwMode="auto">
          <a:xfrm>
            <a:off x="427869" y="1276529"/>
            <a:ext cx="11432036" cy="5570756"/>
          </a:xfrm>
          <a:prstGeom prst="rect">
            <a:avLst/>
          </a:prstGeom>
        </p:spPr>
        <p:txBody>
          <a:bodyPr wrap="square">
            <a:spAutoFit/>
          </a:bodyPr>
          <a:lstStyle/>
          <a:p>
            <a:pPr marL="457200" indent="-457200" algn="just">
              <a:buFont typeface="Wingdings"/>
              <a:buChar char="Ø"/>
              <a:defRPr/>
            </a:pPr>
            <a:r>
              <a:rPr lang="en-US" sz="3200" b="1"/>
              <a:t>git </a:t>
            </a:r>
            <a:r>
              <a:rPr lang="en-US" sz="3200" b="1"/>
              <a:t>commit </a:t>
            </a:r>
            <a:r>
              <a:rPr lang="en-US" sz="2800"/>
              <a:t>saves the snapshot to the project history and completes the change-tracking process. In short, a commit functions like taking a photo. Anything that’s been staged with git add will become a part of the snapshot with git commit</a:t>
            </a:r>
            <a:r>
              <a:rPr lang="en-US" sz="2800"/>
              <a:t>.</a:t>
            </a:r>
            <a:endParaRPr/>
          </a:p>
          <a:p>
            <a:pPr marL="457200" indent="-457200" algn="just">
              <a:buFont typeface="Wingdings"/>
              <a:buChar char="Ø"/>
              <a:defRPr/>
            </a:pPr>
            <a:r>
              <a:rPr lang="en-US" sz="3200" b="1"/>
              <a:t>git </a:t>
            </a:r>
            <a:r>
              <a:rPr lang="en-US" sz="3200" b="1"/>
              <a:t>status </a:t>
            </a:r>
            <a:r>
              <a:rPr lang="en-US" sz="2800"/>
              <a:t>shows the status of changes as untracked, modified, or staged</a:t>
            </a:r>
            <a:r>
              <a:rPr lang="en-US" sz="2800"/>
              <a:t>.</a:t>
            </a:r>
            <a:endParaRPr lang="en-US" sz="2800"/>
          </a:p>
          <a:p>
            <a:pPr marL="457200" indent="-457200" algn="just">
              <a:buFont typeface="Wingdings"/>
              <a:buChar char="Ø"/>
              <a:defRPr/>
            </a:pPr>
            <a:r>
              <a:rPr lang="en-US" sz="3200" b="1"/>
              <a:t>git </a:t>
            </a:r>
            <a:r>
              <a:rPr lang="en-US" sz="3200" b="1"/>
              <a:t>branch </a:t>
            </a:r>
            <a:r>
              <a:rPr lang="en-US" sz="2800"/>
              <a:t>shows the branches being worked on locally</a:t>
            </a:r>
            <a:r>
              <a:rPr lang="en-US" sz="2800"/>
              <a:t>.</a:t>
            </a:r>
            <a:endParaRPr lang="en-US" sz="2800"/>
          </a:p>
          <a:p>
            <a:pPr marL="457200" indent="-457200" algn="just">
              <a:buFont typeface="Wingdings"/>
              <a:buChar char="Ø"/>
              <a:defRPr/>
            </a:pPr>
            <a:r>
              <a:rPr lang="en-US" sz="3200" b="1"/>
              <a:t>git </a:t>
            </a:r>
            <a:r>
              <a:rPr lang="en-US" sz="3200" b="1"/>
              <a:t>pull </a:t>
            </a:r>
            <a:r>
              <a:rPr lang="en-US" sz="2800"/>
              <a:t>updates the local line of development with updates from its remote counterpart. Developers use this command if a teammate has made commits to a branch on a remote, and they would like to reflect those changes in their local environment.</a:t>
            </a:r>
            <a:endParaRPr/>
          </a:p>
          <a:p>
            <a:pPr marL="457200" indent="-457200" algn="just">
              <a:buFont typeface="Wingdings"/>
              <a:buChar char="Ø"/>
              <a:defRPr/>
            </a:pPr>
            <a:r>
              <a:rPr lang="en-US" sz="3200" b="1"/>
              <a:t>git </a:t>
            </a:r>
            <a:r>
              <a:rPr lang="en-US" sz="3200" b="1"/>
              <a:t>push </a:t>
            </a:r>
            <a:r>
              <a:rPr lang="en-US" sz="2800"/>
              <a:t>updates the remote repository with any commits made locally to a branch.</a:t>
            </a:r>
            <a:endParaRPr/>
          </a:p>
        </p:txBody>
      </p:sp>
      <p:sp>
        <p:nvSpPr>
          <p:cNvPr id="11" name="文本框 8"/>
          <p:cNvSpPr txBox="1"/>
          <p:nvPr/>
        </p:nvSpPr>
        <p:spPr bwMode="auto">
          <a:xfrm>
            <a:off x="113348" y="207328"/>
            <a:ext cx="4608056" cy="707886"/>
          </a:xfrm>
          <a:prstGeom prst="rect">
            <a:avLst/>
          </a:prstGeom>
          <a:noFill/>
          <a:ln w="9525">
            <a:noFill/>
          </a:ln>
        </p:spPr>
        <p:txBody>
          <a:bodyPr wrap="none" anchor="t">
            <a:spAutoFit/>
          </a:bodyPr>
          <a:lstStyle/>
          <a:p>
            <a:pPr>
              <a:defRPr/>
            </a:pPr>
            <a:r>
              <a:rPr lang="en-US" sz="4000" b="1">
                <a:solidFill>
                  <a:srgbClr val="262626"/>
                </a:solidFill>
                <a:latin typeface="Arial"/>
                <a:ea typeface="Microsoft YaHei"/>
              </a:rPr>
              <a:t> </a:t>
            </a:r>
            <a:r>
              <a:rPr lang="en-US" sz="4000" b="1"/>
              <a:t>Basic Git commands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直角三角形 1"/>
          <p:cNvSpPr/>
          <p:nvPr/>
        </p:nvSpPr>
        <p:spPr bwMode="auto">
          <a:xfrm flipH="1" flipV="1">
            <a:off x="4076699"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3" name="等腰三角形 2"/>
          <p:cNvSpPr/>
          <p:nvPr/>
        </p:nvSpPr>
        <p:spPr bwMode="auto">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fill="norm" stroke="1" extrusionOk="0">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8" name="任意多边形 7"/>
          <p:cNvSpPr/>
          <p:nvPr/>
        </p:nvSpPr>
        <p:spPr bwMode="auto">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fill="norm" stroke="1" extrusionOk="0">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9" name="文本框 8"/>
          <p:cNvSpPr txBox="1"/>
          <p:nvPr/>
        </p:nvSpPr>
        <p:spPr bwMode="auto">
          <a:xfrm>
            <a:off x="113348" y="207328"/>
            <a:ext cx="4734566" cy="707886"/>
          </a:xfrm>
          <a:prstGeom prst="rect">
            <a:avLst/>
          </a:prstGeom>
          <a:noFill/>
          <a:ln w="9525">
            <a:noFill/>
          </a:ln>
        </p:spPr>
        <p:txBody>
          <a:bodyPr wrap="none" anchor="t">
            <a:spAutoFit/>
          </a:bodyPr>
          <a:lstStyle/>
          <a:p>
            <a:pPr>
              <a:defRPr/>
            </a:pPr>
            <a:r>
              <a:rPr lang="en-US" sz="4000" b="1">
                <a:solidFill>
                  <a:srgbClr val="262626"/>
                </a:solidFill>
                <a:latin typeface="Arial"/>
                <a:ea typeface="Microsoft YaHei"/>
              </a:rPr>
              <a:t> </a:t>
            </a:r>
            <a:r>
              <a:rPr lang="en-US" sz="4000" b="1"/>
              <a:t>What’s a repository?</a:t>
            </a:r>
            <a:endParaRPr/>
          </a:p>
        </p:txBody>
      </p:sp>
      <p:sp>
        <p:nvSpPr>
          <p:cNvPr id="10" name="Rectangle 9"/>
          <p:cNvSpPr/>
          <p:nvPr/>
        </p:nvSpPr>
        <p:spPr bwMode="auto">
          <a:xfrm>
            <a:off x="9520459" y="6452165"/>
            <a:ext cx="2166812" cy="646331"/>
          </a:xfrm>
          <a:prstGeom prst="rect">
            <a:avLst/>
          </a:prstGeom>
        </p:spPr>
        <p:txBody>
          <a:bodyPr wrap="none">
            <a:spAutoFit/>
          </a:bodyPr>
          <a:lstStyle/>
          <a:p>
            <a:pPr>
              <a:defRPr/>
            </a:pPr>
            <a:r>
              <a:rPr lang="en-US">
                <a:latin typeface="Verdana"/>
                <a:ea typeface="Verdana"/>
              </a:rPr>
              <a:t>Git_Github_Tools</a:t>
            </a:r>
            <a:endParaRPr/>
          </a:p>
          <a:p>
            <a:pPr>
              <a:defRPr/>
            </a:pPr>
            <a:r>
              <a:rPr lang="en-US">
                <a:latin typeface="Verdana"/>
                <a:ea typeface="Verdana"/>
              </a:rPr>
              <a:t> </a:t>
            </a:r>
            <a:endParaRPr lang="en-US">
              <a:latin typeface="Verdana"/>
              <a:ea typeface="Verdana"/>
            </a:endParaRPr>
          </a:p>
        </p:txBody>
      </p:sp>
      <p:sp>
        <p:nvSpPr>
          <p:cNvPr id="7" name="Rectangle 6"/>
          <p:cNvSpPr/>
          <p:nvPr/>
        </p:nvSpPr>
        <p:spPr bwMode="auto">
          <a:xfrm>
            <a:off x="382137" y="1581080"/>
            <a:ext cx="11450472" cy="4401205"/>
          </a:xfrm>
          <a:prstGeom prst="rect">
            <a:avLst/>
          </a:prstGeom>
        </p:spPr>
        <p:txBody>
          <a:bodyPr wrap="square">
            <a:spAutoFit/>
          </a:bodyPr>
          <a:lstStyle/>
          <a:p>
            <a:pPr>
              <a:defRPr/>
            </a:pPr>
            <a:r>
              <a:rPr lang="en-US" sz="2800"/>
              <a:t>A </a:t>
            </a:r>
            <a:r>
              <a:rPr lang="en-US" sz="2800" i="1"/>
              <a:t>repository</a:t>
            </a:r>
            <a:r>
              <a:rPr lang="en-US" sz="2800"/>
              <a:t>, or Git project, encompasses the entire collection of files and folders associated with a project, along with each file’s revision history. The file history appears as snapshots in time called </a:t>
            </a:r>
            <a:r>
              <a:rPr lang="en-US" sz="2800" i="1"/>
              <a:t>commits</a:t>
            </a:r>
            <a:r>
              <a:rPr lang="en-US" sz="2800"/>
              <a:t>, and the commits exist as a linked-list relationship, and can be organized into multiple lines of development called </a:t>
            </a:r>
            <a:r>
              <a:rPr lang="en-US" sz="2800" i="1"/>
              <a:t>branches</a:t>
            </a:r>
            <a:r>
              <a:rPr lang="en-US" sz="2800"/>
              <a:t>. Because Git is a DVCS, repositories are self-contained units and anyone who owns a copy of the repository can access the entire codebase and its history. Using the command line or other ease-of-use interfaces, a git repository also allows for: interaction with the history, cloning, creating branches, committing, merging, comparing changes across versions of code, and more.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直角三角形 1"/>
          <p:cNvSpPr/>
          <p:nvPr/>
        </p:nvSpPr>
        <p:spPr bwMode="auto">
          <a:xfrm flipH="1" flipV="1">
            <a:off x="4076699"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3" name="等腰三角形 2"/>
          <p:cNvSpPr/>
          <p:nvPr/>
        </p:nvSpPr>
        <p:spPr bwMode="auto">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fill="norm" stroke="1" extrusionOk="0">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8" name="任意多边形 7"/>
          <p:cNvSpPr/>
          <p:nvPr/>
        </p:nvSpPr>
        <p:spPr bwMode="auto">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fill="norm" stroke="1" extrusionOk="0">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a:lnSpc>
                <a:spcPct val="100000"/>
              </a:lnSpc>
              <a:spcBef>
                <a:spcPts val="0"/>
              </a:spcBef>
              <a:spcAft>
                <a:spcPts val="0"/>
              </a:spcAft>
              <a:buClrTx/>
              <a:buSzTx/>
              <a:buFontTx/>
              <a:buNone/>
              <a:defRPr/>
            </a:pPr>
            <a:endParaRPr lang="zh-CN" sz="1800" b="0" i="0" u="none" strike="noStrike" cap="none" spc="0">
              <a:ln>
                <a:noFill/>
              </a:ln>
              <a:solidFill>
                <a:schemeClr val="lt1"/>
              </a:solidFill>
              <a:latin typeface="+mn-lt"/>
              <a:ea typeface="+mn-ea"/>
              <a:cs typeface="+mn-cs"/>
            </a:endParaRPr>
          </a:p>
        </p:txBody>
      </p:sp>
      <p:sp>
        <p:nvSpPr>
          <p:cNvPr id="9" name="文本框 8"/>
          <p:cNvSpPr txBox="1"/>
          <p:nvPr/>
        </p:nvSpPr>
        <p:spPr bwMode="auto">
          <a:xfrm>
            <a:off x="113347" y="207327"/>
            <a:ext cx="5967864" cy="701075"/>
          </a:xfrm>
          <a:prstGeom prst="rect">
            <a:avLst/>
          </a:prstGeom>
          <a:noFill/>
          <a:ln w="9525">
            <a:noFill/>
          </a:ln>
        </p:spPr>
        <p:txBody>
          <a:bodyPr wrap="none" anchor="t">
            <a:spAutoFit/>
          </a:bodyPr>
          <a:lstStyle/>
          <a:p>
            <a:pPr lvl="0">
              <a:defRPr/>
            </a:pPr>
            <a:r>
              <a:rPr lang="en-US" sz="4000" b="1">
                <a:solidFill>
                  <a:srgbClr val="262626"/>
                </a:solidFill>
                <a:latin typeface="Arial"/>
                <a:ea typeface="Microsoft YaHei"/>
              </a:rPr>
              <a:t> </a:t>
            </a:r>
            <a:r>
              <a:rPr lang="en-US" sz="4000" b="1">
                <a:solidFill>
                  <a:srgbClr val="262626"/>
                </a:solidFill>
                <a:latin typeface="Arial"/>
                <a:ea typeface="Microsoft YaHei"/>
              </a:rPr>
              <a:t>What is Github/GitLab?</a:t>
            </a:r>
            <a:endParaRPr lang="en-US" sz="4000" b="1">
              <a:solidFill>
                <a:srgbClr val="262626"/>
              </a:solidFill>
              <a:latin typeface="Arial"/>
              <a:ea typeface="Microsoft YaHei"/>
            </a:endParaRPr>
          </a:p>
        </p:txBody>
      </p:sp>
      <p:sp>
        <p:nvSpPr>
          <p:cNvPr id="10" name="Rectangle 9"/>
          <p:cNvSpPr/>
          <p:nvPr/>
        </p:nvSpPr>
        <p:spPr bwMode="auto">
          <a:xfrm>
            <a:off x="9520459" y="6452165"/>
            <a:ext cx="2166812" cy="646331"/>
          </a:xfrm>
          <a:prstGeom prst="rect">
            <a:avLst/>
          </a:prstGeom>
        </p:spPr>
        <p:txBody>
          <a:bodyPr wrap="none">
            <a:spAutoFit/>
          </a:bodyPr>
          <a:lstStyle/>
          <a:p>
            <a:pPr>
              <a:defRPr/>
            </a:pPr>
            <a:r>
              <a:rPr lang="en-US">
                <a:latin typeface="Verdana"/>
                <a:ea typeface="Verdana"/>
              </a:rPr>
              <a:t>Git_Github_Tools</a:t>
            </a:r>
            <a:endParaRPr/>
          </a:p>
          <a:p>
            <a:pPr>
              <a:defRPr/>
            </a:pPr>
            <a:r>
              <a:rPr lang="en-US">
                <a:latin typeface="Verdana"/>
                <a:ea typeface="Verdana"/>
              </a:rPr>
              <a:t> </a:t>
            </a:r>
            <a:endParaRPr lang="en-US">
              <a:latin typeface="Verdana"/>
              <a:ea typeface="Verdana"/>
            </a:endParaRPr>
          </a:p>
        </p:txBody>
      </p:sp>
      <p:sp>
        <p:nvSpPr>
          <p:cNvPr id="6" name="Rectangle 5"/>
          <p:cNvSpPr/>
          <p:nvPr/>
        </p:nvSpPr>
        <p:spPr bwMode="auto">
          <a:xfrm>
            <a:off x="386924" y="1830841"/>
            <a:ext cx="11300597" cy="2651795"/>
          </a:xfrm>
          <a:prstGeom prst="rect">
            <a:avLst/>
          </a:prstGeom>
        </p:spPr>
        <p:txBody>
          <a:bodyPr wrap="square">
            <a:spAutoFit/>
          </a:bodyPr>
          <a:lstStyle/>
          <a:p>
            <a:pPr>
              <a:defRPr/>
            </a:pPr>
            <a:r>
              <a:rPr lang="en-US" sz="2800"/>
              <a:t>GitHub/GitLab is a Git hosting repository that provides developers with tools to ship better code through command line features, issues (threaded discussions), pull requests, code review, or the use of a collection of free and for-purchase apps in the GitHub Marketplace. With collaboration layers like the GitHub flow, a community of 15 million developers, and an ecosystem with hundreds of integrations, GitHub changes the way software is built.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ONLYOFFICE/7.2.1.36</Application>
  <DocSecurity>0</DocSecurity>
  <PresentationFormat>Widescreen</PresentationFormat>
  <Paragraphs>0</Paragraphs>
  <Slides>12</Slides>
  <Notes>12</Notes>
  <HiddenSlides>0</HiddenSlides>
  <MMClips>2</MMClips>
  <ScaleCrop>0</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subject/>
  <dc:creator>Anirudha Anil Gaikwad</dc:creator>
  <cp:keywords>Python</cp:keywords>
  <dc:description>Python Introduction</dc:description>
  <dc:identifier/>
  <dc:language/>
  <cp:lastModifiedBy/>
  <cp:revision>126</cp:revision>
  <dcterms:created xsi:type="dcterms:W3CDTF">2016-01-14T13:25:00Z</dcterms:created>
  <dcterms:modified xsi:type="dcterms:W3CDTF">2023-01-08T02:51:02Z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