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docProps/custom.xml" ContentType="application/vnd.openxmlformats-officedocument.custom-properties+xml"/>
  <Override PartName="/ppt/slides/slide6.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slides/slide4.xml" ContentType="application/vnd.openxmlformats-officedocument.presentationml.slide+xml"/>
  <Override PartName="/ppt/slideLayouts/slideLayout4.xml" ContentType="application/vnd.openxmlformats-officedocument.presentationml.slideLayout+xml"/>
  <Override PartName="/customXml/itemProps3.xml" ContentType="application/vnd.openxmlformats-officedocument.customXmlProperties+xml"/>
  <Override PartName="/ppt/theme/theme1.xml" ContentType="application/vnd.openxmlformats-officedocument.theme+xml"/>
  <Override PartName="/customXml/itemProps2.xml" ContentType="application/vnd.openxmlformats-officedocument.customXmlProperties+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customXml/itemProps1.xml" ContentType="application/vnd.openxmlformats-officedocument.customXmlProperties+xml"/>
  <Override PartName="/ppt/slides/slide7.xml" ContentType="application/vnd.openxmlformats-officedocument.presentationml.slid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88825" cy="6858000"/>
  <p:notesSz cx="12188825" cy="6858000"/>
  <p:defaultTextStyle>
    <a:defPPr>
      <a:defRPr lang="en-US"/>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92DAE8F3-5B64-C7B8-6222-2D91CFF6D53B}">
  <a:tblStyle styleId="{92DAE8F3-5B64-C7B8-6222-2D91CFF6D53B}"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 /><Relationship Id="rId16" Type="http://schemas.openxmlformats.org/officeDocument/2006/relationships/tableStyles" Target="tableStyles.xml" /><Relationship Id="rId17"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Title Slide">
    <p:bg>
      <p:bgPr shadeToTitle="0">
        <a:blipFill>
          <a:blip r:embed="rId2">
            <a:lum/>
          </a:blip>
          <a:stretch/>
        </a:blipFill>
      </p:bgPr>
    </p:bg>
    <p:spTree>
      <p:nvGrpSpPr>
        <p:cNvPr id="1" name=""/>
        <p:cNvGrpSpPr/>
        <p:nvPr/>
      </p:nvGrpSpPr>
      <p:grpSpPr bwMode="auto">
        <a:xfrm>
          <a:off x="0" y="0"/>
          <a:ext cx="0" cy="0"/>
          <a:chOff x="0" y="0"/>
          <a:chExt cx="0" cy="0"/>
        </a:xfrm>
      </p:grpSpPr>
      <p:grpSp>
        <p:nvGrpSpPr>
          <p:cNvPr id="7" name="squares"/>
          <p:cNvGrpSpPr/>
          <p:nvPr/>
        </p:nvGrpSpPr>
        <p:grpSpPr bwMode="auto">
          <a:xfrm>
            <a:off x="0" y="1135743"/>
            <a:ext cx="1622332" cy="799981"/>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1"/>
          <p:cNvSpPr>
            <a:spLocks noGrp="1"/>
          </p:cNvSpPr>
          <p:nvPr>
            <p:ph type="ctrTitle"/>
          </p:nvPr>
        </p:nvSpPr>
        <p:spPr bwMode="auto">
          <a:xfrm>
            <a:off x="1828324" y="362396"/>
            <a:ext cx="9141619" cy="1676400"/>
          </a:xfrm>
        </p:spPr>
        <p:txBody>
          <a:bodyPr>
            <a:noAutofit/>
          </a:bodyPr>
          <a:lstStyle>
            <a:lvl1pPr>
              <a:lnSpc>
                <a:spcPct val="80000"/>
              </a:lnSpc>
              <a:defRPr sz="6000"/>
            </a:lvl1pPr>
          </a:lstStyle>
          <a:p>
            <a:pPr>
              <a:defRPr/>
            </a:pPr>
            <a:r>
              <a:rPr lang="en-US"/>
              <a:t>Click to edit Master title style</a:t>
            </a:r>
            <a:endParaRPr/>
          </a:p>
        </p:txBody>
      </p:sp>
      <p:sp>
        <p:nvSpPr>
          <p:cNvPr id="3" name="Subtitle 2"/>
          <p:cNvSpPr>
            <a:spLocks noGrp="1"/>
          </p:cNvSpPr>
          <p:nvPr>
            <p:ph type="subTitle" idx="1"/>
          </p:nvPr>
        </p:nvSpPr>
        <p:spPr bwMode="auto">
          <a:xfrm>
            <a:off x="1828324" y="2089595"/>
            <a:ext cx="9141619" cy="886343"/>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pPr>
              <a:defRPr/>
            </a:pPr>
            <a:r>
              <a:rPr lang="en-US"/>
              <a:t>Click to edit Master subtitle style</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A7209051-6E81-43E8-9099-FF6A0C3DCFE8}"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EDCEAB04-7709-4C1E-A61A-74684A0170FC}"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vertTitleAndTx" userDrawn="1">
  <p:cSld name="Vertical Title and Text">
    <p:spTree>
      <p:nvGrpSpPr>
        <p:cNvPr id="1" name=""/>
        <p:cNvGrpSpPr/>
        <p:nvPr/>
      </p:nvGrpSpPr>
      <p:grpSpPr bwMode="auto">
        <a:xfrm>
          <a:off x="0" y="0"/>
          <a:ext cx="0" cy="0"/>
          <a:chOff x="0" y="0"/>
          <a:chExt cx="0" cy="0"/>
        </a:xfrm>
      </p:grpSpPr>
      <p:grpSp>
        <p:nvGrpSpPr>
          <p:cNvPr id="7" name="squares"/>
          <p:cNvGrpSpPr/>
          <p:nvPr/>
        </p:nvGrpSpPr>
        <p:grpSpPr bwMode="auto">
          <a:xfrm rot="5400000">
            <a:off x="9583007" y="233864"/>
            <a:ext cx="1063300" cy="524046"/>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5" name="bottom graphic"/>
          <p:cNvGrpSpPr/>
          <p:nvPr/>
        </p:nvGrpSpPr>
        <p:grpSpPr bwMode="auto">
          <a:xfrm>
            <a:off x="0" y="5395517"/>
            <a:ext cx="12188825" cy="1462483"/>
            <a:chOff x="0" y="4046637"/>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7" name="Rectangle 72"/>
            <p:cNvSpPr/>
            <p:nvPr/>
          </p:nvSpPr>
          <p:spPr bwMode="ltGray">
            <a:xfrm rot="5400000">
              <a:off x="4023569" y="23069"/>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Vertical Title 1"/>
          <p:cNvSpPr>
            <a:spLocks noGrp="1"/>
          </p:cNvSpPr>
          <p:nvPr>
            <p:ph type="title" orient="vert"/>
          </p:nvPr>
        </p:nvSpPr>
        <p:spPr bwMode="auto">
          <a:xfrm>
            <a:off x="9751059" y="1150514"/>
            <a:ext cx="1828324" cy="5021685"/>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1218882" y="1150514"/>
            <a:ext cx="8227457" cy="5021685"/>
          </a:xfrm>
        </p:spPr>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79BD0D-E0B1-4CED-AC65-708AC79EB9CD}"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C3EA6D-DF0B-4D4B-B359-5F1D1D0E30A4}"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secHead" userDrawn="1">
  <p:cSld name="Section Header">
    <p:spTree>
      <p:nvGrpSpPr>
        <p:cNvPr id="1" name=""/>
        <p:cNvGrpSpPr/>
        <p:nvPr/>
      </p:nvGrpSpPr>
      <p:grpSpPr bwMode="auto">
        <a:xfrm>
          <a:off x="0" y="0"/>
          <a:ext cx="0" cy="0"/>
          <a:chOff x="0" y="0"/>
          <a:chExt cx="0" cy="0"/>
        </a:xfrm>
      </p:grpSpPr>
      <p:grpSp>
        <p:nvGrpSpPr>
          <p:cNvPr id="7" name="squares"/>
          <p:cNvGrpSpPr/>
          <p:nvPr/>
        </p:nvGrpSpPr>
        <p:grpSpPr bwMode="auto">
          <a:xfrm>
            <a:off x="0" y="3124415"/>
            <a:ext cx="1622332" cy="805061"/>
            <a:chOff x="0" y="2343311"/>
            <a:chExt cx="1217066" cy="603796"/>
          </a:xfrm>
        </p:grpSpPr>
        <p:sp>
          <p:nvSpPr>
            <p:cNvPr id="8" name="Rounded Rectangle 7"/>
            <p:cNvSpPr/>
            <p:nvPr/>
          </p:nvSpPr>
          <p:spPr bwMode="auto">
            <a:xfrm>
              <a:off x="787514" y="2347123"/>
              <a:ext cx="429552" cy="599983"/>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86370" y="2347123"/>
              <a:ext cx="429552" cy="599983"/>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9" name="bottom graphic"/>
          <p:cNvGrpSpPr/>
          <p:nvPr/>
        </p:nvGrpSpPr>
        <p:grpSpPr bwMode="auto">
          <a:xfrm>
            <a:off x="0" y="5409216"/>
            <a:ext cx="12188825" cy="1462483"/>
            <a:chOff x="0" y="4056911"/>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1"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Title 1"/>
          <p:cNvSpPr>
            <a:spLocks noGrp="1"/>
          </p:cNvSpPr>
          <p:nvPr>
            <p:ph type="title"/>
          </p:nvPr>
        </p:nvSpPr>
        <p:spPr bwMode="auto">
          <a:xfrm>
            <a:off x="1828324" y="1932518"/>
            <a:ext cx="9141619" cy="2105367"/>
          </a:xfrm>
        </p:spPr>
        <p:txBody>
          <a:bodyPr anchor="b">
            <a:normAutofit/>
          </a:bodyPr>
          <a:lstStyle>
            <a:lvl1pPr algn="l">
              <a:defRPr sz="6000" b="0" cap="none"/>
            </a:lvl1pPr>
          </a:lstStyle>
          <a:p>
            <a:pPr>
              <a:defRPr/>
            </a:pPr>
            <a:r>
              <a:rPr lang="en-US"/>
              <a:t>Click to edit Master title style</a:t>
            </a:r>
            <a:endParaRPr/>
          </a:p>
        </p:txBody>
      </p:sp>
      <p:sp>
        <p:nvSpPr>
          <p:cNvPr id="3" name="Text Placeholder 2"/>
          <p:cNvSpPr>
            <a:spLocks noGrp="1"/>
          </p:cNvSpPr>
          <p:nvPr>
            <p:ph type="body" idx="1"/>
          </p:nvPr>
        </p:nvSpPr>
        <p:spPr bwMode="auto">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defRPr/>
            </a:pPr>
            <a:r>
              <a:rPr lang="en-US"/>
              <a:t>Edit Master text styles</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977EDB99-15BC-4479-BAC5-1E502E66917A}"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1141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094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4067C2A3-CD19-48AB-9F64-ECCF75182EDD}"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lvl1pPr>
              <a:defRPr/>
            </a:lvl1pPr>
          </a:lstStyle>
          <a:p>
            <a:pPr>
              <a:defRPr/>
            </a:pPr>
            <a:r>
              <a:rPr lang="en-US"/>
              <a:t>Click to edit Master title style</a:t>
            </a:r>
            <a:endParaRPr/>
          </a:p>
        </p:txBody>
      </p:sp>
      <p:sp>
        <p:nvSpPr>
          <p:cNvPr id="3" name="Text Placeholder 2"/>
          <p:cNvSpPr>
            <a:spLocks noGrp="1"/>
          </p:cNvSpPr>
          <p:nvPr>
            <p:ph type="body" idx="1"/>
          </p:nvPr>
        </p:nvSpPr>
        <p:spPr bwMode="auto">
          <a:xfrm>
            <a:off x="1141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4" name="Content Placeholder 3"/>
          <p:cNvSpPr>
            <a:spLocks noGrp="1"/>
          </p:cNvSpPr>
          <p:nvPr>
            <p:ph sz="half" idx="2"/>
          </p:nvPr>
        </p:nvSpPr>
        <p:spPr bwMode="auto">
          <a:xfrm>
            <a:off x="1141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094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6" name="Content Placeholder 5"/>
          <p:cNvSpPr>
            <a:spLocks noGrp="1"/>
          </p:cNvSpPr>
          <p:nvPr>
            <p:ph sz="quarter" idx="4"/>
          </p:nvPr>
        </p:nvSpPr>
        <p:spPr bwMode="auto">
          <a:xfrm>
            <a:off x="6094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Footer Placeholder 7"/>
          <p:cNvSpPr>
            <a:spLocks noGrp="1"/>
          </p:cNvSpPr>
          <p:nvPr>
            <p:ph type="ftr" sz="quarter" idx="11"/>
          </p:nvPr>
        </p:nvSpPr>
        <p:spPr bwMode="auto"/>
        <p:txBody>
          <a:bodyPr/>
          <a:lstStyle/>
          <a:p>
            <a:pPr>
              <a:defRPr/>
            </a:pPr>
            <a:r>
              <a:rPr lang="en-US"/>
              <a:t>Add a footer</a:t>
            </a:r>
            <a:endParaRPr/>
          </a:p>
        </p:txBody>
      </p:sp>
      <p:sp>
        <p:nvSpPr>
          <p:cNvPr id="7" name="Date Placeholder 6"/>
          <p:cNvSpPr>
            <a:spLocks noGrp="1"/>
          </p:cNvSpPr>
          <p:nvPr>
            <p:ph type="dt" sz="half" idx="10"/>
          </p:nvPr>
        </p:nvSpPr>
        <p:spPr bwMode="auto"/>
        <p:txBody>
          <a:bodyPr/>
          <a:lstStyle/>
          <a:p>
            <a:pPr>
              <a:defRPr/>
            </a:pPr>
            <a:fld id="{0363E8C1-7C87-4705-AB97-8CD17D208E3F}" type="datetime1">
              <a:rPr lang="en-US"/>
              <a:t/>
            </a:fld>
            <a:endParaRPr/>
          </a:p>
        </p:txBody>
      </p:sp>
      <p:sp>
        <p:nvSpPr>
          <p:cNvPr id="9" name="Slide Number Placeholder 8"/>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4" name="Footer Placeholder 3"/>
          <p:cNvSpPr>
            <a:spLocks noGrp="1"/>
          </p:cNvSpPr>
          <p:nvPr>
            <p:ph type="ftr" sz="quarter" idx="11"/>
          </p:nvPr>
        </p:nvSpPr>
        <p:spPr bwMode="auto"/>
        <p:txBody>
          <a:bodyPr/>
          <a:lstStyle/>
          <a:p>
            <a:pPr>
              <a:defRPr/>
            </a:pPr>
            <a:r>
              <a:rPr lang="en-US"/>
              <a:t>Add a footer</a:t>
            </a:r>
            <a:endParaRPr/>
          </a:p>
        </p:txBody>
      </p:sp>
      <p:sp>
        <p:nvSpPr>
          <p:cNvPr id="3" name="Date Placeholder 2"/>
          <p:cNvSpPr>
            <a:spLocks noGrp="1"/>
          </p:cNvSpPr>
          <p:nvPr>
            <p:ph type="dt" sz="half" idx="10"/>
          </p:nvPr>
        </p:nvSpPr>
        <p:spPr bwMode="auto"/>
        <p:txBody>
          <a:bodyPr/>
          <a:lstStyle/>
          <a:p>
            <a:pPr>
              <a:defRPr/>
            </a:pPr>
            <a:fld id="{E20C624E-DF92-4841-B9B9-DD11AA239B85}" type="datetime1">
              <a:rPr lang="en-US"/>
              <a:t/>
            </a:fld>
            <a:endParaRPr/>
          </a:p>
        </p:txBody>
      </p:sp>
      <p:sp>
        <p:nvSpPr>
          <p:cNvPr id="5" name="Slide Number Placeholder 4"/>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blank" userDrawn="1">
  <p:cSld name="Blank">
    <p:spTree>
      <p:nvGrpSpPr>
        <p:cNvPr id="1" name=""/>
        <p:cNvGrpSpPr/>
        <p:nvPr/>
      </p:nvGrpSpPr>
      <p:grpSpPr bwMode="auto">
        <a:xfrm>
          <a:off x="0" y="0"/>
          <a:ext cx="0" cy="0"/>
          <a:chOff x="0" y="0"/>
          <a:chExt cx="0" cy="0"/>
        </a:xfrm>
      </p:grpSpPr>
      <p:grpSp>
        <p:nvGrpSpPr>
          <p:cNvPr id="8" name="bottom graphic"/>
          <p:cNvGrpSpPr/>
          <p:nvPr/>
        </p:nvGrpSpPr>
        <p:grpSpPr bwMode="auto">
          <a:xfrm>
            <a:off x="0" y="5409216"/>
            <a:ext cx="12188825" cy="1462483"/>
            <a:chOff x="0" y="4056911"/>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3" name="Footer Placeholder 2"/>
          <p:cNvSpPr>
            <a:spLocks noGrp="1"/>
          </p:cNvSpPr>
          <p:nvPr>
            <p:ph type="ftr" sz="quarter" idx="11"/>
          </p:nvPr>
        </p:nvSpPr>
        <p:spPr bwMode="auto"/>
        <p:txBody>
          <a:bodyPr/>
          <a:lstStyle/>
          <a:p>
            <a:pPr>
              <a:defRPr/>
            </a:pPr>
            <a:r>
              <a:rPr lang="en-US"/>
              <a:t>Add a footer</a:t>
            </a:r>
            <a:endParaRPr/>
          </a:p>
        </p:txBody>
      </p:sp>
      <p:sp>
        <p:nvSpPr>
          <p:cNvPr id="2" name="Date Placeholder 1"/>
          <p:cNvSpPr>
            <a:spLocks noGrp="1"/>
          </p:cNvSpPr>
          <p:nvPr>
            <p:ph type="dt" sz="half" idx="10"/>
          </p:nvPr>
        </p:nvSpPr>
        <p:spPr bwMode="auto"/>
        <p:txBody>
          <a:bodyPr/>
          <a:lstStyle/>
          <a:p>
            <a:pPr>
              <a:defRPr/>
            </a:pPr>
            <a:fld id="{FBDA3AE1-4360-4D5B-BDBC-656B872DD533}" type="datetime1">
              <a:rPr lang="en-US"/>
              <a:t/>
            </a:fld>
            <a:endParaRPr/>
          </a:p>
        </p:txBody>
      </p:sp>
      <p:sp>
        <p:nvSpPr>
          <p:cNvPr id="4" name="Slide Number Placeholder 3"/>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Content Placeholder 2"/>
          <p:cNvSpPr>
            <a:spLocks noGrp="1"/>
          </p:cNvSpPr>
          <p:nvPr>
            <p:ph idx="1"/>
          </p:nvPr>
        </p:nvSpPr>
        <p:spPr bwMode="auto">
          <a:xfrm>
            <a:off x="4875529"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20990708-46A4-4851-883E-8DFB8939107E}"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a:defRPr/>
            </a:pPr>
            <a:r>
              <a:rPr lang="en-US"/>
              <a:t>Click icon to add picture</a:t>
            </a:r>
            <a:endParaRPr/>
          </a:p>
        </p:txBody>
      </p:sp>
      <p:sp>
        <p:nvSpPr>
          <p:cNvPr id="4" name="Text Placeholder 3"/>
          <p:cNvSpPr>
            <a:spLocks noGrp="1"/>
          </p:cNvSpPr>
          <p:nvPr>
            <p:ph type="body" sz="half" idx="2"/>
          </p:nvPr>
        </p:nvSpPr>
        <p:spPr bwMode="auto">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AE88EFFC-86AE-4294-A319-CAFC2651994B}"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grpSp>
        <p:nvGrpSpPr>
          <p:cNvPr id="11" name="bottom graphic"/>
          <p:cNvGrpSpPr/>
          <p:nvPr/>
        </p:nvGrpSpPr>
        <p:grpSpPr bwMode="auto">
          <a:xfrm>
            <a:off x="0" y="5409216"/>
            <a:ext cx="12188825" cy="1462483"/>
            <a:chOff x="0" y="4056911"/>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8"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grpSp>
        <p:nvGrpSpPr>
          <p:cNvPr id="7" name="squares"/>
          <p:cNvGrpSpPr/>
          <p:nvPr/>
        </p:nvGrpSpPr>
        <p:grpSpPr bwMode="auto">
          <a:xfrm>
            <a:off x="1" y="800551"/>
            <a:ext cx="1063023" cy="524183"/>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Placeholder 1"/>
          <p:cNvSpPr>
            <a:spLocks noGrp="1"/>
          </p:cNvSpPr>
          <p:nvPr>
            <p:ph type="title"/>
          </p:nvPr>
        </p:nvSpPr>
        <p:spPr bwMode="auto">
          <a:xfrm>
            <a:off x="1218883" y="152400"/>
            <a:ext cx="9751059" cy="1295400"/>
          </a:xfrm>
          <a:prstGeom prst="rect">
            <a:avLst/>
          </a:prstGeom>
        </p:spPr>
        <p:txBody>
          <a:bodyPr vert="horz" lIns="121898" tIns="60949" rIns="121898" bIns="60949" rtlCol="0" anchor="b">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1218883" y="1600200"/>
            <a:ext cx="9751059" cy="4572000"/>
          </a:xfrm>
          <a:prstGeom prst="rect">
            <a:avLst/>
          </a:prstGeom>
        </p:spPr>
        <p:txBody>
          <a:bodyPr vert="horz" lIns="121898" tIns="60949" rIns="121898" bIns="60949" rtlCol="0">
            <a:normAutofit/>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3"/>
          </p:nvPr>
        </p:nvSpPr>
        <p:spPr bwMode="auto">
          <a:xfrm>
            <a:off x="1218883" y="6448425"/>
            <a:ext cx="8288401" cy="180976"/>
          </a:xfrm>
          <a:prstGeom prst="rect">
            <a:avLst/>
          </a:prstGeom>
        </p:spPr>
        <p:txBody>
          <a:bodyPr vert="horz" lIns="121898" tIns="60949" rIns="121898" bIns="60949" rtlCol="0" anchor="ctr"/>
          <a:lstStyle>
            <a:lvl1pPr algn="l">
              <a:defRPr sz="1200">
                <a:solidFill>
                  <a:schemeClr val="tx1"/>
                </a:solidFill>
              </a:defRPr>
            </a:lvl1pPr>
          </a:lstStyle>
          <a:p>
            <a:pPr>
              <a:defRPr/>
            </a:pPr>
            <a:r>
              <a:rPr lang="en-US"/>
              <a:t>Add a footer</a:t>
            </a:r>
            <a:endParaRPr/>
          </a:p>
        </p:txBody>
      </p:sp>
      <p:sp>
        <p:nvSpPr>
          <p:cNvPr id="4" name="Date Placeholder 3"/>
          <p:cNvSpPr>
            <a:spLocks noGrp="1"/>
          </p:cNvSpPr>
          <p:nvPr>
            <p:ph type="dt" sz="half" idx="2"/>
          </p:nvPr>
        </p:nvSpPr>
        <p:spPr bwMode="auto">
          <a:xfrm>
            <a:off x="9547913" y="6448425"/>
            <a:ext cx="1422030" cy="180976"/>
          </a:xfrm>
          <a:prstGeom prst="rect">
            <a:avLst/>
          </a:prstGeom>
        </p:spPr>
        <p:txBody>
          <a:bodyPr vert="horz" lIns="121898" tIns="60949" rIns="121898" bIns="60949" rtlCol="0" anchor="ctr"/>
          <a:lstStyle>
            <a:lvl1pPr algn="r">
              <a:defRPr sz="1200">
                <a:solidFill>
                  <a:schemeClr val="tx1"/>
                </a:solidFill>
              </a:defRPr>
            </a:lvl1pPr>
          </a:lstStyle>
          <a:p>
            <a:pPr>
              <a:defRPr/>
            </a:pPr>
            <a:fld id="{D29E8617-6EA8-4B97-A5E8-E18E98765EE2}" type="datetime1">
              <a:rPr lang="en-US"/>
              <a:t/>
            </a:fld>
            <a:endParaRPr/>
          </a:p>
        </p:txBody>
      </p:sp>
      <p:sp>
        <p:nvSpPr>
          <p:cNvPr id="6" name="Slide Number Placeholder 5"/>
          <p:cNvSpPr>
            <a:spLocks noGrp="1"/>
          </p:cNvSpPr>
          <p:nvPr>
            <p:ph type="sldNum" sz="quarter" idx="4"/>
          </p:nvPr>
        </p:nvSpPr>
        <p:spPr bwMode="auto">
          <a:xfrm>
            <a:off x="11071516" y="6448425"/>
            <a:ext cx="812588" cy="180976"/>
          </a:xfrm>
          <a:prstGeom prst="rect">
            <a:avLst/>
          </a:prstGeom>
        </p:spPr>
        <p:txBody>
          <a:bodyPr vert="horz" lIns="121898" tIns="60949" rIns="121898" bIns="60949" rtlCol="0" anchor="ctr"/>
          <a:lstStyle>
            <a:lvl1pPr algn="r">
              <a:defRPr sz="1200">
                <a:solidFill>
                  <a:schemeClr val="tx1"/>
                </a:solidFill>
              </a:defRPr>
            </a:lvl1pPr>
          </a:lstStyle>
          <a:p>
            <a:pPr>
              <a:defRPr/>
            </a:pPr>
            <a:fld id="{34C99D79-8A4B-4031-B1E0-AF26F8EDF2BC}" type="slidenum">
              <a:rPr/>
              <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1218987">
        <a:spcBef>
          <a:spcPts val="0"/>
        </a:spcBef>
        <a:buNone/>
        <a:defRPr sz="3600">
          <a:solidFill>
            <a:schemeClr val="tx1"/>
          </a:solidFill>
          <a:latin typeface="+mj-lt"/>
          <a:ea typeface="+mj-ea"/>
          <a:cs typeface="+mj-cs"/>
        </a:defRPr>
      </a:lvl1pPr>
    </p:titleStyle>
    <p:bodyStyle>
      <a:lvl1pPr marL="304747" indent="-304747" algn="l" defTabSz="1218987">
        <a:lnSpc>
          <a:spcPct val="90000"/>
        </a:lnSpc>
        <a:spcBef>
          <a:spcPts val="1800"/>
        </a:spcBef>
        <a:buClr>
          <a:schemeClr val="accent1">
            <a:lumMod val="75000"/>
          </a:schemeClr>
        </a:buClr>
        <a:buFont typeface="Arial"/>
        <a:buChar char="•"/>
        <a:defRPr sz="2800">
          <a:solidFill>
            <a:schemeClr val="tx1"/>
          </a:solidFill>
          <a:latin typeface="+mn-lt"/>
          <a:ea typeface="+mn-ea"/>
          <a:cs typeface="+mn-cs"/>
        </a:defRPr>
      </a:lvl1pPr>
      <a:lvl2pPr marL="755772" indent="-304747" algn="l" defTabSz="1218987">
        <a:lnSpc>
          <a:spcPct val="90000"/>
        </a:lnSpc>
        <a:spcBef>
          <a:spcPts val="1200"/>
        </a:spcBef>
        <a:buClr>
          <a:schemeClr val="accent1">
            <a:lumMod val="75000"/>
          </a:schemeClr>
        </a:buClr>
        <a:buFont typeface="Arial"/>
        <a:buChar char="–"/>
        <a:defRPr sz="2400">
          <a:solidFill>
            <a:schemeClr val="tx1"/>
          </a:solidFill>
          <a:latin typeface="+mn-lt"/>
          <a:ea typeface="+mn-ea"/>
          <a:cs typeface="+mn-cs"/>
        </a:defRPr>
      </a:lvl2pPr>
      <a:lvl3pPr marL="120679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3pPr>
      <a:lvl4pPr marL="1657822"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4pPr>
      <a:lvl5pPr marL="210884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5pPr>
      <a:lvl6pPr marL="255987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6pPr>
      <a:lvl7pPr marL="301089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7pPr>
      <a:lvl8pPr marL="346192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8pPr>
      <a:lvl9pPr marL="391294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9pPr>
    </p:bodyStyle>
    <p:otherStyle>
      <a:defPPr>
        <a:defRPr/>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2">
                <a:tint val="90000"/>
                <a:satMod val="92000"/>
                <a:lumMod val="120000"/>
              </a:schemeClr>
            </a:gs>
            <a:gs pos="100000">
              <a:schemeClr val="bg2">
                <a:shade val="98000"/>
                <a:satMod val="120000"/>
                <a:lumMod val="98000"/>
              </a:schemeClr>
            </a:gs>
          </a:gsLst>
          <a:path path="circle"/>
        </a:gradFill>
      </p:bgPr>
    </p:bg>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0135" y="152400"/>
            <a:ext cx="5561488" cy="856804"/>
          </a:xfrm>
        </p:spPr>
        <p:txBody>
          <a:bodyPr/>
          <a:lstStyle/>
          <a:p>
            <a:pPr>
              <a:defRPr/>
            </a:pPr>
            <a:r>
              <a:rPr lang="en-IN" b="1"/>
              <a:t>JAVA</a:t>
            </a:r>
            <a:endParaRPr/>
          </a:p>
        </p:txBody>
      </p:sp>
      <p:graphicFrame>
        <p:nvGraphicFramePr>
          <p:cNvPr id="4" name="Table 3"/>
          <p:cNvGraphicFramePr>
            <a:graphicFrameLocks xmlns:a="http://schemas.openxmlformats.org/drawingml/2006/main" noGrp="1"/>
          </p:cNvGraphicFramePr>
          <p:nvPr/>
        </p:nvGraphicFramePr>
        <p:xfrm>
          <a:off x="455612" y="2209800"/>
          <a:ext cx="11041039" cy="2204456"/>
        </p:xfrm>
        <a:graphic>
          <a:graphicData uri="http://schemas.openxmlformats.org/drawingml/2006/table">
            <a:tbl>
              <a:tblPr firstRow="1" firstCol="0" lastRow="0" lastCol="0" bandRow="1" bandCol="0"/>
              <a:tblGrid>
                <a:gridCol w="5520519"/>
                <a:gridCol w="5520519"/>
              </a:tblGrid>
              <a:tr h="385948">
                <a:tc gridSpan="2">
                  <a:txBody>
                    <a:bodyPr/>
                    <a:p>
                      <a:pPr algn="ctr">
                        <a:defRPr/>
                      </a:pPr>
                      <a:r>
                        <a:rPr lang="en-US" sz="2400">
                          <a:solidFill>
                            <a:schemeClr val="tx1"/>
                          </a:solidFill>
                          <a:latin typeface="Verdana"/>
                          <a:ea typeface="Verdana"/>
                        </a:rPr>
                        <a:t>Java</a:t>
                      </a:r>
                      <a:endParaRPr/>
                    </a:p>
                  </a:txBody>
                  <a:tcPr anchor="ctr"/>
                </a:tc>
                <a:tc hMerge="1">
                  <a:txBody>
                    <a:bodyPr/>
                    <a:p>
                      <a:endParaRPr/>
                    </a:p>
                  </a:txBody>
                </a:tc>
              </a:tr>
              <a:tr h="462148">
                <a:tc>
                  <a:txBody>
                    <a:bodyPr/>
                    <a:p>
                      <a:pPr marL="285750" marR="0" lvl="0" indent="-285750" algn="l" defTabSz="914400">
                        <a:lnSpc>
                          <a:spcPct val="100000"/>
                        </a:lnSpc>
                        <a:spcBef>
                          <a:spcPts val="0"/>
                        </a:spcBef>
                        <a:spcAft>
                          <a:spcPts val="0"/>
                        </a:spcAft>
                        <a:buClrTx/>
                        <a:buSzTx/>
                        <a:buFont typeface="Wingdings"/>
                        <a:buChar char="Ø"/>
                        <a:defRPr/>
                      </a:pPr>
                      <a:r>
                        <a:rPr lang="en-US" sz="2400">
                          <a:solidFill>
                            <a:schemeClr val="dk1"/>
                          </a:solidFill>
                          <a:latin typeface="+mn-lt"/>
                          <a:ea typeface="+mn-ea"/>
                          <a:cs typeface="+mn-cs"/>
                        </a:rPr>
                        <a:t>Java Identifiers  </a:t>
                      </a:r>
                      <a:endParaRPr/>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a:solidFill>
                            <a:schemeClr val="dk1"/>
                          </a:solidFill>
                          <a:latin typeface="+mn-lt"/>
                          <a:ea typeface="+mn-ea"/>
                          <a:cs typeface="+mn-cs"/>
                        </a:rPr>
                        <a:t>CamelCase in java naming conventions</a:t>
                      </a:r>
                      <a:endParaRPr/>
                    </a:p>
                  </a:txBody>
                  <a:tcPr anchor="ctr"/>
                </a:tc>
              </a:tr>
              <a:tr h="462148">
                <a:tc>
                  <a:txBody>
                    <a:bodyPr/>
                    <a:p>
                      <a:pPr marL="285750" marR="0" lvl="0" indent="-285750" algn="l" defTabSz="914400">
                        <a:lnSpc>
                          <a:spcPct val="100000"/>
                        </a:lnSpc>
                        <a:spcBef>
                          <a:spcPts val="0"/>
                        </a:spcBef>
                        <a:spcAft>
                          <a:spcPts val="0"/>
                        </a:spcAft>
                        <a:buClrTx/>
                        <a:buSzTx/>
                        <a:buFont typeface="Wingdings"/>
                        <a:buChar char="Ø"/>
                        <a:defRPr/>
                      </a:pPr>
                      <a:r>
                        <a:rPr lang="en-US" sz="2400">
                          <a:solidFill>
                            <a:schemeClr val="dk1"/>
                          </a:solidFill>
                          <a:latin typeface="+mn-lt"/>
                          <a:ea typeface="+mn-ea"/>
                          <a:cs typeface="+mn-cs"/>
                        </a:rPr>
                        <a:t>Java Tokens  </a:t>
                      </a:r>
                      <a:endParaRPr/>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a:solidFill>
                            <a:schemeClr val="dk1"/>
                          </a:solidFill>
                          <a:latin typeface="+mn-lt"/>
                          <a:ea typeface="+mn-ea"/>
                          <a:cs typeface="+mn-cs"/>
                        </a:rPr>
                        <a:t>Java Statements ,Expression &amp; Block</a:t>
                      </a:r>
                      <a:endParaRPr lang="en-IN" sz="2400">
                        <a:solidFill>
                          <a:schemeClr val="dk1"/>
                        </a:solidFill>
                        <a:latin typeface="+mn-lt"/>
                        <a:ea typeface="+mn-ea"/>
                        <a:cs typeface="+mn-cs"/>
                      </a:endParaRPr>
                    </a:p>
                  </a:txBody>
                  <a:tcPr anchor="ctr"/>
                </a:tc>
              </a:tr>
              <a:tr h="462148">
                <a:tc gridSpan="2">
                  <a:txBody>
                    <a:bodyPr/>
                    <a:p>
                      <a:pPr marL="285750" marR="0" indent="-285750" algn="l" defTabSz="914400">
                        <a:lnSpc>
                          <a:spcPct val="100000"/>
                        </a:lnSpc>
                        <a:spcBef>
                          <a:spcPts val="0"/>
                        </a:spcBef>
                        <a:spcAft>
                          <a:spcPts val="0"/>
                        </a:spcAft>
                        <a:buClrTx/>
                        <a:buSzTx/>
                        <a:buFont typeface="Wingdings"/>
                        <a:buChar char="Ø"/>
                        <a:defRPr/>
                      </a:pPr>
                      <a:endParaRPr lang="en-IN" sz="2400">
                        <a:solidFill>
                          <a:schemeClr val="dk1"/>
                        </a:solidFill>
                        <a:latin typeface="+mn-lt"/>
                        <a:ea typeface="+mn-ea"/>
                        <a:cs typeface="+mn-cs"/>
                      </a:endParaRPr>
                    </a:p>
                  </a:txBody>
                  <a:tcPr anchor="ctr"/>
                </a:tc>
                <a:tc hMerge="1">
                  <a:txBody>
                    <a:bodyPr/>
                    <a:p>
                      <a:endParaRPr/>
                    </a:p>
                  </a:txBody>
                </a:tc>
              </a:tr>
            </a:tbl>
          </a:graphicData>
        </a:graphic>
      </p:graphicFrame>
      <p:sp>
        <p:nvSpPr>
          <p:cNvPr id="6" name="文本框 8"/>
          <p:cNvSpPr txBox="1"/>
          <p:nvPr/>
        </p:nvSpPr>
        <p:spPr bwMode="auto">
          <a:xfrm>
            <a:off x="1827212" y="1272879"/>
            <a:ext cx="3179075" cy="523220"/>
          </a:xfrm>
          <a:prstGeom prst="rect">
            <a:avLst/>
          </a:prstGeom>
          <a:noFill/>
          <a:ln w="9525">
            <a:noFill/>
          </a:ln>
        </p:spPr>
        <p:txBody>
          <a:bodyPr wrap="none" anchor="t">
            <a:spAutoFit/>
          </a:bodyPr>
          <a:lstStyle/>
          <a:p>
            <a:pPr defTabSz="914400">
              <a:defRPr/>
            </a:pPr>
            <a:r>
              <a:rPr lang="en-US" sz="2800" b="1">
                <a:solidFill>
                  <a:srgbClr val="262626"/>
                </a:solidFill>
                <a:latin typeface="Arial"/>
                <a:ea typeface="Microsoft YaHei"/>
              </a:rPr>
              <a:t>What you learn ?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marR="0">
              <a:defRPr/>
            </a:pPr>
            <a:r>
              <a:rPr lang="en-US" sz="4400">
                <a:solidFill>
                  <a:schemeClr val="dk1"/>
                </a:solidFill>
                <a:latin typeface="+mn-lt"/>
                <a:ea typeface="+mn-ea"/>
                <a:cs typeface="+mn-cs"/>
              </a:rPr>
              <a:t>Statements ,Expression &amp; Block</a:t>
            </a:r>
            <a:endParaRPr lang="en-US" sz="4400" b="1">
              <a:solidFill>
                <a:srgbClr val="000000"/>
              </a:solidFill>
              <a:latin typeface="-apple-system"/>
            </a:endParaRPr>
          </a:p>
        </p:txBody>
      </p:sp>
      <p:sp>
        <p:nvSpPr>
          <p:cNvPr id="5" name="Rectangle 4"/>
          <p:cNvSpPr/>
          <p:nvPr/>
        </p:nvSpPr>
        <p:spPr bwMode="auto">
          <a:xfrm>
            <a:off x="204642" y="3429000"/>
            <a:ext cx="11697495" cy="2677656"/>
          </a:xfrm>
          <a:prstGeom prst="rect">
            <a:avLst/>
          </a:prstGeom>
        </p:spPr>
        <p:txBody>
          <a:bodyPr wrap="square">
            <a:spAutoFit/>
          </a:bodyPr>
          <a:lstStyle>
            <a:defPPr>
              <a:defRPr lang="zh-CN"/>
            </a:defPPr>
            <a:lvl1pPr marL="0" lvl="0" indent="0" algn="l" defTabSz="914400">
              <a:lnSpc>
                <a:spcPct val="100000"/>
              </a:lnSpc>
              <a:spcBef>
                <a:spcPts val="0"/>
              </a:spcBef>
              <a:spcAft>
                <a:spcPts val="0"/>
              </a:spcAft>
              <a:buNone/>
              <a:defRPr b="0" i="0" u="none">
                <a:solidFill>
                  <a:schemeClr val="tx1"/>
                </a:solidFill>
                <a:latin typeface="Calibri"/>
                <a:ea typeface="SimSun"/>
                <a:cs typeface="+mn-cs"/>
              </a:defRPr>
            </a:lvl1pPr>
            <a:lvl2pPr marL="457200" lvl="1" indent="0" algn="l" defTabSz="914400">
              <a:lnSpc>
                <a:spcPct val="100000"/>
              </a:lnSpc>
              <a:spcBef>
                <a:spcPts val="0"/>
              </a:spcBef>
              <a:spcAft>
                <a:spcPts val="0"/>
              </a:spcAft>
              <a:buNone/>
              <a:defRPr b="0" i="0" u="none">
                <a:solidFill>
                  <a:schemeClr val="tx1"/>
                </a:solidFill>
                <a:latin typeface="Calibri"/>
                <a:ea typeface="SimSun"/>
                <a:cs typeface="+mn-cs"/>
              </a:defRPr>
            </a:lvl2pPr>
            <a:lvl3pPr marL="914400" lvl="2" indent="0" algn="l" defTabSz="914400">
              <a:lnSpc>
                <a:spcPct val="100000"/>
              </a:lnSpc>
              <a:spcBef>
                <a:spcPts val="0"/>
              </a:spcBef>
              <a:spcAft>
                <a:spcPts val="0"/>
              </a:spcAft>
              <a:buNone/>
              <a:defRPr b="0" i="0" u="none">
                <a:solidFill>
                  <a:schemeClr val="tx1"/>
                </a:solidFill>
                <a:latin typeface="Calibri"/>
                <a:ea typeface="SimSun"/>
                <a:cs typeface="+mn-cs"/>
              </a:defRPr>
            </a:lvl3pPr>
            <a:lvl4pPr marL="1371600" lvl="3" indent="0" algn="l" defTabSz="914400">
              <a:lnSpc>
                <a:spcPct val="100000"/>
              </a:lnSpc>
              <a:spcBef>
                <a:spcPts val="0"/>
              </a:spcBef>
              <a:spcAft>
                <a:spcPts val="0"/>
              </a:spcAft>
              <a:buNone/>
              <a:defRPr b="0" i="0" u="none">
                <a:solidFill>
                  <a:schemeClr val="tx1"/>
                </a:solidFill>
                <a:latin typeface="Calibri"/>
                <a:ea typeface="SimSun"/>
                <a:cs typeface="+mn-cs"/>
              </a:defRPr>
            </a:lvl4pPr>
            <a:lvl5pPr marL="1828800" lvl="4" indent="0" algn="l" defTabSz="914400">
              <a:lnSpc>
                <a:spcPct val="100000"/>
              </a:lnSpc>
              <a:spcBef>
                <a:spcPts val="0"/>
              </a:spcBef>
              <a:spcAft>
                <a:spcPts val="0"/>
              </a:spcAft>
              <a:buNone/>
              <a:defRPr b="0" i="0" u="none">
                <a:solidFill>
                  <a:schemeClr val="tx1"/>
                </a:solidFill>
                <a:latin typeface="Calibri"/>
                <a:ea typeface="SimSun"/>
                <a:cs typeface="+mn-cs"/>
              </a:defRPr>
            </a:lvl5pPr>
            <a:lvl6pPr marL="2286000" lvl="5" indent="0" algn="l" defTabSz="914400">
              <a:lnSpc>
                <a:spcPct val="100000"/>
              </a:lnSpc>
              <a:spcBef>
                <a:spcPts val="0"/>
              </a:spcBef>
              <a:spcAft>
                <a:spcPts val="0"/>
              </a:spcAft>
              <a:buNone/>
              <a:defRPr b="0" i="0" u="none">
                <a:solidFill>
                  <a:schemeClr val="tx1"/>
                </a:solidFill>
                <a:latin typeface="Calibri"/>
                <a:ea typeface="SimSun"/>
                <a:cs typeface="+mn-cs"/>
              </a:defRPr>
            </a:lvl6pPr>
            <a:lvl7pPr marL="2743200" lvl="6" indent="0" algn="l" defTabSz="914400">
              <a:lnSpc>
                <a:spcPct val="100000"/>
              </a:lnSpc>
              <a:spcBef>
                <a:spcPts val="0"/>
              </a:spcBef>
              <a:spcAft>
                <a:spcPts val="0"/>
              </a:spcAft>
              <a:buNone/>
              <a:defRPr b="0" i="0" u="none">
                <a:solidFill>
                  <a:schemeClr val="tx1"/>
                </a:solidFill>
                <a:latin typeface="Calibri"/>
                <a:ea typeface="SimSun"/>
                <a:cs typeface="+mn-cs"/>
              </a:defRPr>
            </a:lvl7pPr>
            <a:lvl8pPr marL="3200400" lvl="7" indent="0" algn="l" defTabSz="914400">
              <a:lnSpc>
                <a:spcPct val="100000"/>
              </a:lnSpc>
              <a:spcBef>
                <a:spcPts val="0"/>
              </a:spcBef>
              <a:spcAft>
                <a:spcPts val="0"/>
              </a:spcAft>
              <a:buNone/>
              <a:defRPr b="0" i="0" u="none">
                <a:solidFill>
                  <a:schemeClr val="tx1"/>
                </a:solidFill>
                <a:latin typeface="Calibri"/>
                <a:ea typeface="SimSun"/>
                <a:cs typeface="+mn-cs"/>
              </a:defRPr>
            </a:lvl8pPr>
            <a:lvl9pPr marL="3657600" lvl="8" indent="0" algn="l" defTabSz="914400">
              <a:lnSpc>
                <a:spcPct val="100000"/>
              </a:lnSpc>
              <a:spcBef>
                <a:spcPts val="0"/>
              </a:spcBef>
              <a:spcAft>
                <a:spcPts val="0"/>
              </a:spcAft>
              <a:buNone/>
              <a:defRPr b="0" i="0" u="none">
                <a:solidFill>
                  <a:schemeClr val="tx1"/>
                </a:solidFill>
                <a:latin typeface="Calibri"/>
                <a:ea typeface="SimSun"/>
                <a:cs typeface="+mn-cs"/>
              </a:defRPr>
            </a:lvl9pPr>
          </a:lstStyle>
          <a:p>
            <a:pPr>
              <a:defRPr/>
            </a:pPr>
            <a:r>
              <a:rPr lang="en-US" sz="2400" b="1"/>
              <a:t>Statements</a:t>
            </a:r>
            <a:endParaRPr lang="en-US"/>
          </a:p>
          <a:p>
            <a:pPr>
              <a:defRPr/>
            </a:pPr>
            <a:r>
              <a:rPr lang="en-US" sz="2400"/>
              <a:t>Statements are roughly equivalent to sentences in natural languages. A statement forms a complete unit of execution. The following types of expressions can be made into a statement by terminating the expression with a semicolon (;).</a:t>
            </a:r>
            <a:endParaRPr/>
          </a:p>
          <a:p>
            <a:pPr>
              <a:defRPr/>
            </a:pPr>
            <a:endParaRPr lang="en-US" sz="2400"/>
          </a:p>
          <a:p>
            <a:pPr>
              <a:defRPr/>
            </a:pPr>
            <a:r>
              <a:rPr lang="en-US" sz="2400"/>
              <a:t>    </a:t>
            </a:r>
            <a:r>
              <a:rPr lang="en-US" sz="2400" b="1">
                <a:solidFill>
                  <a:schemeClr val="accent6">
                    <a:lumMod val="50000"/>
                  </a:schemeClr>
                </a:solidFill>
              </a:rPr>
              <a:t>Assignment expressions                     Any use of ++ or --</a:t>
            </a:r>
            <a:endParaRPr/>
          </a:p>
          <a:p>
            <a:pPr>
              <a:defRPr/>
            </a:pPr>
            <a:r>
              <a:rPr lang="en-US" sz="2400" b="1">
                <a:solidFill>
                  <a:schemeClr val="accent6">
                    <a:lumMod val="50000"/>
                  </a:schemeClr>
                </a:solidFill>
              </a:rPr>
              <a:t>    Method invocations                         Object creation expressions</a:t>
            </a:r>
            <a:endParaRPr/>
          </a:p>
        </p:txBody>
      </p:sp>
      <p:sp>
        <p:nvSpPr>
          <p:cNvPr id="6" name="Rectangle 5"/>
          <p:cNvSpPr/>
          <p:nvPr/>
        </p:nvSpPr>
        <p:spPr bwMode="auto">
          <a:xfrm>
            <a:off x="204642" y="1213009"/>
            <a:ext cx="11955780" cy="2308324"/>
          </a:xfrm>
          <a:prstGeom prst="rect">
            <a:avLst/>
          </a:prstGeom>
        </p:spPr>
        <p:txBody>
          <a:bodyPr wrap="square">
            <a:spAutoFit/>
          </a:bodyPr>
          <a:lstStyle>
            <a:defPPr>
              <a:defRPr lang="zh-CN"/>
            </a:defPPr>
            <a:lvl1pPr marL="0" lvl="0" indent="0" algn="l" defTabSz="914400">
              <a:lnSpc>
                <a:spcPct val="100000"/>
              </a:lnSpc>
              <a:spcBef>
                <a:spcPts val="0"/>
              </a:spcBef>
              <a:spcAft>
                <a:spcPts val="0"/>
              </a:spcAft>
              <a:buNone/>
              <a:defRPr b="0" i="0" u="none">
                <a:solidFill>
                  <a:schemeClr val="tx1"/>
                </a:solidFill>
                <a:latin typeface="Calibri"/>
                <a:ea typeface="SimSun"/>
                <a:cs typeface="+mn-cs"/>
              </a:defRPr>
            </a:lvl1pPr>
            <a:lvl2pPr marL="457200" lvl="1" indent="0" algn="l" defTabSz="914400">
              <a:lnSpc>
                <a:spcPct val="100000"/>
              </a:lnSpc>
              <a:spcBef>
                <a:spcPts val="0"/>
              </a:spcBef>
              <a:spcAft>
                <a:spcPts val="0"/>
              </a:spcAft>
              <a:buNone/>
              <a:defRPr b="0" i="0" u="none">
                <a:solidFill>
                  <a:schemeClr val="tx1"/>
                </a:solidFill>
                <a:latin typeface="Calibri"/>
                <a:ea typeface="SimSun"/>
                <a:cs typeface="+mn-cs"/>
              </a:defRPr>
            </a:lvl2pPr>
            <a:lvl3pPr marL="914400" lvl="2" indent="0" algn="l" defTabSz="914400">
              <a:lnSpc>
                <a:spcPct val="100000"/>
              </a:lnSpc>
              <a:spcBef>
                <a:spcPts val="0"/>
              </a:spcBef>
              <a:spcAft>
                <a:spcPts val="0"/>
              </a:spcAft>
              <a:buNone/>
              <a:defRPr b="0" i="0" u="none">
                <a:solidFill>
                  <a:schemeClr val="tx1"/>
                </a:solidFill>
                <a:latin typeface="Calibri"/>
                <a:ea typeface="SimSun"/>
                <a:cs typeface="+mn-cs"/>
              </a:defRPr>
            </a:lvl3pPr>
            <a:lvl4pPr marL="1371600" lvl="3" indent="0" algn="l" defTabSz="914400">
              <a:lnSpc>
                <a:spcPct val="100000"/>
              </a:lnSpc>
              <a:spcBef>
                <a:spcPts val="0"/>
              </a:spcBef>
              <a:spcAft>
                <a:spcPts val="0"/>
              </a:spcAft>
              <a:buNone/>
              <a:defRPr b="0" i="0" u="none">
                <a:solidFill>
                  <a:schemeClr val="tx1"/>
                </a:solidFill>
                <a:latin typeface="Calibri"/>
                <a:ea typeface="SimSun"/>
                <a:cs typeface="+mn-cs"/>
              </a:defRPr>
            </a:lvl4pPr>
            <a:lvl5pPr marL="1828800" lvl="4" indent="0" algn="l" defTabSz="914400">
              <a:lnSpc>
                <a:spcPct val="100000"/>
              </a:lnSpc>
              <a:spcBef>
                <a:spcPts val="0"/>
              </a:spcBef>
              <a:spcAft>
                <a:spcPts val="0"/>
              </a:spcAft>
              <a:buNone/>
              <a:defRPr b="0" i="0" u="none">
                <a:solidFill>
                  <a:schemeClr val="tx1"/>
                </a:solidFill>
                <a:latin typeface="Calibri"/>
                <a:ea typeface="SimSun"/>
                <a:cs typeface="+mn-cs"/>
              </a:defRPr>
            </a:lvl5pPr>
            <a:lvl6pPr marL="2286000" lvl="5" indent="0" algn="l" defTabSz="914400">
              <a:lnSpc>
                <a:spcPct val="100000"/>
              </a:lnSpc>
              <a:spcBef>
                <a:spcPts val="0"/>
              </a:spcBef>
              <a:spcAft>
                <a:spcPts val="0"/>
              </a:spcAft>
              <a:buNone/>
              <a:defRPr b="0" i="0" u="none">
                <a:solidFill>
                  <a:schemeClr val="tx1"/>
                </a:solidFill>
                <a:latin typeface="Calibri"/>
                <a:ea typeface="SimSun"/>
                <a:cs typeface="+mn-cs"/>
              </a:defRPr>
            </a:lvl6pPr>
            <a:lvl7pPr marL="2743200" lvl="6" indent="0" algn="l" defTabSz="914400">
              <a:lnSpc>
                <a:spcPct val="100000"/>
              </a:lnSpc>
              <a:spcBef>
                <a:spcPts val="0"/>
              </a:spcBef>
              <a:spcAft>
                <a:spcPts val="0"/>
              </a:spcAft>
              <a:buNone/>
              <a:defRPr b="0" i="0" u="none">
                <a:solidFill>
                  <a:schemeClr val="tx1"/>
                </a:solidFill>
                <a:latin typeface="Calibri"/>
                <a:ea typeface="SimSun"/>
                <a:cs typeface="+mn-cs"/>
              </a:defRPr>
            </a:lvl7pPr>
            <a:lvl8pPr marL="3200400" lvl="7" indent="0" algn="l" defTabSz="914400">
              <a:lnSpc>
                <a:spcPct val="100000"/>
              </a:lnSpc>
              <a:spcBef>
                <a:spcPts val="0"/>
              </a:spcBef>
              <a:spcAft>
                <a:spcPts val="0"/>
              </a:spcAft>
              <a:buNone/>
              <a:defRPr b="0" i="0" u="none">
                <a:solidFill>
                  <a:schemeClr val="tx1"/>
                </a:solidFill>
                <a:latin typeface="Calibri"/>
                <a:ea typeface="SimSun"/>
                <a:cs typeface="+mn-cs"/>
              </a:defRPr>
            </a:lvl8pPr>
            <a:lvl9pPr marL="3657600" lvl="8" indent="0" algn="l" defTabSz="914400">
              <a:lnSpc>
                <a:spcPct val="100000"/>
              </a:lnSpc>
              <a:spcBef>
                <a:spcPts val="0"/>
              </a:spcBef>
              <a:spcAft>
                <a:spcPts val="0"/>
              </a:spcAft>
              <a:buNone/>
              <a:defRPr b="0" i="0" u="none">
                <a:solidFill>
                  <a:schemeClr val="tx1"/>
                </a:solidFill>
                <a:latin typeface="Calibri"/>
                <a:ea typeface="SimSun"/>
                <a:cs typeface="+mn-cs"/>
              </a:defRPr>
            </a:lvl9pPr>
          </a:lstStyle>
          <a:p>
            <a:pPr>
              <a:defRPr/>
            </a:pPr>
            <a:r>
              <a:rPr lang="en-US" sz="2400" b="1"/>
              <a:t>Expressions</a:t>
            </a:r>
            <a:endParaRPr/>
          </a:p>
          <a:p>
            <a:pPr>
              <a:defRPr/>
            </a:pPr>
            <a:r>
              <a:rPr lang="en-US" sz="2400"/>
              <a:t>An expression is a construct made up of variables, operators, and method invocations, which are constructed according to the syntax of the language, that evaluates to a single value. </a:t>
            </a:r>
            <a:endParaRPr/>
          </a:p>
          <a:p>
            <a:pPr>
              <a:defRPr/>
            </a:pPr>
            <a:r>
              <a:rPr lang="en-US" sz="2400"/>
              <a:t>                </a:t>
            </a:r>
            <a:r>
              <a:rPr lang="en-US" sz="2400" b="1">
                <a:solidFill>
                  <a:schemeClr val="accent6">
                    <a:lumMod val="50000"/>
                  </a:schemeClr>
                </a:solidFill>
              </a:rPr>
              <a:t>int cadence = 0;                             anArray[0] = 100; </a:t>
            </a:r>
            <a:endParaRPr/>
          </a:p>
          <a:p>
            <a:pPr>
              <a:defRPr/>
            </a:pPr>
            <a:r>
              <a:rPr lang="en-US" sz="2400" b="1">
                <a:solidFill>
                  <a:schemeClr val="accent6">
                    <a:lumMod val="50000"/>
                  </a:schemeClr>
                </a:solidFill>
              </a:rPr>
              <a:t>System.out.println("Element 1 at index 0: " + anArray[0]);</a:t>
            </a:r>
            <a:endParaRPr/>
          </a:p>
          <a:p>
            <a:pPr>
              <a:defRPr/>
            </a:pPr>
            <a:endParaRPr lang="en-US" b="1"/>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marR="0">
              <a:defRPr/>
            </a:pPr>
            <a:r>
              <a:rPr lang="en-US" sz="4400">
                <a:solidFill>
                  <a:schemeClr val="dk1"/>
                </a:solidFill>
                <a:latin typeface="+mn-lt"/>
                <a:ea typeface="+mn-ea"/>
                <a:cs typeface="+mn-cs"/>
              </a:rPr>
              <a:t>Statements ,Expression &amp; Block</a:t>
            </a:r>
            <a:endParaRPr lang="en-US" sz="4400" b="1">
              <a:solidFill>
                <a:srgbClr val="000000"/>
              </a:solidFill>
              <a:latin typeface="-apple-system"/>
            </a:endParaRPr>
          </a:p>
        </p:txBody>
      </p:sp>
      <p:sp>
        <p:nvSpPr>
          <p:cNvPr id="7" name="Rectangle 6"/>
          <p:cNvSpPr/>
          <p:nvPr/>
        </p:nvSpPr>
        <p:spPr bwMode="auto">
          <a:xfrm>
            <a:off x="175578" y="1351508"/>
            <a:ext cx="11837670" cy="5262979"/>
          </a:xfrm>
          <a:prstGeom prst="rect">
            <a:avLst/>
          </a:prstGeom>
        </p:spPr>
        <p:txBody>
          <a:bodyPr wrap="square">
            <a:spAutoFit/>
          </a:bodyPr>
          <a:lstStyle>
            <a:defPPr>
              <a:defRPr lang="zh-CN"/>
            </a:defPPr>
            <a:lvl1pPr marL="0" lvl="0" indent="0" algn="l" defTabSz="914400">
              <a:lnSpc>
                <a:spcPct val="100000"/>
              </a:lnSpc>
              <a:spcBef>
                <a:spcPts val="0"/>
              </a:spcBef>
              <a:spcAft>
                <a:spcPts val="0"/>
              </a:spcAft>
              <a:buNone/>
              <a:defRPr b="0" i="0" u="none">
                <a:solidFill>
                  <a:schemeClr val="tx1"/>
                </a:solidFill>
                <a:latin typeface="Calibri"/>
                <a:ea typeface="SimSun"/>
                <a:cs typeface="+mn-cs"/>
              </a:defRPr>
            </a:lvl1pPr>
            <a:lvl2pPr marL="457200" lvl="1" indent="0" algn="l" defTabSz="914400">
              <a:lnSpc>
                <a:spcPct val="100000"/>
              </a:lnSpc>
              <a:spcBef>
                <a:spcPts val="0"/>
              </a:spcBef>
              <a:spcAft>
                <a:spcPts val="0"/>
              </a:spcAft>
              <a:buNone/>
              <a:defRPr b="0" i="0" u="none">
                <a:solidFill>
                  <a:schemeClr val="tx1"/>
                </a:solidFill>
                <a:latin typeface="Calibri"/>
                <a:ea typeface="SimSun"/>
                <a:cs typeface="+mn-cs"/>
              </a:defRPr>
            </a:lvl2pPr>
            <a:lvl3pPr marL="914400" lvl="2" indent="0" algn="l" defTabSz="914400">
              <a:lnSpc>
                <a:spcPct val="100000"/>
              </a:lnSpc>
              <a:spcBef>
                <a:spcPts val="0"/>
              </a:spcBef>
              <a:spcAft>
                <a:spcPts val="0"/>
              </a:spcAft>
              <a:buNone/>
              <a:defRPr b="0" i="0" u="none">
                <a:solidFill>
                  <a:schemeClr val="tx1"/>
                </a:solidFill>
                <a:latin typeface="Calibri"/>
                <a:ea typeface="SimSun"/>
                <a:cs typeface="+mn-cs"/>
              </a:defRPr>
            </a:lvl3pPr>
            <a:lvl4pPr marL="1371600" lvl="3" indent="0" algn="l" defTabSz="914400">
              <a:lnSpc>
                <a:spcPct val="100000"/>
              </a:lnSpc>
              <a:spcBef>
                <a:spcPts val="0"/>
              </a:spcBef>
              <a:spcAft>
                <a:spcPts val="0"/>
              </a:spcAft>
              <a:buNone/>
              <a:defRPr b="0" i="0" u="none">
                <a:solidFill>
                  <a:schemeClr val="tx1"/>
                </a:solidFill>
                <a:latin typeface="Calibri"/>
                <a:ea typeface="SimSun"/>
                <a:cs typeface="+mn-cs"/>
              </a:defRPr>
            </a:lvl4pPr>
            <a:lvl5pPr marL="1828800" lvl="4" indent="0" algn="l" defTabSz="914400">
              <a:lnSpc>
                <a:spcPct val="100000"/>
              </a:lnSpc>
              <a:spcBef>
                <a:spcPts val="0"/>
              </a:spcBef>
              <a:spcAft>
                <a:spcPts val="0"/>
              </a:spcAft>
              <a:buNone/>
              <a:defRPr b="0" i="0" u="none">
                <a:solidFill>
                  <a:schemeClr val="tx1"/>
                </a:solidFill>
                <a:latin typeface="Calibri"/>
                <a:ea typeface="SimSun"/>
                <a:cs typeface="+mn-cs"/>
              </a:defRPr>
            </a:lvl5pPr>
            <a:lvl6pPr marL="2286000" lvl="5" indent="0" algn="l" defTabSz="914400">
              <a:lnSpc>
                <a:spcPct val="100000"/>
              </a:lnSpc>
              <a:spcBef>
                <a:spcPts val="0"/>
              </a:spcBef>
              <a:spcAft>
                <a:spcPts val="0"/>
              </a:spcAft>
              <a:buNone/>
              <a:defRPr b="0" i="0" u="none">
                <a:solidFill>
                  <a:schemeClr val="tx1"/>
                </a:solidFill>
                <a:latin typeface="Calibri"/>
                <a:ea typeface="SimSun"/>
                <a:cs typeface="+mn-cs"/>
              </a:defRPr>
            </a:lvl6pPr>
            <a:lvl7pPr marL="2743200" lvl="6" indent="0" algn="l" defTabSz="914400">
              <a:lnSpc>
                <a:spcPct val="100000"/>
              </a:lnSpc>
              <a:spcBef>
                <a:spcPts val="0"/>
              </a:spcBef>
              <a:spcAft>
                <a:spcPts val="0"/>
              </a:spcAft>
              <a:buNone/>
              <a:defRPr b="0" i="0" u="none">
                <a:solidFill>
                  <a:schemeClr val="tx1"/>
                </a:solidFill>
                <a:latin typeface="Calibri"/>
                <a:ea typeface="SimSun"/>
                <a:cs typeface="+mn-cs"/>
              </a:defRPr>
            </a:lvl7pPr>
            <a:lvl8pPr marL="3200400" lvl="7" indent="0" algn="l" defTabSz="914400">
              <a:lnSpc>
                <a:spcPct val="100000"/>
              </a:lnSpc>
              <a:spcBef>
                <a:spcPts val="0"/>
              </a:spcBef>
              <a:spcAft>
                <a:spcPts val="0"/>
              </a:spcAft>
              <a:buNone/>
              <a:defRPr b="0" i="0" u="none">
                <a:solidFill>
                  <a:schemeClr val="tx1"/>
                </a:solidFill>
                <a:latin typeface="Calibri"/>
                <a:ea typeface="SimSun"/>
                <a:cs typeface="+mn-cs"/>
              </a:defRPr>
            </a:lvl8pPr>
            <a:lvl9pPr marL="3657600" lvl="8" indent="0" algn="l" defTabSz="914400">
              <a:lnSpc>
                <a:spcPct val="100000"/>
              </a:lnSpc>
              <a:spcBef>
                <a:spcPts val="0"/>
              </a:spcBef>
              <a:spcAft>
                <a:spcPts val="0"/>
              </a:spcAft>
              <a:buNone/>
              <a:defRPr b="0" i="0" u="none">
                <a:solidFill>
                  <a:schemeClr val="tx1"/>
                </a:solidFill>
                <a:latin typeface="Calibri"/>
                <a:ea typeface="SimSun"/>
                <a:cs typeface="+mn-cs"/>
              </a:defRPr>
            </a:lvl9pPr>
          </a:lstStyle>
          <a:p>
            <a:pPr>
              <a:defRPr/>
            </a:pPr>
            <a:r>
              <a:rPr lang="en-US" sz="2400"/>
              <a:t>A</a:t>
            </a:r>
            <a:r>
              <a:rPr lang="en-US" sz="2400" b="1">
                <a:solidFill>
                  <a:schemeClr val="accent6">
                    <a:lumMod val="50000"/>
                  </a:schemeClr>
                </a:solidFill>
              </a:rPr>
              <a:t> block </a:t>
            </a:r>
            <a:r>
              <a:rPr lang="en-US" sz="2400"/>
              <a:t>is a group of zero or more statements between balanced braces and can be used anywhere a single statement is allowed. </a:t>
            </a:r>
            <a:endParaRPr/>
          </a:p>
          <a:p>
            <a:pPr>
              <a:defRPr/>
            </a:pPr>
            <a:endParaRPr lang="en-US"/>
          </a:p>
          <a:p>
            <a:pPr>
              <a:defRPr/>
            </a:pPr>
            <a:r>
              <a:rPr lang="en-US"/>
              <a:t>class </a:t>
            </a:r>
            <a:r>
              <a:rPr lang="en-US"/>
              <a:t>BlockDemo</a:t>
            </a:r>
            <a:r>
              <a:rPr lang="en-US"/>
              <a:t> {</a:t>
            </a:r>
            <a:endParaRPr/>
          </a:p>
          <a:p>
            <a:pPr>
              <a:defRPr/>
            </a:pPr>
            <a:r>
              <a:rPr lang="en-US"/>
              <a:t>     public static void main(String[] </a:t>
            </a:r>
            <a:r>
              <a:rPr lang="en-US"/>
              <a:t>args</a:t>
            </a:r>
            <a:r>
              <a:rPr lang="en-US"/>
              <a:t>) {</a:t>
            </a:r>
            <a:endParaRPr/>
          </a:p>
          <a:p>
            <a:pPr>
              <a:defRPr/>
            </a:pPr>
            <a:r>
              <a:rPr lang="en-US"/>
              <a:t>          </a:t>
            </a:r>
            <a:r>
              <a:rPr lang="en-US"/>
              <a:t>boolean</a:t>
            </a:r>
            <a:r>
              <a:rPr lang="en-US"/>
              <a:t> condition = true;</a:t>
            </a:r>
            <a:endParaRPr/>
          </a:p>
          <a:p>
            <a:pPr>
              <a:defRPr/>
            </a:pPr>
            <a:r>
              <a:rPr lang="en-US"/>
              <a:t>          if (condition) { // begin block 1</a:t>
            </a:r>
            <a:endParaRPr/>
          </a:p>
          <a:p>
            <a:pPr>
              <a:defRPr/>
            </a:pPr>
            <a:r>
              <a:rPr lang="en-US"/>
              <a:t>               System.out.println("Condition is true.");</a:t>
            </a:r>
            <a:endParaRPr/>
          </a:p>
          <a:p>
            <a:pPr>
              <a:defRPr/>
            </a:pPr>
            <a:r>
              <a:rPr lang="en-US"/>
              <a:t>          } // end block one</a:t>
            </a:r>
            <a:endParaRPr/>
          </a:p>
          <a:p>
            <a:pPr>
              <a:defRPr/>
            </a:pPr>
            <a:r>
              <a:rPr lang="en-US"/>
              <a:t>          else { // begin block 2</a:t>
            </a:r>
            <a:endParaRPr/>
          </a:p>
          <a:p>
            <a:pPr>
              <a:defRPr/>
            </a:pPr>
            <a:r>
              <a:rPr lang="en-US"/>
              <a:t>               System.out.println("Condition is false.");</a:t>
            </a:r>
            <a:endParaRPr/>
          </a:p>
          <a:p>
            <a:pPr>
              <a:defRPr/>
            </a:pPr>
            <a:r>
              <a:rPr lang="en-US"/>
              <a:t>          } // end block 2</a:t>
            </a:r>
            <a:endParaRPr/>
          </a:p>
          <a:p>
            <a:pPr>
              <a:defRPr/>
            </a:pPr>
            <a:r>
              <a:rPr lang="en-US"/>
              <a:t>     }</a:t>
            </a:r>
            <a:endParaRPr/>
          </a:p>
          <a:p>
            <a:pPr>
              <a:defRPr/>
            </a:pPr>
            <a:r>
              <a:rPr lang="en-US"/>
              <a:t>}</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522412" y="304800"/>
            <a:ext cx="9141619" cy="2105367"/>
          </a:xfrm>
        </p:spPr>
        <p:txBody>
          <a:bodyPr/>
          <a:lstStyle/>
          <a:p>
            <a:pPr>
              <a:defRPr/>
            </a:pPr>
            <a:r>
              <a:rPr lang="en-US"/>
              <a:t>Thanks</a:t>
            </a:r>
            <a:endParaRPr/>
          </a:p>
        </p:txBody>
      </p:sp>
      <p:sp>
        <p:nvSpPr>
          <p:cNvPr id="5" name="Text Placeholder 4"/>
          <p:cNvSpPr>
            <a:spLocks noGrp="1"/>
          </p:cNvSpPr>
          <p:nvPr>
            <p:ph type="body" idx="1"/>
          </p:nvPr>
        </p:nvSpPr>
        <p:spPr bwMode="auto"/>
        <p:txBody>
          <a:bodyPr/>
          <a:lstStyle/>
          <a:p>
            <a:pPr>
              <a:defRPr/>
            </a:pPr>
            <a:r>
              <a:rPr lang="en-US"/>
              <a:t>Anirudha Gaikwad</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sz="half" idx="1"/>
          </p:nvPr>
        </p:nvSpPr>
        <p:spPr bwMode="auto">
          <a:xfrm>
            <a:off x="354514" y="1371600"/>
            <a:ext cx="11479796" cy="5181600"/>
          </a:xfrm>
        </p:spPr>
        <p:txBody>
          <a:bodyPr>
            <a:normAutofit/>
          </a:bodyPr>
          <a:lstStyle/>
          <a:p>
            <a:pPr>
              <a:defRPr/>
            </a:pPr>
            <a:r>
              <a:rPr lang="en-US" b="0" i="0">
                <a:solidFill>
                  <a:srgbClr val="000000"/>
                </a:solidFill>
                <a:latin typeface="-apple-system"/>
              </a:rPr>
              <a:t>Tokens are the various elements in the java program that are identified by </a:t>
            </a:r>
            <a:r>
              <a:rPr lang="en-US" b="0" i="0" u="none" strike="noStrike">
                <a:solidFill>
                  <a:srgbClr val="FF2828"/>
                </a:solidFill>
                <a:latin typeface="-apple-system"/>
              </a:rPr>
              <a:t>Java compiler</a:t>
            </a:r>
            <a:r>
              <a:rPr lang="en-US" b="0" i="0">
                <a:solidFill>
                  <a:srgbClr val="000000"/>
                </a:solidFill>
                <a:latin typeface="-apple-system"/>
              </a:rPr>
              <a:t>. A token is the smallest individual element (unit) in a program that is meaningful to the compiler.</a:t>
            </a:r>
            <a:endParaRPr/>
          </a:p>
          <a:p>
            <a:pPr marL="0" indent="0" algn="l">
              <a:buNone/>
              <a:defRPr/>
            </a:pPr>
            <a:r>
              <a:rPr lang="en-US" b="1" i="0">
                <a:solidFill>
                  <a:srgbClr val="000000"/>
                </a:solidFill>
                <a:latin typeface="-apple-system"/>
              </a:rPr>
              <a:t>Java language contains five types of tokens that are as follows:</a:t>
            </a:r>
            <a:endParaRPr/>
          </a:p>
          <a:p>
            <a:pPr algn="l">
              <a:buFont typeface="Wingdings"/>
              <a:buChar char="Ø"/>
              <a:defRPr/>
            </a:pPr>
            <a:r>
              <a:rPr lang="en-US" b="0" i="0">
                <a:solidFill>
                  <a:srgbClr val="000000"/>
                </a:solidFill>
                <a:latin typeface="-apple-system"/>
              </a:rPr>
              <a:t>Reserved Keywords</a:t>
            </a:r>
            <a:endParaRPr/>
          </a:p>
          <a:p>
            <a:pPr algn="l">
              <a:buFont typeface="Wingdings"/>
              <a:buChar char="Ø"/>
              <a:defRPr/>
            </a:pPr>
            <a:r>
              <a:rPr lang="en-US" b="0" i="0">
                <a:solidFill>
                  <a:srgbClr val="000000"/>
                </a:solidFill>
                <a:latin typeface="-apple-system"/>
              </a:rPr>
              <a:t>Identifiers</a:t>
            </a:r>
            <a:endParaRPr/>
          </a:p>
          <a:p>
            <a:pPr algn="l">
              <a:buFont typeface="Wingdings"/>
              <a:buChar char="Ø"/>
              <a:defRPr/>
            </a:pPr>
            <a:r>
              <a:rPr lang="en-US" b="0" i="0">
                <a:solidFill>
                  <a:srgbClr val="000000"/>
                </a:solidFill>
                <a:latin typeface="-apple-system"/>
              </a:rPr>
              <a:t>Literals</a:t>
            </a:r>
            <a:endParaRPr/>
          </a:p>
          <a:p>
            <a:pPr algn="l">
              <a:buFont typeface="Wingdings"/>
              <a:buChar char="Ø"/>
              <a:defRPr/>
            </a:pPr>
            <a:r>
              <a:rPr lang="en-US" b="0" i="0">
                <a:solidFill>
                  <a:srgbClr val="000000"/>
                </a:solidFill>
                <a:latin typeface="-apple-system"/>
              </a:rPr>
              <a:t>Operators</a:t>
            </a:r>
            <a:endParaRPr/>
          </a:p>
          <a:p>
            <a:pPr marR="0">
              <a:buFont typeface="Wingdings"/>
              <a:buChar char="Ø"/>
              <a:defRPr/>
            </a:pPr>
            <a:r>
              <a:rPr lang="en-US">
                <a:solidFill>
                  <a:srgbClr val="000000"/>
                </a:solidFill>
                <a:latin typeface="-apple-system"/>
              </a:rPr>
              <a:t>Special Symbols</a:t>
            </a:r>
            <a:endParaRPr/>
          </a:p>
        </p:txBody>
      </p:sp>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marR="0" lvl="0" algn="l" defTabSz="914400">
              <a:lnSpc>
                <a:spcPct val="100000"/>
              </a:lnSpc>
              <a:spcBef>
                <a:spcPts val="0"/>
              </a:spcBef>
              <a:spcAft>
                <a:spcPts val="0"/>
              </a:spcAft>
              <a:buClrTx/>
              <a:buSzTx/>
              <a:defRPr/>
            </a:pPr>
            <a:r>
              <a:rPr lang="en-US" sz="4000" b="1">
                <a:solidFill>
                  <a:schemeClr val="dk1"/>
                </a:solidFill>
                <a:latin typeface="+mn-lt"/>
                <a:ea typeface="+mn-ea"/>
                <a:cs typeface="+mn-cs"/>
              </a:rPr>
              <a:t>Java Tokens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Content Placeholder 5"/>
          <p:cNvSpPr>
            <a:spLocks noGrp="1"/>
          </p:cNvSpPr>
          <p:nvPr>
            <p:ph idx="1"/>
          </p:nvPr>
        </p:nvSpPr>
        <p:spPr bwMode="auto">
          <a:xfrm>
            <a:off x="75406" y="3048000"/>
            <a:ext cx="12038012" cy="3429000"/>
          </a:xfrm>
        </p:spPr>
        <p:txBody>
          <a:bodyPr>
            <a:normAutofit/>
          </a:bodyPr>
          <a:lstStyle/>
          <a:p>
            <a:pPr marL="285750" indent="-285750">
              <a:buFont typeface="Wingdings"/>
              <a:buChar char="Ø"/>
              <a:defRPr/>
            </a:pPr>
            <a:r>
              <a:rPr lang="en-US" sz="2800"/>
              <a:t>An identifier is a long sequence of letters(a-z &amp; A-Z) and numbers(0-9).</a:t>
            </a:r>
            <a:endParaRPr/>
          </a:p>
          <a:p>
            <a:pPr marL="285750" indent="-285750">
              <a:buFont typeface="Wingdings"/>
              <a:buChar char="Ø"/>
              <a:defRPr/>
            </a:pPr>
            <a:r>
              <a:rPr lang="en-US" sz="2800"/>
              <a:t>No special character except underscore ( _ ) can be used as an identifier.</a:t>
            </a:r>
            <a:endParaRPr/>
          </a:p>
          <a:p>
            <a:pPr marL="285750" indent="-285750">
              <a:buFont typeface="Wingdings"/>
              <a:buChar char="Ø"/>
              <a:defRPr/>
            </a:pPr>
            <a:r>
              <a:rPr lang="en-US" sz="2800"/>
              <a:t>Keyword should not be used as an identifier name.</a:t>
            </a:r>
            <a:endParaRPr/>
          </a:p>
          <a:p>
            <a:pPr marL="285750" indent="-285750">
              <a:buFont typeface="Wingdings"/>
              <a:buChar char="Ø"/>
              <a:defRPr/>
            </a:pPr>
            <a:r>
              <a:rPr lang="en-US" sz="2800"/>
              <a:t>Java is case sensitive. So using case is significant.</a:t>
            </a:r>
            <a:endParaRPr/>
          </a:p>
          <a:p>
            <a:pPr marL="285750" indent="-285750">
              <a:buFont typeface="Wingdings"/>
              <a:buChar char="Ø"/>
              <a:defRPr/>
            </a:pPr>
            <a:r>
              <a:rPr lang="en-US" sz="2800"/>
              <a:t>First character of an identifier can be letter, underscore ( _ ) but not digit.</a:t>
            </a:r>
            <a:endParaRPr/>
          </a:p>
        </p:txBody>
      </p:sp>
      <p:sp>
        <p:nvSpPr>
          <p:cNvPr id="2" name="Rectangle 1"/>
          <p:cNvSpPr/>
          <p:nvPr/>
        </p:nvSpPr>
        <p:spPr bwMode="auto">
          <a:xfrm>
            <a:off x="0" y="-76200"/>
            <a:ext cx="11809412" cy="809897"/>
          </a:xfrm>
          <a:prstGeom prst="rect">
            <a:avLst/>
          </a:prstGeom>
        </p:spPr>
        <p:txBody>
          <a:bodyPr vert="horz" lIns="121898" tIns="60949" rIns="121898" bIns="60949" rtlCol="0" anchor="b">
            <a:noAutofit/>
          </a:bodyPr>
          <a:lstStyle/>
          <a:p>
            <a:pPr lvl="0" algn="l">
              <a:defRPr/>
            </a:pPr>
            <a:r>
              <a:rPr lang="en-US" sz="4000" b="1">
                <a:solidFill>
                  <a:srgbClr val="262626"/>
                </a:solidFill>
                <a:latin typeface="Arial"/>
                <a:ea typeface="Microsoft YaHei"/>
              </a:rPr>
              <a:t>Java Identifiers  </a:t>
            </a:r>
            <a:endParaRPr/>
          </a:p>
        </p:txBody>
      </p:sp>
      <p:sp>
        <p:nvSpPr>
          <p:cNvPr id="4" name="Text Box 6"/>
          <p:cNvSpPr txBox="1"/>
          <p:nvPr/>
        </p:nvSpPr>
        <p:spPr bwMode="auto">
          <a:xfrm>
            <a:off x="303212" y="1676400"/>
            <a:ext cx="10982960" cy="740459"/>
          </a:xfrm>
          <a:prstGeom prst="rect">
            <a:avLst/>
          </a:prstGeom>
          <a:noFill/>
        </p:spPr>
        <p:txBody>
          <a:bodyPr wrap="square" rtlCol="0" anchor="t">
            <a:spAutoFit/>
          </a:bodyPr>
          <a:lstStyle/>
          <a:p>
            <a:pPr marL="304747" indent="-304747">
              <a:lnSpc>
                <a:spcPct val="80000"/>
              </a:lnSpc>
              <a:spcBef>
                <a:spcPts val="1800"/>
              </a:spcBef>
              <a:buClr>
                <a:schemeClr val="accent1">
                  <a:lumMod val="75000"/>
                </a:schemeClr>
              </a:buClr>
              <a:buFont typeface="Arial"/>
              <a:buChar char="•"/>
              <a:defRPr/>
            </a:pPr>
            <a:r>
              <a:rPr lang="en-US" sz="2600" b="1" i="1"/>
              <a:t>Identifiers refer to the names of </a:t>
            </a:r>
            <a:r>
              <a:rPr lang="en-US" sz="2600" b="1" i="1"/>
              <a:t>variable,class</a:t>
            </a:r>
            <a:r>
              <a:rPr lang="en-US" sz="2600" b="1" i="1"/>
              <a:t> ,object ,method  etc. created by the programmer</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Rectangle 1"/>
          <p:cNvSpPr/>
          <p:nvPr/>
        </p:nvSpPr>
        <p:spPr bwMode="auto">
          <a:xfrm>
            <a:off x="33654" y="-53429"/>
            <a:ext cx="11733212" cy="829491"/>
          </a:xfrm>
          <a:prstGeom prst="rect">
            <a:avLst/>
          </a:prstGeom>
        </p:spPr>
        <p:txBody>
          <a:bodyPr vert="horz" lIns="121898" tIns="60949" rIns="121898" bIns="60949" rtlCol="0" anchor="b">
            <a:noAutofit/>
          </a:bodyPr>
          <a:lstStyle/>
          <a:p>
            <a:pPr marR="0" lvl="0" algn="l" defTabSz="914400">
              <a:lnSpc>
                <a:spcPct val="100000"/>
              </a:lnSpc>
              <a:spcBef>
                <a:spcPts val="0"/>
              </a:spcBef>
              <a:spcAft>
                <a:spcPts val="0"/>
              </a:spcAft>
              <a:buClrTx/>
              <a:buSzTx/>
              <a:defRPr/>
            </a:pPr>
            <a:r>
              <a:rPr lang="en-US" sz="4000" b="1">
                <a:solidFill>
                  <a:schemeClr val="dk1"/>
                </a:solidFill>
                <a:latin typeface="+mn-lt"/>
                <a:ea typeface="+mn-ea"/>
                <a:cs typeface="+mn-cs"/>
              </a:rPr>
              <a:t>CamelCase in java naming conventions</a:t>
            </a:r>
            <a:endParaRPr/>
          </a:p>
        </p:txBody>
      </p:sp>
      <p:sp>
        <p:nvSpPr>
          <p:cNvPr id="4" name="Rectangle 3"/>
          <p:cNvSpPr/>
          <p:nvPr/>
        </p:nvSpPr>
        <p:spPr bwMode="auto">
          <a:xfrm>
            <a:off x="324485" y="1295400"/>
            <a:ext cx="11539853" cy="5783389"/>
          </a:xfrm>
          <a:prstGeom prst="rect">
            <a:avLst/>
          </a:prstGeom>
        </p:spPr>
        <p:txBody>
          <a:bodyPr vert="horz" lIns="121898" tIns="60949" rIns="121898" bIns="60949" rtlCol="0">
            <a:normAutofit lnSpcReduction="10000"/>
          </a:bodyPr>
          <a:lstStyle/>
          <a:p>
            <a:pPr marL="285750" indent="-285750">
              <a:lnSpc>
                <a:spcPct val="90000"/>
              </a:lnSpc>
              <a:spcBef>
                <a:spcPts val="1800"/>
              </a:spcBef>
              <a:buClr>
                <a:schemeClr val="accent1">
                  <a:lumMod val="75000"/>
                </a:schemeClr>
              </a:buClr>
              <a:buFont typeface="Wingdings"/>
              <a:buChar char="Ø"/>
              <a:defRPr/>
            </a:pPr>
            <a:r>
              <a:rPr lang="en-US" sz="2800"/>
              <a:t>Java follows camel-case syntax for naming the class, interface, method, and variable.</a:t>
            </a:r>
            <a:endParaRPr/>
          </a:p>
          <a:p>
            <a:pPr marL="285750" indent="-285750">
              <a:lnSpc>
                <a:spcPct val="90000"/>
              </a:lnSpc>
              <a:spcBef>
                <a:spcPts val="1800"/>
              </a:spcBef>
              <a:buClr>
                <a:schemeClr val="accent1">
                  <a:lumMod val="75000"/>
                </a:schemeClr>
              </a:buClr>
              <a:buFont typeface="Wingdings"/>
              <a:buChar char="Ø"/>
              <a:defRPr/>
            </a:pPr>
            <a:r>
              <a:rPr lang="en-US" sz="2800"/>
              <a:t>If the name is combined with two words, the second word will start with uppercase letter always such as </a:t>
            </a:r>
            <a:r>
              <a:rPr lang="en-US" sz="2800"/>
              <a:t>actionPerformed</a:t>
            </a:r>
            <a:r>
              <a:rPr lang="en-US" sz="2800"/>
              <a:t>(), </a:t>
            </a:r>
            <a:r>
              <a:rPr lang="en-US" sz="2800"/>
              <a:t>firstName</a:t>
            </a:r>
            <a:r>
              <a:rPr lang="en-US" sz="2800"/>
              <a:t>, </a:t>
            </a:r>
            <a:r>
              <a:rPr lang="en-US" sz="2800"/>
              <a:t>ActionEvent</a:t>
            </a:r>
            <a:r>
              <a:rPr lang="en-US" sz="2800"/>
              <a:t>, ActionListener, etc.</a:t>
            </a:r>
            <a:endParaRPr/>
          </a:p>
          <a:p>
            <a:pPr marL="285750" indent="-285750">
              <a:lnSpc>
                <a:spcPct val="90000"/>
              </a:lnSpc>
              <a:spcBef>
                <a:spcPts val="1800"/>
              </a:spcBef>
              <a:buClr>
                <a:schemeClr val="accent1">
                  <a:lumMod val="75000"/>
                </a:schemeClr>
              </a:buClr>
              <a:buFont typeface="Wingdings"/>
              <a:buChar char="Ø"/>
              <a:defRPr/>
            </a:pPr>
            <a:r>
              <a:rPr lang="en-US" sz="2800"/>
              <a:t>Java naming convention is a rule to follow as you decide what to name your identifiers such as class, package, variable, constant, method, etc.</a:t>
            </a:r>
            <a:endParaRPr/>
          </a:p>
          <a:p>
            <a:pPr marL="285750" indent="-285750">
              <a:lnSpc>
                <a:spcPct val="90000"/>
              </a:lnSpc>
              <a:spcBef>
                <a:spcPts val="1800"/>
              </a:spcBef>
              <a:buClr>
                <a:schemeClr val="accent1">
                  <a:lumMod val="75000"/>
                </a:schemeClr>
              </a:buClr>
              <a:buFont typeface="Wingdings"/>
              <a:buChar char="Ø"/>
              <a:defRPr/>
            </a:pPr>
            <a:r>
              <a:rPr lang="en-US" sz="2800"/>
              <a:t>These conventions are suggested by several Java communities such as Sun Microsystems and Netscape.</a:t>
            </a:r>
            <a:endParaRPr/>
          </a:p>
          <a:p>
            <a:pPr marL="285750" indent="-285750">
              <a:lnSpc>
                <a:spcPct val="90000"/>
              </a:lnSpc>
              <a:spcBef>
                <a:spcPts val="1800"/>
              </a:spcBef>
              <a:buClr>
                <a:schemeClr val="accent1">
                  <a:lumMod val="75000"/>
                </a:schemeClr>
              </a:buClr>
              <a:buFont typeface="Wingdings"/>
              <a:buChar char="Ø"/>
              <a:defRPr/>
            </a:pPr>
            <a:r>
              <a:rPr lang="en-US" sz="2800"/>
              <a:t>By using standard Java naming conventions, you make your code easier to read for yourself and other programmers. Readability of Java program is very important. It indicates that less time is spent to figure out what the code does.</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0"/>
            <a:ext cx="11993880" cy="849462"/>
          </a:xfrm>
          <a:prstGeom prst="rect">
            <a:avLst/>
          </a:prstGeom>
        </p:spPr>
        <p:txBody>
          <a:bodyPr vert="horz" lIns="121898" tIns="60949" rIns="121898" bIns="60949" rtlCol="0" anchor="b">
            <a:noAutofit/>
          </a:bodyPr>
          <a:lstStyle/>
          <a:p>
            <a:pPr marR="0" lvl="0" algn="l" defTabSz="914400">
              <a:lnSpc>
                <a:spcPct val="100000"/>
              </a:lnSpc>
              <a:spcBef>
                <a:spcPts val="0"/>
              </a:spcBef>
              <a:spcAft>
                <a:spcPts val="0"/>
              </a:spcAft>
              <a:buClrTx/>
              <a:buSzTx/>
              <a:defRPr/>
            </a:pPr>
            <a:r>
              <a:rPr lang="en-US" sz="4000"/>
              <a:t>key rules that must be followed by every identifier:</a:t>
            </a:r>
            <a:endParaRPr lang="en-US" sz="4000" b="1">
              <a:solidFill>
                <a:schemeClr val="dk1"/>
              </a:solidFill>
              <a:latin typeface="+mn-lt"/>
              <a:ea typeface="+mn-ea"/>
              <a:cs typeface="+mn-cs"/>
            </a:endParaRPr>
          </a:p>
        </p:txBody>
      </p:sp>
      <p:sp>
        <p:nvSpPr>
          <p:cNvPr id="6" name="Rectangle 5"/>
          <p:cNvSpPr/>
          <p:nvPr/>
        </p:nvSpPr>
        <p:spPr bwMode="auto">
          <a:xfrm>
            <a:off x="303212" y="1371600"/>
            <a:ext cx="11353800" cy="5181600"/>
          </a:xfrm>
          <a:prstGeom prst="rect">
            <a:avLst/>
          </a:prstGeom>
        </p:spPr>
        <p:txBody>
          <a:bodyPr vert="horz" lIns="121898" tIns="60949" rIns="121898" bIns="60949" rtlCol="0">
            <a:normAutofit/>
          </a:bodyPr>
          <a:lstStyle/>
          <a:p>
            <a:pPr marL="457200" indent="-457200">
              <a:lnSpc>
                <a:spcPct val="90000"/>
              </a:lnSpc>
              <a:spcBef>
                <a:spcPts val="1800"/>
              </a:spcBef>
              <a:buClr>
                <a:schemeClr val="accent1">
                  <a:lumMod val="75000"/>
                </a:schemeClr>
              </a:buClr>
              <a:buFont typeface="Wingdings"/>
              <a:buChar char="v"/>
              <a:defRPr/>
            </a:pPr>
            <a:r>
              <a:rPr lang="en-US" sz="2800" b="1"/>
              <a:t>Class</a:t>
            </a:r>
            <a:endParaRPr/>
          </a:p>
          <a:p>
            <a:pPr marL="285750" indent="-285750">
              <a:lnSpc>
                <a:spcPct val="90000"/>
              </a:lnSpc>
              <a:spcBef>
                <a:spcPts val="1800"/>
              </a:spcBef>
              <a:buClr>
                <a:schemeClr val="accent1">
                  <a:lumMod val="75000"/>
                </a:schemeClr>
              </a:buClr>
              <a:buFont typeface="Wingdings"/>
              <a:buChar char="Ø"/>
              <a:defRPr/>
            </a:pPr>
            <a:r>
              <a:rPr lang="en-US" sz="2800"/>
              <a:t>It should start with the uppercase letter.</a:t>
            </a:r>
            <a:endParaRPr/>
          </a:p>
          <a:p>
            <a:pPr marL="285750" indent="-285750">
              <a:lnSpc>
                <a:spcPct val="90000"/>
              </a:lnSpc>
              <a:spcBef>
                <a:spcPts val="1800"/>
              </a:spcBef>
              <a:buClr>
                <a:schemeClr val="accent1">
                  <a:lumMod val="75000"/>
                </a:schemeClr>
              </a:buClr>
              <a:buFont typeface="Wingdings"/>
              <a:buChar char="Ø"/>
              <a:defRPr/>
            </a:pPr>
            <a:r>
              <a:rPr lang="en-US" sz="2800"/>
              <a:t>It should be a noun such as Color, Button, System, Thread, etc.</a:t>
            </a:r>
            <a:endParaRPr/>
          </a:p>
          <a:p>
            <a:pPr marL="285750" indent="-285750">
              <a:lnSpc>
                <a:spcPct val="90000"/>
              </a:lnSpc>
              <a:spcBef>
                <a:spcPts val="1800"/>
              </a:spcBef>
              <a:buClr>
                <a:schemeClr val="accent1">
                  <a:lumMod val="75000"/>
                </a:schemeClr>
              </a:buClr>
              <a:buFont typeface="Wingdings"/>
              <a:buChar char="Ø"/>
              <a:defRPr/>
            </a:pPr>
            <a:r>
              <a:rPr lang="en-US" sz="2800"/>
              <a:t>Use appropriate words, instead of acronyms.</a:t>
            </a:r>
            <a:endParaRPr/>
          </a:p>
          <a:p>
            <a:pPr marL="457200" indent="-457200">
              <a:lnSpc>
                <a:spcPct val="90000"/>
              </a:lnSpc>
              <a:spcBef>
                <a:spcPts val="1800"/>
              </a:spcBef>
              <a:buClr>
                <a:schemeClr val="accent1">
                  <a:lumMod val="75000"/>
                </a:schemeClr>
              </a:buClr>
              <a:buFont typeface="Wingdings"/>
              <a:buChar char="v"/>
              <a:defRPr/>
            </a:pPr>
            <a:r>
              <a:rPr lang="en-US" sz="2800" b="1"/>
              <a:t>Method</a:t>
            </a:r>
            <a:endParaRPr/>
          </a:p>
          <a:p>
            <a:pPr marL="285750" indent="-285750">
              <a:lnSpc>
                <a:spcPct val="90000"/>
              </a:lnSpc>
              <a:spcBef>
                <a:spcPts val="1800"/>
              </a:spcBef>
              <a:buClr>
                <a:schemeClr val="accent1">
                  <a:lumMod val="75000"/>
                </a:schemeClr>
              </a:buClr>
              <a:buFont typeface="Wingdings"/>
              <a:buChar char="Ø"/>
              <a:defRPr/>
            </a:pPr>
            <a:r>
              <a:rPr lang="en-US" sz="2800"/>
              <a:t>It should start with lowercase letter.</a:t>
            </a:r>
            <a:endParaRPr/>
          </a:p>
          <a:p>
            <a:pPr marL="285750" indent="-285750">
              <a:lnSpc>
                <a:spcPct val="90000"/>
              </a:lnSpc>
              <a:spcBef>
                <a:spcPts val="1800"/>
              </a:spcBef>
              <a:buClr>
                <a:schemeClr val="accent1">
                  <a:lumMod val="75000"/>
                </a:schemeClr>
              </a:buClr>
              <a:buFont typeface="Wingdings"/>
              <a:buChar char="Ø"/>
              <a:defRPr/>
            </a:pPr>
            <a:r>
              <a:rPr lang="en-US" sz="2800"/>
              <a:t>It should be a verb such as main(), print(), </a:t>
            </a:r>
            <a:r>
              <a:rPr lang="en-US" sz="2800"/>
              <a:t>println</a:t>
            </a:r>
            <a:r>
              <a:rPr lang="en-US" sz="2800"/>
              <a:t>().</a:t>
            </a:r>
            <a:endParaRPr/>
          </a:p>
          <a:p>
            <a:pPr marL="285750" indent="-285750">
              <a:lnSpc>
                <a:spcPct val="90000"/>
              </a:lnSpc>
              <a:spcBef>
                <a:spcPts val="1800"/>
              </a:spcBef>
              <a:buClr>
                <a:schemeClr val="accent1">
                  <a:lumMod val="75000"/>
                </a:schemeClr>
              </a:buClr>
              <a:buFont typeface="Wingdings"/>
              <a:buChar char="Ø"/>
              <a:defRPr/>
            </a:pPr>
            <a:r>
              <a:rPr lang="en-US" sz="2800"/>
              <a:t>If the name contains multiple words, start it with a lowercase letter followed by an uppercase letter such as </a:t>
            </a:r>
            <a:r>
              <a:rPr lang="en-US" sz="2800"/>
              <a:t>actionPerformed</a:t>
            </a:r>
            <a:r>
              <a:rPr lang="en-US" sz="2800"/>
              <a:t>(). </a:t>
            </a:r>
            <a:endParaRPr/>
          </a:p>
          <a:p>
            <a:pPr marL="285750" indent="-285750">
              <a:lnSpc>
                <a:spcPct val="90000"/>
              </a:lnSpc>
              <a:spcBef>
                <a:spcPts val="1800"/>
              </a:spcBef>
              <a:buClr>
                <a:schemeClr val="accent1">
                  <a:lumMod val="75000"/>
                </a:schemeClr>
              </a:buClr>
              <a:buFont typeface="Wingdings"/>
              <a:buChar char="Ø"/>
              <a:defRPr/>
            </a:pPr>
            <a:endParaRPr lang="en-US" sz="2800"/>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0"/>
            <a:ext cx="11993880" cy="849462"/>
          </a:xfrm>
          <a:prstGeom prst="rect">
            <a:avLst/>
          </a:prstGeom>
        </p:spPr>
        <p:txBody>
          <a:bodyPr vert="horz" lIns="121898" tIns="60949" rIns="121898" bIns="60949" rtlCol="0" anchor="b">
            <a:noAutofit/>
          </a:bodyPr>
          <a:lstStyle/>
          <a:p>
            <a:pPr marR="0" lvl="0" algn="l" defTabSz="914400">
              <a:lnSpc>
                <a:spcPct val="100000"/>
              </a:lnSpc>
              <a:spcBef>
                <a:spcPts val="0"/>
              </a:spcBef>
              <a:spcAft>
                <a:spcPts val="0"/>
              </a:spcAft>
              <a:buClrTx/>
              <a:buSzTx/>
              <a:defRPr/>
            </a:pPr>
            <a:r>
              <a:rPr lang="en-US" sz="4000"/>
              <a:t>key rules that must be followed by every identifier:</a:t>
            </a:r>
            <a:endParaRPr lang="en-US" sz="4000" b="1">
              <a:solidFill>
                <a:schemeClr val="dk1"/>
              </a:solidFill>
              <a:latin typeface="+mn-lt"/>
              <a:ea typeface="+mn-ea"/>
              <a:cs typeface="+mn-cs"/>
            </a:endParaRPr>
          </a:p>
        </p:txBody>
      </p:sp>
      <p:sp>
        <p:nvSpPr>
          <p:cNvPr id="6" name="Rectangle 5"/>
          <p:cNvSpPr/>
          <p:nvPr/>
        </p:nvSpPr>
        <p:spPr bwMode="auto">
          <a:xfrm>
            <a:off x="303212" y="1371600"/>
            <a:ext cx="11353800" cy="5181600"/>
          </a:xfrm>
          <a:prstGeom prst="rect">
            <a:avLst/>
          </a:prstGeom>
        </p:spPr>
        <p:txBody>
          <a:bodyPr vert="horz" lIns="121898" tIns="60949" rIns="121898" bIns="60949" rtlCol="0">
            <a:normAutofit lnSpcReduction="10000"/>
          </a:bodyPr>
          <a:lstStyle/>
          <a:p>
            <a:pPr marL="457200" indent="-457200">
              <a:lnSpc>
                <a:spcPct val="90000"/>
              </a:lnSpc>
              <a:spcBef>
                <a:spcPts val="1800"/>
              </a:spcBef>
              <a:buClr>
                <a:schemeClr val="accent1">
                  <a:lumMod val="75000"/>
                </a:schemeClr>
              </a:buClr>
              <a:buFont typeface="Wingdings"/>
              <a:buChar char="v"/>
              <a:defRPr/>
            </a:pPr>
            <a:r>
              <a:rPr lang="en-US" sz="2800" b="1"/>
              <a:t>Variable</a:t>
            </a:r>
            <a:endParaRPr/>
          </a:p>
          <a:p>
            <a:pPr marL="285750" indent="-285750">
              <a:lnSpc>
                <a:spcPct val="90000"/>
              </a:lnSpc>
              <a:spcBef>
                <a:spcPts val="1800"/>
              </a:spcBef>
              <a:buClr>
                <a:schemeClr val="accent1">
                  <a:lumMod val="75000"/>
                </a:schemeClr>
              </a:buClr>
              <a:buFont typeface="Wingdings"/>
              <a:buChar char="Ø"/>
              <a:defRPr/>
            </a:pPr>
            <a:r>
              <a:rPr lang="en-US" sz="2800"/>
              <a:t>It should start with a lowercase letter such as id, name.</a:t>
            </a:r>
            <a:endParaRPr/>
          </a:p>
          <a:p>
            <a:pPr marL="285750" indent="-285750">
              <a:lnSpc>
                <a:spcPct val="90000"/>
              </a:lnSpc>
              <a:spcBef>
                <a:spcPts val="1800"/>
              </a:spcBef>
              <a:buClr>
                <a:schemeClr val="accent1">
                  <a:lumMod val="75000"/>
                </a:schemeClr>
              </a:buClr>
              <a:buFont typeface="Wingdings"/>
              <a:buChar char="Ø"/>
              <a:defRPr/>
            </a:pPr>
            <a:r>
              <a:rPr lang="en-US" sz="2800"/>
              <a:t>It should not start with the special characters like &amp; (ampersand), $ (dollar), _ (underscore).</a:t>
            </a:r>
            <a:endParaRPr/>
          </a:p>
          <a:p>
            <a:pPr marL="285750" indent="-285750">
              <a:lnSpc>
                <a:spcPct val="90000"/>
              </a:lnSpc>
              <a:spcBef>
                <a:spcPts val="1800"/>
              </a:spcBef>
              <a:buClr>
                <a:schemeClr val="accent1">
                  <a:lumMod val="75000"/>
                </a:schemeClr>
              </a:buClr>
              <a:buFont typeface="Wingdings"/>
              <a:buChar char="Ø"/>
              <a:defRPr/>
            </a:pPr>
            <a:r>
              <a:rPr lang="en-US" sz="2800"/>
              <a:t>If the name contains multiple words, start it with the lowercase letter followed by an uppercase letter such as </a:t>
            </a:r>
            <a:r>
              <a:rPr lang="en-US" sz="2800"/>
              <a:t>firstName</a:t>
            </a:r>
            <a:r>
              <a:rPr lang="en-US" sz="2800"/>
              <a:t>, </a:t>
            </a:r>
            <a:r>
              <a:rPr lang="en-US" sz="2800"/>
              <a:t>lastName</a:t>
            </a:r>
            <a:r>
              <a:rPr lang="en-US" sz="2800"/>
              <a:t>.</a:t>
            </a:r>
            <a:endParaRPr/>
          </a:p>
          <a:p>
            <a:pPr marL="457200" indent="-457200">
              <a:lnSpc>
                <a:spcPct val="90000"/>
              </a:lnSpc>
              <a:spcBef>
                <a:spcPts val="1800"/>
              </a:spcBef>
              <a:buClr>
                <a:schemeClr val="accent1">
                  <a:lumMod val="75000"/>
                </a:schemeClr>
              </a:buClr>
              <a:buFont typeface="Wingdings"/>
              <a:buChar char="v"/>
              <a:defRPr/>
            </a:pPr>
            <a:r>
              <a:rPr lang="en-US" sz="2800" b="1"/>
              <a:t>Package</a:t>
            </a:r>
            <a:endParaRPr/>
          </a:p>
          <a:p>
            <a:pPr marL="285750" indent="-285750">
              <a:spcBef>
                <a:spcPts val="1800"/>
              </a:spcBef>
              <a:buClr>
                <a:schemeClr val="accent1">
                  <a:lumMod val="75000"/>
                </a:schemeClr>
              </a:buClr>
              <a:buFont typeface="Wingdings"/>
              <a:buChar char="Ø"/>
              <a:defRPr/>
            </a:pPr>
            <a:r>
              <a:rPr lang="en-US" sz="2800"/>
              <a:t>It should be a lowercase letter such as </a:t>
            </a:r>
            <a:r>
              <a:rPr lang="en-US" sz="2800"/>
              <a:t>java.lang</a:t>
            </a:r>
            <a:endParaRPr lang="en-US" sz="2800"/>
          </a:p>
          <a:p>
            <a:pPr marL="285750" indent="-285750">
              <a:spcBef>
                <a:spcPts val="1800"/>
              </a:spcBef>
              <a:buClr>
                <a:schemeClr val="accent1">
                  <a:lumMod val="75000"/>
                </a:schemeClr>
              </a:buClr>
              <a:buFont typeface="Wingdings"/>
              <a:buChar char="Ø"/>
              <a:defRPr/>
            </a:pPr>
            <a:r>
              <a:rPr lang="en-US" sz="2800"/>
              <a:t>If the name contains multiple words, it should be separated by dots (.) such as </a:t>
            </a:r>
            <a:r>
              <a:rPr lang="en-US" sz="2800"/>
              <a:t>java.util</a:t>
            </a:r>
            <a:r>
              <a:rPr lang="en-US" sz="2800"/>
              <a:t>, </a:t>
            </a:r>
            <a:r>
              <a:rPr lang="en-US" sz="2800"/>
              <a:t>java.lang</a:t>
            </a:r>
            <a:r>
              <a:rPr lang="en-US" sz="2800"/>
              <a:t>.</a:t>
            </a:r>
            <a:endParaRPr/>
          </a:p>
          <a:p>
            <a:pPr marL="285750" indent="-285750">
              <a:lnSpc>
                <a:spcPct val="90000"/>
              </a:lnSpc>
              <a:spcBef>
                <a:spcPts val="1800"/>
              </a:spcBef>
              <a:buClr>
                <a:schemeClr val="accent1">
                  <a:lumMod val="75000"/>
                </a:schemeClr>
              </a:buClr>
              <a:buFont typeface="Wingdings"/>
              <a:buChar char="Ø"/>
              <a:defRPr/>
            </a:pPr>
            <a:endParaRPr lang="en-US" sz="2800"/>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marR="0" algn="l" defTabSz="914400">
              <a:lnSpc>
                <a:spcPct val="100000"/>
              </a:lnSpc>
              <a:spcBef>
                <a:spcPts val="0"/>
              </a:spcBef>
              <a:spcAft>
                <a:spcPts val="0"/>
              </a:spcAft>
              <a:buClrTx/>
              <a:buSzTx/>
              <a:defRPr/>
            </a:pPr>
            <a:r>
              <a:rPr lang="en-US" sz="4000" b="1">
                <a:solidFill>
                  <a:schemeClr val="dk1"/>
                </a:solidFill>
                <a:latin typeface="+mn-lt"/>
                <a:ea typeface="+mn-ea"/>
                <a:cs typeface="+mn-cs"/>
              </a:rPr>
              <a:t>Java Keywords</a:t>
            </a:r>
            <a:endParaRPr lang="en-IN" sz="4000" b="1">
              <a:solidFill>
                <a:schemeClr val="dk1"/>
              </a:solidFill>
              <a:latin typeface="+mn-lt"/>
              <a:ea typeface="+mn-ea"/>
              <a:cs typeface="+mn-cs"/>
            </a:endParaRPr>
          </a:p>
        </p:txBody>
      </p:sp>
      <p:graphicFrame>
        <p:nvGraphicFramePr>
          <p:cNvPr id="6" name="Table 5"/>
          <p:cNvGraphicFramePr>
            <a:graphicFrameLocks xmlns:a="http://schemas.openxmlformats.org/drawingml/2006/main" noGrp="1"/>
          </p:cNvGraphicFramePr>
          <p:nvPr/>
        </p:nvGraphicFramePr>
        <p:xfrm>
          <a:off x="792480" y="1589266"/>
          <a:ext cx="10523220" cy="4610100"/>
        </p:xfrm>
        <a:graphic>
          <a:graphicData uri="http://schemas.openxmlformats.org/drawingml/2006/table">
            <a:tbl>
              <a:tblPr firstRow="1" firstCol="0" lastRow="0" lastCol="0" bandRow="1" bandCol="0"/>
              <a:tblGrid>
                <a:gridCol w="2104644"/>
                <a:gridCol w="2104644"/>
                <a:gridCol w="2104644"/>
                <a:gridCol w="2104644"/>
                <a:gridCol w="2104644"/>
              </a:tblGrid>
              <a:tr h="427863">
                <a:tc>
                  <a:txBody>
                    <a:bodyPr/>
                    <a:p>
                      <a:pPr marL="0" marR="0">
                        <a:defRPr/>
                      </a:pPr>
                      <a:r>
                        <a:rPr lang="en-US" sz="2400"/>
                        <a:t>abstract</a:t>
                      </a:r>
                      <a:endParaRPr lang="en-US" sz="2400" b="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default</a:t>
                      </a:r>
                      <a:endParaRPr lang="en-US" sz="2400" b="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implements</a:t>
                      </a:r>
                      <a:endParaRPr lang="en-US" sz="2400" b="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protected</a:t>
                      </a:r>
                      <a:endParaRPr lang="en-US" sz="2400" b="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throw</a:t>
                      </a:r>
                      <a:endParaRPr lang="en-US" sz="2400" b="0">
                        <a:solidFill>
                          <a:srgbClr val="333333"/>
                        </a:solidFill>
                        <a:latin typeface="Times New Roman"/>
                        <a:ea typeface="Times New Roman"/>
                        <a:cs typeface="Times New Roman"/>
                      </a:endParaRPr>
                    </a:p>
                  </a:txBody>
                  <a:tcPr marL="47625" marR="47625" marT="47625" marB="47625"/>
                </a:tc>
              </a:tr>
              <a:tr h="427863">
                <a:tc>
                  <a:txBody>
                    <a:bodyPr/>
                    <a:p>
                      <a:pPr marL="0" marR="0">
                        <a:defRPr/>
                      </a:pPr>
                      <a:r>
                        <a:rPr lang="en-US" sz="2400"/>
                        <a:t>assert</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do</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import</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public</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throws</a:t>
                      </a:r>
                      <a:endParaRPr lang="en-US" sz="2400">
                        <a:solidFill>
                          <a:srgbClr val="333333"/>
                        </a:solidFill>
                        <a:latin typeface="Times New Roman"/>
                        <a:ea typeface="Times New Roman"/>
                        <a:cs typeface="Times New Roman"/>
                      </a:endParaRPr>
                    </a:p>
                  </a:txBody>
                  <a:tcPr marL="47625" marR="47625" marT="47625" marB="47625"/>
                </a:tc>
              </a:tr>
              <a:tr h="427863">
                <a:tc>
                  <a:txBody>
                    <a:bodyPr/>
                    <a:p>
                      <a:pPr marL="0" marR="0">
                        <a:defRPr/>
                      </a:pPr>
                      <a:r>
                        <a:rPr lang="en-US" sz="2400"/>
                        <a:t>boolean</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double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instanceof</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return</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transient</a:t>
                      </a:r>
                      <a:endParaRPr lang="en-US" sz="2400">
                        <a:solidFill>
                          <a:srgbClr val="333333"/>
                        </a:solidFill>
                        <a:latin typeface="Times New Roman"/>
                        <a:ea typeface="Times New Roman"/>
                        <a:cs typeface="Times New Roman"/>
                      </a:endParaRPr>
                    </a:p>
                  </a:txBody>
                  <a:tcPr marL="47625" marR="47625" marT="47625" marB="47625"/>
                </a:tc>
              </a:tr>
              <a:tr h="427863">
                <a:tc>
                  <a:txBody>
                    <a:bodyPr/>
                    <a:p>
                      <a:pPr marL="0" marR="0">
                        <a:defRPr/>
                      </a:pPr>
                      <a:r>
                        <a:rPr lang="en-US" sz="2400"/>
                        <a:t>break</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else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int</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short</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try</a:t>
                      </a:r>
                      <a:endParaRPr lang="en-US" sz="2400">
                        <a:solidFill>
                          <a:srgbClr val="333333"/>
                        </a:solidFill>
                        <a:latin typeface="Times New Roman"/>
                        <a:ea typeface="Times New Roman"/>
                        <a:cs typeface="Times New Roman"/>
                      </a:endParaRPr>
                    </a:p>
                  </a:txBody>
                  <a:tcPr marL="47625" marR="47625" marT="47625" marB="47625"/>
                </a:tc>
              </a:tr>
              <a:tr h="427863">
                <a:tc>
                  <a:txBody>
                    <a:bodyPr/>
                    <a:p>
                      <a:pPr marL="0" marR="0">
                        <a:defRPr/>
                      </a:pPr>
                      <a:r>
                        <a:rPr lang="en-US" sz="2400"/>
                        <a:t>byte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extends</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interface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static</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void</a:t>
                      </a:r>
                      <a:endParaRPr lang="en-US" sz="2400">
                        <a:solidFill>
                          <a:srgbClr val="333333"/>
                        </a:solidFill>
                        <a:latin typeface="Times New Roman"/>
                        <a:ea typeface="Times New Roman"/>
                        <a:cs typeface="Times New Roman"/>
                      </a:endParaRPr>
                    </a:p>
                  </a:txBody>
                  <a:tcPr marL="47625" marR="47625" marT="47625" marB="47625"/>
                </a:tc>
              </a:tr>
              <a:tr h="427863">
                <a:tc>
                  <a:txBody>
                    <a:bodyPr/>
                    <a:p>
                      <a:pPr marL="0" marR="0">
                        <a:defRPr/>
                      </a:pPr>
                      <a:r>
                        <a:rPr lang="en-US" sz="2400"/>
                        <a:t>case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final</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long</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strictfp</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volatile</a:t>
                      </a:r>
                      <a:endParaRPr lang="en-US" sz="2400">
                        <a:solidFill>
                          <a:srgbClr val="333333"/>
                        </a:solidFill>
                        <a:latin typeface="Times New Roman"/>
                        <a:ea typeface="Times New Roman"/>
                        <a:cs typeface="Times New Roman"/>
                      </a:endParaRPr>
                    </a:p>
                  </a:txBody>
                  <a:tcPr marL="47625" marR="47625" marT="47625" marB="47625"/>
                </a:tc>
              </a:tr>
              <a:tr h="427863">
                <a:tc>
                  <a:txBody>
                    <a:bodyPr/>
                    <a:p>
                      <a:pPr marL="0" marR="0">
                        <a:defRPr/>
                      </a:pPr>
                      <a:r>
                        <a:rPr lang="en-US" sz="2400"/>
                        <a:t>catch</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finally</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native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super</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while</a:t>
                      </a:r>
                      <a:endParaRPr lang="en-US" sz="2400">
                        <a:solidFill>
                          <a:srgbClr val="333333"/>
                        </a:solidFill>
                        <a:latin typeface="Times New Roman"/>
                        <a:ea typeface="Times New Roman"/>
                        <a:cs typeface="Times New Roman"/>
                      </a:endParaRPr>
                    </a:p>
                  </a:txBody>
                  <a:tcPr marL="47625" marR="47625" marT="47625" marB="47625"/>
                </a:tc>
              </a:tr>
              <a:tr h="427863">
                <a:tc>
                  <a:txBody>
                    <a:bodyPr/>
                    <a:p>
                      <a:pPr marL="0" marR="0">
                        <a:defRPr/>
                      </a:pPr>
                      <a:r>
                        <a:rPr lang="en-US" sz="2400"/>
                        <a:t>char</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float</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new</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switch</a:t>
                      </a:r>
                      <a:endParaRPr lang="en-US" sz="2400">
                        <a:solidFill>
                          <a:srgbClr val="333333"/>
                        </a:solidFill>
                        <a:latin typeface="Times New Roman"/>
                        <a:ea typeface="Times New Roman"/>
                        <a:cs typeface="Times New Roman"/>
                      </a:endParaRPr>
                    </a:p>
                  </a:txBody>
                  <a:tcPr marL="47625" marR="47625" marT="47625" marB="47625"/>
                </a:tc>
                <a:tc>
                  <a:txBody>
                    <a:bodyPr/>
                    <a:p>
                      <a:pPr marL="0" marR="0">
                        <a:spcBef>
                          <a:spcPts val="0"/>
                        </a:spcBef>
                        <a:spcAft>
                          <a:spcPts val="0"/>
                        </a:spcAft>
                        <a:defRPr/>
                      </a:pPr>
                      <a:r>
                        <a:rPr lang="en-US" sz="2400" u="sng"/>
                        <a:t> </a:t>
                      </a:r>
                      <a:endParaRPr lang="en-US" sz="2400" u="sng">
                        <a:solidFill>
                          <a:srgbClr val="0000FF"/>
                        </a:solidFill>
                        <a:latin typeface="Times New Roman"/>
                        <a:ea typeface="Times New Roman"/>
                        <a:cs typeface="Times New Roman"/>
                      </a:endParaRPr>
                    </a:p>
                  </a:txBody>
                  <a:tcPr marL="47625" marR="47625" marT="47625" marB="47625"/>
                </a:tc>
              </a:tr>
              <a:tr h="427863">
                <a:tc>
                  <a:txBody>
                    <a:bodyPr/>
                    <a:p>
                      <a:pPr marL="0" marR="0">
                        <a:defRPr/>
                      </a:pPr>
                      <a:r>
                        <a:rPr lang="en-US" sz="2400"/>
                        <a:t>class</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for</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package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synchronized</a:t>
                      </a:r>
                      <a:endParaRPr lang="en-US" sz="2400">
                        <a:solidFill>
                          <a:srgbClr val="333333"/>
                        </a:solidFill>
                        <a:latin typeface="Times New Roman"/>
                        <a:ea typeface="Times New Roman"/>
                        <a:cs typeface="Times New Roman"/>
                      </a:endParaRPr>
                    </a:p>
                  </a:txBody>
                  <a:tcPr marL="47625" marR="47625" marT="47625" marB="47625"/>
                </a:tc>
                <a:tc>
                  <a:txBody>
                    <a:bodyPr/>
                    <a:p>
                      <a:pPr marL="0" marR="0">
                        <a:spcBef>
                          <a:spcPts val="0"/>
                        </a:spcBef>
                        <a:spcAft>
                          <a:spcPts val="0"/>
                        </a:spcAft>
                        <a:defRPr/>
                      </a:pPr>
                      <a:r>
                        <a:rPr lang="en-US" sz="2400" u="sng"/>
                        <a:t> </a:t>
                      </a:r>
                      <a:endParaRPr lang="en-US" sz="2400" u="sng">
                        <a:solidFill>
                          <a:srgbClr val="0000FF"/>
                        </a:solidFill>
                        <a:latin typeface="Times New Roman"/>
                        <a:ea typeface="Times New Roman"/>
                        <a:cs typeface="Times New Roman"/>
                      </a:endParaRPr>
                    </a:p>
                  </a:txBody>
                  <a:tcPr marL="47625" marR="47625" marT="47625" marB="47625"/>
                </a:tc>
              </a:tr>
              <a:tr h="427863">
                <a:tc>
                  <a:txBody>
                    <a:bodyPr/>
                    <a:p>
                      <a:pPr marL="0" marR="0">
                        <a:defRPr/>
                      </a:pPr>
                      <a:r>
                        <a:rPr lang="en-US" sz="2400"/>
                        <a:t>continue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if</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private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this</a:t>
                      </a:r>
                      <a:endParaRPr lang="en-US" sz="2400">
                        <a:solidFill>
                          <a:srgbClr val="333333"/>
                        </a:solidFill>
                        <a:latin typeface="Times New Roman"/>
                        <a:ea typeface="Times New Roman"/>
                        <a:cs typeface="Times New Roman"/>
                      </a:endParaRPr>
                    </a:p>
                  </a:txBody>
                  <a:tcPr marL="47625" marR="47625" marT="47625" marB="47625"/>
                </a:tc>
                <a:tc>
                  <a:txBody>
                    <a:bodyPr/>
                    <a:p>
                      <a:pPr marL="0" marR="0">
                        <a:spcBef>
                          <a:spcPts val="0"/>
                        </a:spcBef>
                        <a:spcAft>
                          <a:spcPts val="0"/>
                        </a:spcAft>
                        <a:defRPr/>
                      </a:pPr>
                      <a:r>
                        <a:rPr lang="en-US" sz="2400" u="sng"/>
                        <a:t> </a:t>
                      </a:r>
                      <a:endParaRPr lang="en-US" sz="2400" u="sng">
                        <a:solidFill>
                          <a:srgbClr val="0000FF"/>
                        </a:solidFill>
                        <a:latin typeface="Times New Roman"/>
                        <a:ea typeface="Times New Roman"/>
                        <a:cs typeface="Times New Roman"/>
                      </a:endParaRPr>
                    </a:p>
                  </a:txBody>
                  <a:tcPr marL="47625" marR="47625" marT="47625" marB="47625"/>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sz="half" idx="1"/>
          </p:nvPr>
        </p:nvSpPr>
        <p:spPr bwMode="auto">
          <a:xfrm>
            <a:off x="608012" y="1600200"/>
            <a:ext cx="11125200" cy="3810000"/>
          </a:xfrm>
        </p:spPr>
        <p:txBody>
          <a:bodyPr>
            <a:normAutofit fontScale="92500" lnSpcReduction="20000"/>
          </a:bodyPr>
          <a:lstStyle/>
          <a:p>
            <a:pPr marL="0" indent="0">
              <a:buNone/>
              <a:defRPr/>
            </a:pPr>
            <a:r>
              <a:rPr lang="en-US" sz="3000" b="1">
                <a:solidFill>
                  <a:schemeClr val="accent6">
                    <a:lumMod val="50000"/>
                  </a:schemeClr>
                </a:solidFill>
                <a:latin typeface="Nunito Sans"/>
                <a:ea typeface="Times New Roman"/>
                <a:cs typeface="Times New Roman"/>
              </a:rPr>
              <a:t>Literals are syntactically representation of fixed value from the source </a:t>
            </a:r>
            <a:endParaRPr/>
          </a:p>
          <a:p>
            <a:pPr marL="0" indent="0">
              <a:buNone/>
              <a:defRPr/>
            </a:pPr>
            <a:r>
              <a:rPr lang="en-US" sz="2800"/>
              <a:t>Java allows 5 kinds of literals which are:</a:t>
            </a:r>
            <a:endParaRPr/>
          </a:p>
          <a:p>
            <a:pPr>
              <a:buFont typeface="Wingdings"/>
              <a:buChar char="Ø"/>
              <a:defRPr/>
            </a:pPr>
            <a:r>
              <a:rPr lang="en-US" sz="2800"/>
              <a:t>Integer literals</a:t>
            </a:r>
            <a:endParaRPr/>
          </a:p>
          <a:p>
            <a:pPr>
              <a:buFont typeface="Wingdings"/>
              <a:buChar char="Ø"/>
              <a:defRPr/>
            </a:pPr>
            <a:r>
              <a:rPr lang="en-US" sz="2800"/>
              <a:t>Floating literals</a:t>
            </a:r>
            <a:endParaRPr/>
          </a:p>
          <a:p>
            <a:pPr>
              <a:buFont typeface="Wingdings"/>
              <a:buChar char="Ø"/>
              <a:defRPr/>
            </a:pPr>
            <a:r>
              <a:rPr lang="en-US" sz="2800"/>
              <a:t>Boolean literals</a:t>
            </a:r>
            <a:endParaRPr/>
          </a:p>
          <a:p>
            <a:pPr>
              <a:buFont typeface="Wingdings"/>
              <a:buChar char="Ø"/>
              <a:defRPr/>
            </a:pPr>
            <a:r>
              <a:rPr lang="en-US" sz="2800"/>
              <a:t>Character literals</a:t>
            </a:r>
            <a:endParaRPr/>
          </a:p>
          <a:p>
            <a:pPr>
              <a:buFont typeface="Wingdings"/>
              <a:buChar char="Ø"/>
              <a:defRPr/>
            </a:pPr>
            <a:r>
              <a:rPr lang="en-US" sz="2800"/>
              <a:t>String literals</a:t>
            </a:r>
            <a:endParaRPr/>
          </a:p>
          <a:p>
            <a:pPr>
              <a:buFont typeface="Wingdings"/>
              <a:buChar char="Ø"/>
              <a:defRPr/>
            </a:pPr>
            <a:endParaRPr lang="en-US"/>
          </a:p>
          <a:p>
            <a:pPr>
              <a:buFont typeface="Wingdings"/>
              <a:buChar char="Ø"/>
              <a:defRPr/>
            </a:pPr>
            <a:endParaRPr lang="en-IN"/>
          </a:p>
        </p:txBody>
      </p:sp>
      <p:sp>
        <p:nvSpPr>
          <p:cNvPr id="4" name="Rectangle 3"/>
          <p:cNvSpPr/>
          <p:nvPr/>
        </p:nvSpPr>
        <p:spPr bwMode="auto">
          <a:xfrm>
            <a:off x="0" y="-113518"/>
            <a:ext cx="9385775" cy="849462"/>
          </a:xfrm>
          <a:prstGeom prst="rect">
            <a:avLst/>
          </a:prstGeom>
        </p:spPr>
        <p:txBody>
          <a:bodyPr vert="horz" lIns="121898" tIns="60949" rIns="121898" bIns="60949" rtlCol="0" anchor="b">
            <a:noAutofit/>
          </a:bodyPr>
          <a:lstStyle/>
          <a:p>
            <a:pPr defTabSz="914400">
              <a:defRPr/>
            </a:pPr>
            <a:r>
              <a:rPr lang="en-US" sz="4000" b="1">
                <a:solidFill>
                  <a:schemeClr val="dk1"/>
                </a:solidFill>
              </a:rPr>
              <a:t>Java Literals</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marR="0">
              <a:defRPr/>
            </a:pPr>
            <a:r>
              <a:rPr lang="en-US" sz="4400" b="1">
                <a:solidFill>
                  <a:srgbClr val="000000"/>
                </a:solidFill>
                <a:latin typeface="+mj-lt"/>
              </a:rPr>
              <a:t>Special Symbols</a:t>
            </a:r>
            <a:endParaRPr/>
          </a:p>
        </p:txBody>
      </p:sp>
      <p:graphicFrame>
        <p:nvGraphicFramePr>
          <p:cNvPr id="2" name="Table 1"/>
          <p:cNvGraphicFramePr>
            <a:graphicFrameLocks xmlns:a="http://schemas.openxmlformats.org/drawingml/2006/main" noGrp="1"/>
          </p:cNvGraphicFramePr>
          <p:nvPr/>
        </p:nvGraphicFramePr>
        <p:xfrm>
          <a:off x="455612" y="1143000"/>
          <a:ext cx="10896600" cy="5044612"/>
        </p:xfrm>
        <a:graphic>
          <a:graphicData uri="http://schemas.openxmlformats.org/drawingml/2006/table">
            <a:tbl>
              <a:tblPr firstRow="1" firstCol="1" lastRow="0" lastCol="0" bandRow="1" bandCol="0">
                <a:tableStyleId>{92DAE8F3-5B64-C7B8-6222-2D91CFF6D53B}</a:tableStyleId>
              </a:tblPr>
              <a:tblGrid>
                <a:gridCol w="2667000"/>
                <a:gridCol w="8229600"/>
              </a:tblGrid>
              <a:tr h="540405">
                <a:tc>
                  <a:txBody>
                    <a:bodyPr/>
                    <a:p>
                      <a:pPr marL="0" marR="0" algn="ctr">
                        <a:lnSpc>
                          <a:spcPct val="107000"/>
                        </a:lnSpc>
                        <a:spcBef>
                          <a:spcPts val="0"/>
                        </a:spcBef>
                        <a:spcAft>
                          <a:spcPts val="800"/>
                        </a:spcAft>
                        <a:defRPr/>
                      </a:pPr>
                      <a:r>
                        <a:rPr lang="en-US" sz="2400"/>
                        <a:t>Symbol</a:t>
                      </a:r>
                      <a:endParaRPr lang="en-US" sz="2400">
                        <a:latin typeface="Calibri"/>
                        <a:ea typeface="Calibri"/>
                        <a:cs typeface="Times New Roman"/>
                      </a:endParaRPr>
                    </a:p>
                  </a:txBody>
                  <a:tcPr marL="47625" marR="9525" marT="9525" marB="9525" anchor="ctr"/>
                </a:tc>
                <a:tc>
                  <a:txBody>
                    <a:bodyPr/>
                    <a:p>
                      <a:pPr marL="0" marR="0" algn="ctr">
                        <a:lnSpc>
                          <a:spcPct val="107000"/>
                        </a:lnSpc>
                        <a:spcBef>
                          <a:spcPts val="0"/>
                        </a:spcBef>
                        <a:spcAft>
                          <a:spcPts val="800"/>
                        </a:spcAft>
                        <a:defRPr/>
                      </a:pPr>
                      <a:r>
                        <a:rPr lang="en-US" sz="2400"/>
                        <a:t>Description</a:t>
                      </a:r>
                      <a:endParaRPr lang="en-US" sz="2400">
                        <a:latin typeface="Calibri"/>
                        <a:ea typeface="Calibri"/>
                        <a:cs typeface="Times New Roman"/>
                      </a:endParaRPr>
                    </a:p>
                  </a:txBody>
                  <a:tcPr marL="47625" marR="9525" marT="9525" marB="9525" anchor="ctr"/>
                </a:tc>
              </a:tr>
              <a:tr h="1049288">
                <a:tc>
                  <a:txBody>
                    <a:bodyPr/>
                    <a:p>
                      <a:pPr marL="0" marR="0">
                        <a:lnSpc>
                          <a:spcPct val="107000"/>
                        </a:lnSpc>
                        <a:spcBef>
                          <a:spcPts val="0"/>
                        </a:spcBef>
                        <a:spcAft>
                          <a:spcPts val="800"/>
                        </a:spcAft>
                        <a:defRPr/>
                      </a:pPr>
                      <a:r>
                        <a:rPr lang="en-US" sz="2400"/>
                        <a:t>Brackets []</a:t>
                      </a:r>
                      <a:endParaRPr lang="en-US" sz="2400">
                        <a:latin typeface="Calibri"/>
                        <a:ea typeface="Calibri"/>
                        <a:cs typeface="Times New Roman"/>
                      </a:endParaRPr>
                    </a:p>
                  </a:txBody>
                  <a:tcPr marL="47625" marR="9525" marT="9525" marB="9525" anchor="ctr"/>
                </a:tc>
                <a:tc>
                  <a:txBody>
                    <a:bodyPr/>
                    <a:p>
                      <a:pPr marL="0" marR="0">
                        <a:lnSpc>
                          <a:spcPct val="107000"/>
                        </a:lnSpc>
                        <a:spcBef>
                          <a:spcPts val="0"/>
                        </a:spcBef>
                        <a:spcAft>
                          <a:spcPts val="800"/>
                        </a:spcAft>
                        <a:defRPr/>
                      </a:pPr>
                      <a:r>
                        <a:rPr lang="en-US" sz="2400"/>
                        <a:t>These are used as an array element reference and also indicates single and multidimensional subscripts</a:t>
                      </a:r>
                      <a:endParaRPr lang="en-US" sz="2400">
                        <a:latin typeface="Calibri"/>
                        <a:ea typeface="Calibri"/>
                        <a:cs typeface="Times New Roman"/>
                      </a:endParaRPr>
                    </a:p>
                  </a:txBody>
                  <a:tcPr marL="47625" marR="9525" marT="9525" marB="9525" anchor="ctr"/>
                </a:tc>
              </a:tr>
              <a:tr h="540405">
                <a:tc>
                  <a:txBody>
                    <a:bodyPr/>
                    <a:p>
                      <a:pPr marL="0" marR="0">
                        <a:lnSpc>
                          <a:spcPct val="107000"/>
                        </a:lnSpc>
                        <a:spcBef>
                          <a:spcPts val="0"/>
                        </a:spcBef>
                        <a:spcAft>
                          <a:spcPts val="800"/>
                        </a:spcAft>
                        <a:defRPr/>
                      </a:pPr>
                      <a:r>
                        <a:rPr lang="en-US" sz="2400"/>
                        <a:t>Parentheses()</a:t>
                      </a:r>
                      <a:endParaRPr lang="en-US" sz="2400">
                        <a:latin typeface="Calibri"/>
                        <a:ea typeface="Calibri"/>
                        <a:cs typeface="Times New Roman"/>
                      </a:endParaRPr>
                    </a:p>
                  </a:txBody>
                  <a:tcPr marL="47625" marR="9525" marT="9525" marB="9525" anchor="ctr"/>
                </a:tc>
                <a:tc>
                  <a:txBody>
                    <a:bodyPr/>
                    <a:p>
                      <a:pPr marL="0" marR="0">
                        <a:lnSpc>
                          <a:spcPct val="107000"/>
                        </a:lnSpc>
                        <a:spcBef>
                          <a:spcPts val="0"/>
                        </a:spcBef>
                        <a:spcAft>
                          <a:spcPts val="800"/>
                        </a:spcAft>
                        <a:defRPr/>
                      </a:pPr>
                      <a:r>
                        <a:rPr lang="en-US" sz="2400"/>
                        <a:t>These indicate a function call along with function parameters</a:t>
                      </a:r>
                      <a:endParaRPr lang="en-US" sz="2400">
                        <a:latin typeface="Calibri"/>
                        <a:ea typeface="Calibri"/>
                        <a:cs typeface="Times New Roman"/>
                      </a:endParaRPr>
                    </a:p>
                  </a:txBody>
                  <a:tcPr marL="47625" marR="9525" marT="9525" marB="9525" anchor="ctr"/>
                </a:tc>
              </a:tr>
              <a:tr h="1049288">
                <a:tc>
                  <a:txBody>
                    <a:bodyPr/>
                    <a:p>
                      <a:pPr marL="0" marR="0">
                        <a:lnSpc>
                          <a:spcPct val="107000"/>
                        </a:lnSpc>
                        <a:spcBef>
                          <a:spcPts val="0"/>
                        </a:spcBef>
                        <a:spcAft>
                          <a:spcPts val="800"/>
                        </a:spcAft>
                        <a:defRPr/>
                      </a:pPr>
                      <a:r>
                        <a:rPr lang="en-US" sz="2400"/>
                        <a:t>Braces{}</a:t>
                      </a:r>
                      <a:endParaRPr lang="en-US" sz="2400">
                        <a:latin typeface="Calibri"/>
                        <a:ea typeface="Calibri"/>
                        <a:cs typeface="Times New Roman"/>
                      </a:endParaRPr>
                    </a:p>
                  </a:txBody>
                  <a:tcPr marL="47625" marR="9525" marT="9525" marB="9525" anchor="ctr"/>
                </a:tc>
                <a:tc>
                  <a:txBody>
                    <a:bodyPr/>
                    <a:p>
                      <a:pPr marL="0" marR="0">
                        <a:lnSpc>
                          <a:spcPct val="107000"/>
                        </a:lnSpc>
                        <a:spcBef>
                          <a:spcPts val="0"/>
                        </a:spcBef>
                        <a:spcAft>
                          <a:spcPts val="800"/>
                        </a:spcAft>
                        <a:defRPr/>
                      </a:pPr>
                      <a:r>
                        <a:rPr lang="en-US" sz="2400"/>
                        <a:t>The opening and ending curly braces indicate the beginning and end of a block of code having more than one statement</a:t>
                      </a:r>
                      <a:endParaRPr lang="en-US" sz="2400">
                        <a:latin typeface="Calibri"/>
                        <a:ea typeface="Calibri"/>
                        <a:cs typeface="Times New Roman"/>
                      </a:endParaRPr>
                    </a:p>
                  </a:txBody>
                  <a:tcPr marL="47625" marR="9525" marT="9525" marB="9525" anchor="ctr"/>
                </a:tc>
              </a:tr>
              <a:tr h="540405">
                <a:tc>
                  <a:txBody>
                    <a:bodyPr/>
                    <a:p>
                      <a:pPr marL="0" marR="0">
                        <a:lnSpc>
                          <a:spcPct val="107000"/>
                        </a:lnSpc>
                        <a:spcBef>
                          <a:spcPts val="0"/>
                        </a:spcBef>
                        <a:spcAft>
                          <a:spcPts val="800"/>
                        </a:spcAft>
                        <a:defRPr/>
                      </a:pPr>
                      <a:r>
                        <a:rPr lang="en-US" sz="2400"/>
                        <a:t>Comma ( , )</a:t>
                      </a:r>
                      <a:endParaRPr lang="en-US" sz="2400">
                        <a:latin typeface="Calibri"/>
                        <a:ea typeface="Calibri"/>
                        <a:cs typeface="Times New Roman"/>
                      </a:endParaRPr>
                    </a:p>
                  </a:txBody>
                  <a:tcPr marL="47625" marR="9525" marT="9525" marB="9525" anchor="ctr"/>
                </a:tc>
                <a:tc>
                  <a:txBody>
                    <a:bodyPr/>
                    <a:p>
                      <a:pPr marL="0" marR="0">
                        <a:lnSpc>
                          <a:spcPct val="107000"/>
                        </a:lnSpc>
                        <a:spcBef>
                          <a:spcPts val="0"/>
                        </a:spcBef>
                        <a:spcAft>
                          <a:spcPts val="800"/>
                        </a:spcAft>
                        <a:defRPr/>
                      </a:pPr>
                      <a:r>
                        <a:rPr lang="en-US" sz="2400"/>
                        <a:t>This helps in separating more than one statement in an expression</a:t>
                      </a:r>
                      <a:endParaRPr lang="en-US" sz="2400">
                        <a:latin typeface="Calibri"/>
                        <a:ea typeface="Calibri"/>
                        <a:cs typeface="Times New Roman"/>
                      </a:endParaRPr>
                    </a:p>
                  </a:txBody>
                  <a:tcPr marL="47625" marR="9525" marT="9525" marB="9525" anchor="ctr"/>
                </a:tc>
              </a:tr>
              <a:tr h="540405">
                <a:tc>
                  <a:txBody>
                    <a:bodyPr/>
                    <a:p>
                      <a:pPr marL="0" marR="0">
                        <a:lnSpc>
                          <a:spcPct val="107000"/>
                        </a:lnSpc>
                        <a:spcBef>
                          <a:spcPts val="0"/>
                        </a:spcBef>
                        <a:spcAft>
                          <a:spcPts val="800"/>
                        </a:spcAft>
                        <a:defRPr/>
                      </a:pPr>
                      <a:r>
                        <a:rPr lang="en-US" sz="2400"/>
                        <a:t>Semi-Colon (;)</a:t>
                      </a:r>
                      <a:endParaRPr lang="en-US" sz="2400">
                        <a:latin typeface="Calibri"/>
                        <a:ea typeface="Calibri"/>
                        <a:cs typeface="Times New Roman"/>
                      </a:endParaRPr>
                    </a:p>
                  </a:txBody>
                  <a:tcPr marL="47625" marR="9525" marT="9525" marB="9525" anchor="ctr"/>
                </a:tc>
                <a:tc>
                  <a:txBody>
                    <a:bodyPr/>
                    <a:p>
                      <a:pPr marL="0" marR="0">
                        <a:lnSpc>
                          <a:spcPct val="107000"/>
                        </a:lnSpc>
                        <a:spcBef>
                          <a:spcPts val="0"/>
                        </a:spcBef>
                        <a:spcAft>
                          <a:spcPts val="800"/>
                        </a:spcAft>
                        <a:defRPr/>
                      </a:pPr>
                      <a:r>
                        <a:rPr lang="en-US" sz="2400"/>
                        <a:t>This is used to invoke an initialization list</a:t>
                      </a:r>
                      <a:endParaRPr lang="en-US" sz="2400">
                        <a:latin typeface="Calibri"/>
                        <a:ea typeface="Calibri"/>
                        <a:cs typeface="Times New Roman"/>
                      </a:endParaRPr>
                    </a:p>
                  </a:txBody>
                  <a:tcPr marL="47625" marR="9525" marT="9525" marB="9525" anchor="ctr"/>
                </a:tc>
              </a:tr>
              <a:tr h="540405">
                <a:tc>
                  <a:txBody>
                    <a:bodyPr/>
                    <a:p>
                      <a:pPr marL="0" marR="0">
                        <a:lnSpc>
                          <a:spcPct val="107000"/>
                        </a:lnSpc>
                        <a:spcBef>
                          <a:spcPts val="0"/>
                        </a:spcBef>
                        <a:spcAft>
                          <a:spcPts val="800"/>
                        </a:spcAft>
                        <a:defRPr/>
                      </a:pPr>
                      <a:r>
                        <a:rPr lang="en-US" sz="2400"/>
                        <a:t>Asterisk (*)</a:t>
                      </a:r>
                      <a:endParaRPr lang="en-US" sz="2400">
                        <a:latin typeface="Calibri"/>
                        <a:ea typeface="Calibri"/>
                        <a:cs typeface="Times New Roman"/>
                      </a:endParaRPr>
                    </a:p>
                  </a:txBody>
                  <a:tcPr marL="47625" marR="9525" marT="9525" marB="9525" anchor="ctr"/>
                </a:tc>
                <a:tc>
                  <a:txBody>
                    <a:bodyPr/>
                    <a:p>
                      <a:pPr marL="0" marR="0">
                        <a:lnSpc>
                          <a:spcPct val="107000"/>
                        </a:lnSpc>
                        <a:spcBef>
                          <a:spcPts val="0"/>
                        </a:spcBef>
                        <a:spcAft>
                          <a:spcPts val="800"/>
                        </a:spcAft>
                        <a:defRPr/>
                      </a:pPr>
                      <a:r>
                        <a:rPr lang="en-US" sz="2400"/>
                        <a:t>This is used to create a pointer variable in Java</a:t>
                      </a:r>
                      <a:endParaRPr lang="en-US" sz="2400">
                        <a:latin typeface="Calibri"/>
                        <a:ea typeface="Calibri"/>
                        <a:cs typeface="Times New Roman"/>
                      </a:endParaRPr>
                    </a:p>
                  </a:txBody>
                  <a:tcPr marL="47625" marR="9525" marT="9525" marB="9525" anchor="ctr"/>
                </a:tc>
              </a:tr>
            </a:tbl>
          </a:graphicData>
        </a:graphic>
      </p:graphicFrame>
      <p:sp>
        <p:nvSpPr>
          <p:cNvPr id="6" name="TextBox 5"/>
          <p:cNvSpPr txBox="1"/>
          <p:nvPr/>
        </p:nvSpPr>
        <p:spPr bwMode="auto">
          <a:xfrm>
            <a:off x="2994315" y="6241607"/>
            <a:ext cx="6200192" cy="461665"/>
          </a:xfrm>
          <a:prstGeom prst="rect">
            <a:avLst/>
          </a:prstGeom>
          <a:noFill/>
        </p:spPr>
        <p:txBody>
          <a:bodyPr wrap="square">
            <a:spAutoFit/>
          </a:bodyPr>
          <a:lstStyle/>
          <a:p>
            <a:pPr>
              <a:defRPr/>
            </a:pPr>
            <a:r>
              <a:rPr lang="en-US" b="1">
                <a:solidFill>
                  <a:schemeClr val="accent6">
                    <a:lumMod val="50000"/>
                  </a:schemeClr>
                </a:solidFill>
              </a:rPr>
              <a:t>Let see java tokens by program</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Arial"/>
        <a:cs typeface="Arial"/>
      </a:majorFont>
      <a:minorFont>
        <a:latin typeface="Constantia"/>
        <a:ea typeface="Arial"/>
        <a:cs typeface="Arial"/>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satMod val="150000"/>
              <a:alpha val="50000"/>
            </a:scheme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50000"/>
                <a:satMod val="180000"/>
              </a:schemeClr>
            </a:gs>
            <a:gs pos="100000">
              <a:schemeClr val="phClr">
                <a:shade val="45000"/>
                <a:satMod val="120000"/>
              </a:schemeClr>
            </a:gs>
          </a:gsLst>
          <a:path path="circle"/>
        </a:gradFill>
        <a:gradFill>
          <a:gsLst>
            <a:gs pos="0">
              <a:schemeClr val="phClr">
                <a:tint val="50000"/>
                <a:satMod val="180000"/>
              </a:schemeClr>
            </a:gs>
            <a:gs pos="100000">
              <a:schemeClr val="phClr">
                <a:shade val="45000"/>
                <a:satMod val="120000"/>
              </a:schemeClr>
            </a:gs>
          </a:gsLst>
          <a:path path="circle"/>
        </a:gradFill>
      </a:bgFillStyleLst>
    </a:fmtScheme>
  </a:themeElements>
  <a:objectDefaults/>
</a:theme>
</file>

<file path=customXml/_rels/item1.xml.rels><?xml version="1.0" encoding="UTF-8" standalone="yes"?><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2.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0</TotalTime>
  <Words>0</Words>
  <Application>ONLYOFFICE/7.2.1.36</Application>
  <DocSecurity>0</DocSecurity>
  <PresentationFormat>Custom</PresentationFormat>
  <Paragraphs>0</Paragraphs>
  <Slides>12</Slides>
  <Notes>12</Notes>
  <HiddenSlides>0</HiddenSlides>
  <MMClips>2</MMClips>
  <ScaleCrop>0</ScaleCrop>
  <HeadingPairs>
    <vt:vector size="4" baseType="variant">
      <vt:variant>
        <vt:lpstr>Theme</vt:lpstr>
      </vt:variant>
      <vt:variant>
        <vt:i4>1</vt:i4>
      </vt:variant>
      <vt:variant>
        <vt:lpstr>Slide Titles</vt:lpstr>
      </vt:variant>
      <vt:variant>
        <vt:i4>12</vt:i4>
      </vt:variant>
    </vt:vector>
  </HeadingPairs>
  <TitlesOfParts>
    <vt:vector size="13"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subject/>
  <dc:creator>Windows User</dc:creator>
  <cp:keywords/>
  <dc:description/>
  <dc:identifier/>
  <dc:language/>
  <cp:lastModifiedBy/>
  <cp:revision>128</cp:revision>
  <dcterms:created xsi:type="dcterms:W3CDTF">2021-12-19T05:09:16Z</dcterms:created>
  <dcterms:modified xsi:type="dcterms:W3CDTF">2023-01-08T02:47:52Z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