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8.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140.xml.rels" ContentType="application/vnd.openxmlformats-package.relationships+xml"/>
  <Override PartName="/ppt/slideLayouts/_rels/slideLayout29.xml.rels" ContentType="application/vnd.openxmlformats-package.relationships+xml"/>
  <Override PartName="/ppt/slideLayouts/_rels/slideLayout144.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11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7.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85.xml.rels" ContentType="application/vnd.openxmlformats-package.relationships+xml"/>
  <Override PartName="/ppt/slideLayouts/_rels/slideLayout59.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64.xml.rels" ContentType="application/vnd.openxmlformats-package.relationships+xml"/>
  <Override PartName="/ppt/slideLayouts/_rels/slideLayout143.xml.rels" ContentType="application/vnd.openxmlformats-package.relationships+xml"/>
  <Override PartName="/ppt/slideLayouts/_rels/slideLayout47.xml.rels" ContentType="application/vnd.openxmlformats-package.relationships+xml"/>
  <Override PartName="/ppt/slideLayouts/_rels/slideLayout91.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122.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123.xml.rels" ContentType="application/vnd.openxmlformats-package.relationships+xml"/>
  <Override PartName="/ppt/slideLayouts/_rels/slideLayout121.xml.rels" ContentType="application/vnd.openxmlformats-package.relationships+xml"/>
  <Override PartName="/ppt/slideLayouts/_rels/slideLayout10.xml.rels" ContentType="application/vnd.openxmlformats-package.relationships+xml"/>
  <Override PartName="/ppt/slideLayouts/_rels/slideLayout114.xml.rels" ContentType="application/vnd.openxmlformats-package.relationships+xml"/>
  <Override PartName="/ppt/slideLayouts/_rels/slideLayout9.xml.rels" ContentType="application/vnd.openxmlformats-package.relationships+xml"/>
  <Override PartName="/ppt/slideLayouts/_rels/slideLayout65.xml.rels" ContentType="application/vnd.openxmlformats-package.relationships+xml"/>
  <Override PartName="/ppt/slideLayouts/_rels/slideLayout84.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131.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24.xml.rels" ContentType="application/vnd.openxmlformats-package.relationships+xml"/>
  <Override PartName="/ppt/slideLayouts/_rels/slideLayout128.xml.rels" ContentType="application/vnd.openxmlformats-package.relationships+xml"/>
  <Override PartName="/ppt/slideLayouts/_rels/slideLayout8.xml.rels" ContentType="application/vnd.openxmlformats-package.relationships+xml"/>
  <Override PartName="/ppt/slideLayouts/_rels/slideLayout19.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107.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29.xml.rels" ContentType="application/vnd.openxmlformats-package.relationships+xml"/>
  <Override PartName="/ppt/slideLayouts/_rels/slideLayout25.xml.rels" ContentType="application/vnd.openxmlformats-package.relationships+xml"/>
  <Override PartName="/ppt/slideLayouts/_rels/slideLayout70.xml.rels" ContentType="application/vnd.openxmlformats-package.relationships+xml"/>
  <Override PartName="/ppt/slideLayouts/_rels/slideLayout26.xml.rels" ContentType="application/vnd.openxmlformats-package.relationships+xml"/>
  <Override PartName="/ppt/slideLayouts/_rels/slideLayout94.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59.xml" ContentType="application/vnd.openxmlformats-officedocument.presentationml.slideLayout+xml"/>
  <Override PartName="/ppt/slideLayouts/slideLayout128.xml" ContentType="application/vnd.openxmlformats-officedocument.presentationml.slideLayout+xml"/>
  <Override PartName="/ppt/slideLayouts/slideLayout11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92.xml" ContentType="application/vnd.openxmlformats-officedocument.presentationml.slideLayout+xml"/>
  <Override PartName="/ppt/slideLayouts/slideLayout24.xml" ContentType="application/vnd.openxmlformats-officedocument.presentationml.slideLayout+xml"/>
  <Override PartName="/ppt/slideLayouts/slideLayout129.xml" ContentType="application/vnd.openxmlformats-officedocument.presentationml.slideLayout+xml"/>
  <Override PartName="/ppt/slideLayouts/slideLayout116.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17.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41.xml" ContentType="application/vnd.openxmlformats-officedocument.presentationml.slideLayout+xml"/>
  <Override PartName="/ppt/slideLayouts/slideLayout133.xml" ContentType="application/vnd.openxmlformats-officedocument.presentationml.slideLayout+xml"/>
  <Override PartName="/ppt/slideLayouts/slideLayout55.xml" ContentType="application/vnd.openxmlformats-officedocument.presentationml.slideLayout+xml"/>
  <Override PartName="/ppt/slideLayouts/slideLayout42.xml" ContentType="application/vnd.openxmlformats-officedocument.presentationml.slideLayout+xml"/>
  <Override PartName="/ppt/slideLayouts/slideLayout134.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140.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141.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40.xml" ContentType="application/vnd.openxmlformats-officedocument.presentationml.slideLayout+xml"/>
  <Override PartName="/ppt/slideLayouts/slideLayout132.xml" ContentType="application/vnd.openxmlformats-officedocument.presentationml.slideLayout+xml"/>
  <Override PartName="/ppt/slideLayouts/slideLayout54.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53.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44.xml" ContentType="application/vnd.openxmlformats-officedocument.presentationml.slideLayout+xml"/>
  <Override PartName="/ppt/slideLayouts/slideLayout52.xml" ContentType="application/vnd.openxmlformats-officedocument.presentationml.slideLayout+xml"/>
  <Override PartName="/ppt/slideLayouts/slideLayout143.xml" ContentType="application/vnd.openxmlformats-officedocument.presentationml.slideLayout+xml"/>
  <Override PartName="/ppt/slideLayouts/slideLayout51.xml" ContentType="application/vnd.openxmlformats-officedocument.presentationml.slideLayout+xml"/>
  <Override PartName="/ppt/slideLayouts/slideLayout142.xml" ContentType="application/vnd.openxmlformats-officedocument.presentationml.slideLayout+xml"/>
  <Override PartName="/ppt/slideLayouts/slideLayout50.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Layouts/slideLayout95.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96.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4.xml" ContentType="application/vnd.openxmlformats-officedocument.presentationml.slideLayout+xml"/>
  <Override PartName="/ppt/slideLayouts/slideLayout98.xml" ContentType="application/vnd.openxmlformats-officedocument.presentationml.slideLayout+xml"/>
  <Override PartName="/ppt/slideLayouts/slideLayout5.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media/image1.png" ContentType="image/png"/>
  <Override PartName="/ppt/media/image3.jpeg" ContentType="image/jpeg"/>
  <Override PartName="/ppt/media/image2.jpeg" ContentType="image/jpe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5"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6"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737"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9"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4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42"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743"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45"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74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47"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49"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1"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53"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4"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8"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9"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61"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62"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63"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64"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65"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66"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19"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2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23"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824"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6"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2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29"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830"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32"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83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34"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3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3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38"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40"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41"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4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4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45"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46"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23"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84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4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5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5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5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85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06"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08"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10"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91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3"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1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1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91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1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92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21"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2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2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25"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27"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28"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3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3"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9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9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97"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998"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0"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0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03"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004"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0"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06"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00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08"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1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1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12"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14"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15"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1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17"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18"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19"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20"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22"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23"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24"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25"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26"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27"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4"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69"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3"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7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77"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1"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89"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39"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1"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3"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244"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4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49"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250"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2"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25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54"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56"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5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58"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0"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61"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64"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65"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66"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268"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69"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70"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71"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72"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73"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5"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98"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0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310"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15"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316"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18"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31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0"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4"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6"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27"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29"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1"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2"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34"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5"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6"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7"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9"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84"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86"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88"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389"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1"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9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94"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395"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397"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398"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99"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3"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5"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6"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0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0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0"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1"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13"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4"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5"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6"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7"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8"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71"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7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75"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47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8"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8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48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84"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48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6"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8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0"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3"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92"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3"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49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8"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0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58"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60"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62"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563"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5"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67"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8"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569"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7"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71"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57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73"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7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7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77"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79"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80"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8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8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84"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85"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587"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88"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89"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90"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91"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92"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5"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49"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650"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1"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2" name="PlaceHolder 1"/>
          <p:cNvSpPr>
            <a:spLocks noGrp="1"/>
          </p:cNvSpPr>
          <p:nvPr>
            <p:ph type="subTitle"/>
          </p:nvPr>
        </p:nvSpPr>
        <p:spPr>
          <a:xfrm>
            <a:off x="504000" y="226080"/>
            <a:ext cx="9071280" cy="438516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54"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55"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656"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58"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IN" sz="3200" spc="-1" strike="noStrike">
              <a:latin typeface="Arial"/>
            </a:endParaRPr>
          </a:p>
        </p:txBody>
      </p:sp>
      <p:sp>
        <p:nvSpPr>
          <p:cNvPr id="65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60"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6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63"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64"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66"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67"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69"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0"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1"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2"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674"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5"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6"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7"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8"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79"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1"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2"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3"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734"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3640" cy="660600"/>
            <a:chOff x="2727360" y="4707720"/>
            <a:chExt cx="503640" cy="660600"/>
          </a:xfrm>
        </p:grpSpPr>
        <p:sp>
          <p:nvSpPr>
            <p:cNvPr id="2" name=""/>
            <p:cNvSpPr/>
            <p:nvPr/>
          </p:nvSpPr>
          <p:spPr>
            <a:xfrm>
              <a:off x="3145680" y="5162760"/>
              <a:ext cx="85320" cy="93600"/>
            </a:xfrm>
            <a:custGeom>
              <a:avLst/>
              <a:gdLst/>
              <a:ahLst/>
              <a:rect l="l" t="t" r="r" b="b"/>
              <a:pathLst>
                <a:path w="248" h="271">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0120" cy="190080"/>
            </a:xfrm>
            <a:custGeom>
              <a:avLst/>
              <a:gdLst/>
              <a:ahLst/>
              <a:rect l="l" t="t" r="r" b="b"/>
              <a:pathLst>
                <a:path w="532" h="570">
                  <a:moveTo>
                    <a:pt x="439" y="452"/>
                  </a:moveTo>
                  <a:cubicBezTo>
                    <a:pt x="531" y="104"/>
                    <a:pt x="337" y="151"/>
                    <a:pt x="286" y="0"/>
                  </a:cubicBezTo>
                  <a:cubicBezTo>
                    <a:pt x="213" y="36"/>
                    <a:pt x="140" y="71"/>
                    <a:pt x="67" y="107"/>
                  </a:cubicBezTo>
                  <a:cubicBezTo>
                    <a:pt x="67" y="104"/>
                    <a:pt x="0" y="440"/>
                    <a:pt x="64" y="514"/>
                  </a:cubicBezTo>
                  <a:cubicBezTo>
                    <a:pt x="114" y="569"/>
                    <a:pt x="420" y="523"/>
                    <a:pt x="439"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87480" cy="43560"/>
            </a:xfrm>
            <a:custGeom>
              <a:avLst/>
              <a:gdLst/>
              <a:ahLst/>
              <a:rect l="l" t="t" r="r" b="b"/>
              <a:pathLst>
                <a:path w="254" h="137">
                  <a:moveTo>
                    <a:pt x="34" y="68"/>
                  </a:moveTo>
                  <a:cubicBezTo>
                    <a:pt x="52" y="49"/>
                    <a:pt x="74" y="31"/>
                    <a:pt x="99" y="22"/>
                  </a:cubicBezTo>
                  <a:cubicBezTo>
                    <a:pt x="148" y="0"/>
                    <a:pt x="204" y="0"/>
                    <a:pt x="253" y="19"/>
                  </a:cubicBezTo>
                  <a:cubicBezTo>
                    <a:pt x="200" y="19"/>
                    <a:pt x="154" y="22"/>
                    <a:pt x="108" y="43"/>
                  </a:cubicBezTo>
                  <a:cubicBezTo>
                    <a:pt x="87" y="52"/>
                    <a:pt x="65" y="65"/>
                    <a:pt x="47" y="80"/>
                  </a:cubicBezTo>
                  <a:cubicBezTo>
                    <a:pt x="31" y="96"/>
                    <a:pt x="13" y="114"/>
                    <a:pt x="0" y="136"/>
                  </a:cubicBezTo>
                  <a:cubicBezTo>
                    <a:pt x="4" y="111"/>
                    <a:pt x="15" y="86"/>
                    <a:pt x="34" y="68"/>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7440" cy="232200"/>
            </a:xfrm>
            <a:custGeom>
              <a:avLst/>
              <a:gdLst/>
              <a:ahLst/>
              <a:rect l="l" t="t" r="r" b="b"/>
              <a:pathLst>
                <a:path w="404" h="671">
                  <a:moveTo>
                    <a:pt x="329" y="615"/>
                  </a:moveTo>
                  <a:cubicBezTo>
                    <a:pt x="403" y="538"/>
                    <a:pt x="400" y="197"/>
                    <a:pt x="403" y="27"/>
                  </a:cubicBezTo>
                  <a:cubicBezTo>
                    <a:pt x="298" y="18"/>
                    <a:pt x="193" y="9"/>
                    <a:pt x="89" y="0"/>
                  </a:cubicBezTo>
                  <a:cubicBezTo>
                    <a:pt x="86" y="0"/>
                    <a:pt x="0" y="541"/>
                    <a:pt x="61" y="615"/>
                  </a:cubicBezTo>
                  <a:cubicBezTo>
                    <a:pt x="107" y="670"/>
                    <a:pt x="277" y="667"/>
                    <a:pt x="329"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7440" cy="232200"/>
            </a:xfrm>
            <a:custGeom>
              <a:avLst/>
              <a:gdLst/>
              <a:ahLst/>
              <a:rect l="l" t="t" r="r" b="b"/>
              <a:pathLst>
                <a:path w="404" h="671">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5400" cy="91800"/>
            </a:xfrm>
            <a:custGeom>
              <a:avLst/>
              <a:gdLst/>
              <a:ahLst/>
              <a:rect l="l" t="t" r="r" b="b"/>
              <a:pathLst>
                <a:path w="26" h="266">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5840" cy="189000"/>
            </a:xfrm>
            <a:custGeom>
              <a:avLst/>
              <a:gdLst/>
              <a:ahLst/>
              <a:rect l="l" t="t" r="r" b="b"/>
              <a:pathLst>
                <a:path w="555" h="536">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6520" cy="287640"/>
            </a:xfrm>
            <a:custGeom>
              <a:avLst/>
              <a:gdLst/>
              <a:ahLst/>
              <a:rect l="l" t="t" r="r" b="b"/>
              <a:pathLst>
                <a:path w="465" h="819">
                  <a:moveTo>
                    <a:pt x="37" y="363"/>
                  </a:moveTo>
                  <a:cubicBezTo>
                    <a:pt x="21" y="686"/>
                    <a:pt x="12" y="638"/>
                    <a:pt x="0" y="775"/>
                  </a:cubicBezTo>
                  <a:cubicBezTo>
                    <a:pt x="57" y="789"/>
                    <a:pt x="115" y="804"/>
                    <a:pt x="172" y="818"/>
                  </a:cubicBezTo>
                  <a:cubicBezTo>
                    <a:pt x="243" y="695"/>
                    <a:pt x="163" y="787"/>
                    <a:pt x="384" y="449"/>
                  </a:cubicBezTo>
                  <a:cubicBezTo>
                    <a:pt x="464" y="323"/>
                    <a:pt x="378" y="27"/>
                    <a:pt x="329" y="9"/>
                  </a:cubicBezTo>
                  <a:cubicBezTo>
                    <a:pt x="298" y="0"/>
                    <a:pt x="43" y="197"/>
                    <a:pt x="37" y="363"/>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5480" cy="226800"/>
            </a:xfrm>
            <a:custGeom>
              <a:avLst/>
              <a:gdLst/>
              <a:ahLst/>
              <a:rect l="l" t="t" r="r" b="b"/>
              <a:pathLst>
                <a:path w="325" h="649">
                  <a:moveTo>
                    <a:pt x="77" y="218"/>
                  </a:moveTo>
                  <a:cubicBezTo>
                    <a:pt x="19" y="531"/>
                    <a:pt x="26" y="486"/>
                    <a:pt x="0" y="620"/>
                  </a:cubicBezTo>
                  <a:cubicBezTo>
                    <a:pt x="38" y="630"/>
                    <a:pt x="76" y="639"/>
                    <a:pt x="114" y="648"/>
                  </a:cubicBezTo>
                  <a:cubicBezTo>
                    <a:pt x="169" y="521"/>
                    <a:pt x="114" y="626"/>
                    <a:pt x="280" y="266"/>
                  </a:cubicBezTo>
                  <a:cubicBezTo>
                    <a:pt x="324" y="175"/>
                    <a:pt x="299" y="24"/>
                    <a:pt x="253" y="9"/>
                  </a:cubicBezTo>
                  <a:cubicBezTo>
                    <a:pt x="222" y="0"/>
                    <a:pt x="102" y="89"/>
                    <a:pt x="77" y="218"/>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7240" cy="287640"/>
            </a:xfrm>
            <a:custGeom>
              <a:avLst/>
              <a:gdLst/>
              <a:ahLst/>
              <a:rect l="l" t="t" r="r" b="b"/>
              <a:pathLst>
                <a:path w="469" h="819">
                  <a:moveTo>
                    <a:pt x="431" y="363"/>
                  </a:moveTo>
                  <a:cubicBezTo>
                    <a:pt x="446" y="686"/>
                    <a:pt x="455" y="638"/>
                    <a:pt x="468" y="775"/>
                  </a:cubicBezTo>
                  <a:cubicBezTo>
                    <a:pt x="410" y="789"/>
                    <a:pt x="353" y="804"/>
                    <a:pt x="296" y="818"/>
                  </a:cubicBezTo>
                  <a:cubicBezTo>
                    <a:pt x="225" y="695"/>
                    <a:pt x="305" y="787"/>
                    <a:pt x="83" y="449"/>
                  </a:cubicBezTo>
                  <a:cubicBezTo>
                    <a:pt x="0" y="323"/>
                    <a:pt x="89" y="27"/>
                    <a:pt x="139" y="9"/>
                  </a:cubicBezTo>
                  <a:cubicBezTo>
                    <a:pt x="169" y="0"/>
                    <a:pt x="425" y="197"/>
                    <a:pt x="431" y="363"/>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5480" cy="227880"/>
            </a:xfrm>
            <a:custGeom>
              <a:avLst/>
              <a:gdLst/>
              <a:ahLst/>
              <a:rect l="l" t="t" r="r" b="b"/>
              <a:pathLst>
                <a:path w="324" h="652">
                  <a:moveTo>
                    <a:pt x="246" y="218"/>
                  </a:moveTo>
                  <a:cubicBezTo>
                    <a:pt x="305" y="531"/>
                    <a:pt x="297" y="486"/>
                    <a:pt x="323" y="620"/>
                  </a:cubicBezTo>
                  <a:cubicBezTo>
                    <a:pt x="286" y="631"/>
                    <a:pt x="249" y="641"/>
                    <a:pt x="212" y="651"/>
                  </a:cubicBezTo>
                  <a:cubicBezTo>
                    <a:pt x="156" y="524"/>
                    <a:pt x="212" y="630"/>
                    <a:pt x="43" y="270"/>
                  </a:cubicBezTo>
                  <a:cubicBezTo>
                    <a:pt x="0" y="175"/>
                    <a:pt x="21" y="24"/>
                    <a:pt x="71" y="9"/>
                  </a:cubicBezTo>
                  <a:cubicBezTo>
                    <a:pt x="101" y="0"/>
                    <a:pt x="221" y="89"/>
                    <a:pt x="246" y="218"/>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2120" cy="352080"/>
            </a:xfrm>
            <a:custGeom>
              <a:avLst/>
              <a:gdLst/>
              <a:ahLst/>
              <a:rect l="l" t="t" r="r" b="b"/>
              <a:pathLst>
                <a:path w="1372" h="989">
                  <a:moveTo>
                    <a:pt x="686" y="0"/>
                  </a:moveTo>
                  <a:cubicBezTo>
                    <a:pt x="996" y="0"/>
                    <a:pt x="1138" y="133"/>
                    <a:pt x="1138" y="317"/>
                  </a:cubicBezTo>
                  <a:cubicBezTo>
                    <a:pt x="1138" y="471"/>
                    <a:pt x="1371" y="699"/>
                    <a:pt x="1162" y="849"/>
                  </a:cubicBezTo>
                  <a:cubicBezTo>
                    <a:pt x="1061" y="923"/>
                    <a:pt x="888" y="988"/>
                    <a:pt x="686" y="988"/>
                  </a:cubicBezTo>
                  <a:cubicBezTo>
                    <a:pt x="483" y="988"/>
                    <a:pt x="311" y="923"/>
                    <a:pt x="209" y="849"/>
                  </a:cubicBezTo>
                  <a:cubicBezTo>
                    <a:pt x="0" y="696"/>
                    <a:pt x="234" y="471"/>
                    <a:pt x="234" y="317"/>
                  </a:cubicBezTo>
                  <a:cubicBezTo>
                    <a:pt x="234" y="133"/>
                    <a:pt x="372" y="0"/>
                    <a:pt x="686"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1000" cy="290880"/>
            </a:xfrm>
            <a:custGeom>
              <a:avLst/>
              <a:gdLst/>
              <a:ahLst/>
              <a:rect l="l" t="t" r="r" b="b"/>
              <a:pathLst>
                <a:path w="1077" h="828">
                  <a:moveTo>
                    <a:pt x="581" y="37"/>
                  </a:moveTo>
                  <a:cubicBezTo>
                    <a:pt x="554" y="0"/>
                    <a:pt x="529" y="0"/>
                    <a:pt x="501" y="37"/>
                  </a:cubicBezTo>
                  <a:cubicBezTo>
                    <a:pt x="437" y="120"/>
                    <a:pt x="335" y="299"/>
                    <a:pt x="329" y="447"/>
                  </a:cubicBezTo>
                  <a:cubicBezTo>
                    <a:pt x="212" y="431"/>
                    <a:pt x="80" y="437"/>
                    <a:pt x="52" y="499"/>
                  </a:cubicBezTo>
                  <a:cubicBezTo>
                    <a:pt x="0" y="621"/>
                    <a:pt x="246" y="827"/>
                    <a:pt x="538" y="827"/>
                  </a:cubicBezTo>
                  <a:cubicBezTo>
                    <a:pt x="834" y="827"/>
                    <a:pt x="1076" y="621"/>
                    <a:pt x="1023" y="499"/>
                  </a:cubicBezTo>
                  <a:cubicBezTo>
                    <a:pt x="1003" y="437"/>
                    <a:pt x="867" y="431"/>
                    <a:pt x="754" y="447"/>
                  </a:cubicBezTo>
                  <a:cubicBezTo>
                    <a:pt x="747" y="299"/>
                    <a:pt x="646" y="120"/>
                    <a:pt x="581" y="37"/>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4160" cy="57240"/>
            </a:xfrm>
            <a:custGeom>
              <a:avLst/>
              <a:gdLst/>
              <a:ahLst/>
              <a:rect l="l" t="t" r="r" b="b"/>
              <a:pathLst>
                <a:path w="493" h="170">
                  <a:moveTo>
                    <a:pt x="385" y="62"/>
                  </a:moveTo>
                  <a:cubicBezTo>
                    <a:pt x="351" y="65"/>
                    <a:pt x="314" y="56"/>
                    <a:pt x="286" y="37"/>
                  </a:cubicBezTo>
                  <a:cubicBezTo>
                    <a:pt x="271" y="28"/>
                    <a:pt x="259" y="16"/>
                    <a:pt x="246" y="0"/>
                  </a:cubicBezTo>
                  <a:cubicBezTo>
                    <a:pt x="237" y="16"/>
                    <a:pt x="222" y="28"/>
                    <a:pt x="206" y="37"/>
                  </a:cubicBezTo>
                  <a:cubicBezTo>
                    <a:pt x="175" y="56"/>
                    <a:pt x="142" y="65"/>
                    <a:pt x="108" y="62"/>
                  </a:cubicBezTo>
                  <a:cubicBezTo>
                    <a:pt x="74" y="62"/>
                    <a:pt x="40" y="49"/>
                    <a:pt x="15" y="28"/>
                  </a:cubicBezTo>
                  <a:cubicBezTo>
                    <a:pt x="0" y="16"/>
                    <a:pt x="80" y="169"/>
                    <a:pt x="246" y="169"/>
                  </a:cubicBezTo>
                  <a:cubicBezTo>
                    <a:pt x="412" y="169"/>
                    <a:pt x="492" y="16"/>
                    <a:pt x="477" y="28"/>
                  </a:cubicBezTo>
                  <a:cubicBezTo>
                    <a:pt x="452" y="46"/>
                    <a:pt x="419" y="59"/>
                    <a:pt x="385"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4680" cy="113400"/>
            </a:xfrm>
            <a:custGeom>
              <a:avLst/>
              <a:gdLst/>
              <a:ahLst/>
              <a:rect l="l" t="t" r="r" b="b"/>
              <a:pathLst>
                <a:path w="303" h="386">
                  <a:moveTo>
                    <a:pt x="108" y="37"/>
                  </a:moveTo>
                  <a:cubicBezTo>
                    <a:pt x="200" y="0"/>
                    <a:pt x="262" y="89"/>
                    <a:pt x="277" y="138"/>
                  </a:cubicBezTo>
                  <a:cubicBezTo>
                    <a:pt x="302" y="212"/>
                    <a:pt x="271" y="295"/>
                    <a:pt x="262" y="314"/>
                  </a:cubicBezTo>
                  <a:cubicBezTo>
                    <a:pt x="255" y="326"/>
                    <a:pt x="188" y="385"/>
                    <a:pt x="37" y="329"/>
                  </a:cubicBezTo>
                  <a:cubicBezTo>
                    <a:pt x="40" y="329"/>
                    <a:pt x="0" y="246"/>
                    <a:pt x="18" y="169"/>
                  </a:cubicBezTo>
                  <a:cubicBezTo>
                    <a:pt x="48" y="125"/>
                    <a:pt x="28" y="68"/>
                    <a:pt x="108" y="37"/>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99360" cy="122760"/>
            </a:xfrm>
            <a:custGeom>
              <a:avLst/>
              <a:gdLst/>
              <a:ahLst/>
              <a:rect l="l" t="t" r="r" b="b"/>
              <a:pathLst>
                <a:path w="290" h="358">
                  <a:moveTo>
                    <a:pt x="34" y="62"/>
                  </a:moveTo>
                  <a:cubicBezTo>
                    <a:pt x="47" y="46"/>
                    <a:pt x="59" y="34"/>
                    <a:pt x="74" y="25"/>
                  </a:cubicBezTo>
                  <a:cubicBezTo>
                    <a:pt x="80" y="19"/>
                    <a:pt x="90" y="15"/>
                    <a:pt x="99" y="12"/>
                  </a:cubicBezTo>
                  <a:cubicBezTo>
                    <a:pt x="108" y="9"/>
                    <a:pt x="117" y="6"/>
                    <a:pt x="127" y="6"/>
                  </a:cubicBezTo>
                  <a:cubicBezTo>
                    <a:pt x="164" y="0"/>
                    <a:pt x="200" y="19"/>
                    <a:pt x="225" y="43"/>
                  </a:cubicBezTo>
                  <a:cubicBezTo>
                    <a:pt x="250" y="68"/>
                    <a:pt x="270" y="103"/>
                    <a:pt x="280" y="139"/>
                  </a:cubicBezTo>
                  <a:cubicBezTo>
                    <a:pt x="289" y="176"/>
                    <a:pt x="287" y="215"/>
                    <a:pt x="277" y="252"/>
                  </a:cubicBezTo>
                  <a:cubicBezTo>
                    <a:pt x="274" y="271"/>
                    <a:pt x="268" y="289"/>
                    <a:pt x="259" y="305"/>
                  </a:cubicBezTo>
                  <a:cubicBezTo>
                    <a:pt x="258" y="307"/>
                    <a:pt x="257" y="309"/>
                    <a:pt x="256" y="311"/>
                  </a:cubicBezTo>
                  <a:cubicBezTo>
                    <a:pt x="256" y="314"/>
                    <a:pt x="256" y="317"/>
                    <a:pt x="256" y="320"/>
                  </a:cubicBezTo>
                  <a:cubicBezTo>
                    <a:pt x="255" y="321"/>
                    <a:pt x="254" y="322"/>
                    <a:pt x="253" y="323"/>
                  </a:cubicBezTo>
                  <a:cubicBezTo>
                    <a:pt x="250" y="326"/>
                    <a:pt x="247" y="329"/>
                    <a:pt x="240" y="332"/>
                  </a:cubicBezTo>
                  <a:cubicBezTo>
                    <a:pt x="231" y="339"/>
                    <a:pt x="225" y="342"/>
                    <a:pt x="216" y="345"/>
                  </a:cubicBezTo>
                  <a:cubicBezTo>
                    <a:pt x="182" y="357"/>
                    <a:pt x="148" y="357"/>
                    <a:pt x="114" y="354"/>
                  </a:cubicBezTo>
                  <a:cubicBezTo>
                    <a:pt x="80" y="348"/>
                    <a:pt x="50" y="339"/>
                    <a:pt x="19" y="323"/>
                  </a:cubicBezTo>
                  <a:cubicBezTo>
                    <a:pt x="50" y="329"/>
                    <a:pt x="83" y="339"/>
                    <a:pt x="114" y="339"/>
                  </a:cubicBezTo>
                  <a:cubicBezTo>
                    <a:pt x="144" y="339"/>
                    <a:pt x="179" y="335"/>
                    <a:pt x="207" y="323"/>
                  </a:cubicBezTo>
                  <a:cubicBezTo>
                    <a:pt x="213" y="320"/>
                    <a:pt x="219" y="317"/>
                    <a:pt x="225" y="311"/>
                  </a:cubicBezTo>
                  <a:cubicBezTo>
                    <a:pt x="228" y="308"/>
                    <a:pt x="231" y="308"/>
                    <a:pt x="231" y="305"/>
                  </a:cubicBezTo>
                  <a:cubicBezTo>
                    <a:pt x="232" y="303"/>
                    <a:pt x="233" y="301"/>
                    <a:pt x="234" y="299"/>
                  </a:cubicBezTo>
                  <a:cubicBezTo>
                    <a:pt x="240" y="283"/>
                    <a:pt x="244" y="268"/>
                    <a:pt x="250" y="252"/>
                  </a:cubicBezTo>
                  <a:cubicBezTo>
                    <a:pt x="256" y="219"/>
                    <a:pt x="259" y="185"/>
                    <a:pt x="250" y="154"/>
                  </a:cubicBezTo>
                  <a:cubicBezTo>
                    <a:pt x="244" y="123"/>
                    <a:pt x="225" y="95"/>
                    <a:pt x="204" y="74"/>
                  </a:cubicBezTo>
                  <a:cubicBezTo>
                    <a:pt x="182" y="52"/>
                    <a:pt x="154" y="37"/>
                    <a:pt x="127" y="40"/>
                  </a:cubicBezTo>
                  <a:cubicBezTo>
                    <a:pt x="120" y="40"/>
                    <a:pt x="111" y="40"/>
                    <a:pt x="105" y="43"/>
                  </a:cubicBezTo>
                  <a:cubicBezTo>
                    <a:pt x="99" y="46"/>
                    <a:pt x="90" y="46"/>
                    <a:pt x="84" y="49"/>
                  </a:cubicBezTo>
                  <a:cubicBezTo>
                    <a:pt x="68" y="55"/>
                    <a:pt x="56" y="65"/>
                    <a:pt x="47" y="77"/>
                  </a:cubicBezTo>
                  <a:cubicBezTo>
                    <a:pt x="25" y="95"/>
                    <a:pt x="10" y="126"/>
                    <a:pt x="0" y="163"/>
                  </a:cubicBezTo>
                  <a:cubicBezTo>
                    <a:pt x="0" y="126"/>
                    <a:pt x="13" y="92"/>
                    <a:pt x="34" y="62"/>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4000" cy="66960"/>
            </a:xfrm>
            <a:custGeom>
              <a:avLst/>
              <a:gdLst/>
              <a:ahLst/>
              <a:rect l="l" t="t" r="r" b="b"/>
              <a:pathLst>
                <a:path w="161" h="197">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3600" cy="113400"/>
            </a:xfrm>
            <a:custGeom>
              <a:avLst/>
              <a:gdLst/>
              <a:ahLst/>
              <a:rect l="l" t="t" r="r" b="b"/>
              <a:pathLst>
                <a:path w="298" h="386">
                  <a:moveTo>
                    <a:pt x="193" y="37"/>
                  </a:moveTo>
                  <a:cubicBezTo>
                    <a:pt x="101" y="0"/>
                    <a:pt x="40" y="89"/>
                    <a:pt x="25" y="138"/>
                  </a:cubicBezTo>
                  <a:cubicBezTo>
                    <a:pt x="0" y="212"/>
                    <a:pt x="30" y="295"/>
                    <a:pt x="40" y="314"/>
                  </a:cubicBezTo>
                  <a:cubicBezTo>
                    <a:pt x="45" y="326"/>
                    <a:pt x="114" y="385"/>
                    <a:pt x="264" y="329"/>
                  </a:cubicBezTo>
                  <a:cubicBezTo>
                    <a:pt x="260" y="329"/>
                    <a:pt x="297" y="246"/>
                    <a:pt x="282" y="169"/>
                  </a:cubicBezTo>
                  <a:cubicBezTo>
                    <a:pt x="253" y="125"/>
                    <a:pt x="273" y="68"/>
                    <a:pt x="193" y="37"/>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99720" cy="120960"/>
            </a:xfrm>
            <a:custGeom>
              <a:avLst/>
              <a:gdLst/>
              <a:ahLst/>
              <a:rect l="l" t="t" r="r" b="b"/>
              <a:pathLst>
                <a:path w="290" h="355">
                  <a:moveTo>
                    <a:pt x="243" y="71"/>
                  </a:moveTo>
                  <a:cubicBezTo>
                    <a:pt x="231" y="59"/>
                    <a:pt x="218" y="49"/>
                    <a:pt x="206" y="43"/>
                  </a:cubicBezTo>
                  <a:cubicBezTo>
                    <a:pt x="200" y="40"/>
                    <a:pt x="191" y="37"/>
                    <a:pt x="184" y="37"/>
                  </a:cubicBezTo>
                  <a:cubicBezTo>
                    <a:pt x="178" y="34"/>
                    <a:pt x="169" y="34"/>
                    <a:pt x="163" y="34"/>
                  </a:cubicBezTo>
                  <a:cubicBezTo>
                    <a:pt x="135" y="34"/>
                    <a:pt x="104" y="46"/>
                    <a:pt x="86" y="68"/>
                  </a:cubicBezTo>
                  <a:cubicBezTo>
                    <a:pt x="64" y="89"/>
                    <a:pt x="46" y="120"/>
                    <a:pt x="40" y="148"/>
                  </a:cubicBezTo>
                  <a:cubicBezTo>
                    <a:pt x="34" y="179"/>
                    <a:pt x="34" y="212"/>
                    <a:pt x="40" y="246"/>
                  </a:cubicBezTo>
                  <a:cubicBezTo>
                    <a:pt x="43" y="262"/>
                    <a:pt x="49" y="280"/>
                    <a:pt x="55" y="292"/>
                  </a:cubicBezTo>
                  <a:cubicBezTo>
                    <a:pt x="56" y="294"/>
                    <a:pt x="57" y="297"/>
                    <a:pt x="58" y="299"/>
                  </a:cubicBezTo>
                  <a:cubicBezTo>
                    <a:pt x="61" y="302"/>
                    <a:pt x="64" y="302"/>
                    <a:pt x="64" y="305"/>
                  </a:cubicBezTo>
                  <a:cubicBezTo>
                    <a:pt x="71" y="308"/>
                    <a:pt x="77" y="314"/>
                    <a:pt x="83" y="317"/>
                  </a:cubicBezTo>
                  <a:cubicBezTo>
                    <a:pt x="111" y="329"/>
                    <a:pt x="141" y="336"/>
                    <a:pt x="175" y="332"/>
                  </a:cubicBezTo>
                  <a:cubicBezTo>
                    <a:pt x="206" y="332"/>
                    <a:pt x="240" y="326"/>
                    <a:pt x="271" y="317"/>
                  </a:cubicBezTo>
                  <a:cubicBezTo>
                    <a:pt x="240" y="332"/>
                    <a:pt x="209" y="342"/>
                    <a:pt x="175" y="348"/>
                  </a:cubicBezTo>
                  <a:cubicBezTo>
                    <a:pt x="141" y="354"/>
                    <a:pt x="107" y="351"/>
                    <a:pt x="74" y="339"/>
                  </a:cubicBezTo>
                  <a:cubicBezTo>
                    <a:pt x="64" y="336"/>
                    <a:pt x="58" y="332"/>
                    <a:pt x="49" y="326"/>
                  </a:cubicBezTo>
                  <a:cubicBezTo>
                    <a:pt x="46" y="323"/>
                    <a:pt x="40" y="320"/>
                    <a:pt x="37" y="317"/>
                  </a:cubicBezTo>
                  <a:cubicBezTo>
                    <a:pt x="36" y="316"/>
                    <a:pt x="35" y="315"/>
                    <a:pt x="34" y="314"/>
                  </a:cubicBezTo>
                  <a:cubicBezTo>
                    <a:pt x="33" y="313"/>
                    <a:pt x="32" y="312"/>
                    <a:pt x="31" y="311"/>
                  </a:cubicBezTo>
                  <a:cubicBezTo>
                    <a:pt x="31" y="310"/>
                    <a:pt x="31" y="309"/>
                    <a:pt x="31" y="308"/>
                  </a:cubicBezTo>
                  <a:cubicBezTo>
                    <a:pt x="30" y="307"/>
                    <a:pt x="29" y="306"/>
                    <a:pt x="27" y="305"/>
                  </a:cubicBezTo>
                  <a:cubicBezTo>
                    <a:pt x="21" y="286"/>
                    <a:pt x="15" y="271"/>
                    <a:pt x="9" y="252"/>
                  </a:cubicBezTo>
                  <a:cubicBezTo>
                    <a:pt x="0" y="216"/>
                    <a:pt x="0" y="179"/>
                    <a:pt x="6" y="139"/>
                  </a:cubicBezTo>
                  <a:cubicBezTo>
                    <a:pt x="15" y="102"/>
                    <a:pt x="37" y="68"/>
                    <a:pt x="61" y="43"/>
                  </a:cubicBezTo>
                  <a:cubicBezTo>
                    <a:pt x="89" y="19"/>
                    <a:pt x="123" y="0"/>
                    <a:pt x="160" y="6"/>
                  </a:cubicBezTo>
                  <a:cubicBezTo>
                    <a:pt x="169" y="6"/>
                    <a:pt x="178" y="9"/>
                    <a:pt x="187" y="12"/>
                  </a:cubicBezTo>
                  <a:cubicBezTo>
                    <a:pt x="197" y="16"/>
                    <a:pt x="203" y="19"/>
                    <a:pt x="212" y="25"/>
                  </a:cubicBezTo>
                  <a:cubicBezTo>
                    <a:pt x="227" y="34"/>
                    <a:pt x="240" y="46"/>
                    <a:pt x="252" y="62"/>
                  </a:cubicBezTo>
                  <a:cubicBezTo>
                    <a:pt x="274" y="86"/>
                    <a:pt x="286" y="123"/>
                    <a:pt x="289" y="160"/>
                  </a:cubicBezTo>
                  <a:cubicBezTo>
                    <a:pt x="280" y="126"/>
                    <a:pt x="267" y="92"/>
                    <a:pt x="243" y="71"/>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4000" cy="66960"/>
            </a:xfrm>
            <a:custGeom>
              <a:avLst/>
              <a:gdLst/>
              <a:ahLst/>
              <a:rect l="l" t="t" r="r" b="b"/>
              <a:pathLst>
                <a:path w="161" h="197">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5080" cy="45360"/>
            </a:xfrm>
            <a:custGeom>
              <a:avLst/>
              <a:gdLst/>
              <a:ahLst/>
              <a:rect l="l" t="t" r="r" b="b"/>
              <a:pathLst>
                <a:path w="164" h="137">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18160" cy="75600"/>
            </a:xfrm>
            <a:custGeom>
              <a:avLst/>
              <a:gdLst/>
              <a:ahLst/>
              <a:rect l="l" t="t" r="r" b="b"/>
              <a:pathLst>
                <a:path w="617" h="223">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1000" cy="36360"/>
            </a:xfrm>
            <a:custGeom>
              <a:avLst/>
              <a:gdLst/>
              <a:ahLst/>
              <a:rect l="l" t="t" r="r" b="b"/>
              <a:pathLst>
                <a:path w="253" h="112">
                  <a:moveTo>
                    <a:pt x="126" y="0"/>
                  </a:moveTo>
                  <a:cubicBezTo>
                    <a:pt x="105" y="0"/>
                    <a:pt x="40" y="0"/>
                    <a:pt x="15" y="19"/>
                  </a:cubicBezTo>
                  <a:cubicBezTo>
                    <a:pt x="0" y="31"/>
                    <a:pt x="12" y="62"/>
                    <a:pt x="52" y="90"/>
                  </a:cubicBezTo>
                  <a:cubicBezTo>
                    <a:pt x="80" y="108"/>
                    <a:pt x="105" y="111"/>
                    <a:pt x="123" y="111"/>
                  </a:cubicBezTo>
                  <a:cubicBezTo>
                    <a:pt x="145" y="111"/>
                    <a:pt x="169" y="105"/>
                    <a:pt x="194" y="90"/>
                  </a:cubicBezTo>
                  <a:cubicBezTo>
                    <a:pt x="243" y="62"/>
                    <a:pt x="252" y="31"/>
                    <a:pt x="237" y="19"/>
                  </a:cubicBezTo>
                  <a:cubicBezTo>
                    <a:pt x="215" y="0"/>
                    <a:pt x="148" y="0"/>
                    <a:pt x="126"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49480" cy="328680"/>
            <a:chOff x="1313280" y="4818960"/>
            <a:chExt cx="249480" cy="328680"/>
          </a:xfrm>
        </p:grpSpPr>
        <p:sp>
          <p:nvSpPr>
            <p:cNvPr id="26" name=""/>
            <p:cNvSpPr/>
            <p:nvPr/>
          </p:nvSpPr>
          <p:spPr>
            <a:xfrm>
              <a:off x="1313280" y="5046480"/>
              <a:ext cx="40680" cy="45000"/>
            </a:xfrm>
            <a:custGeom>
              <a:avLst/>
              <a:gdLst/>
              <a:ahLst/>
              <a:rect l="l" t="t" r="r" b="b"/>
              <a:pathLst>
                <a:path w="124" h="136">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3080" cy="93240"/>
            </a:xfrm>
            <a:custGeom>
              <a:avLst/>
              <a:gdLst/>
              <a:ahLst/>
              <a:rect l="l" t="t" r="r" b="b"/>
              <a:pathLst>
                <a:path w="267" h="286">
                  <a:moveTo>
                    <a:pt x="47" y="227"/>
                  </a:moveTo>
                  <a:cubicBezTo>
                    <a:pt x="0" y="53"/>
                    <a:pt x="98" y="76"/>
                    <a:pt x="123" y="0"/>
                  </a:cubicBezTo>
                  <a:cubicBezTo>
                    <a:pt x="160" y="18"/>
                    <a:pt x="196" y="36"/>
                    <a:pt x="232" y="54"/>
                  </a:cubicBezTo>
                  <a:cubicBezTo>
                    <a:pt x="232" y="53"/>
                    <a:pt x="266" y="220"/>
                    <a:pt x="233" y="257"/>
                  </a:cubicBezTo>
                  <a:cubicBezTo>
                    <a:pt x="209" y="285"/>
                    <a:pt x="56" y="262"/>
                    <a:pt x="47"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1760" cy="19800"/>
            </a:xfrm>
            <a:custGeom>
              <a:avLst/>
              <a:gdLst/>
              <a:ahLst/>
              <a:rect l="l" t="t" r="r" b="b"/>
              <a:pathLst>
                <a:path w="127" h="68">
                  <a:moveTo>
                    <a:pt x="109" y="33"/>
                  </a:moveTo>
                  <a:cubicBezTo>
                    <a:pt x="100" y="24"/>
                    <a:pt x="89" y="15"/>
                    <a:pt x="77" y="11"/>
                  </a:cubicBezTo>
                  <a:cubicBezTo>
                    <a:pt x="52" y="0"/>
                    <a:pt x="24" y="0"/>
                    <a:pt x="0" y="9"/>
                  </a:cubicBezTo>
                  <a:cubicBezTo>
                    <a:pt x="26" y="9"/>
                    <a:pt x="49" y="11"/>
                    <a:pt x="72" y="21"/>
                  </a:cubicBezTo>
                  <a:cubicBezTo>
                    <a:pt x="83" y="25"/>
                    <a:pt x="93" y="31"/>
                    <a:pt x="103" y="39"/>
                  </a:cubicBezTo>
                  <a:cubicBezTo>
                    <a:pt x="110" y="47"/>
                    <a:pt x="120" y="56"/>
                    <a:pt x="126" y="67"/>
                  </a:cubicBezTo>
                  <a:cubicBezTo>
                    <a:pt x="124" y="54"/>
                    <a:pt x="118" y="42"/>
                    <a:pt x="109" y="33"/>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1560" cy="114480"/>
            </a:xfrm>
            <a:custGeom>
              <a:avLst/>
              <a:gdLst/>
              <a:ahLst/>
              <a:rect l="l" t="t" r="r" b="b"/>
              <a:pathLst>
                <a:path w="202" h="336">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1920" cy="114480"/>
            </a:xfrm>
            <a:custGeom>
              <a:avLst/>
              <a:gdLst/>
              <a:ahLst/>
              <a:rect l="l" t="t" r="r" b="b"/>
              <a:pathLst>
                <a:path w="202" h="336">
                  <a:moveTo>
                    <a:pt x="164" y="308"/>
                  </a:moveTo>
                  <a:cubicBezTo>
                    <a:pt x="201" y="269"/>
                    <a:pt x="200" y="98"/>
                    <a:pt x="201" y="14"/>
                  </a:cubicBezTo>
                  <a:cubicBezTo>
                    <a:pt x="149" y="9"/>
                    <a:pt x="97" y="5"/>
                    <a:pt x="44" y="0"/>
                  </a:cubicBezTo>
                  <a:cubicBezTo>
                    <a:pt x="40" y="103"/>
                    <a:pt x="0" y="271"/>
                    <a:pt x="30" y="308"/>
                  </a:cubicBezTo>
                  <a:cubicBezTo>
                    <a:pt x="53" y="335"/>
                    <a:pt x="138" y="334"/>
                    <a:pt x="164"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1080" cy="44280"/>
            </a:xfrm>
            <a:custGeom>
              <a:avLst/>
              <a:gdLst/>
              <a:ahLst/>
              <a:rect l="l" t="t" r="r" b="b"/>
              <a:pathLst>
                <a:path w="14" h="134">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6120" cy="92520"/>
            </a:xfrm>
            <a:custGeom>
              <a:avLst/>
              <a:gdLst/>
              <a:ahLst/>
              <a:rect l="l" t="t" r="r" b="b"/>
              <a:pathLst>
                <a:path w="278" h="268">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1640" cy="142200"/>
            </a:xfrm>
            <a:custGeom>
              <a:avLst/>
              <a:gdLst/>
              <a:ahLst/>
              <a:rect l="l" t="t" r="r" b="b"/>
              <a:pathLst>
                <a:path w="234" h="410">
                  <a:moveTo>
                    <a:pt x="214" y="181"/>
                  </a:moveTo>
                  <a:cubicBezTo>
                    <a:pt x="222" y="343"/>
                    <a:pt x="227" y="319"/>
                    <a:pt x="233" y="388"/>
                  </a:cubicBezTo>
                  <a:cubicBezTo>
                    <a:pt x="204" y="395"/>
                    <a:pt x="176" y="402"/>
                    <a:pt x="147" y="409"/>
                  </a:cubicBezTo>
                  <a:cubicBezTo>
                    <a:pt x="112" y="347"/>
                    <a:pt x="151" y="394"/>
                    <a:pt x="40" y="224"/>
                  </a:cubicBezTo>
                  <a:cubicBezTo>
                    <a:pt x="0" y="161"/>
                    <a:pt x="43" y="14"/>
                    <a:pt x="68" y="4"/>
                  </a:cubicBezTo>
                  <a:cubicBezTo>
                    <a:pt x="83" y="0"/>
                    <a:pt x="211" y="98"/>
                    <a:pt x="214" y="181"/>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0760" cy="111600"/>
            </a:xfrm>
            <a:custGeom>
              <a:avLst/>
              <a:gdLst/>
              <a:ahLst/>
              <a:rect l="l" t="t" r="r" b="b"/>
              <a:pathLst>
                <a:path w="163" h="326">
                  <a:moveTo>
                    <a:pt x="123" y="110"/>
                  </a:moveTo>
                  <a:cubicBezTo>
                    <a:pt x="153" y="267"/>
                    <a:pt x="149" y="244"/>
                    <a:pt x="162" y="311"/>
                  </a:cubicBezTo>
                  <a:cubicBezTo>
                    <a:pt x="143" y="316"/>
                    <a:pt x="124" y="320"/>
                    <a:pt x="105" y="325"/>
                  </a:cubicBezTo>
                  <a:cubicBezTo>
                    <a:pt x="78" y="261"/>
                    <a:pt x="105" y="314"/>
                    <a:pt x="22" y="134"/>
                  </a:cubicBezTo>
                  <a:cubicBezTo>
                    <a:pt x="0" y="88"/>
                    <a:pt x="13" y="13"/>
                    <a:pt x="36" y="5"/>
                  </a:cubicBezTo>
                  <a:cubicBezTo>
                    <a:pt x="51" y="0"/>
                    <a:pt x="111" y="45"/>
                    <a:pt x="123" y="110"/>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1640" cy="142200"/>
            </a:xfrm>
            <a:custGeom>
              <a:avLst/>
              <a:gdLst/>
              <a:ahLst/>
              <a:rect l="l" t="t" r="r" b="b"/>
              <a:pathLst>
                <a:path w="235" h="410">
                  <a:moveTo>
                    <a:pt x="19" y="181"/>
                  </a:moveTo>
                  <a:cubicBezTo>
                    <a:pt x="11" y="343"/>
                    <a:pt x="6" y="319"/>
                    <a:pt x="0" y="388"/>
                  </a:cubicBezTo>
                  <a:cubicBezTo>
                    <a:pt x="29" y="395"/>
                    <a:pt x="57" y="402"/>
                    <a:pt x="86" y="409"/>
                  </a:cubicBezTo>
                  <a:cubicBezTo>
                    <a:pt x="121" y="347"/>
                    <a:pt x="82" y="394"/>
                    <a:pt x="192" y="224"/>
                  </a:cubicBezTo>
                  <a:cubicBezTo>
                    <a:pt x="234" y="161"/>
                    <a:pt x="189" y="14"/>
                    <a:pt x="165" y="4"/>
                  </a:cubicBezTo>
                  <a:cubicBezTo>
                    <a:pt x="149" y="0"/>
                    <a:pt x="22" y="98"/>
                    <a:pt x="19" y="181"/>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1120" cy="112320"/>
            </a:xfrm>
            <a:custGeom>
              <a:avLst/>
              <a:gdLst/>
              <a:ahLst/>
              <a:rect l="l" t="t" r="r" b="b"/>
              <a:pathLst>
                <a:path w="163" h="328">
                  <a:moveTo>
                    <a:pt x="38" y="110"/>
                  </a:moveTo>
                  <a:cubicBezTo>
                    <a:pt x="9" y="267"/>
                    <a:pt x="13" y="244"/>
                    <a:pt x="0" y="311"/>
                  </a:cubicBezTo>
                  <a:cubicBezTo>
                    <a:pt x="18" y="316"/>
                    <a:pt x="37" y="322"/>
                    <a:pt x="55" y="327"/>
                  </a:cubicBezTo>
                  <a:cubicBezTo>
                    <a:pt x="83" y="263"/>
                    <a:pt x="55" y="316"/>
                    <a:pt x="140" y="136"/>
                  </a:cubicBezTo>
                  <a:cubicBezTo>
                    <a:pt x="162" y="88"/>
                    <a:pt x="151" y="13"/>
                    <a:pt x="126" y="5"/>
                  </a:cubicBezTo>
                  <a:cubicBezTo>
                    <a:pt x="111" y="0"/>
                    <a:pt x="51" y="45"/>
                    <a:pt x="38" y="110"/>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199080" cy="173880"/>
            </a:xfrm>
            <a:custGeom>
              <a:avLst/>
              <a:gdLst/>
              <a:ahLst/>
              <a:rect l="l" t="t" r="r" b="b"/>
              <a:pathLst>
                <a:path w="686" h="494">
                  <a:moveTo>
                    <a:pt x="342" y="0"/>
                  </a:moveTo>
                  <a:cubicBezTo>
                    <a:pt x="188" y="0"/>
                    <a:pt x="117" y="66"/>
                    <a:pt x="117" y="158"/>
                  </a:cubicBezTo>
                  <a:cubicBezTo>
                    <a:pt x="117" y="235"/>
                    <a:pt x="0" y="349"/>
                    <a:pt x="105" y="424"/>
                  </a:cubicBezTo>
                  <a:cubicBezTo>
                    <a:pt x="156" y="461"/>
                    <a:pt x="241" y="493"/>
                    <a:pt x="342" y="493"/>
                  </a:cubicBezTo>
                  <a:cubicBezTo>
                    <a:pt x="444" y="493"/>
                    <a:pt x="530" y="461"/>
                    <a:pt x="581" y="424"/>
                  </a:cubicBezTo>
                  <a:cubicBezTo>
                    <a:pt x="685" y="347"/>
                    <a:pt x="569" y="235"/>
                    <a:pt x="569" y="158"/>
                  </a:cubicBezTo>
                  <a:cubicBezTo>
                    <a:pt x="569" y="66"/>
                    <a:pt x="499" y="0"/>
                    <a:pt x="342"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3520" cy="143640"/>
            </a:xfrm>
            <a:custGeom>
              <a:avLst/>
              <a:gdLst/>
              <a:ahLst/>
              <a:rect l="l" t="t" r="r" b="b"/>
              <a:pathLst>
                <a:path w="538" h="414">
                  <a:moveTo>
                    <a:pt x="246" y="17"/>
                  </a:moveTo>
                  <a:cubicBezTo>
                    <a:pt x="260" y="0"/>
                    <a:pt x="273" y="0"/>
                    <a:pt x="286" y="17"/>
                  </a:cubicBezTo>
                  <a:cubicBezTo>
                    <a:pt x="319" y="59"/>
                    <a:pt x="369" y="148"/>
                    <a:pt x="373" y="222"/>
                  </a:cubicBezTo>
                  <a:cubicBezTo>
                    <a:pt x="431" y="214"/>
                    <a:pt x="497" y="217"/>
                    <a:pt x="511" y="248"/>
                  </a:cubicBezTo>
                  <a:cubicBezTo>
                    <a:pt x="537" y="309"/>
                    <a:pt x="414" y="413"/>
                    <a:pt x="268" y="413"/>
                  </a:cubicBezTo>
                  <a:cubicBezTo>
                    <a:pt x="120" y="413"/>
                    <a:pt x="0" y="309"/>
                    <a:pt x="26" y="248"/>
                  </a:cubicBezTo>
                  <a:cubicBezTo>
                    <a:pt x="37" y="217"/>
                    <a:pt x="103" y="214"/>
                    <a:pt x="160" y="222"/>
                  </a:cubicBezTo>
                  <a:cubicBezTo>
                    <a:pt x="163" y="148"/>
                    <a:pt x="214" y="59"/>
                    <a:pt x="246" y="17"/>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0280" cy="26640"/>
            </a:xfrm>
            <a:custGeom>
              <a:avLst/>
              <a:gdLst/>
              <a:ahLst/>
              <a:rect l="l" t="t" r="r" b="b"/>
              <a:pathLst>
                <a:path w="247" h="85">
                  <a:moveTo>
                    <a:pt x="54" y="30"/>
                  </a:moveTo>
                  <a:cubicBezTo>
                    <a:pt x="71" y="31"/>
                    <a:pt x="90" y="27"/>
                    <a:pt x="103" y="18"/>
                  </a:cubicBezTo>
                  <a:cubicBezTo>
                    <a:pt x="111" y="13"/>
                    <a:pt x="117" y="7"/>
                    <a:pt x="123" y="0"/>
                  </a:cubicBezTo>
                  <a:cubicBezTo>
                    <a:pt x="128" y="7"/>
                    <a:pt x="136" y="13"/>
                    <a:pt x="143" y="18"/>
                  </a:cubicBezTo>
                  <a:cubicBezTo>
                    <a:pt x="159" y="27"/>
                    <a:pt x="176" y="32"/>
                    <a:pt x="193" y="30"/>
                  </a:cubicBezTo>
                  <a:cubicBezTo>
                    <a:pt x="210" y="30"/>
                    <a:pt x="226" y="24"/>
                    <a:pt x="239" y="13"/>
                  </a:cubicBezTo>
                  <a:cubicBezTo>
                    <a:pt x="246" y="7"/>
                    <a:pt x="206" y="84"/>
                    <a:pt x="123" y="84"/>
                  </a:cubicBezTo>
                  <a:cubicBezTo>
                    <a:pt x="40" y="84"/>
                    <a:pt x="0" y="7"/>
                    <a:pt x="8" y="13"/>
                  </a:cubicBezTo>
                  <a:cubicBezTo>
                    <a:pt x="20" y="23"/>
                    <a:pt x="37" y="28"/>
                    <a:pt x="54"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5360" cy="54720"/>
            </a:xfrm>
            <a:custGeom>
              <a:avLst/>
              <a:gdLst/>
              <a:ahLst/>
              <a:rect l="l" t="t" r="r" b="b"/>
              <a:pathLst>
                <a:path w="152" h="193">
                  <a:moveTo>
                    <a:pt x="97" y="19"/>
                  </a:moveTo>
                  <a:cubicBezTo>
                    <a:pt x="51" y="0"/>
                    <a:pt x="20" y="45"/>
                    <a:pt x="13" y="70"/>
                  </a:cubicBezTo>
                  <a:cubicBezTo>
                    <a:pt x="0" y="106"/>
                    <a:pt x="16" y="147"/>
                    <a:pt x="20" y="156"/>
                  </a:cubicBezTo>
                  <a:cubicBezTo>
                    <a:pt x="23" y="163"/>
                    <a:pt x="57" y="192"/>
                    <a:pt x="133" y="164"/>
                  </a:cubicBezTo>
                  <a:cubicBezTo>
                    <a:pt x="131" y="164"/>
                    <a:pt x="151" y="123"/>
                    <a:pt x="142" y="84"/>
                  </a:cubicBezTo>
                  <a:cubicBezTo>
                    <a:pt x="127" y="63"/>
                    <a:pt x="137" y="34"/>
                    <a:pt x="97" y="19"/>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47880" cy="59040"/>
            </a:xfrm>
            <a:custGeom>
              <a:avLst/>
              <a:gdLst/>
              <a:ahLst/>
              <a:rect l="l" t="t" r="r" b="b"/>
              <a:pathLst>
                <a:path w="146" h="178">
                  <a:moveTo>
                    <a:pt x="128" y="30"/>
                  </a:moveTo>
                  <a:cubicBezTo>
                    <a:pt x="122" y="23"/>
                    <a:pt x="116" y="16"/>
                    <a:pt x="108" y="12"/>
                  </a:cubicBezTo>
                  <a:cubicBezTo>
                    <a:pt x="105" y="9"/>
                    <a:pt x="100" y="7"/>
                    <a:pt x="96" y="6"/>
                  </a:cubicBezTo>
                  <a:cubicBezTo>
                    <a:pt x="91" y="4"/>
                    <a:pt x="86" y="3"/>
                    <a:pt x="82" y="3"/>
                  </a:cubicBezTo>
                  <a:cubicBezTo>
                    <a:pt x="63" y="0"/>
                    <a:pt x="45" y="9"/>
                    <a:pt x="32" y="21"/>
                  </a:cubicBezTo>
                  <a:cubicBezTo>
                    <a:pt x="20" y="33"/>
                    <a:pt x="9" y="50"/>
                    <a:pt x="5" y="69"/>
                  </a:cubicBezTo>
                  <a:cubicBezTo>
                    <a:pt x="0" y="87"/>
                    <a:pt x="2" y="106"/>
                    <a:pt x="6" y="125"/>
                  </a:cubicBezTo>
                  <a:cubicBezTo>
                    <a:pt x="8" y="134"/>
                    <a:pt x="11" y="143"/>
                    <a:pt x="16" y="151"/>
                  </a:cubicBezTo>
                  <a:cubicBezTo>
                    <a:pt x="16" y="152"/>
                    <a:pt x="16" y="153"/>
                    <a:pt x="17" y="154"/>
                  </a:cubicBezTo>
                  <a:cubicBezTo>
                    <a:pt x="17" y="156"/>
                    <a:pt x="17" y="158"/>
                    <a:pt x="17" y="159"/>
                  </a:cubicBezTo>
                  <a:cubicBezTo>
                    <a:pt x="17" y="160"/>
                    <a:pt x="18" y="160"/>
                    <a:pt x="19" y="160"/>
                  </a:cubicBezTo>
                  <a:cubicBezTo>
                    <a:pt x="20" y="162"/>
                    <a:pt x="22" y="163"/>
                    <a:pt x="25" y="165"/>
                  </a:cubicBezTo>
                  <a:cubicBezTo>
                    <a:pt x="29" y="168"/>
                    <a:pt x="32" y="169"/>
                    <a:pt x="37" y="171"/>
                  </a:cubicBezTo>
                  <a:cubicBezTo>
                    <a:pt x="54" y="177"/>
                    <a:pt x="71" y="177"/>
                    <a:pt x="88" y="175"/>
                  </a:cubicBezTo>
                  <a:cubicBezTo>
                    <a:pt x="105" y="172"/>
                    <a:pt x="120" y="168"/>
                    <a:pt x="136" y="160"/>
                  </a:cubicBezTo>
                  <a:cubicBezTo>
                    <a:pt x="120" y="163"/>
                    <a:pt x="103" y="168"/>
                    <a:pt x="88" y="168"/>
                  </a:cubicBezTo>
                  <a:cubicBezTo>
                    <a:pt x="72" y="168"/>
                    <a:pt x="56" y="166"/>
                    <a:pt x="42" y="160"/>
                  </a:cubicBezTo>
                  <a:cubicBezTo>
                    <a:pt x="39" y="159"/>
                    <a:pt x="36" y="157"/>
                    <a:pt x="32" y="154"/>
                  </a:cubicBezTo>
                  <a:cubicBezTo>
                    <a:pt x="31" y="152"/>
                    <a:pt x="29" y="152"/>
                    <a:pt x="29" y="151"/>
                  </a:cubicBezTo>
                  <a:cubicBezTo>
                    <a:pt x="28" y="150"/>
                    <a:pt x="28" y="149"/>
                    <a:pt x="28" y="148"/>
                  </a:cubicBezTo>
                  <a:cubicBezTo>
                    <a:pt x="25" y="140"/>
                    <a:pt x="23" y="132"/>
                    <a:pt x="20" y="125"/>
                  </a:cubicBezTo>
                  <a:cubicBezTo>
                    <a:pt x="17" y="108"/>
                    <a:pt x="16" y="91"/>
                    <a:pt x="20" y="76"/>
                  </a:cubicBezTo>
                  <a:cubicBezTo>
                    <a:pt x="23" y="61"/>
                    <a:pt x="32" y="47"/>
                    <a:pt x="43" y="36"/>
                  </a:cubicBezTo>
                  <a:cubicBezTo>
                    <a:pt x="54" y="26"/>
                    <a:pt x="68" y="18"/>
                    <a:pt x="82" y="20"/>
                  </a:cubicBezTo>
                  <a:cubicBezTo>
                    <a:pt x="85" y="20"/>
                    <a:pt x="88" y="19"/>
                    <a:pt x="92" y="21"/>
                  </a:cubicBezTo>
                  <a:cubicBezTo>
                    <a:pt x="95" y="22"/>
                    <a:pt x="100" y="23"/>
                    <a:pt x="103" y="24"/>
                  </a:cubicBezTo>
                  <a:cubicBezTo>
                    <a:pt x="111" y="27"/>
                    <a:pt x="117" y="32"/>
                    <a:pt x="122" y="38"/>
                  </a:cubicBezTo>
                  <a:cubicBezTo>
                    <a:pt x="132" y="47"/>
                    <a:pt x="140" y="63"/>
                    <a:pt x="145" y="81"/>
                  </a:cubicBezTo>
                  <a:cubicBezTo>
                    <a:pt x="145" y="63"/>
                    <a:pt x="139" y="46"/>
                    <a:pt x="128" y="30"/>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5200" cy="31680"/>
            </a:xfrm>
            <a:custGeom>
              <a:avLst/>
              <a:gdLst/>
              <a:ahLst/>
              <a:rect l="l" t="t" r="r" b="b"/>
              <a:pathLst>
                <a:path w="81" h="99">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5360" cy="54720"/>
            </a:xfrm>
            <a:custGeom>
              <a:avLst/>
              <a:gdLst/>
              <a:ahLst/>
              <a:rect l="l" t="t" r="r" b="b"/>
              <a:pathLst>
                <a:path w="151" h="193">
                  <a:moveTo>
                    <a:pt x="53" y="19"/>
                  </a:moveTo>
                  <a:cubicBezTo>
                    <a:pt x="99" y="0"/>
                    <a:pt x="130" y="45"/>
                    <a:pt x="137" y="70"/>
                  </a:cubicBezTo>
                  <a:cubicBezTo>
                    <a:pt x="150" y="106"/>
                    <a:pt x="134" y="148"/>
                    <a:pt x="130" y="156"/>
                  </a:cubicBezTo>
                  <a:cubicBezTo>
                    <a:pt x="126" y="164"/>
                    <a:pt x="93" y="192"/>
                    <a:pt x="17" y="164"/>
                  </a:cubicBezTo>
                  <a:cubicBezTo>
                    <a:pt x="19" y="164"/>
                    <a:pt x="0" y="123"/>
                    <a:pt x="8" y="84"/>
                  </a:cubicBezTo>
                  <a:cubicBezTo>
                    <a:pt x="23" y="63"/>
                    <a:pt x="13" y="34"/>
                    <a:pt x="53" y="19"/>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48240" cy="58320"/>
            </a:xfrm>
            <a:custGeom>
              <a:avLst/>
              <a:gdLst/>
              <a:ahLst/>
              <a:rect l="l" t="t" r="r" b="b"/>
              <a:pathLst>
                <a:path w="146" h="177">
                  <a:moveTo>
                    <a:pt x="23" y="35"/>
                  </a:moveTo>
                  <a:cubicBezTo>
                    <a:pt x="29" y="29"/>
                    <a:pt x="35" y="25"/>
                    <a:pt x="42" y="22"/>
                  </a:cubicBezTo>
                  <a:cubicBezTo>
                    <a:pt x="45" y="20"/>
                    <a:pt x="49" y="19"/>
                    <a:pt x="52" y="19"/>
                  </a:cubicBezTo>
                  <a:cubicBezTo>
                    <a:pt x="55" y="17"/>
                    <a:pt x="60" y="17"/>
                    <a:pt x="63" y="17"/>
                  </a:cubicBezTo>
                  <a:cubicBezTo>
                    <a:pt x="77" y="17"/>
                    <a:pt x="92" y="23"/>
                    <a:pt x="102" y="34"/>
                  </a:cubicBezTo>
                  <a:cubicBezTo>
                    <a:pt x="112" y="45"/>
                    <a:pt x="122" y="60"/>
                    <a:pt x="125" y="74"/>
                  </a:cubicBezTo>
                  <a:cubicBezTo>
                    <a:pt x="128" y="88"/>
                    <a:pt x="128" y="105"/>
                    <a:pt x="125" y="122"/>
                  </a:cubicBezTo>
                  <a:cubicBezTo>
                    <a:pt x="123" y="130"/>
                    <a:pt x="120" y="139"/>
                    <a:pt x="117" y="145"/>
                  </a:cubicBezTo>
                  <a:cubicBezTo>
                    <a:pt x="116" y="146"/>
                    <a:pt x="116" y="147"/>
                    <a:pt x="115" y="148"/>
                  </a:cubicBezTo>
                  <a:cubicBezTo>
                    <a:pt x="114" y="150"/>
                    <a:pt x="112" y="150"/>
                    <a:pt x="112" y="151"/>
                  </a:cubicBezTo>
                  <a:cubicBezTo>
                    <a:pt x="109" y="153"/>
                    <a:pt x="106" y="156"/>
                    <a:pt x="103" y="158"/>
                  </a:cubicBezTo>
                  <a:cubicBezTo>
                    <a:pt x="89" y="164"/>
                    <a:pt x="74" y="167"/>
                    <a:pt x="57" y="165"/>
                  </a:cubicBezTo>
                  <a:cubicBezTo>
                    <a:pt x="42" y="165"/>
                    <a:pt x="25" y="162"/>
                    <a:pt x="9" y="158"/>
                  </a:cubicBezTo>
                  <a:cubicBezTo>
                    <a:pt x="25" y="165"/>
                    <a:pt x="40" y="170"/>
                    <a:pt x="57" y="173"/>
                  </a:cubicBezTo>
                  <a:cubicBezTo>
                    <a:pt x="74" y="176"/>
                    <a:pt x="91" y="174"/>
                    <a:pt x="108" y="168"/>
                  </a:cubicBezTo>
                  <a:cubicBezTo>
                    <a:pt x="112" y="167"/>
                    <a:pt x="115" y="165"/>
                    <a:pt x="120" y="162"/>
                  </a:cubicBezTo>
                  <a:cubicBezTo>
                    <a:pt x="122" y="161"/>
                    <a:pt x="125" y="159"/>
                    <a:pt x="126" y="158"/>
                  </a:cubicBezTo>
                  <a:cubicBezTo>
                    <a:pt x="127" y="158"/>
                    <a:pt x="127" y="157"/>
                    <a:pt x="128" y="156"/>
                  </a:cubicBezTo>
                  <a:cubicBezTo>
                    <a:pt x="128" y="156"/>
                    <a:pt x="129" y="155"/>
                    <a:pt x="129" y="154"/>
                  </a:cubicBezTo>
                  <a:lnTo>
                    <a:pt x="129" y="153"/>
                  </a:lnTo>
                  <a:cubicBezTo>
                    <a:pt x="130" y="153"/>
                    <a:pt x="130" y="152"/>
                    <a:pt x="131" y="151"/>
                  </a:cubicBezTo>
                  <a:cubicBezTo>
                    <a:pt x="134" y="142"/>
                    <a:pt x="137" y="134"/>
                    <a:pt x="140" y="125"/>
                  </a:cubicBezTo>
                  <a:cubicBezTo>
                    <a:pt x="145" y="107"/>
                    <a:pt x="145" y="88"/>
                    <a:pt x="142" y="69"/>
                  </a:cubicBezTo>
                  <a:cubicBezTo>
                    <a:pt x="137" y="51"/>
                    <a:pt x="126" y="34"/>
                    <a:pt x="114" y="22"/>
                  </a:cubicBezTo>
                  <a:cubicBezTo>
                    <a:pt x="100" y="9"/>
                    <a:pt x="83" y="0"/>
                    <a:pt x="65" y="3"/>
                  </a:cubicBezTo>
                  <a:cubicBezTo>
                    <a:pt x="60" y="3"/>
                    <a:pt x="55" y="5"/>
                    <a:pt x="51" y="6"/>
                  </a:cubicBezTo>
                  <a:cubicBezTo>
                    <a:pt x="46" y="8"/>
                    <a:pt x="43" y="9"/>
                    <a:pt x="38" y="12"/>
                  </a:cubicBezTo>
                  <a:cubicBezTo>
                    <a:pt x="31" y="17"/>
                    <a:pt x="25" y="23"/>
                    <a:pt x="18" y="31"/>
                  </a:cubicBezTo>
                  <a:cubicBezTo>
                    <a:pt x="8" y="43"/>
                    <a:pt x="2" y="62"/>
                    <a:pt x="0" y="80"/>
                  </a:cubicBezTo>
                  <a:cubicBezTo>
                    <a:pt x="5" y="63"/>
                    <a:pt x="11" y="46"/>
                    <a:pt x="23" y="35"/>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5200" cy="31680"/>
            </a:xfrm>
            <a:custGeom>
              <a:avLst/>
              <a:gdLst/>
              <a:ahLst/>
              <a:rect l="l" t="t" r="r" b="b"/>
              <a:pathLst>
                <a:path w="81" h="99">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5920" cy="20520"/>
            </a:xfrm>
            <a:custGeom>
              <a:avLst/>
              <a:gdLst/>
              <a:ahLst/>
              <a:rect l="l" t="t" r="r" b="b"/>
              <a:pathLst>
                <a:path w="83" h="68">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7280" cy="35640"/>
            </a:xfrm>
            <a:custGeom>
              <a:avLst/>
              <a:gdLst/>
              <a:ahLst/>
              <a:rect l="l" t="t" r="r" b="b"/>
              <a:pathLst>
                <a:path w="309" h="111">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38520" cy="16200"/>
            </a:xfrm>
            <a:custGeom>
              <a:avLst/>
              <a:gdLst/>
              <a:ahLst/>
              <a:rect l="l" t="t" r="r" b="b"/>
              <a:pathLst>
                <a:path w="127" h="56">
                  <a:moveTo>
                    <a:pt x="63" y="0"/>
                  </a:moveTo>
                  <a:cubicBezTo>
                    <a:pt x="74" y="0"/>
                    <a:pt x="106" y="0"/>
                    <a:pt x="118" y="9"/>
                  </a:cubicBezTo>
                  <a:cubicBezTo>
                    <a:pt x="126" y="15"/>
                    <a:pt x="120" y="30"/>
                    <a:pt x="100" y="44"/>
                  </a:cubicBezTo>
                  <a:cubicBezTo>
                    <a:pt x="86" y="54"/>
                    <a:pt x="74" y="55"/>
                    <a:pt x="64" y="55"/>
                  </a:cubicBezTo>
                  <a:cubicBezTo>
                    <a:pt x="54" y="55"/>
                    <a:pt x="41" y="52"/>
                    <a:pt x="29" y="44"/>
                  </a:cubicBezTo>
                  <a:cubicBezTo>
                    <a:pt x="4" y="30"/>
                    <a:pt x="0" y="15"/>
                    <a:pt x="8" y="9"/>
                  </a:cubicBezTo>
                  <a:cubicBezTo>
                    <a:pt x="18" y="0"/>
                    <a:pt x="52" y="0"/>
                    <a:pt x="63"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47960" cy="22536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0040" cy="23040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1760" cy="23148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6440" cy="21060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3880" cy="30924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6480" cy="18036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6400" cy="27828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3320" cy="28692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3200" cy="4536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59120" cy="18900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2760" cy="6696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5360" cy="4140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6280" cy="2376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37880" cy="11736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77840" cy="8820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6400" cy="89640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6400" cy="26640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66" name=""/>
          <p:cNvSpPr/>
          <p:nvPr/>
        </p:nvSpPr>
        <p:spPr>
          <a:xfrm>
            <a:off x="8910000" y="4320000"/>
            <a:ext cx="716400" cy="26640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67" name=""/>
          <p:cNvSpPr/>
          <p:nvPr/>
        </p:nvSpPr>
        <p:spPr>
          <a:xfrm>
            <a:off x="9000360" y="4140000"/>
            <a:ext cx="536400" cy="26640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68" name=""/>
          <p:cNvSpPr/>
          <p:nvPr/>
        </p:nvSpPr>
        <p:spPr>
          <a:xfrm>
            <a:off x="9090000" y="3960000"/>
            <a:ext cx="356400" cy="26640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69" name=""/>
          <p:cNvSpPr/>
          <p:nvPr/>
        </p:nvSpPr>
        <p:spPr>
          <a:xfrm>
            <a:off x="8190360" y="4140000"/>
            <a:ext cx="176400" cy="89640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6400" cy="26640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71" name=""/>
          <p:cNvSpPr/>
          <p:nvPr/>
        </p:nvSpPr>
        <p:spPr>
          <a:xfrm>
            <a:off x="8010360" y="4230000"/>
            <a:ext cx="536400" cy="26640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72" name=""/>
          <p:cNvSpPr/>
          <p:nvPr/>
        </p:nvSpPr>
        <p:spPr>
          <a:xfrm>
            <a:off x="8100000" y="4050000"/>
            <a:ext cx="356400" cy="26640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6400" cy="266400"/>
            <a:chOff x="8820000" y="3600000"/>
            <a:chExt cx="356400" cy="266400"/>
          </a:xfrm>
        </p:grpSpPr>
        <p:sp>
          <p:nvSpPr>
            <p:cNvPr id="74" name=""/>
            <p:cNvSpPr/>
            <p:nvPr/>
          </p:nvSpPr>
          <p:spPr>
            <a:xfrm>
              <a:off x="8968680" y="3600000"/>
              <a:ext cx="83880" cy="15300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2920" cy="26640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6000" cy="2376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7280" cy="1656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6440" cy="1656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3280" cy="792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47880" cy="360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3560" cy="324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6400" cy="266400"/>
            <a:chOff x="8460000" y="3780000"/>
            <a:chExt cx="356400" cy="266400"/>
          </a:xfrm>
        </p:grpSpPr>
        <p:sp>
          <p:nvSpPr>
            <p:cNvPr id="83" name=""/>
            <p:cNvSpPr/>
            <p:nvPr/>
          </p:nvSpPr>
          <p:spPr>
            <a:xfrm>
              <a:off x="8608680" y="3780000"/>
              <a:ext cx="83880" cy="15300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2920" cy="26640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6000" cy="2376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7280" cy="1656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6440" cy="1656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3280" cy="792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47880" cy="360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3560" cy="324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768" name=""/>
          <p:cNvGrpSpPr/>
          <p:nvPr/>
        </p:nvGrpSpPr>
        <p:grpSpPr>
          <a:xfrm>
            <a:off x="7560000" y="4590000"/>
            <a:ext cx="536400" cy="716400"/>
            <a:chOff x="7560000" y="4590000"/>
            <a:chExt cx="536400" cy="716400"/>
          </a:xfrm>
        </p:grpSpPr>
        <p:sp>
          <p:nvSpPr>
            <p:cNvPr id="769"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770"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771"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772"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773"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774"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775"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776"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777"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778"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779"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780"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781"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782"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783"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784"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785"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786"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787"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788"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789"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790"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791"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792" name=""/>
          <p:cNvGrpSpPr/>
          <p:nvPr/>
        </p:nvGrpSpPr>
        <p:grpSpPr>
          <a:xfrm>
            <a:off x="9090000" y="4770000"/>
            <a:ext cx="266400" cy="356400"/>
            <a:chOff x="9090000" y="4770000"/>
            <a:chExt cx="266400" cy="356400"/>
          </a:xfrm>
        </p:grpSpPr>
        <p:sp>
          <p:nvSpPr>
            <p:cNvPr id="793"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794"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795"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796"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797"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798"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799"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800"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801"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802"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803"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804"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805"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806"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807"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808"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809"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810"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811"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812"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813"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814"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815"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8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1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855" name=""/>
          <p:cNvGrpSpPr/>
          <p:nvPr/>
        </p:nvGrpSpPr>
        <p:grpSpPr>
          <a:xfrm>
            <a:off x="7560000" y="4590000"/>
            <a:ext cx="536400" cy="716400"/>
            <a:chOff x="7560000" y="4590000"/>
            <a:chExt cx="536400" cy="716400"/>
          </a:xfrm>
        </p:grpSpPr>
        <p:sp>
          <p:nvSpPr>
            <p:cNvPr id="856"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857"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858"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859"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860"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861"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862"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863"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864"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865"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866"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867"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868"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869"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870"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871"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872"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873"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874"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875"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876"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877"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878"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879" name=""/>
          <p:cNvGrpSpPr/>
          <p:nvPr/>
        </p:nvGrpSpPr>
        <p:grpSpPr>
          <a:xfrm>
            <a:off x="9090000" y="4770000"/>
            <a:ext cx="266400" cy="356400"/>
            <a:chOff x="9090000" y="4770000"/>
            <a:chExt cx="266400" cy="356400"/>
          </a:xfrm>
        </p:grpSpPr>
        <p:sp>
          <p:nvSpPr>
            <p:cNvPr id="880"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881"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882"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883"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884"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885"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886"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887"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888"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889"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890"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891"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892"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893"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894"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895"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896"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897"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898"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899"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900"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901"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902"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9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04"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942" name=""/>
          <p:cNvGrpSpPr/>
          <p:nvPr/>
        </p:nvGrpSpPr>
        <p:grpSpPr>
          <a:xfrm>
            <a:off x="7560000" y="4590000"/>
            <a:ext cx="536400" cy="716400"/>
            <a:chOff x="7560000" y="4590000"/>
            <a:chExt cx="536400" cy="716400"/>
          </a:xfrm>
        </p:grpSpPr>
        <p:sp>
          <p:nvSpPr>
            <p:cNvPr id="943"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944"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945"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946"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947"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948"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949"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950"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951"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952"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953"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954"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955"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956"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957"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958"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959"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960"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961"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962"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963"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964"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965"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966" name=""/>
          <p:cNvGrpSpPr/>
          <p:nvPr/>
        </p:nvGrpSpPr>
        <p:grpSpPr>
          <a:xfrm>
            <a:off x="9090000" y="4770000"/>
            <a:ext cx="266400" cy="356400"/>
            <a:chOff x="9090000" y="4770000"/>
            <a:chExt cx="266400" cy="356400"/>
          </a:xfrm>
        </p:grpSpPr>
        <p:sp>
          <p:nvSpPr>
            <p:cNvPr id="967"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968"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969"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970"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971"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972"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973"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974"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975"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976"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977"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978"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979"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980"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981"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982"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983"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984"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985"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986"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987"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988"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989"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99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91"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0" y="5040000"/>
            <a:ext cx="10076400" cy="626400"/>
          </a:xfrm>
          <a:prstGeom prst="rect">
            <a:avLst/>
          </a:prstGeom>
          <a:solidFill>
            <a:srgbClr val="9ecf6c"/>
          </a:solidFill>
          <a:ln w="18000">
            <a:noFill/>
          </a:ln>
        </p:spPr>
        <p:style>
          <a:lnRef idx="0"/>
          <a:fillRef idx="0"/>
          <a:effectRef idx="0"/>
          <a:fontRef idx="minor"/>
        </p:style>
      </p:sp>
      <p:sp>
        <p:nvSpPr>
          <p:cNvPr id="130" name=""/>
          <p:cNvSpPr/>
          <p:nvPr/>
        </p:nvSpPr>
        <p:spPr>
          <a:xfrm>
            <a:off x="9180360" y="4140000"/>
            <a:ext cx="176400" cy="896400"/>
          </a:xfrm>
          <a:prstGeom prst="rect">
            <a:avLst/>
          </a:prstGeom>
          <a:solidFill>
            <a:srgbClr val="74b531"/>
          </a:solidFill>
          <a:ln w="18000">
            <a:noFill/>
          </a:ln>
        </p:spPr>
        <p:style>
          <a:lnRef idx="0"/>
          <a:fillRef idx="0"/>
          <a:effectRef idx="0"/>
          <a:fontRef idx="minor"/>
        </p:style>
      </p:sp>
      <p:sp>
        <p:nvSpPr>
          <p:cNvPr id="131" name=""/>
          <p:cNvSpPr/>
          <p:nvPr/>
        </p:nvSpPr>
        <p:spPr>
          <a:xfrm>
            <a:off x="8820360" y="4500000"/>
            <a:ext cx="896400" cy="26640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132" name=""/>
          <p:cNvSpPr/>
          <p:nvPr/>
        </p:nvSpPr>
        <p:spPr>
          <a:xfrm>
            <a:off x="8910360" y="4320000"/>
            <a:ext cx="716400" cy="26640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3" name=""/>
          <p:cNvSpPr/>
          <p:nvPr/>
        </p:nvSpPr>
        <p:spPr>
          <a:xfrm>
            <a:off x="9000720" y="4140000"/>
            <a:ext cx="536400" cy="26640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4" name=""/>
          <p:cNvSpPr/>
          <p:nvPr/>
        </p:nvSpPr>
        <p:spPr>
          <a:xfrm>
            <a:off x="9090360" y="3960000"/>
            <a:ext cx="356400" cy="26640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135" name=""/>
          <p:cNvSpPr/>
          <p:nvPr/>
        </p:nvSpPr>
        <p:spPr>
          <a:xfrm>
            <a:off x="8190720" y="4140000"/>
            <a:ext cx="176400" cy="896400"/>
          </a:xfrm>
          <a:prstGeom prst="rect">
            <a:avLst/>
          </a:prstGeom>
          <a:solidFill>
            <a:srgbClr val="74b531"/>
          </a:solidFill>
          <a:ln w="18000">
            <a:noFill/>
          </a:ln>
        </p:spPr>
        <p:style>
          <a:lnRef idx="0"/>
          <a:fillRef idx="0"/>
          <a:effectRef idx="0"/>
          <a:fontRef idx="minor"/>
        </p:style>
      </p:sp>
      <p:sp>
        <p:nvSpPr>
          <p:cNvPr id="136" name=""/>
          <p:cNvSpPr/>
          <p:nvPr/>
        </p:nvSpPr>
        <p:spPr>
          <a:xfrm>
            <a:off x="7920360" y="4410000"/>
            <a:ext cx="716400" cy="26640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137" name=""/>
          <p:cNvSpPr/>
          <p:nvPr/>
        </p:nvSpPr>
        <p:spPr>
          <a:xfrm>
            <a:off x="8010720" y="4230000"/>
            <a:ext cx="536400" cy="26640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138" name=""/>
          <p:cNvSpPr/>
          <p:nvPr/>
        </p:nvSpPr>
        <p:spPr>
          <a:xfrm>
            <a:off x="8100360" y="4050000"/>
            <a:ext cx="356400" cy="26640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139" name=""/>
          <p:cNvGrpSpPr/>
          <p:nvPr/>
        </p:nvGrpSpPr>
        <p:grpSpPr>
          <a:xfrm>
            <a:off x="8640000" y="3690000"/>
            <a:ext cx="356400" cy="266400"/>
            <a:chOff x="8640000" y="3690000"/>
            <a:chExt cx="356400" cy="266400"/>
          </a:xfrm>
        </p:grpSpPr>
        <p:sp>
          <p:nvSpPr>
            <p:cNvPr id="140" name=""/>
            <p:cNvSpPr/>
            <p:nvPr/>
          </p:nvSpPr>
          <p:spPr>
            <a:xfrm>
              <a:off x="8788680" y="3690000"/>
              <a:ext cx="83880" cy="15300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41" name=""/>
            <p:cNvSpPr/>
            <p:nvPr/>
          </p:nvSpPr>
          <p:spPr>
            <a:xfrm>
              <a:off x="8640000" y="3690000"/>
              <a:ext cx="322920" cy="26640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42" name=""/>
            <p:cNvSpPr/>
            <p:nvPr/>
          </p:nvSpPr>
          <p:spPr>
            <a:xfrm>
              <a:off x="8960400" y="3808800"/>
              <a:ext cx="36000" cy="2376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43" name=""/>
            <p:cNvSpPr/>
            <p:nvPr/>
          </p:nvSpPr>
          <p:spPr>
            <a:xfrm>
              <a:off x="8914680" y="3810960"/>
              <a:ext cx="17280" cy="1656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4" name=""/>
            <p:cNvSpPr/>
            <p:nvPr/>
          </p:nvSpPr>
          <p:spPr>
            <a:xfrm>
              <a:off x="8664480" y="3731760"/>
              <a:ext cx="46440" cy="1656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5" name=""/>
            <p:cNvSpPr/>
            <p:nvPr/>
          </p:nvSpPr>
          <p:spPr>
            <a:xfrm>
              <a:off x="8681400" y="3780720"/>
              <a:ext cx="53280" cy="792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6" name=""/>
            <p:cNvSpPr/>
            <p:nvPr/>
          </p:nvSpPr>
          <p:spPr>
            <a:xfrm>
              <a:off x="8707320" y="3818520"/>
              <a:ext cx="47880" cy="360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47" name=""/>
            <p:cNvSpPr/>
            <p:nvPr/>
          </p:nvSpPr>
          <p:spPr>
            <a:xfrm>
              <a:off x="8739000" y="3855240"/>
              <a:ext cx="43560" cy="324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48" name=""/>
          <p:cNvGrpSpPr/>
          <p:nvPr/>
        </p:nvGrpSpPr>
        <p:grpSpPr>
          <a:xfrm>
            <a:off x="9180000" y="3510000"/>
            <a:ext cx="356400" cy="266400"/>
            <a:chOff x="9180000" y="3510000"/>
            <a:chExt cx="356400" cy="266400"/>
          </a:xfrm>
        </p:grpSpPr>
        <p:sp>
          <p:nvSpPr>
            <p:cNvPr id="149" name=""/>
            <p:cNvSpPr/>
            <p:nvPr/>
          </p:nvSpPr>
          <p:spPr>
            <a:xfrm>
              <a:off x="9328680" y="3510000"/>
              <a:ext cx="83880" cy="15300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150" name=""/>
            <p:cNvSpPr/>
            <p:nvPr/>
          </p:nvSpPr>
          <p:spPr>
            <a:xfrm>
              <a:off x="9180000" y="3510000"/>
              <a:ext cx="322920" cy="26640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151" name=""/>
            <p:cNvSpPr/>
            <p:nvPr/>
          </p:nvSpPr>
          <p:spPr>
            <a:xfrm>
              <a:off x="9500400" y="3628800"/>
              <a:ext cx="36000" cy="2376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152" name=""/>
            <p:cNvSpPr/>
            <p:nvPr/>
          </p:nvSpPr>
          <p:spPr>
            <a:xfrm>
              <a:off x="9454680" y="3630960"/>
              <a:ext cx="17280" cy="1656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3" name=""/>
            <p:cNvSpPr/>
            <p:nvPr/>
          </p:nvSpPr>
          <p:spPr>
            <a:xfrm>
              <a:off x="9204480" y="3551760"/>
              <a:ext cx="46440" cy="1656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4" name=""/>
            <p:cNvSpPr/>
            <p:nvPr/>
          </p:nvSpPr>
          <p:spPr>
            <a:xfrm>
              <a:off x="9221400" y="3600720"/>
              <a:ext cx="53280" cy="792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5" name=""/>
            <p:cNvSpPr/>
            <p:nvPr/>
          </p:nvSpPr>
          <p:spPr>
            <a:xfrm>
              <a:off x="9247320" y="3638520"/>
              <a:ext cx="47880" cy="360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156" name=""/>
            <p:cNvSpPr/>
            <p:nvPr/>
          </p:nvSpPr>
          <p:spPr>
            <a:xfrm>
              <a:off x="9279000" y="3675240"/>
              <a:ext cx="43560" cy="324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196" name=""/>
          <p:cNvGrpSpPr/>
          <p:nvPr/>
        </p:nvGrpSpPr>
        <p:grpSpPr>
          <a:xfrm>
            <a:off x="9000000" y="4766400"/>
            <a:ext cx="493920" cy="393840"/>
            <a:chOff x="9000000" y="4766400"/>
            <a:chExt cx="493920" cy="393840"/>
          </a:xfrm>
        </p:grpSpPr>
        <p:sp>
          <p:nvSpPr>
            <p:cNvPr id="197" name=""/>
            <p:cNvSpPr/>
            <p:nvPr/>
          </p:nvSpPr>
          <p:spPr>
            <a:xfrm>
              <a:off x="9345960" y="4894200"/>
              <a:ext cx="147960" cy="22536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198" name=""/>
            <p:cNvSpPr/>
            <p:nvPr/>
          </p:nvSpPr>
          <p:spPr>
            <a:xfrm>
              <a:off x="9331920" y="4887360"/>
              <a:ext cx="140040" cy="23040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199" name=""/>
            <p:cNvSpPr/>
            <p:nvPr/>
          </p:nvSpPr>
          <p:spPr>
            <a:xfrm>
              <a:off x="9331920" y="4883040"/>
              <a:ext cx="131760" cy="23148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200" name=""/>
            <p:cNvSpPr/>
            <p:nvPr/>
          </p:nvSpPr>
          <p:spPr>
            <a:xfrm>
              <a:off x="9000000" y="4921560"/>
              <a:ext cx="226440" cy="21060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201" name=""/>
            <p:cNvSpPr/>
            <p:nvPr/>
          </p:nvSpPr>
          <p:spPr>
            <a:xfrm>
              <a:off x="9083880" y="4851000"/>
              <a:ext cx="263880" cy="30924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202" name=""/>
            <p:cNvSpPr/>
            <p:nvPr/>
          </p:nvSpPr>
          <p:spPr>
            <a:xfrm>
              <a:off x="9187200" y="4956840"/>
              <a:ext cx="96480" cy="18036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203" name=""/>
            <p:cNvSpPr/>
            <p:nvPr/>
          </p:nvSpPr>
          <p:spPr>
            <a:xfrm>
              <a:off x="9186120" y="4839480"/>
              <a:ext cx="176400" cy="27828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204" name=""/>
            <p:cNvSpPr/>
            <p:nvPr/>
          </p:nvSpPr>
          <p:spPr>
            <a:xfrm>
              <a:off x="9182520" y="4831920"/>
              <a:ext cx="193320" cy="28692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205" name=""/>
            <p:cNvSpPr/>
            <p:nvPr/>
          </p:nvSpPr>
          <p:spPr>
            <a:xfrm>
              <a:off x="9101880" y="4769640"/>
              <a:ext cx="43200" cy="4536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206" name=""/>
            <p:cNvSpPr/>
            <p:nvPr/>
          </p:nvSpPr>
          <p:spPr>
            <a:xfrm>
              <a:off x="9030240" y="4766400"/>
              <a:ext cx="159120" cy="18900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207" name=""/>
            <p:cNvSpPr/>
            <p:nvPr/>
          </p:nvSpPr>
          <p:spPr>
            <a:xfrm>
              <a:off x="9125640" y="4789440"/>
              <a:ext cx="32760" cy="6696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208" name=""/>
            <p:cNvSpPr/>
            <p:nvPr/>
          </p:nvSpPr>
          <p:spPr>
            <a:xfrm>
              <a:off x="9067320" y="4848480"/>
              <a:ext cx="45360" cy="4140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209" name=""/>
            <p:cNvSpPr/>
            <p:nvPr/>
          </p:nvSpPr>
          <p:spPr>
            <a:xfrm>
              <a:off x="9074520" y="4858560"/>
              <a:ext cx="26280" cy="2376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210" name=""/>
            <p:cNvSpPr/>
            <p:nvPr/>
          </p:nvSpPr>
          <p:spPr>
            <a:xfrm>
              <a:off x="9060480" y="4864320"/>
              <a:ext cx="137880" cy="11736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211" name=""/>
            <p:cNvSpPr/>
            <p:nvPr/>
          </p:nvSpPr>
          <p:spPr>
            <a:xfrm>
              <a:off x="9015120" y="4945680"/>
              <a:ext cx="177840" cy="8820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212" name=""/>
          <p:cNvGrpSpPr/>
          <p:nvPr/>
        </p:nvGrpSpPr>
        <p:grpSpPr>
          <a:xfrm>
            <a:off x="8190000" y="4770000"/>
            <a:ext cx="446400" cy="536760"/>
            <a:chOff x="8190000" y="4770000"/>
            <a:chExt cx="446400" cy="536760"/>
          </a:xfrm>
        </p:grpSpPr>
        <p:sp>
          <p:nvSpPr>
            <p:cNvPr id="213" name=""/>
            <p:cNvSpPr/>
            <p:nvPr/>
          </p:nvSpPr>
          <p:spPr>
            <a:xfrm>
              <a:off x="8190000" y="5139720"/>
              <a:ext cx="74880" cy="7560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214" name=""/>
            <p:cNvSpPr/>
            <p:nvPr/>
          </p:nvSpPr>
          <p:spPr>
            <a:xfrm>
              <a:off x="8218440" y="5131080"/>
              <a:ext cx="132840" cy="15372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215" name=""/>
            <p:cNvSpPr/>
            <p:nvPr/>
          </p:nvSpPr>
          <p:spPr>
            <a:xfrm>
              <a:off x="8264520" y="5218560"/>
              <a:ext cx="77040" cy="3456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216" name=""/>
            <p:cNvSpPr/>
            <p:nvPr/>
          </p:nvSpPr>
          <p:spPr>
            <a:xfrm>
              <a:off x="8328600" y="5118480"/>
              <a:ext cx="112320" cy="18792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217" name=""/>
            <p:cNvSpPr/>
            <p:nvPr/>
          </p:nvSpPr>
          <p:spPr>
            <a:xfrm>
              <a:off x="8430120" y="5118480"/>
              <a:ext cx="113040" cy="18828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218" name=""/>
            <p:cNvSpPr/>
            <p:nvPr/>
          </p:nvSpPr>
          <p:spPr>
            <a:xfrm>
              <a:off x="8433720" y="5220720"/>
              <a:ext cx="4320" cy="7416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219" name=""/>
            <p:cNvSpPr/>
            <p:nvPr/>
          </p:nvSpPr>
          <p:spPr>
            <a:xfrm>
              <a:off x="8349120" y="5110920"/>
              <a:ext cx="173160" cy="15336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220" name=""/>
            <p:cNvSpPr/>
            <p:nvPr/>
          </p:nvSpPr>
          <p:spPr>
            <a:xfrm>
              <a:off x="8235720" y="4770000"/>
              <a:ext cx="129600" cy="23328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221" name=""/>
            <p:cNvSpPr/>
            <p:nvPr/>
          </p:nvSpPr>
          <p:spPr>
            <a:xfrm>
              <a:off x="8261280" y="4817520"/>
              <a:ext cx="92880" cy="18360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222" name=""/>
            <p:cNvSpPr/>
            <p:nvPr/>
          </p:nvSpPr>
          <p:spPr>
            <a:xfrm>
              <a:off x="8506080" y="4770000"/>
              <a:ext cx="130320" cy="23328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223" name=""/>
            <p:cNvSpPr/>
            <p:nvPr/>
          </p:nvSpPr>
          <p:spPr>
            <a:xfrm>
              <a:off x="8517240" y="4817520"/>
              <a:ext cx="92880" cy="18468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224" name=""/>
            <p:cNvSpPr/>
            <p:nvPr/>
          </p:nvSpPr>
          <p:spPr>
            <a:xfrm>
              <a:off x="8257680" y="4914000"/>
              <a:ext cx="356400" cy="28512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225" name=""/>
            <p:cNvSpPr/>
            <p:nvPr/>
          </p:nvSpPr>
          <p:spPr>
            <a:xfrm>
              <a:off x="8281080" y="4953600"/>
              <a:ext cx="311760" cy="23580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226" name=""/>
            <p:cNvSpPr/>
            <p:nvPr/>
          </p:nvSpPr>
          <p:spPr>
            <a:xfrm>
              <a:off x="8363160" y="5124600"/>
              <a:ext cx="144720" cy="4608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227" name=""/>
            <p:cNvSpPr/>
            <p:nvPr/>
          </p:nvSpPr>
          <p:spPr>
            <a:xfrm>
              <a:off x="8310600" y="4988880"/>
              <a:ext cx="83520" cy="9144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228" name=""/>
            <p:cNvSpPr/>
            <p:nvPr/>
          </p:nvSpPr>
          <p:spPr>
            <a:xfrm>
              <a:off x="8305200" y="4983840"/>
              <a:ext cx="87480" cy="9900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229" name=""/>
            <p:cNvSpPr/>
            <p:nvPr/>
          </p:nvSpPr>
          <p:spPr>
            <a:xfrm>
              <a:off x="8333280" y="5011200"/>
              <a:ext cx="47520" cy="5400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230" name=""/>
            <p:cNvSpPr/>
            <p:nvPr/>
          </p:nvSpPr>
          <p:spPr>
            <a:xfrm>
              <a:off x="8477640" y="4988880"/>
              <a:ext cx="83160" cy="9144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231" name=""/>
            <p:cNvSpPr/>
            <p:nvPr/>
          </p:nvSpPr>
          <p:spPr>
            <a:xfrm>
              <a:off x="8478720" y="4984560"/>
              <a:ext cx="88200" cy="9756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232" name=""/>
            <p:cNvSpPr/>
            <p:nvPr/>
          </p:nvSpPr>
          <p:spPr>
            <a:xfrm>
              <a:off x="8491680" y="5011200"/>
              <a:ext cx="47160" cy="5400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233" name=""/>
            <p:cNvSpPr/>
            <p:nvPr/>
          </p:nvSpPr>
          <p:spPr>
            <a:xfrm>
              <a:off x="8412120" y="5113080"/>
              <a:ext cx="48600" cy="3600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234" name=""/>
            <p:cNvSpPr/>
            <p:nvPr/>
          </p:nvSpPr>
          <p:spPr>
            <a:xfrm>
              <a:off x="8340480" y="5079600"/>
              <a:ext cx="192600" cy="6048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235" name=""/>
            <p:cNvSpPr/>
            <p:nvPr/>
          </p:nvSpPr>
          <p:spPr>
            <a:xfrm>
              <a:off x="8400960" y="5067720"/>
              <a:ext cx="71280" cy="2916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7"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
          <p:cNvSpPr/>
          <p:nvPr/>
        </p:nvSpPr>
        <p:spPr>
          <a:xfrm>
            <a:off x="0" y="5040000"/>
            <a:ext cx="10076400" cy="626400"/>
          </a:xfrm>
          <a:prstGeom prst="rect">
            <a:avLst/>
          </a:prstGeom>
          <a:solidFill>
            <a:srgbClr val="9ecf6c"/>
          </a:solidFill>
          <a:ln w="18000">
            <a:noFill/>
          </a:ln>
        </p:spPr>
        <p:style>
          <a:lnRef idx="0"/>
          <a:fillRef idx="0"/>
          <a:effectRef idx="0"/>
          <a:fontRef idx="minor"/>
        </p:style>
      </p:sp>
      <p:sp>
        <p:nvSpPr>
          <p:cNvPr id="275" name=""/>
          <p:cNvSpPr/>
          <p:nvPr/>
        </p:nvSpPr>
        <p:spPr>
          <a:xfrm>
            <a:off x="9180360" y="4140000"/>
            <a:ext cx="176400" cy="896400"/>
          </a:xfrm>
          <a:prstGeom prst="rect">
            <a:avLst/>
          </a:prstGeom>
          <a:solidFill>
            <a:srgbClr val="74b531"/>
          </a:solidFill>
          <a:ln w="18000">
            <a:noFill/>
          </a:ln>
        </p:spPr>
        <p:style>
          <a:lnRef idx="0"/>
          <a:fillRef idx="0"/>
          <a:effectRef idx="0"/>
          <a:fontRef idx="minor"/>
        </p:style>
      </p:sp>
      <p:sp>
        <p:nvSpPr>
          <p:cNvPr id="276" name=""/>
          <p:cNvSpPr/>
          <p:nvPr/>
        </p:nvSpPr>
        <p:spPr>
          <a:xfrm>
            <a:off x="8820360" y="4500000"/>
            <a:ext cx="896400" cy="266400"/>
          </a:xfrm>
          <a:custGeom>
            <a:avLst/>
            <a:gdLst/>
            <a:ahLst/>
            <a:rect l="l" t="t" r="r" b="b"/>
            <a:pathLst>
              <a:path w="2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2125" y="751"/>
                </a:lnTo>
                <a:lnTo>
                  <a:pt x="2126" y="751"/>
                </a:lnTo>
                <a:cubicBezTo>
                  <a:pt x="2191" y="751"/>
                  <a:pt x="2256" y="734"/>
                  <a:pt x="2313" y="701"/>
                </a:cubicBezTo>
                <a:cubicBezTo>
                  <a:pt x="2370" y="668"/>
                  <a:pt x="2418" y="620"/>
                  <a:pt x="2451" y="563"/>
                </a:cubicBezTo>
                <a:cubicBezTo>
                  <a:pt x="2484" y="506"/>
                  <a:pt x="2501" y="441"/>
                  <a:pt x="2501" y="376"/>
                </a:cubicBezTo>
                <a:lnTo>
                  <a:pt x="2501" y="375"/>
                </a:lnTo>
                <a:lnTo>
                  <a:pt x="2501" y="376"/>
                </a:lnTo>
                <a:lnTo>
                  <a:pt x="2501" y="376"/>
                </a:lnTo>
                <a:cubicBezTo>
                  <a:pt x="2501" y="310"/>
                  <a:pt x="2484" y="245"/>
                  <a:pt x="2451" y="188"/>
                </a:cubicBezTo>
                <a:cubicBezTo>
                  <a:pt x="2418" y="131"/>
                  <a:pt x="2370" y="83"/>
                  <a:pt x="2313" y="50"/>
                </a:cubicBezTo>
                <a:cubicBezTo>
                  <a:pt x="2256" y="17"/>
                  <a:pt x="2191" y="0"/>
                  <a:pt x="2126" y="0"/>
                </a:cubicBezTo>
                <a:lnTo>
                  <a:pt x="375" y="0"/>
                </a:lnTo>
              </a:path>
            </a:pathLst>
          </a:custGeom>
          <a:solidFill>
            <a:srgbClr val="74b531"/>
          </a:solidFill>
          <a:ln w="18000">
            <a:noFill/>
          </a:ln>
        </p:spPr>
        <p:style>
          <a:lnRef idx="0"/>
          <a:fillRef idx="0"/>
          <a:effectRef idx="0"/>
          <a:fontRef idx="minor"/>
        </p:style>
      </p:sp>
      <p:sp>
        <p:nvSpPr>
          <p:cNvPr id="277" name=""/>
          <p:cNvSpPr/>
          <p:nvPr/>
        </p:nvSpPr>
        <p:spPr>
          <a:xfrm>
            <a:off x="8910360" y="4320000"/>
            <a:ext cx="716400" cy="26640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278" name=""/>
          <p:cNvSpPr/>
          <p:nvPr/>
        </p:nvSpPr>
        <p:spPr>
          <a:xfrm>
            <a:off x="9000720" y="4140000"/>
            <a:ext cx="536400" cy="26640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279" name=""/>
          <p:cNvSpPr/>
          <p:nvPr/>
        </p:nvSpPr>
        <p:spPr>
          <a:xfrm>
            <a:off x="9090360" y="3960000"/>
            <a:ext cx="356400" cy="26640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sp>
        <p:nvSpPr>
          <p:cNvPr id="280" name=""/>
          <p:cNvSpPr/>
          <p:nvPr/>
        </p:nvSpPr>
        <p:spPr>
          <a:xfrm>
            <a:off x="8190720" y="4140000"/>
            <a:ext cx="176400" cy="896400"/>
          </a:xfrm>
          <a:prstGeom prst="rect">
            <a:avLst/>
          </a:prstGeom>
          <a:solidFill>
            <a:srgbClr val="74b531"/>
          </a:solidFill>
          <a:ln w="18000">
            <a:noFill/>
          </a:ln>
        </p:spPr>
        <p:style>
          <a:lnRef idx="0"/>
          <a:fillRef idx="0"/>
          <a:effectRef idx="0"/>
          <a:fontRef idx="minor"/>
        </p:style>
      </p:sp>
      <p:sp>
        <p:nvSpPr>
          <p:cNvPr id="281" name=""/>
          <p:cNvSpPr/>
          <p:nvPr/>
        </p:nvSpPr>
        <p:spPr>
          <a:xfrm>
            <a:off x="7920360" y="4410000"/>
            <a:ext cx="716400" cy="266400"/>
          </a:xfrm>
          <a:custGeom>
            <a:avLst/>
            <a:gdLst/>
            <a:ahLst/>
            <a:rect l="l" t="t" r="r" b="b"/>
            <a:pathLst>
              <a:path w="2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625" y="751"/>
                </a:lnTo>
                <a:lnTo>
                  <a:pt x="1626" y="751"/>
                </a:lnTo>
                <a:cubicBezTo>
                  <a:pt x="1691" y="751"/>
                  <a:pt x="1756" y="734"/>
                  <a:pt x="1813" y="701"/>
                </a:cubicBezTo>
                <a:cubicBezTo>
                  <a:pt x="1870" y="668"/>
                  <a:pt x="1918" y="620"/>
                  <a:pt x="1951" y="563"/>
                </a:cubicBezTo>
                <a:cubicBezTo>
                  <a:pt x="1984" y="506"/>
                  <a:pt x="2001" y="441"/>
                  <a:pt x="2001" y="376"/>
                </a:cubicBezTo>
                <a:lnTo>
                  <a:pt x="2001" y="375"/>
                </a:lnTo>
                <a:lnTo>
                  <a:pt x="2001" y="376"/>
                </a:lnTo>
                <a:lnTo>
                  <a:pt x="2001" y="376"/>
                </a:lnTo>
                <a:cubicBezTo>
                  <a:pt x="2001" y="310"/>
                  <a:pt x="1984" y="245"/>
                  <a:pt x="1951" y="188"/>
                </a:cubicBezTo>
                <a:cubicBezTo>
                  <a:pt x="1918" y="131"/>
                  <a:pt x="1870" y="83"/>
                  <a:pt x="1813" y="50"/>
                </a:cubicBezTo>
                <a:cubicBezTo>
                  <a:pt x="1756" y="17"/>
                  <a:pt x="1691" y="0"/>
                  <a:pt x="1626" y="0"/>
                </a:cubicBezTo>
                <a:lnTo>
                  <a:pt x="375" y="0"/>
                </a:lnTo>
              </a:path>
            </a:pathLst>
          </a:custGeom>
          <a:solidFill>
            <a:srgbClr val="74b531"/>
          </a:solidFill>
          <a:ln w="18000">
            <a:noFill/>
          </a:ln>
        </p:spPr>
        <p:style>
          <a:lnRef idx="0"/>
          <a:fillRef idx="0"/>
          <a:effectRef idx="0"/>
          <a:fontRef idx="minor"/>
        </p:style>
      </p:sp>
      <p:sp>
        <p:nvSpPr>
          <p:cNvPr id="282" name=""/>
          <p:cNvSpPr/>
          <p:nvPr/>
        </p:nvSpPr>
        <p:spPr>
          <a:xfrm>
            <a:off x="8010720" y="4230000"/>
            <a:ext cx="536400" cy="266400"/>
          </a:xfrm>
          <a:custGeom>
            <a:avLst/>
            <a:gdLst/>
            <a:ahLst/>
            <a:rect l="l" t="t" r="r" b="b"/>
            <a:pathLst>
              <a:path w="15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1125" y="751"/>
                </a:lnTo>
                <a:lnTo>
                  <a:pt x="1126" y="751"/>
                </a:lnTo>
                <a:cubicBezTo>
                  <a:pt x="1191" y="751"/>
                  <a:pt x="1256" y="734"/>
                  <a:pt x="1313" y="701"/>
                </a:cubicBezTo>
                <a:cubicBezTo>
                  <a:pt x="1370" y="668"/>
                  <a:pt x="1418" y="620"/>
                  <a:pt x="1451" y="563"/>
                </a:cubicBezTo>
                <a:cubicBezTo>
                  <a:pt x="1484" y="506"/>
                  <a:pt x="1501" y="441"/>
                  <a:pt x="1501" y="376"/>
                </a:cubicBezTo>
                <a:lnTo>
                  <a:pt x="1501" y="375"/>
                </a:lnTo>
                <a:lnTo>
                  <a:pt x="1501" y="376"/>
                </a:lnTo>
                <a:lnTo>
                  <a:pt x="1501" y="376"/>
                </a:lnTo>
                <a:cubicBezTo>
                  <a:pt x="1501" y="310"/>
                  <a:pt x="1484" y="245"/>
                  <a:pt x="1451" y="188"/>
                </a:cubicBezTo>
                <a:cubicBezTo>
                  <a:pt x="1418" y="131"/>
                  <a:pt x="1370" y="83"/>
                  <a:pt x="1313" y="50"/>
                </a:cubicBezTo>
                <a:cubicBezTo>
                  <a:pt x="1256" y="17"/>
                  <a:pt x="1191" y="0"/>
                  <a:pt x="1126" y="0"/>
                </a:cubicBezTo>
                <a:lnTo>
                  <a:pt x="375" y="0"/>
                </a:lnTo>
              </a:path>
            </a:pathLst>
          </a:custGeom>
          <a:solidFill>
            <a:srgbClr val="74b531"/>
          </a:solidFill>
          <a:ln w="18000">
            <a:noFill/>
          </a:ln>
        </p:spPr>
        <p:style>
          <a:lnRef idx="0"/>
          <a:fillRef idx="0"/>
          <a:effectRef idx="0"/>
          <a:fontRef idx="minor"/>
        </p:style>
      </p:sp>
      <p:sp>
        <p:nvSpPr>
          <p:cNvPr id="283" name=""/>
          <p:cNvSpPr/>
          <p:nvPr/>
        </p:nvSpPr>
        <p:spPr>
          <a:xfrm>
            <a:off x="8100360" y="4050000"/>
            <a:ext cx="356400" cy="266400"/>
          </a:xfrm>
          <a:custGeom>
            <a:avLst/>
            <a:gdLst/>
            <a:ahLst/>
            <a:rect l="l" t="t" r="r" b="b"/>
            <a:pathLst>
              <a:path w="1002" h="752">
                <a:moveTo>
                  <a:pt x="375" y="0"/>
                </a:moveTo>
                <a:lnTo>
                  <a:pt x="376" y="0"/>
                </a:lnTo>
                <a:cubicBezTo>
                  <a:pt x="310" y="0"/>
                  <a:pt x="245" y="17"/>
                  <a:pt x="188" y="50"/>
                </a:cubicBezTo>
                <a:cubicBezTo>
                  <a:pt x="131" y="83"/>
                  <a:pt x="83" y="131"/>
                  <a:pt x="50" y="188"/>
                </a:cubicBezTo>
                <a:cubicBezTo>
                  <a:pt x="17" y="245"/>
                  <a:pt x="0" y="310"/>
                  <a:pt x="0" y="376"/>
                </a:cubicBezTo>
                <a:lnTo>
                  <a:pt x="0" y="375"/>
                </a:lnTo>
                <a:lnTo>
                  <a:pt x="0" y="376"/>
                </a:lnTo>
                <a:cubicBezTo>
                  <a:pt x="0" y="441"/>
                  <a:pt x="17" y="506"/>
                  <a:pt x="50" y="563"/>
                </a:cubicBezTo>
                <a:cubicBezTo>
                  <a:pt x="83" y="620"/>
                  <a:pt x="131" y="668"/>
                  <a:pt x="188" y="701"/>
                </a:cubicBezTo>
                <a:cubicBezTo>
                  <a:pt x="245" y="734"/>
                  <a:pt x="310" y="751"/>
                  <a:pt x="376" y="751"/>
                </a:cubicBezTo>
                <a:lnTo>
                  <a:pt x="625" y="751"/>
                </a:lnTo>
                <a:lnTo>
                  <a:pt x="626" y="751"/>
                </a:lnTo>
                <a:cubicBezTo>
                  <a:pt x="691" y="751"/>
                  <a:pt x="756" y="734"/>
                  <a:pt x="813" y="701"/>
                </a:cubicBezTo>
                <a:cubicBezTo>
                  <a:pt x="870" y="668"/>
                  <a:pt x="918" y="620"/>
                  <a:pt x="951" y="563"/>
                </a:cubicBezTo>
                <a:cubicBezTo>
                  <a:pt x="984" y="506"/>
                  <a:pt x="1001" y="441"/>
                  <a:pt x="1001" y="376"/>
                </a:cubicBezTo>
                <a:lnTo>
                  <a:pt x="1000" y="375"/>
                </a:lnTo>
                <a:lnTo>
                  <a:pt x="1001" y="376"/>
                </a:lnTo>
                <a:lnTo>
                  <a:pt x="1001" y="376"/>
                </a:lnTo>
                <a:cubicBezTo>
                  <a:pt x="1001" y="310"/>
                  <a:pt x="984" y="245"/>
                  <a:pt x="951" y="188"/>
                </a:cubicBezTo>
                <a:cubicBezTo>
                  <a:pt x="918" y="131"/>
                  <a:pt x="870" y="83"/>
                  <a:pt x="813" y="50"/>
                </a:cubicBezTo>
                <a:cubicBezTo>
                  <a:pt x="756" y="17"/>
                  <a:pt x="691" y="0"/>
                  <a:pt x="626" y="0"/>
                </a:cubicBezTo>
                <a:lnTo>
                  <a:pt x="375" y="0"/>
                </a:lnTo>
              </a:path>
            </a:pathLst>
          </a:custGeom>
          <a:solidFill>
            <a:srgbClr val="74b531"/>
          </a:solidFill>
          <a:ln w="18000">
            <a:noFill/>
          </a:ln>
        </p:spPr>
        <p:style>
          <a:lnRef idx="0"/>
          <a:fillRef idx="0"/>
          <a:effectRef idx="0"/>
          <a:fontRef idx="minor"/>
        </p:style>
      </p:sp>
      <p:grpSp>
        <p:nvGrpSpPr>
          <p:cNvPr id="284" name=""/>
          <p:cNvGrpSpPr/>
          <p:nvPr/>
        </p:nvGrpSpPr>
        <p:grpSpPr>
          <a:xfrm>
            <a:off x="8640000" y="3690000"/>
            <a:ext cx="356400" cy="266400"/>
            <a:chOff x="8640000" y="3690000"/>
            <a:chExt cx="356400" cy="266400"/>
          </a:xfrm>
        </p:grpSpPr>
        <p:sp>
          <p:nvSpPr>
            <p:cNvPr id="285" name=""/>
            <p:cNvSpPr/>
            <p:nvPr/>
          </p:nvSpPr>
          <p:spPr>
            <a:xfrm>
              <a:off x="8788680" y="3690000"/>
              <a:ext cx="83880" cy="15300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286" name=""/>
            <p:cNvSpPr/>
            <p:nvPr/>
          </p:nvSpPr>
          <p:spPr>
            <a:xfrm>
              <a:off x="8640000" y="3690000"/>
              <a:ext cx="322920" cy="26640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287" name=""/>
            <p:cNvSpPr/>
            <p:nvPr/>
          </p:nvSpPr>
          <p:spPr>
            <a:xfrm>
              <a:off x="8960400" y="3808800"/>
              <a:ext cx="36000" cy="2376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288" name=""/>
            <p:cNvSpPr/>
            <p:nvPr/>
          </p:nvSpPr>
          <p:spPr>
            <a:xfrm>
              <a:off x="8914680" y="3810960"/>
              <a:ext cx="17280" cy="1656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89" name=""/>
            <p:cNvSpPr/>
            <p:nvPr/>
          </p:nvSpPr>
          <p:spPr>
            <a:xfrm>
              <a:off x="8664480" y="3731760"/>
              <a:ext cx="46440" cy="1656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90" name=""/>
            <p:cNvSpPr/>
            <p:nvPr/>
          </p:nvSpPr>
          <p:spPr>
            <a:xfrm>
              <a:off x="8681400" y="3780720"/>
              <a:ext cx="53280" cy="792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91" name=""/>
            <p:cNvSpPr/>
            <p:nvPr/>
          </p:nvSpPr>
          <p:spPr>
            <a:xfrm>
              <a:off x="8707320" y="3818520"/>
              <a:ext cx="47880" cy="360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292" name=""/>
            <p:cNvSpPr/>
            <p:nvPr/>
          </p:nvSpPr>
          <p:spPr>
            <a:xfrm>
              <a:off x="8739000" y="3855240"/>
              <a:ext cx="43560" cy="324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93" name=""/>
          <p:cNvGrpSpPr/>
          <p:nvPr/>
        </p:nvGrpSpPr>
        <p:grpSpPr>
          <a:xfrm>
            <a:off x="9180000" y="3510000"/>
            <a:ext cx="356400" cy="266400"/>
            <a:chOff x="9180000" y="3510000"/>
            <a:chExt cx="356400" cy="266400"/>
          </a:xfrm>
        </p:grpSpPr>
        <p:sp>
          <p:nvSpPr>
            <p:cNvPr id="294" name=""/>
            <p:cNvSpPr/>
            <p:nvPr/>
          </p:nvSpPr>
          <p:spPr>
            <a:xfrm>
              <a:off x="9328680" y="3510000"/>
              <a:ext cx="83880" cy="153000"/>
            </a:xfrm>
            <a:custGeom>
              <a:avLst/>
              <a:gdLst/>
              <a:ahLst/>
              <a:rect l="l" t="t" r="r" b="b"/>
              <a:pathLst>
                <a:path w="277" h="447">
                  <a:moveTo>
                    <a:pt x="214" y="151"/>
                  </a:moveTo>
                  <a:cubicBezTo>
                    <a:pt x="171" y="70"/>
                    <a:pt x="79" y="0"/>
                    <a:pt x="41" y="12"/>
                  </a:cubicBezTo>
                  <a:cubicBezTo>
                    <a:pt x="13" y="25"/>
                    <a:pt x="45" y="79"/>
                    <a:pt x="71" y="108"/>
                  </a:cubicBezTo>
                  <a:cubicBezTo>
                    <a:pt x="74" y="110"/>
                    <a:pt x="72" y="114"/>
                    <a:pt x="68" y="114"/>
                  </a:cubicBezTo>
                  <a:cubicBezTo>
                    <a:pt x="56" y="111"/>
                    <a:pt x="42" y="111"/>
                    <a:pt x="36" y="118"/>
                  </a:cubicBezTo>
                  <a:cubicBezTo>
                    <a:pt x="22" y="135"/>
                    <a:pt x="42" y="159"/>
                    <a:pt x="59" y="175"/>
                  </a:cubicBezTo>
                  <a:cubicBezTo>
                    <a:pt x="62" y="177"/>
                    <a:pt x="60" y="182"/>
                    <a:pt x="56" y="181"/>
                  </a:cubicBezTo>
                  <a:cubicBezTo>
                    <a:pt x="41" y="178"/>
                    <a:pt x="26" y="178"/>
                    <a:pt x="21" y="184"/>
                  </a:cubicBezTo>
                  <a:cubicBezTo>
                    <a:pt x="0" y="209"/>
                    <a:pt x="31" y="282"/>
                    <a:pt x="49" y="309"/>
                  </a:cubicBezTo>
                  <a:cubicBezTo>
                    <a:pt x="71" y="341"/>
                    <a:pt x="94" y="373"/>
                    <a:pt x="123" y="398"/>
                  </a:cubicBezTo>
                  <a:cubicBezTo>
                    <a:pt x="153" y="424"/>
                    <a:pt x="190" y="443"/>
                    <a:pt x="229" y="446"/>
                  </a:cubicBezTo>
                  <a:cubicBezTo>
                    <a:pt x="231" y="446"/>
                    <a:pt x="233" y="446"/>
                    <a:pt x="234" y="446"/>
                  </a:cubicBezTo>
                  <a:cubicBezTo>
                    <a:pt x="236" y="445"/>
                    <a:pt x="237" y="442"/>
                    <a:pt x="238" y="440"/>
                  </a:cubicBezTo>
                  <a:cubicBezTo>
                    <a:pt x="245" y="422"/>
                    <a:pt x="247" y="415"/>
                    <a:pt x="250" y="400"/>
                  </a:cubicBezTo>
                  <a:cubicBezTo>
                    <a:pt x="253" y="339"/>
                    <a:pt x="276" y="270"/>
                    <a:pt x="214" y="151"/>
                  </a:cubicBezTo>
                  <a:close/>
                </a:path>
              </a:pathLst>
            </a:custGeom>
            <a:solidFill>
              <a:srgbClr val="74b531"/>
            </a:solidFill>
            <a:ln w="0">
              <a:noFill/>
            </a:ln>
          </p:spPr>
          <p:style>
            <a:lnRef idx="0"/>
            <a:fillRef idx="0"/>
            <a:effectRef idx="0"/>
            <a:fontRef idx="minor"/>
          </p:style>
        </p:sp>
        <p:sp>
          <p:nvSpPr>
            <p:cNvPr id="295" name=""/>
            <p:cNvSpPr/>
            <p:nvPr/>
          </p:nvSpPr>
          <p:spPr>
            <a:xfrm>
              <a:off x="9180000" y="3510000"/>
              <a:ext cx="322920" cy="266400"/>
            </a:xfrm>
            <a:custGeom>
              <a:avLst/>
              <a:gdLst/>
              <a:ahLst/>
              <a:rect l="l" t="t" r="r" b="b"/>
              <a:pathLst>
                <a:path w="909" h="764">
                  <a:moveTo>
                    <a:pt x="752" y="298"/>
                  </a:moveTo>
                  <a:cubicBezTo>
                    <a:pt x="700" y="306"/>
                    <a:pt x="647" y="355"/>
                    <a:pt x="620" y="399"/>
                  </a:cubicBezTo>
                  <a:cubicBezTo>
                    <a:pt x="619" y="402"/>
                    <a:pt x="616" y="405"/>
                    <a:pt x="613" y="406"/>
                  </a:cubicBezTo>
                  <a:cubicBezTo>
                    <a:pt x="609" y="406"/>
                    <a:pt x="606" y="403"/>
                    <a:pt x="603" y="401"/>
                  </a:cubicBezTo>
                  <a:cubicBezTo>
                    <a:pt x="575" y="375"/>
                    <a:pt x="538" y="342"/>
                    <a:pt x="492" y="285"/>
                  </a:cubicBezTo>
                  <a:cubicBezTo>
                    <a:pt x="472" y="260"/>
                    <a:pt x="373" y="141"/>
                    <a:pt x="276" y="73"/>
                  </a:cubicBezTo>
                  <a:cubicBezTo>
                    <a:pt x="192" y="15"/>
                    <a:pt x="86" y="0"/>
                    <a:pt x="50" y="24"/>
                  </a:cubicBezTo>
                  <a:cubicBezTo>
                    <a:pt x="33" y="35"/>
                    <a:pt x="30" y="60"/>
                    <a:pt x="37" y="79"/>
                  </a:cubicBezTo>
                  <a:cubicBezTo>
                    <a:pt x="45" y="98"/>
                    <a:pt x="71" y="120"/>
                    <a:pt x="91" y="129"/>
                  </a:cubicBezTo>
                  <a:cubicBezTo>
                    <a:pt x="66" y="126"/>
                    <a:pt x="34" y="146"/>
                    <a:pt x="34" y="170"/>
                  </a:cubicBezTo>
                  <a:cubicBezTo>
                    <a:pt x="34" y="212"/>
                    <a:pt x="109" y="258"/>
                    <a:pt x="133" y="265"/>
                  </a:cubicBezTo>
                  <a:cubicBezTo>
                    <a:pt x="112" y="266"/>
                    <a:pt x="95" y="290"/>
                    <a:pt x="100" y="310"/>
                  </a:cubicBezTo>
                  <a:cubicBezTo>
                    <a:pt x="109" y="349"/>
                    <a:pt x="181" y="367"/>
                    <a:pt x="203" y="370"/>
                  </a:cubicBezTo>
                  <a:cubicBezTo>
                    <a:pt x="183" y="374"/>
                    <a:pt x="172" y="399"/>
                    <a:pt x="179" y="418"/>
                  </a:cubicBezTo>
                  <a:cubicBezTo>
                    <a:pt x="190" y="448"/>
                    <a:pt x="262" y="467"/>
                    <a:pt x="282" y="471"/>
                  </a:cubicBezTo>
                  <a:cubicBezTo>
                    <a:pt x="264" y="487"/>
                    <a:pt x="271" y="513"/>
                    <a:pt x="290" y="527"/>
                  </a:cubicBezTo>
                  <a:cubicBezTo>
                    <a:pt x="306" y="540"/>
                    <a:pt x="328" y="548"/>
                    <a:pt x="349" y="551"/>
                  </a:cubicBezTo>
                  <a:cubicBezTo>
                    <a:pt x="295" y="545"/>
                    <a:pt x="232" y="537"/>
                    <a:pt x="179" y="536"/>
                  </a:cubicBezTo>
                  <a:cubicBezTo>
                    <a:pt x="127" y="535"/>
                    <a:pt x="48" y="552"/>
                    <a:pt x="0" y="595"/>
                  </a:cubicBezTo>
                  <a:cubicBezTo>
                    <a:pt x="69" y="623"/>
                    <a:pt x="149" y="682"/>
                    <a:pt x="180" y="763"/>
                  </a:cubicBezTo>
                  <a:cubicBezTo>
                    <a:pt x="231" y="761"/>
                    <a:pt x="267" y="733"/>
                    <a:pt x="307" y="703"/>
                  </a:cubicBezTo>
                  <a:cubicBezTo>
                    <a:pt x="313" y="698"/>
                    <a:pt x="319" y="693"/>
                    <a:pt x="327" y="692"/>
                  </a:cubicBezTo>
                  <a:cubicBezTo>
                    <a:pt x="332" y="692"/>
                    <a:pt x="338" y="693"/>
                    <a:pt x="343" y="695"/>
                  </a:cubicBezTo>
                  <a:cubicBezTo>
                    <a:pt x="365" y="702"/>
                    <a:pt x="466" y="753"/>
                    <a:pt x="594" y="747"/>
                  </a:cubicBezTo>
                  <a:cubicBezTo>
                    <a:pt x="692" y="742"/>
                    <a:pt x="777" y="701"/>
                    <a:pt x="817" y="626"/>
                  </a:cubicBezTo>
                  <a:cubicBezTo>
                    <a:pt x="856" y="553"/>
                    <a:pt x="860" y="475"/>
                    <a:pt x="864" y="453"/>
                  </a:cubicBezTo>
                  <a:cubicBezTo>
                    <a:pt x="868" y="432"/>
                    <a:pt x="888" y="421"/>
                    <a:pt x="907" y="415"/>
                  </a:cubicBezTo>
                  <a:cubicBezTo>
                    <a:pt x="905" y="394"/>
                    <a:pt x="908" y="367"/>
                    <a:pt x="905" y="345"/>
                  </a:cubicBezTo>
                  <a:cubicBezTo>
                    <a:pt x="865" y="312"/>
                    <a:pt x="804" y="290"/>
                    <a:pt x="752" y="298"/>
                  </a:cubicBezTo>
                  <a:close/>
                </a:path>
              </a:pathLst>
            </a:custGeom>
            <a:solidFill>
              <a:srgbClr val="74b531"/>
            </a:solidFill>
            <a:ln w="0">
              <a:noFill/>
            </a:ln>
          </p:spPr>
          <p:style>
            <a:lnRef idx="0"/>
            <a:fillRef idx="0"/>
            <a:effectRef idx="0"/>
            <a:fontRef idx="minor"/>
          </p:style>
        </p:sp>
        <p:sp>
          <p:nvSpPr>
            <p:cNvPr id="296" name=""/>
            <p:cNvSpPr/>
            <p:nvPr/>
          </p:nvSpPr>
          <p:spPr>
            <a:xfrm>
              <a:off x="9500400" y="3628800"/>
              <a:ext cx="36000" cy="23760"/>
            </a:xfrm>
            <a:custGeom>
              <a:avLst/>
              <a:gdLst/>
              <a:ahLst/>
              <a:rect l="l" t="t" r="r" b="b"/>
              <a:pathLst>
                <a:path w="114" h="77">
                  <a:moveTo>
                    <a:pt x="26" y="1"/>
                  </a:moveTo>
                  <a:cubicBezTo>
                    <a:pt x="23" y="0"/>
                    <a:pt x="19" y="0"/>
                    <a:pt x="16" y="0"/>
                  </a:cubicBezTo>
                  <a:cubicBezTo>
                    <a:pt x="10" y="1"/>
                    <a:pt x="8" y="3"/>
                    <a:pt x="6" y="8"/>
                  </a:cubicBezTo>
                  <a:cubicBezTo>
                    <a:pt x="0" y="20"/>
                    <a:pt x="2" y="60"/>
                    <a:pt x="5" y="68"/>
                  </a:cubicBezTo>
                  <a:cubicBezTo>
                    <a:pt x="7" y="73"/>
                    <a:pt x="10" y="76"/>
                    <a:pt x="16" y="76"/>
                  </a:cubicBezTo>
                  <a:cubicBezTo>
                    <a:pt x="18" y="76"/>
                    <a:pt x="21" y="75"/>
                    <a:pt x="23" y="74"/>
                  </a:cubicBezTo>
                  <a:cubicBezTo>
                    <a:pt x="30" y="72"/>
                    <a:pt x="38" y="69"/>
                    <a:pt x="46" y="67"/>
                  </a:cubicBezTo>
                  <a:cubicBezTo>
                    <a:pt x="66" y="60"/>
                    <a:pt x="85" y="54"/>
                    <a:pt x="104" y="47"/>
                  </a:cubicBezTo>
                  <a:cubicBezTo>
                    <a:pt x="107" y="46"/>
                    <a:pt x="111" y="45"/>
                    <a:pt x="112" y="42"/>
                  </a:cubicBezTo>
                  <a:cubicBezTo>
                    <a:pt x="113" y="38"/>
                    <a:pt x="109" y="34"/>
                    <a:pt x="106" y="31"/>
                  </a:cubicBezTo>
                  <a:cubicBezTo>
                    <a:pt x="80" y="19"/>
                    <a:pt x="53" y="9"/>
                    <a:pt x="26" y="1"/>
                  </a:cubicBezTo>
                  <a:close/>
                </a:path>
              </a:pathLst>
            </a:custGeom>
            <a:solidFill>
              <a:srgbClr val="74b531"/>
            </a:solidFill>
            <a:ln w="0">
              <a:noFill/>
            </a:ln>
          </p:spPr>
          <p:style>
            <a:lnRef idx="0"/>
            <a:fillRef idx="0"/>
            <a:effectRef idx="0"/>
            <a:fontRef idx="minor"/>
          </p:style>
        </p:sp>
        <p:sp>
          <p:nvSpPr>
            <p:cNvPr id="297" name=""/>
            <p:cNvSpPr/>
            <p:nvPr/>
          </p:nvSpPr>
          <p:spPr>
            <a:xfrm>
              <a:off x="9454680" y="3630960"/>
              <a:ext cx="17280" cy="16560"/>
            </a:xfrm>
            <a:custGeom>
              <a:avLst/>
              <a:gdLst/>
              <a:ahLst/>
              <a:rect l="l" t="t" r="r" b="b"/>
              <a:pathLst>
                <a:path w="59" h="57">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98" name=""/>
            <p:cNvSpPr/>
            <p:nvPr/>
          </p:nvSpPr>
          <p:spPr>
            <a:xfrm>
              <a:off x="9204480" y="3551760"/>
              <a:ext cx="46440" cy="16560"/>
            </a:xfrm>
            <a:custGeom>
              <a:avLst/>
              <a:gdLst/>
              <a:ahLst/>
              <a:rect l="l" t="t" r="r" b="b"/>
              <a:pathLst>
                <a:path w="140" h="59">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99" name=""/>
            <p:cNvSpPr/>
            <p:nvPr/>
          </p:nvSpPr>
          <p:spPr>
            <a:xfrm>
              <a:off x="9221400" y="3600720"/>
              <a:ext cx="53280" cy="7920"/>
            </a:xfrm>
            <a:custGeom>
              <a:avLst/>
              <a:gdLst/>
              <a:ahLst/>
              <a:rect l="l" t="t" r="r" b="b"/>
              <a:pathLst>
                <a:path w="159" h="33">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300" name=""/>
            <p:cNvSpPr/>
            <p:nvPr/>
          </p:nvSpPr>
          <p:spPr>
            <a:xfrm>
              <a:off x="9247320" y="3638520"/>
              <a:ext cx="47880" cy="3600"/>
            </a:xfrm>
            <a:custGeom>
              <a:avLst/>
              <a:gdLst/>
              <a:ahLst/>
              <a:rect l="l" t="t" r="r" b="b"/>
              <a:pathLst>
                <a:path w="146" h="23">
                  <a:moveTo>
                    <a:pt x="107" y="9"/>
                  </a:moveTo>
                  <a:cubicBezTo>
                    <a:pt x="127" y="11"/>
                    <a:pt x="143" y="9"/>
                    <a:pt x="144" y="12"/>
                  </a:cubicBezTo>
                  <a:cubicBezTo>
                    <a:pt x="145" y="17"/>
                    <a:pt x="124" y="18"/>
                    <a:pt x="113" y="18"/>
                  </a:cubicBezTo>
                  <a:cubicBezTo>
                    <a:pt x="80" y="20"/>
                    <a:pt x="57" y="22"/>
                    <a:pt x="20" y="15"/>
                  </a:cubicBezTo>
                  <a:cubicBezTo>
                    <a:pt x="16" y="15"/>
                    <a:pt x="0" y="12"/>
                    <a:pt x="1" y="10"/>
                  </a:cubicBezTo>
                  <a:cubicBezTo>
                    <a:pt x="4" y="6"/>
                    <a:pt x="12" y="1"/>
                    <a:pt x="17" y="0"/>
                  </a:cubicBezTo>
                  <a:cubicBezTo>
                    <a:pt x="38" y="5"/>
                    <a:pt x="86" y="8"/>
                    <a:pt x="107" y="9"/>
                  </a:cubicBezTo>
                  <a:close/>
                </a:path>
              </a:pathLst>
            </a:custGeom>
            <a:solidFill>
              <a:srgbClr val="74b531"/>
            </a:solidFill>
            <a:ln w="0">
              <a:noFill/>
            </a:ln>
          </p:spPr>
          <p:style>
            <a:lnRef idx="0"/>
            <a:fillRef idx="0"/>
            <a:effectRef idx="0"/>
            <a:fontRef idx="minor"/>
          </p:style>
        </p:sp>
        <p:sp>
          <p:nvSpPr>
            <p:cNvPr id="301" name=""/>
            <p:cNvSpPr/>
            <p:nvPr/>
          </p:nvSpPr>
          <p:spPr>
            <a:xfrm>
              <a:off x="9279000" y="3675240"/>
              <a:ext cx="43560" cy="3240"/>
            </a:xfrm>
            <a:custGeom>
              <a:avLst/>
              <a:gdLst/>
              <a:ahLst/>
              <a:rect l="l" t="t" r="r" b="b"/>
              <a:pathLst>
                <a:path w="132" h="20">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3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0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341" name=""/>
          <p:cNvGrpSpPr/>
          <p:nvPr/>
        </p:nvGrpSpPr>
        <p:grpSpPr>
          <a:xfrm>
            <a:off x="9000000" y="4766400"/>
            <a:ext cx="493920" cy="393840"/>
            <a:chOff x="9000000" y="4766400"/>
            <a:chExt cx="493920" cy="393840"/>
          </a:xfrm>
        </p:grpSpPr>
        <p:sp>
          <p:nvSpPr>
            <p:cNvPr id="342" name=""/>
            <p:cNvSpPr/>
            <p:nvPr/>
          </p:nvSpPr>
          <p:spPr>
            <a:xfrm>
              <a:off x="9345960" y="4894200"/>
              <a:ext cx="147960" cy="225360"/>
            </a:xfrm>
            <a:custGeom>
              <a:avLst/>
              <a:gdLst/>
              <a:ahLst/>
              <a:rect l="l" t="t" r="r" b="b"/>
              <a:pathLst>
                <a:path w="433" h="662">
                  <a:moveTo>
                    <a:pt x="240" y="560"/>
                  </a:moveTo>
                  <a:cubicBezTo>
                    <a:pt x="360" y="456"/>
                    <a:pt x="432" y="329"/>
                    <a:pt x="420" y="159"/>
                  </a:cubicBezTo>
                  <a:cubicBezTo>
                    <a:pt x="415" y="92"/>
                    <a:pt x="390" y="48"/>
                    <a:pt x="360" y="21"/>
                  </a:cubicBezTo>
                  <a:cubicBezTo>
                    <a:pt x="337" y="0"/>
                    <a:pt x="196" y="48"/>
                    <a:pt x="196" y="201"/>
                  </a:cubicBezTo>
                  <a:cubicBezTo>
                    <a:pt x="198" y="490"/>
                    <a:pt x="65" y="500"/>
                    <a:pt x="0" y="650"/>
                  </a:cubicBezTo>
                  <a:cubicBezTo>
                    <a:pt x="69" y="661"/>
                    <a:pt x="152" y="638"/>
                    <a:pt x="240" y="560"/>
                  </a:cubicBezTo>
                  <a:close/>
                </a:path>
              </a:pathLst>
            </a:custGeom>
            <a:solidFill>
              <a:srgbClr val="74b531"/>
            </a:solidFill>
            <a:ln w="0">
              <a:noFill/>
            </a:ln>
          </p:spPr>
          <p:style>
            <a:lnRef idx="0"/>
            <a:fillRef idx="0"/>
            <a:effectRef idx="0"/>
            <a:fontRef idx="minor"/>
          </p:style>
        </p:sp>
        <p:sp>
          <p:nvSpPr>
            <p:cNvPr id="343" name=""/>
            <p:cNvSpPr/>
            <p:nvPr/>
          </p:nvSpPr>
          <p:spPr>
            <a:xfrm>
              <a:off x="9331920" y="4887360"/>
              <a:ext cx="140040" cy="230400"/>
            </a:xfrm>
            <a:custGeom>
              <a:avLst/>
              <a:gdLst/>
              <a:ahLst/>
              <a:rect l="l" t="t" r="r" b="b"/>
              <a:pathLst>
                <a:path w="400" h="706">
                  <a:moveTo>
                    <a:pt x="399" y="79"/>
                  </a:moveTo>
                  <a:cubicBezTo>
                    <a:pt x="323" y="0"/>
                    <a:pt x="187" y="132"/>
                    <a:pt x="187" y="252"/>
                  </a:cubicBezTo>
                  <a:cubicBezTo>
                    <a:pt x="187" y="542"/>
                    <a:pt x="67" y="568"/>
                    <a:pt x="0" y="698"/>
                  </a:cubicBezTo>
                  <a:cubicBezTo>
                    <a:pt x="12" y="701"/>
                    <a:pt x="11" y="705"/>
                    <a:pt x="37" y="705"/>
                  </a:cubicBezTo>
                  <a:cubicBezTo>
                    <a:pt x="122" y="637"/>
                    <a:pt x="249" y="508"/>
                    <a:pt x="249" y="286"/>
                  </a:cubicBezTo>
                  <a:cubicBezTo>
                    <a:pt x="249" y="148"/>
                    <a:pt x="318" y="90"/>
                    <a:pt x="399" y="79"/>
                  </a:cubicBezTo>
                  <a:close/>
                </a:path>
              </a:pathLst>
            </a:custGeom>
            <a:solidFill>
              <a:srgbClr val="74b531"/>
            </a:solidFill>
            <a:ln w="0">
              <a:noFill/>
            </a:ln>
          </p:spPr>
          <p:style>
            <a:lnRef idx="0"/>
            <a:fillRef idx="0"/>
            <a:effectRef idx="0"/>
            <a:fontRef idx="minor"/>
          </p:style>
        </p:sp>
        <p:sp>
          <p:nvSpPr>
            <p:cNvPr id="344" name=""/>
            <p:cNvSpPr/>
            <p:nvPr/>
          </p:nvSpPr>
          <p:spPr>
            <a:xfrm>
              <a:off x="9331920" y="4883040"/>
              <a:ext cx="131760" cy="231480"/>
            </a:xfrm>
            <a:custGeom>
              <a:avLst/>
              <a:gdLst/>
              <a:ahLst/>
              <a:rect l="l" t="t" r="r" b="b"/>
              <a:pathLst>
                <a:path w="377" h="690">
                  <a:moveTo>
                    <a:pt x="376" y="53"/>
                  </a:moveTo>
                  <a:cubicBezTo>
                    <a:pt x="288" y="0"/>
                    <a:pt x="159" y="76"/>
                    <a:pt x="159" y="222"/>
                  </a:cubicBezTo>
                  <a:cubicBezTo>
                    <a:pt x="159" y="459"/>
                    <a:pt x="53" y="450"/>
                    <a:pt x="0" y="565"/>
                  </a:cubicBezTo>
                  <a:cubicBezTo>
                    <a:pt x="0" y="606"/>
                    <a:pt x="0" y="648"/>
                    <a:pt x="0" y="689"/>
                  </a:cubicBezTo>
                  <a:cubicBezTo>
                    <a:pt x="37" y="664"/>
                    <a:pt x="212" y="515"/>
                    <a:pt x="212" y="254"/>
                  </a:cubicBezTo>
                  <a:cubicBezTo>
                    <a:pt x="212" y="115"/>
                    <a:pt x="293" y="55"/>
                    <a:pt x="376" y="53"/>
                  </a:cubicBezTo>
                  <a:close/>
                </a:path>
              </a:pathLst>
            </a:custGeom>
            <a:solidFill>
              <a:srgbClr val="74b531"/>
            </a:solidFill>
            <a:ln w="0">
              <a:noFill/>
            </a:ln>
          </p:spPr>
          <p:style>
            <a:lnRef idx="0"/>
            <a:fillRef idx="0"/>
            <a:effectRef idx="0"/>
            <a:fontRef idx="minor"/>
          </p:style>
        </p:sp>
        <p:sp>
          <p:nvSpPr>
            <p:cNvPr id="345" name=""/>
            <p:cNvSpPr/>
            <p:nvPr/>
          </p:nvSpPr>
          <p:spPr>
            <a:xfrm>
              <a:off x="9000000" y="4921560"/>
              <a:ext cx="226440" cy="210600"/>
            </a:xfrm>
            <a:custGeom>
              <a:avLst/>
              <a:gdLst/>
              <a:ahLst/>
              <a:rect l="l" t="t" r="r" b="b"/>
              <a:pathLst>
                <a:path w="668" h="625">
                  <a:moveTo>
                    <a:pt x="32" y="106"/>
                  </a:moveTo>
                  <a:cubicBezTo>
                    <a:pt x="0" y="37"/>
                    <a:pt x="168" y="0"/>
                    <a:pt x="226" y="27"/>
                  </a:cubicBezTo>
                  <a:cubicBezTo>
                    <a:pt x="226" y="66"/>
                    <a:pt x="226" y="104"/>
                    <a:pt x="226" y="143"/>
                  </a:cubicBezTo>
                  <a:cubicBezTo>
                    <a:pt x="161" y="130"/>
                    <a:pt x="55" y="154"/>
                    <a:pt x="32" y="106"/>
                  </a:cubicBezTo>
                  <a:moveTo>
                    <a:pt x="418" y="589"/>
                  </a:moveTo>
                  <a:cubicBezTo>
                    <a:pt x="418" y="555"/>
                    <a:pt x="531" y="487"/>
                    <a:pt x="667" y="487"/>
                  </a:cubicBezTo>
                  <a:cubicBezTo>
                    <a:pt x="667" y="529"/>
                    <a:pt x="667" y="571"/>
                    <a:pt x="667" y="613"/>
                  </a:cubicBezTo>
                  <a:cubicBezTo>
                    <a:pt x="584" y="605"/>
                    <a:pt x="418" y="624"/>
                    <a:pt x="418" y="589"/>
                  </a:cubicBezTo>
                  <a:close/>
                </a:path>
              </a:pathLst>
            </a:custGeom>
            <a:solidFill>
              <a:srgbClr val="74b531"/>
            </a:solidFill>
            <a:ln w="0">
              <a:noFill/>
            </a:ln>
          </p:spPr>
          <p:style>
            <a:lnRef idx="0"/>
            <a:fillRef idx="0"/>
            <a:effectRef idx="0"/>
            <a:fontRef idx="minor"/>
          </p:style>
        </p:sp>
        <p:sp>
          <p:nvSpPr>
            <p:cNvPr id="346" name=""/>
            <p:cNvSpPr/>
            <p:nvPr/>
          </p:nvSpPr>
          <p:spPr>
            <a:xfrm>
              <a:off x="9083880" y="4851000"/>
              <a:ext cx="263880" cy="309240"/>
            </a:xfrm>
            <a:custGeom>
              <a:avLst/>
              <a:gdLst/>
              <a:ahLst/>
              <a:rect l="l" t="t" r="r" b="b"/>
              <a:pathLst>
                <a:path w="863" h="993">
                  <a:moveTo>
                    <a:pt x="813" y="446"/>
                  </a:moveTo>
                  <a:cubicBezTo>
                    <a:pt x="774" y="349"/>
                    <a:pt x="670" y="231"/>
                    <a:pt x="518" y="166"/>
                  </a:cubicBezTo>
                  <a:cubicBezTo>
                    <a:pt x="138" y="0"/>
                    <a:pt x="0" y="252"/>
                    <a:pt x="173" y="379"/>
                  </a:cubicBezTo>
                  <a:cubicBezTo>
                    <a:pt x="376" y="529"/>
                    <a:pt x="357" y="768"/>
                    <a:pt x="435" y="867"/>
                  </a:cubicBezTo>
                  <a:cubicBezTo>
                    <a:pt x="353" y="888"/>
                    <a:pt x="293" y="932"/>
                    <a:pt x="293" y="957"/>
                  </a:cubicBezTo>
                  <a:cubicBezTo>
                    <a:pt x="293" y="992"/>
                    <a:pt x="458" y="973"/>
                    <a:pt x="541" y="980"/>
                  </a:cubicBezTo>
                  <a:cubicBezTo>
                    <a:pt x="679" y="980"/>
                    <a:pt x="790" y="952"/>
                    <a:pt x="790" y="918"/>
                  </a:cubicBezTo>
                  <a:cubicBezTo>
                    <a:pt x="792" y="892"/>
                    <a:pt x="788" y="876"/>
                    <a:pt x="781" y="862"/>
                  </a:cubicBezTo>
                  <a:cubicBezTo>
                    <a:pt x="848" y="763"/>
                    <a:pt x="862" y="566"/>
                    <a:pt x="813" y="446"/>
                  </a:cubicBezTo>
                  <a:close/>
                </a:path>
              </a:pathLst>
            </a:custGeom>
            <a:solidFill>
              <a:srgbClr val="74b531"/>
            </a:solidFill>
            <a:ln w="0">
              <a:noFill/>
            </a:ln>
          </p:spPr>
          <p:style>
            <a:lnRef idx="0"/>
            <a:fillRef idx="0"/>
            <a:effectRef idx="0"/>
            <a:fontRef idx="minor"/>
          </p:style>
        </p:sp>
        <p:sp>
          <p:nvSpPr>
            <p:cNvPr id="347" name=""/>
            <p:cNvSpPr/>
            <p:nvPr/>
          </p:nvSpPr>
          <p:spPr>
            <a:xfrm>
              <a:off x="9187200" y="4956840"/>
              <a:ext cx="96480" cy="180360"/>
            </a:xfrm>
            <a:custGeom>
              <a:avLst/>
              <a:gdLst/>
              <a:ahLst/>
              <a:rect l="l" t="t" r="r" b="b"/>
              <a:pathLst>
                <a:path w="443" h="525">
                  <a:moveTo>
                    <a:pt x="378" y="0"/>
                  </a:moveTo>
                  <a:cubicBezTo>
                    <a:pt x="258" y="10"/>
                    <a:pt x="150" y="120"/>
                    <a:pt x="150" y="257"/>
                  </a:cubicBezTo>
                  <a:cubicBezTo>
                    <a:pt x="152" y="379"/>
                    <a:pt x="228" y="441"/>
                    <a:pt x="203" y="450"/>
                  </a:cubicBezTo>
                  <a:cubicBezTo>
                    <a:pt x="0" y="522"/>
                    <a:pt x="230" y="469"/>
                    <a:pt x="391" y="510"/>
                  </a:cubicBezTo>
                  <a:cubicBezTo>
                    <a:pt x="442" y="524"/>
                    <a:pt x="283" y="347"/>
                    <a:pt x="283" y="206"/>
                  </a:cubicBezTo>
                  <a:cubicBezTo>
                    <a:pt x="283" y="120"/>
                    <a:pt x="320" y="47"/>
                    <a:pt x="378" y="0"/>
                  </a:cubicBezTo>
                  <a:close/>
                </a:path>
              </a:pathLst>
            </a:custGeom>
            <a:solidFill>
              <a:srgbClr val="74b531"/>
            </a:solidFill>
            <a:ln w="0">
              <a:noFill/>
            </a:ln>
          </p:spPr>
          <p:style>
            <a:lnRef idx="0"/>
            <a:fillRef idx="0"/>
            <a:effectRef idx="0"/>
            <a:fontRef idx="minor"/>
          </p:style>
        </p:sp>
        <p:sp>
          <p:nvSpPr>
            <p:cNvPr id="348" name=""/>
            <p:cNvSpPr/>
            <p:nvPr/>
          </p:nvSpPr>
          <p:spPr>
            <a:xfrm>
              <a:off x="9186120" y="4839480"/>
              <a:ext cx="176400" cy="278280"/>
            </a:xfrm>
            <a:custGeom>
              <a:avLst/>
              <a:gdLst/>
              <a:ahLst/>
              <a:rect l="l" t="t" r="r" b="b"/>
              <a:pathLst>
                <a:path w="568" h="784">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349" name=""/>
            <p:cNvSpPr/>
            <p:nvPr/>
          </p:nvSpPr>
          <p:spPr>
            <a:xfrm>
              <a:off x="9182520" y="4831920"/>
              <a:ext cx="193320" cy="286920"/>
            </a:xfrm>
            <a:custGeom>
              <a:avLst/>
              <a:gdLst/>
              <a:ahLst/>
              <a:rect l="l" t="t" r="r" b="b"/>
              <a:pathLst>
                <a:path w="551" h="808">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350" name=""/>
            <p:cNvSpPr/>
            <p:nvPr/>
          </p:nvSpPr>
          <p:spPr>
            <a:xfrm>
              <a:off x="9101880" y="4769640"/>
              <a:ext cx="43200" cy="45360"/>
            </a:xfrm>
            <a:custGeom>
              <a:avLst/>
              <a:gdLst/>
              <a:ahLst/>
              <a:rect l="l" t="t" r="r" b="b"/>
              <a:pathLst>
                <a:path w="137" h="137">
                  <a:moveTo>
                    <a:pt x="7" y="136"/>
                  </a:moveTo>
                  <a:cubicBezTo>
                    <a:pt x="0" y="64"/>
                    <a:pt x="42" y="45"/>
                    <a:pt x="60" y="0"/>
                  </a:cubicBezTo>
                  <a:cubicBezTo>
                    <a:pt x="85" y="41"/>
                    <a:pt x="129" y="51"/>
                    <a:pt x="136" y="122"/>
                  </a:cubicBezTo>
                  <a:cubicBezTo>
                    <a:pt x="93" y="127"/>
                    <a:pt x="50" y="131"/>
                    <a:pt x="7" y="136"/>
                  </a:cubicBezTo>
                  <a:close/>
                </a:path>
              </a:pathLst>
            </a:custGeom>
            <a:solidFill>
              <a:srgbClr val="74b531"/>
            </a:solidFill>
            <a:ln w="0">
              <a:noFill/>
            </a:ln>
          </p:spPr>
          <p:style>
            <a:lnRef idx="0"/>
            <a:fillRef idx="0"/>
            <a:effectRef idx="0"/>
            <a:fontRef idx="minor"/>
          </p:style>
        </p:sp>
        <p:sp>
          <p:nvSpPr>
            <p:cNvPr id="351" name=""/>
            <p:cNvSpPr/>
            <p:nvPr/>
          </p:nvSpPr>
          <p:spPr>
            <a:xfrm>
              <a:off x="9030240" y="4766400"/>
              <a:ext cx="159120" cy="189000"/>
            </a:xfrm>
            <a:custGeom>
              <a:avLst/>
              <a:gdLst/>
              <a:ahLst/>
              <a:rect l="l" t="t" r="r" b="b"/>
              <a:pathLst>
                <a:path w="466" h="536">
                  <a:moveTo>
                    <a:pt x="345" y="0"/>
                  </a:moveTo>
                  <a:cubicBezTo>
                    <a:pt x="318" y="41"/>
                    <a:pt x="271" y="50"/>
                    <a:pt x="262" y="122"/>
                  </a:cubicBezTo>
                  <a:cubicBezTo>
                    <a:pt x="138" y="127"/>
                    <a:pt x="0" y="295"/>
                    <a:pt x="11" y="429"/>
                  </a:cubicBezTo>
                  <a:cubicBezTo>
                    <a:pt x="13" y="466"/>
                    <a:pt x="112" y="535"/>
                    <a:pt x="236" y="535"/>
                  </a:cubicBezTo>
                  <a:cubicBezTo>
                    <a:pt x="361" y="535"/>
                    <a:pt x="462" y="424"/>
                    <a:pt x="462" y="288"/>
                  </a:cubicBezTo>
                  <a:cubicBezTo>
                    <a:pt x="465" y="207"/>
                    <a:pt x="439" y="163"/>
                    <a:pt x="395" y="143"/>
                  </a:cubicBezTo>
                  <a:cubicBezTo>
                    <a:pt x="402" y="71"/>
                    <a:pt x="362" y="48"/>
                    <a:pt x="345" y="0"/>
                  </a:cubicBezTo>
                  <a:close/>
                </a:path>
              </a:pathLst>
            </a:custGeom>
            <a:solidFill>
              <a:srgbClr val="74b531"/>
            </a:solidFill>
            <a:ln w="0">
              <a:noFill/>
            </a:ln>
          </p:spPr>
          <p:style>
            <a:lnRef idx="0"/>
            <a:fillRef idx="0"/>
            <a:effectRef idx="0"/>
            <a:fontRef idx="minor"/>
          </p:style>
        </p:sp>
        <p:sp>
          <p:nvSpPr>
            <p:cNvPr id="352" name=""/>
            <p:cNvSpPr/>
            <p:nvPr/>
          </p:nvSpPr>
          <p:spPr>
            <a:xfrm>
              <a:off x="9125640" y="4789440"/>
              <a:ext cx="32760" cy="66960"/>
            </a:xfrm>
            <a:custGeom>
              <a:avLst/>
              <a:gdLst/>
              <a:ahLst/>
              <a:rect l="l" t="t" r="r" b="b"/>
              <a:pathLst>
                <a:path w="114" h="204">
                  <a:moveTo>
                    <a:pt x="49" y="194"/>
                  </a:moveTo>
                  <a:cubicBezTo>
                    <a:pt x="22" y="189"/>
                    <a:pt x="0" y="189"/>
                    <a:pt x="12" y="90"/>
                  </a:cubicBezTo>
                  <a:cubicBezTo>
                    <a:pt x="19" y="37"/>
                    <a:pt x="52" y="30"/>
                    <a:pt x="72" y="0"/>
                  </a:cubicBezTo>
                  <a:cubicBezTo>
                    <a:pt x="85" y="35"/>
                    <a:pt x="113" y="51"/>
                    <a:pt x="109" y="104"/>
                  </a:cubicBezTo>
                  <a:cubicBezTo>
                    <a:pt x="97" y="203"/>
                    <a:pt x="77" y="199"/>
                    <a:pt x="49" y="194"/>
                  </a:cubicBezTo>
                  <a:close/>
                </a:path>
              </a:pathLst>
            </a:custGeom>
            <a:solidFill>
              <a:srgbClr val="74b531"/>
            </a:solidFill>
            <a:ln w="0">
              <a:noFill/>
            </a:ln>
          </p:spPr>
          <p:style>
            <a:lnRef idx="0"/>
            <a:fillRef idx="0"/>
            <a:effectRef idx="0"/>
            <a:fontRef idx="minor"/>
          </p:style>
        </p:sp>
        <p:sp>
          <p:nvSpPr>
            <p:cNvPr id="353" name=""/>
            <p:cNvSpPr/>
            <p:nvPr/>
          </p:nvSpPr>
          <p:spPr>
            <a:xfrm>
              <a:off x="9067320" y="4848480"/>
              <a:ext cx="45360" cy="41400"/>
            </a:xfrm>
            <a:custGeom>
              <a:avLst/>
              <a:gdLst/>
              <a:ahLst/>
              <a:rect l="l" t="t" r="r" b="b"/>
              <a:pathLst>
                <a:path w="137" h="126">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354" name=""/>
            <p:cNvSpPr/>
            <p:nvPr/>
          </p:nvSpPr>
          <p:spPr>
            <a:xfrm>
              <a:off x="9074520" y="4858560"/>
              <a:ext cx="26280" cy="23760"/>
            </a:xfrm>
            <a:custGeom>
              <a:avLst/>
              <a:gdLst/>
              <a:ahLst/>
              <a:rect l="l" t="t" r="r" b="b"/>
              <a:pathLst>
                <a:path w="84" h="77">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355" name=""/>
            <p:cNvSpPr/>
            <p:nvPr/>
          </p:nvSpPr>
          <p:spPr>
            <a:xfrm>
              <a:off x="9060480" y="4864320"/>
              <a:ext cx="137880" cy="117360"/>
            </a:xfrm>
            <a:custGeom>
              <a:avLst/>
              <a:gdLst/>
              <a:ahLst/>
              <a:rect l="l" t="t" r="r" b="b"/>
              <a:pathLst>
                <a:path w="422" h="380">
                  <a:moveTo>
                    <a:pt x="275" y="70"/>
                  </a:moveTo>
                  <a:cubicBezTo>
                    <a:pt x="219" y="0"/>
                    <a:pt x="218" y="86"/>
                    <a:pt x="189" y="93"/>
                  </a:cubicBezTo>
                  <a:cubicBezTo>
                    <a:pt x="198" y="96"/>
                    <a:pt x="206" y="99"/>
                    <a:pt x="215" y="102"/>
                  </a:cubicBezTo>
                  <a:cubicBezTo>
                    <a:pt x="200" y="109"/>
                    <a:pt x="184" y="116"/>
                    <a:pt x="169" y="123"/>
                  </a:cubicBezTo>
                  <a:cubicBezTo>
                    <a:pt x="173" y="127"/>
                    <a:pt x="176" y="131"/>
                    <a:pt x="180" y="134"/>
                  </a:cubicBezTo>
                  <a:cubicBezTo>
                    <a:pt x="172" y="134"/>
                    <a:pt x="165" y="134"/>
                    <a:pt x="157" y="134"/>
                  </a:cubicBezTo>
                  <a:cubicBezTo>
                    <a:pt x="162" y="138"/>
                    <a:pt x="166" y="142"/>
                    <a:pt x="171" y="146"/>
                  </a:cubicBezTo>
                  <a:cubicBezTo>
                    <a:pt x="168" y="149"/>
                    <a:pt x="165" y="151"/>
                    <a:pt x="162" y="153"/>
                  </a:cubicBezTo>
                  <a:cubicBezTo>
                    <a:pt x="146" y="143"/>
                    <a:pt x="129" y="139"/>
                    <a:pt x="111" y="139"/>
                  </a:cubicBezTo>
                  <a:cubicBezTo>
                    <a:pt x="51" y="139"/>
                    <a:pt x="0" y="192"/>
                    <a:pt x="0" y="259"/>
                  </a:cubicBezTo>
                  <a:cubicBezTo>
                    <a:pt x="0" y="326"/>
                    <a:pt x="49" y="379"/>
                    <a:pt x="111" y="379"/>
                  </a:cubicBezTo>
                  <a:cubicBezTo>
                    <a:pt x="171" y="379"/>
                    <a:pt x="222" y="326"/>
                    <a:pt x="222" y="259"/>
                  </a:cubicBezTo>
                  <a:cubicBezTo>
                    <a:pt x="222" y="257"/>
                    <a:pt x="222" y="255"/>
                    <a:pt x="222" y="252"/>
                  </a:cubicBezTo>
                  <a:cubicBezTo>
                    <a:pt x="236" y="256"/>
                    <a:pt x="249" y="260"/>
                    <a:pt x="263" y="263"/>
                  </a:cubicBezTo>
                  <a:cubicBezTo>
                    <a:pt x="260" y="253"/>
                    <a:pt x="257" y="242"/>
                    <a:pt x="254" y="231"/>
                  </a:cubicBezTo>
                  <a:cubicBezTo>
                    <a:pt x="270" y="231"/>
                    <a:pt x="286" y="231"/>
                    <a:pt x="302" y="231"/>
                  </a:cubicBezTo>
                  <a:cubicBezTo>
                    <a:pt x="295" y="225"/>
                    <a:pt x="288" y="219"/>
                    <a:pt x="282" y="213"/>
                  </a:cubicBezTo>
                  <a:cubicBezTo>
                    <a:pt x="305" y="196"/>
                    <a:pt x="328" y="178"/>
                    <a:pt x="351" y="160"/>
                  </a:cubicBezTo>
                  <a:cubicBezTo>
                    <a:pt x="337" y="160"/>
                    <a:pt x="323" y="160"/>
                    <a:pt x="309" y="160"/>
                  </a:cubicBezTo>
                  <a:cubicBezTo>
                    <a:pt x="330" y="147"/>
                    <a:pt x="352" y="134"/>
                    <a:pt x="374" y="120"/>
                  </a:cubicBezTo>
                  <a:cubicBezTo>
                    <a:pt x="359" y="120"/>
                    <a:pt x="344" y="120"/>
                    <a:pt x="329" y="120"/>
                  </a:cubicBezTo>
                  <a:cubicBezTo>
                    <a:pt x="354" y="118"/>
                    <a:pt x="421" y="66"/>
                    <a:pt x="379" y="81"/>
                  </a:cubicBezTo>
                  <a:cubicBezTo>
                    <a:pt x="337" y="95"/>
                    <a:pt x="309" y="74"/>
                    <a:pt x="275" y="70"/>
                  </a:cubicBezTo>
                  <a:close/>
                </a:path>
              </a:pathLst>
            </a:custGeom>
            <a:solidFill>
              <a:srgbClr val="74b531"/>
            </a:solidFill>
            <a:ln w="0">
              <a:noFill/>
            </a:ln>
          </p:spPr>
          <p:style>
            <a:lnRef idx="0"/>
            <a:fillRef idx="0"/>
            <a:effectRef idx="0"/>
            <a:fontRef idx="minor"/>
          </p:style>
        </p:sp>
        <p:sp>
          <p:nvSpPr>
            <p:cNvPr id="356" name=""/>
            <p:cNvSpPr/>
            <p:nvPr/>
          </p:nvSpPr>
          <p:spPr>
            <a:xfrm>
              <a:off x="9015120" y="4945680"/>
              <a:ext cx="177840" cy="88200"/>
            </a:xfrm>
            <a:custGeom>
              <a:avLst/>
              <a:gdLst/>
              <a:ahLst/>
              <a:rect l="l" t="t" r="r" b="b"/>
              <a:pathLst>
                <a:path w="535" h="423">
                  <a:moveTo>
                    <a:pt x="225" y="184"/>
                  </a:moveTo>
                  <a:cubicBezTo>
                    <a:pt x="161" y="172"/>
                    <a:pt x="54" y="196"/>
                    <a:pt x="32" y="147"/>
                  </a:cubicBezTo>
                  <a:cubicBezTo>
                    <a:pt x="0" y="78"/>
                    <a:pt x="195" y="36"/>
                    <a:pt x="245" y="69"/>
                  </a:cubicBezTo>
                  <a:cubicBezTo>
                    <a:pt x="365" y="142"/>
                    <a:pt x="527" y="0"/>
                    <a:pt x="532" y="214"/>
                  </a:cubicBezTo>
                  <a:cubicBezTo>
                    <a:pt x="534" y="267"/>
                    <a:pt x="407" y="422"/>
                    <a:pt x="225" y="184"/>
                  </a:cubicBezTo>
                  <a:close/>
                </a:path>
              </a:pathLst>
            </a:custGeom>
            <a:solidFill>
              <a:srgbClr val="74b531"/>
            </a:solidFill>
            <a:ln w="0">
              <a:noFill/>
            </a:ln>
          </p:spPr>
          <p:style>
            <a:lnRef idx="0"/>
            <a:fillRef idx="0"/>
            <a:effectRef idx="0"/>
            <a:fontRef idx="minor"/>
          </p:style>
        </p:sp>
      </p:grpSp>
      <p:grpSp>
        <p:nvGrpSpPr>
          <p:cNvPr id="357" name=""/>
          <p:cNvGrpSpPr/>
          <p:nvPr/>
        </p:nvGrpSpPr>
        <p:grpSpPr>
          <a:xfrm>
            <a:off x="8190000" y="4770000"/>
            <a:ext cx="446400" cy="536760"/>
            <a:chOff x="8190000" y="4770000"/>
            <a:chExt cx="446400" cy="536760"/>
          </a:xfrm>
        </p:grpSpPr>
        <p:sp>
          <p:nvSpPr>
            <p:cNvPr id="358" name=""/>
            <p:cNvSpPr/>
            <p:nvPr/>
          </p:nvSpPr>
          <p:spPr>
            <a:xfrm>
              <a:off x="8190000" y="5139720"/>
              <a:ext cx="74880" cy="75600"/>
            </a:xfrm>
            <a:custGeom>
              <a:avLst/>
              <a:gdLst/>
              <a:ahLst/>
              <a:rect l="l" t="t" r="r" b="b"/>
              <a:pathLst>
                <a:path w="219" h="221">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359" name=""/>
            <p:cNvSpPr/>
            <p:nvPr/>
          </p:nvSpPr>
          <p:spPr>
            <a:xfrm>
              <a:off x="8218440" y="5131080"/>
              <a:ext cx="132840" cy="153720"/>
            </a:xfrm>
            <a:custGeom>
              <a:avLst/>
              <a:gdLst/>
              <a:ahLst/>
              <a:rect l="l" t="t" r="r" b="b"/>
              <a:pathLst>
                <a:path w="474" h="463">
                  <a:moveTo>
                    <a:pt x="83" y="367"/>
                  </a:moveTo>
                  <a:cubicBezTo>
                    <a:pt x="0" y="85"/>
                    <a:pt x="174" y="122"/>
                    <a:pt x="219" y="0"/>
                  </a:cubicBezTo>
                  <a:cubicBezTo>
                    <a:pt x="284" y="29"/>
                    <a:pt x="349" y="58"/>
                    <a:pt x="413" y="87"/>
                  </a:cubicBezTo>
                  <a:cubicBezTo>
                    <a:pt x="413" y="85"/>
                    <a:pt x="473" y="357"/>
                    <a:pt x="415" y="417"/>
                  </a:cubicBezTo>
                  <a:cubicBezTo>
                    <a:pt x="372" y="462"/>
                    <a:pt x="100" y="424"/>
                    <a:pt x="83" y="367"/>
                  </a:cubicBezTo>
                  <a:close/>
                </a:path>
              </a:pathLst>
            </a:custGeom>
            <a:solidFill>
              <a:srgbClr val="74b531"/>
            </a:solidFill>
            <a:ln w="0">
              <a:noFill/>
            </a:ln>
          </p:spPr>
          <p:style>
            <a:lnRef idx="0"/>
            <a:fillRef idx="0"/>
            <a:effectRef idx="0"/>
            <a:fontRef idx="minor"/>
          </p:style>
        </p:sp>
        <p:sp>
          <p:nvSpPr>
            <p:cNvPr id="360" name=""/>
            <p:cNvSpPr/>
            <p:nvPr/>
          </p:nvSpPr>
          <p:spPr>
            <a:xfrm>
              <a:off x="8264520" y="5218560"/>
              <a:ext cx="77040" cy="34560"/>
            </a:xfrm>
            <a:custGeom>
              <a:avLst/>
              <a:gdLst/>
              <a:ahLst/>
              <a:rect l="l" t="t" r="r" b="b"/>
              <a:pathLst>
                <a:path w="225" h="111">
                  <a:moveTo>
                    <a:pt x="194" y="56"/>
                  </a:moveTo>
                  <a:cubicBezTo>
                    <a:pt x="178" y="41"/>
                    <a:pt x="158" y="25"/>
                    <a:pt x="136" y="18"/>
                  </a:cubicBezTo>
                  <a:cubicBezTo>
                    <a:pt x="93" y="0"/>
                    <a:pt x="43" y="0"/>
                    <a:pt x="0" y="15"/>
                  </a:cubicBezTo>
                  <a:cubicBezTo>
                    <a:pt x="46" y="15"/>
                    <a:pt x="88" y="18"/>
                    <a:pt x="128" y="36"/>
                  </a:cubicBezTo>
                  <a:cubicBezTo>
                    <a:pt x="148" y="42"/>
                    <a:pt x="166" y="53"/>
                    <a:pt x="183" y="65"/>
                  </a:cubicBezTo>
                  <a:cubicBezTo>
                    <a:pt x="196" y="77"/>
                    <a:pt x="213" y="93"/>
                    <a:pt x="224" y="110"/>
                  </a:cubicBezTo>
                  <a:cubicBezTo>
                    <a:pt x="221" y="91"/>
                    <a:pt x="211" y="71"/>
                    <a:pt x="194" y="56"/>
                  </a:cubicBezTo>
                  <a:close/>
                </a:path>
              </a:pathLst>
            </a:custGeom>
            <a:solidFill>
              <a:srgbClr val="74b531"/>
            </a:solidFill>
            <a:ln w="0">
              <a:noFill/>
            </a:ln>
          </p:spPr>
          <p:style>
            <a:lnRef idx="0"/>
            <a:fillRef idx="0"/>
            <a:effectRef idx="0"/>
            <a:fontRef idx="minor"/>
          </p:style>
        </p:sp>
        <p:sp>
          <p:nvSpPr>
            <p:cNvPr id="361" name=""/>
            <p:cNvSpPr/>
            <p:nvPr/>
          </p:nvSpPr>
          <p:spPr>
            <a:xfrm>
              <a:off x="8328600" y="5118480"/>
              <a:ext cx="112320" cy="187920"/>
            </a:xfrm>
            <a:custGeom>
              <a:avLst/>
              <a:gdLst/>
              <a:ahLst/>
              <a:rect l="l" t="t" r="r" b="b"/>
              <a:pathLst>
                <a:path w="358" h="545">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362" name=""/>
            <p:cNvSpPr/>
            <p:nvPr/>
          </p:nvSpPr>
          <p:spPr>
            <a:xfrm>
              <a:off x="8430120" y="5118480"/>
              <a:ext cx="113040" cy="188280"/>
            </a:xfrm>
            <a:custGeom>
              <a:avLst/>
              <a:gdLst/>
              <a:ahLst/>
              <a:rect l="l" t="t" r="r" b="b"/>
              <a:pathLst>
                <a:path w="359" h="546">
                  <a:moveTo>
                    <a:pt x="292" y="500"/>
                  </a:moveTo>
                  <a:cubicBezTo>
                    <a:pt x="358" y="437"/>
                    <a:pt x="355" y="160"/>
                    <a:pt x="358" y="22"/>
                  </a:cubicBezTo>
                  <a:cubicBezTo>
                    <a:pt x="265" y="14"/>
                    <a:pt x="172" y="7"/>
                    <a:pt x="79" y="0"/>
                  </a:cubicBezTo>
                  <a:cubicBezTo>
                    <a:pt x="71" y="167"/>
                    <a:pt x="0" y="440"/>
                    <a:pt x="55" y="500"/>
                  </a:cubicBezTo>
                  <a:cubicBezTo>
                    <a:pt x="96" y="545"/>
                    <a:pt x="246" y="542"/>
                    <a:pt x="292" y="500"/>
                  </a:cubicBezTo>
                  <a:close/>
                </a:path>
              </a:pathLst>
            </a:custGeom>
            <a:solidFill>
              <a:srgbClr val="74b531"/>
            </a:solidFill>
            <a:ln w="0">
              <a:noFill/>
            </a:ln>
          </p:spPr>
          <p:style>
            <a:lnRef idx="0"/>
            <a:fillRef idx="0"/>
            <a:effectRef idx="0"/>
            <a:fontRef idx="minor"/>
          </p:style>
        </p:sp>
        <p:sp>
          <p:nvSpPr>
            <p:cNvPr id="363" name=""/>
            <p:cNvSpPr/>
            <p:nvPr/>
          </p:nvSpPr>
          <p:spPr>
            <a:xfrm>
              <a:off x="8433720" y="5220720"/>
              <a:ext cx="4320" cy="74160"/>
            </a:xfrm>
            <a:custGeom>
              <a:avLst/>
              <a:gdLst/>
              <a:ahLst/>
              <a:rect l="l" t="t" r="r" b="b"/>
              <a:pathLst>
                <a:path w="23" h="217">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364" name=""/>
            <p:cNvSpPr/>
            <p:nvPr/>
          </p:nvSpPr>
          <p:spPr>
            <a:xfrm>
              <a:off x="8349120" y="5110920"/>
              <a:ext cx="173160" cy="153360"/>
            </a:xfrm>
            <a:custGeom>
              <a:avLst/>
              <a:gdLst/>
              <a:ahLst/>
              <a:rect l="l" t="t" r="r" b="b"/>
              <a:pathLst>
                <a:path w="492" h="437">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365" name=""/>
            <p:cNvSpPr/>
            <p:nvPr/>
          </p:nvSpPr>
          <p:spPr>
            <a:xfrm>
              <a:off x="8235720" y="4770000"/>
              <a:ext cx="129600" cy="233280"/>
            </a:xfrm>
            <a:custGeom>
              <a:avLst/>
              <a:gdLst/>
              <a:ahLst/>
              <a:rect l="l" t="t" r="r" b="b"/>
              <a:pathLst>
                <a:path w="413" h="666">
                  <a:moveTo>
                    <a:pt x="379" y="295"/>
                  </a:moveTo>
                  <a:cubicBezTo>
                    <a:pt x="393" y="557"/>
                    <a:pt x="401" y="518"/>
                    <a:pt x="412" y="630"/>
                  </a:cubicBezTo>
                  <a:cubicBezTo>
                    <a:pt x="361" y="642"/>
                    <a:pt x="310" y="653"/>
                    <a:pt x="259" y="665"/>
                  </a:cubicBezTo>
                  <a:cubicBezTo>
                    <a:pt x="196" y="565"/>
                    <a:pt x="267" y="640"/>
                    <a:pt x="71" y="365"/>
                  </a:cubicBezTo>
                  <a:cubicBezTo>
                    <a:pt x="0" y="262"/>
                    <a:pt x="76" y="22"/>
                    <a:pt x="120" y="7"/>
                  </a:cubicBezTo>
                  <a:cubicBezTo>
                    <a:pt x="148" y="0"/>
                    <a:pt x="374" y="159"/>
                    <a:pt x="379" y="295"/>
                  </a:cubicBezTo>
                  <a:close/>
                </a:path>
              </a:pathLst>
            </a:custGeom>
            <a:solidFill>
              <a:srgbClr val="74b531"/>
            </a:solidFill>
            <a:ln w="0">
              <a:noFill/>
            </a:ln>
          </p:spPr>
          <p:style>
            <a:lnRef idx="0"/>
            <a:fillRef idx="0"/>
            <a:effectRef idx="0"/>
            <a:fontRef idx="minor"/>
          </p:style>
        </p:sp>
        <p:sp>
          <p:nvSpPr>
            <p:cNvPr id="366" name=""/>
            <p:cNvSpPr/>
            <p:nvPr/>
          </p:nvSpPr>
          <p:spPr>
            <a:xfrm>
              <a:off x="8261280" y="4817520"/>
              <a:ext cx="92880" cy="183600"/>
            </a:xfrm>
            <a:custGeom>
              <a:avLst/>
              <a:gdLst/>
              <a:ahLst/>
              <a:rect l="l" t="t" r="r" b="b"/>
              <a:pathLst>
                <a:path w="288" h="528">
                  <a:moveTo>
                    <a:pt x="219" y="178"/>
                  </a:moveTo>
                  <a:cubicBezTo>
                    <a:pt x="271" y="433"/>
                    <a:pt x="265" y="396"/>
                    <a:pt x="287" y="506"/>
                  </a:cubicBezTo>
                  <a:cubicBezTo>
                    <a:pt x="254" y="513"/>
                    <a:pt x="220" y="520"/>
                    <a:pt x="186" y="527"/>
                  </a:cubicBezTo>
                  <a:cubicBezTo>
                    <a:pt x="137" y="424"/>
                    <a:pt x="186" y="510"/>
                    <a:pt x="39" y="217"/>
                  </a:cubicBezTo>
                  <a:cubicBezTo>
                    <a:pt x="0" y="143"/>
                    <a:pt x="23" y="21"/>
                    <a:pt x="63" y="8"/>
                  </a:cubicBezTo>
                  <a:cubicBezTo>
                    <a:pt x="91" y="0"/>
                    <a:pt x="198" y="73"/>
                    <a:pt x="219" y="178"/>
                  </a:cubicBezTo>
                  <a:close/>
                </a:path>
              </a:pathLst>
            </a:custGeom>
            <a:solidFill>
              <a:srgbClr val="74b531"/>
            </a:solidFill>
            <a:ln w="0">
              <a:noFill/>
            </a:ln>
          </p:spPr>
          <p:style>
            <a:lnRef idx="0"/>
            <a:fillRef idx="0"/>
            <a:effectRef idx="0"/>
            <a:fontRef idx="minor"/>
          </p:style>
        </p:sp>
        <p:sp>
          <p:nvSpPr>
            <p:cNvPr id="367" name=""/>
            <p:cNvSpPr/>
            <p:nvPr/>
          </p:nvSpPr>
          <p:spPr>
            <a:xfrm>
              <a:off x="8506080" y="4770000"/>
              <a:ext cx="130320" cy="233280"/>
            </a:xfrm>
            <a:custGeom>
              <a:avLst/>
              <a:gdLst/>
              <a:ahLst/>
              <a:rect l="l" t="t" r="r" b="b"/>
              <a:pathLst>
                <a:path w="416" h="666">
                  <a:moveTo>
                    <a:pt x="33" y="295"/>
                  </a:moveTo>
                  <a:cubicBezTo>
                    <a:pt x="20" y="557"/>
                    <a:pt x="11" y="518"/>
                    <a:pt x="0" y="630"/>
                  </a:cubicBezTo>
                  <a:cubicBezTo>
                    <a:pt x="51" y="642"/>
                    <a:pt x="103" y="653"/>
                    <a:pt x="154" y="665"/>
                  </a:cubicBezTo>
                  <a:cubicBezTo>
                    <a:pt x="216" y="565"/>
                    <a:pt x="146" y="640"/>
                    <a:pt x="342" y="365"/>
                  </a:cubicBezTo>
                  <a:cubicBezTo>
                    <a:pt x="415" y="262"/>
                    <a:pt x="337" y="22"/>
                    <a:pt x="292" y="7"/>
                  </a:cubicBezTo>
                  <a:cubicBezTo>
                    <a:pt x="265" y="0"/>
                    <a:pt x="38" y="159"/>
                    <a:pt x="33" y="295"/>
                  </a:cubicBezTo>
                  <a:close/>
                </a:path>
              </a:pathLst>
            </a:custGeom>
            <a:solidFill>
              <a:srgbClr val="74b531"/>
            </a:solidFill>
            <a:ln w="0">
              <a:noFill/>
            </a:ln>
          </p:spPr>
          <p:style>
            <a:lnRef idx="0"/>
            <a:fillRef idx="0"/>
            <a:effectRef idx="0"/>
            <a:fontRef idx="minor"/>
          </p:style>
        </p:sp>
        <p:sp>
          <p:nvSpPr>
            <p:cNvPr id="368" name=""/>
            <p:cNvSpPr/>
            <p:nvPr/>
          </p:nvSpPr>
          <p:spPr>
            <a:xfrm>
              <a:off x="8517240" y="4817520"/>
              <a:ext cx="92880" cy="184680"/>
            </a:xfrm>
            <a:custGeom>
              <a:avLst/>
              <a:gdLst/>
              <a:ahLst/>
              <a:rect l="l" t="t" r="r" b="b"/>
              <a:pathLst>
                <a:path w="287" h="531">
                  <a:moveTo>
                    <a:pt x="68" y="178"/>
                  </a:moveTo>
                  <a:cubicBezTo>
                    <a:pt x="15" y="433"/>
                    <a:pt x="23" y="396"/>
                    <a:pt x="0" y="506"/>
                  </a:cubicBezTo>
                  <a:cubicBezTo>
                    <a:pt x="33" y="514"/>
                    <a:pt x="65" y="522"/>
                    <a:pt x="98" y="530"/>
                  </a:cubicBezTo>
                  <a:cubicBezTo>
                    <a:pt x="148" y="427"/>
                    <a:pt x="98" y="512"/>
                    <a:pt x="248" y="220"/>
                  </a:cubicBezTo>
                  <a:cubicBezTo>
                    <a:pt x="286" y="143"/>
                    <a:pt x="267" y="21"/>
                    <a:pt x="223" y="8"/>
                  </a:cubicBezTo>
                  <a:cubicBezTo>
                    <a:pt x="196" y="0"/>
                    <a:pt x="90" y="73"/>
                    <a:pt x="68" y="178"/>
                  </a:cubicBezTo>
                  <a:close/>
                </a:path>
              </a:pathLst>
            </a:custGeom>
            <a:solidFill>
              <a:srgbClr val="74b531"/>
            </a:solidFill>
            <a:ln w="0">
              <a:noFill/>
            </a:ln>
          </p:spPr>
          <p:style>
            <a:lnRef idx="0"/>
            <a:fillRef idx="0"/>
            <a:effectRef idx="0"/>
            <a:fontRef idx="minor"/>
          </p:style>
        </p:sp>
        <p:sp>
          <p:nvSpPr>
            <p:cNvPr id="369" name=""/>
            <p:cNvSpPr/>
            <p:nvPr/>
          </p:nvSpPr>
          <p:spPr>
            <a:xfrm>
              <a:off x="8257680" y="4914000"/>
              <a:ext cx="356400" cy="285120"/>
            </a:xfrm>
            <a:custGeom>
              <a:avLst/>
              <a:gdLst/>
              <a:ahLst/>
              <a:rect l="l" t="t" r="r" b="b"/>
              <a:pathLst>
                <a:path w="1218" h="803">
                  <a:moveTo>
                    <a:pt x="608" y="0"/>
                  </a:moveTo>
                  <a:cubicBezTo>
                    <a:pt x="332" y="0"/>
                    <a:pt x="207" y="108"/>
                    <a:pt x="207" y="258"/>
                  </a:cubicBezTo>
                  <a:cubicBezTo>
                    <a:pt x="207" y="383"/>
                    <a:pt x="0" y="568"/>
                    <a:pt x="185" y="690"/>
                  </a:cubicBezTo>
                  <a:cubicBezTo>
                    <a:pt x="275" y="751"/>
                    <a:pt x="428" y="802"/>
                    <a:pt x="608" y="802"/>
                  </a:cubicBezTo>
                  <a:cubicBezTo>
                    <a:pt x="788" y="802"/>
                    <a:pt x="941" y="751"/>
                    <a:pt x="1031" y="690"/>
                  </a:cubicBezTo>
                  <a:cubicBezTo>
                    <a:pt x="1217" y="565"/>
                    <a:pt x="1010" y="383"/>
                    <a:pt x="1010" y="258"/>
                  </a:cubicBezTo>
                  <a:cubicBezTo>
                    <a:pt x="1010" y="108"/>
                    <a:pt x="887" y="0"/>
                    <a:pt x="608" y="0"/>
                  </a:cubicBezTo>
                  <a:close/>
                </a:path>
              </a:pathLst>
            </a:custGeom>
            <a:solidFill>
              <a:srgbClr val="74b531"/>
            </a:solidFill>
            <a:ln w="0">
              <a:noFill/>
            </a:ln>
          </p:spPr>
          <p:style>
            <a:lnRef idx="0"/>
            <a:fillRef idx="0"/>
            <a:effectRef idx="0"/>
            <a:fontRef idx="minor"/>
          </p:style>
        </p:sp>
        <p:sp>
          <p:nvSpPr>
            <p:cNvPr id="370" name=""/>
            <p:cNvSpPr/>
            <p:nvPr/>
          </p:nvSpPr>
          <p:spPr>
            <a:xfrm>
              <a:off x="8281080" y="4953600"/>
              <a:ext cx="311760" cy="235800"/>
            </a:xfrm>
            <a:custGeom>
              <a:avLst/>
              <a:gdLst/>
              <a:ahLst/>
              <a:rect l="l" t="t" r="r" b="b"/>
              <a:pathLst>
                <a:path w="957" h="673">
                  <a:moveTo>
                    <a:pt x="440" y="29"/>
                  </a:moveTo>
                  <a:cubicBezTo>
                    <a:pt x="464" y="0"/>
                    <a:pt x="486" y="0"/>
                    <a:pt x="511" y="29"/>
                  </a:cubicBezTo>
                  <a:cubicBezTo>
                    <a:pt x="568" y="97"/>
                    <a:pt x="659" y="242"/>
                    <a:pt x="664" y="362"/>
                  </a:cubicBezTo>
                  <a:cubicBezTo>
                    <a:pt x="767" y="349"/>
                    <a:pt x="885" y="354"/>
                    <a:pt x="909" y="404"/>
                  </a:cubicBezTo>
                  <a:cubicBezTo>
                    <a:pt x="956" y="504"/>
                    <a:pt x="737" y="672"/>
                    <a:pt x="478" y="672"/>
                  </a:cubicBezTo>
                  <a:cubicBezTo>
                    <a:pt x="216" y="672"/>
                    <a:pt x="0" y="504"/>
                    <a:pt x="46" y="404"/>
                  </a:cubicBezTo>
                  <a:cubicBezTo>
                    <a:pt x="66" y="354"/>
                    <a:pt x="186" y="349"/>
                    <a:pt x="287" y="362"/>
                  </a:cubicBezTo>
                  <a:cubicBezTo>
                    <a:pt x="292" y="242"/>
                    <a:pt x="382" y="97"/>
                    <a:pt x="440" y="29"/>
                  </a:cubicBezTo>
                  <a:close/>
                </a:path>
              </a:pathLst>
            </a:custGeom>
            <a:solidFill>
              <a:srgbClr val="74b531"/>
            </a:solidFill>
            <a:ln w="0">
              <a:noFill/>
            </a:ln>
          </p:spPr>
          <p:style>
            <a:lnRef idx="0"/>
            <a:fillRef idx="0"/>
            <a:effectRef idx="0"/>
            <a:fontRef idx="minor"/>
          </p:style>
        </p:sp>
        <p:sp>
          <p:nvSpPr>
            <p:cNvPr id="371" name=""/>
            <p:cNvSpPr/>
            <p:nvPr/>
          </p:nvSpPr>
          <p:spPr>
            <a:xfrm>
              <a:off x="8363160" y="5124600"/>
              <a:ext cx="144720" cy="46080"/>
            </a:xfrm>
            <a:custGeom>
              <a:avLst/>
              <a:gdLst/>
              <a:ahLst/>
              <a:rect l="l" t="t" r="r" b="b"/>
              <a:pathLst>
                <a:path w="438" h="139">
                  <a:moveTo>
                    <a:pt x="95" y="50"/>
                  </a:moveTo>
                  <a:cubicBezTo>
                    <a:pt x="125" y="53"/>
                    <a:pt x="158" y="45"/>
                    <a:pt x="183" y="30"/>
                  </a:cubicBezTo>
                  <a:cubicBezTo>
                    <a:pt x="196" y="23"/>
                    <a:pt x="208" y="12"/>
                    <a:pt x="218" y="0"/>
                  </a:cubicBezTo>
                  <a:cubicBezTo>
                    <a:pt x="226" y="12"/>
                    <a:pt x="240" y="23"/>
                    <a:pt x="254" y="30"/>
                  </a:cubicBezTo>
                  <a:cubicBezTo>
                    <a:pt x="281" y="45"/>
                    <a:pt x="311" y="53"/>
                    <a:pt x="341" y="50"/>
                  </a:cubicBezTo>
                  <a:cubicBezTo>
                    <a:pt x="371" y="50"/>
                    <a:pt x="402" y="40"/>
                    <a:pt x="423" y="23"/>
                  </a:cubicBezTo>
                  <a:cubicBezTo>
                    <a:pt x="437" y="12"/>
                    <a:pt x="365" y="138"/>
                    <a:pt x="218" y="138"/>
                  </a:cubicBezTo>
                  <a:cubicBezTo>
                    <a:pt x="71" y="138"/>
                    <a:pt x="0" y="12"/>
                    <a:pt x="14" y="23"/>
                  </a:cubicBezTo>
                  <a:cubicBezTo>
                    <a:pt x="35" y="38"/>
                    <a:pt x="65" y="47"/>
                    <a:pt x="95" y="50"/>
                  </a:cubicBezTo>
                  <a:close/>
                </a:path>
              </a:pathLst>
            </a:custGeom>
            <a:solidFill>
              <a:srgbClr val="74b531"/>
            </a:solidFill>
            <a:ln w="0">
              <a:noFill/>
            </a:ln>
          </p:spPr>
          <p:style>
            <a:lnRef idx="0"/>
            <a:fillRef idx="0"/>
            <a:effectRef idx="0"/>
            <a:fontRef idx="minor"/>
          </p:style>
        </p:sp>
        <p:sp>
          <p:nvSpPr>
            <p:cNvPr id="372" name=""/>
            <p:cNvSpPr/>
            <p:nvPr/>
          </p:nvSpPr>
          <p:spPr>
            <a:xfrm>
              <a:off x="8310600" y="4988880"/>
              <a:ext cx="83520" cy="91440"/>
            </a:xfrm>
            <a:custGeom>
              <a:avLst/>
              <a:gdLst/>
              <a:ahLst/>
              <a:rect l="l" t="t" r="r" b="b"/>
              <a:pathLst>
                <a:path w="268" h="314">
                  <a:moveTo>
                    <a:pt x="172" y="30"/>
                  </a:moveTo>
                  <a:cubicBezTo>
                    <a:pt x="89" y="0"/>
                    <a:pt x="35" y="73"/>
                    <a:pt x="21" y="112"/>
                  </a:cubicBezTo>
                  <a:cubicBezTo>
                    <a:pt x="0" y="172"/>
                    <a:pt x="26" y="240"/>
                    <a:pt x="35" y="255"/>
                  </a:cubicBezTo>
                  <a:cubicBezTo>
                    <a:pt x="41" y="265"/>
                    <a:pt x="101" y="313"/>
                    <a:pt x="234" y="267"/>
                  </a:cubicBezTo>
                  <a:cubicBezTo>
                    <a:pt x="232" y="267"/>
                    <a:pt x="267" y="200"/>
                    <a:pt x="250" y="137"/>
                  </a:cubicBezTo>
                  <a:cubicBezTo>
                    <a:pt x="224" y="101"/>
                    <a:pt x="242" y="55"/>
                    <a:pt x="172" y="30"/>
                  </a:cubicBezTo>
                  <a:close/>
                </a:path>
              </a:pathLst>
            </a:custGeom>
            <a:solidFill>
              <a:srgbClr val="74b531"/>
            </a:solidFill>
            <a:ln w="0">
              <a:noFill/>
            </a:ln>
          </p:spPr>
          <p:style>
            <a:lnRef idx="0"/>
            <a:fillRef idx="0"/>
            <a:effectRef idx="0"/>
            <a:fontRef idx="minor"/>
          </p:style>
        </p:sp>
        <p:sp>
          <p:nvSpPr>
            <p:cNvPr id="373" name=""/>
            <p:cNvSpPr/>
            <p:nvPr/>
          </p:nvSpPr>
          <p:spPr>
            <a:xfrm>
              <a:off x="8305200" y="4983840"/>
              <a:ext cx="87480" cy="99000"/>
            </a:xfrm>
            <a:custGeom>
              <a:avLst/>
              <a:gdLst/>
              <a:ahLst/>
              <a:rect l="l" t="t" r="r" b="b"/>
              <a:pathLst>
                <a:path w="257" h="291">
                  <a:moveTo>
                    <a:pt x="226" y="50"/>
                  </a:moveTo>
                  <a:cubicBezTo>
                    <a:pt x="216" y="37"/>
                    <a:pt x="204" y="27"/>
                    <a:pt x="191" y="19"/>
                  </a:cubicBezTo>
                  <a:cubicBezTo>
                    <a:pt x="185" y="15"/>
                    <a:pt x="178" y="12"/>
                    <a:pt x="169" y="10"/>
                  </a:cubicBezTo>
                  <a:cubicBezTo>
                    <a:pt x="161" y="7"/>
                    <a:pt x="153" y="5"/>
                    <a:pt x="145" y="5"/>
                  </a:cubicBezTo>
                  <a:cubicBezTo>
                    <a:pt x="112" y="0"/>
                    <a:pt x="78" y="15"/>
                    <a:pt x="57" y="35"/>
                  </a:cubicBezTo>
                  <a:cubicBezTo>
                    <a:pt x="35" y="54"/>
                    <a:pt x="17" y="82"/>
                    <a:pt x="8" y="112"/>
                  </a:cubicBezTo>
                  <a:cubicBezTo>
                    <a:pt x="0" y="142"/>
                    <a:pt x="2" y="174"/>
                    <a:pt x="10" y="205"/>
                  </a:cubicBezTo>
                  <a:cubicBezTo>
                    <a:pt x="13" y="220"/>
                    <a:pt x="19" y="235"/>
                    <a:pt x="27" y="247"/>
                  </a:cubicBezTo>
                  <a:cubicBezTo>
                    <a:pt x="28" y="249"/>
                    <a:pt x="29" y="250"/>
                    <a:pt x="30" y="252"/>
                  </a:cubicBezTo>
                  <a:cubicBezTo>
                    <a:pt x="30" y="254"/>
                    <a:pt x="30" y="257"/>
                    <a:pt x="30" y="259"/>
                  </a:cubicBezTo>
                  <a:cubicBezTo>
                    <a:pt x="31" y="260"/>
                    <a:pt x="31" y="261"/>
                    <a:pt x="32" y="262"/>
                  </a:cubicBezTo>
                  <a:cubicBezTo>
                    <a:pt x="35" y="265"/>
                    <a:pt x="38" y="267"/>
                    <a:pt x="43" y="270"/>
                  </a:cubicBezTo>
                  <a:cubicBezTo>
                    <a:pt x="52" y="275"/>
                    <a:pt x="57" y="277"/>
                    <a:pt x="65" y="279"/>
                  </a:cubicBezTo>
                  <a:cubicBezTo>
                    <a:pt x="95" y="290"/>
                    <a:pt x="125" y="290"/>
                    <a:pt x="155" y="287"/>
                  </a:cubicBezTo>
                  <a:cubicBezTo>
                    <a:pt x="185" y="282"/>
                    <a:pt x="213" y="275"/>
                    <a:pt x="240" y="262"/>
                  </a:cubicBezTo>
                  <a:cubicBezTo>
                    <a:pt x="213" y="267"/>
                    <a:pt x="182" y="275"/>
                    <a:pt x="155" y="275"/>
                  </a:cubicBezTo>
                  <a:cubicBezTo>
                    <a:pt x="128" y="275"/>
                    <a:pt x="98" y="273"/>
                    <a:pt x="73" y="262"/>
                  </a:cubicBezTo>
                  <a:cubicBezTo>
                    <a:pt x="68" y="259"/>
                    <a:pt x="62" y="258"/>
                    <a:pt x="57" y="252"/>
                  </a:cubicBezTo>
                  <a:cubicBezTo>
                    <a:pt x="55" y="250"/>
                    <a:pt x="52" y="250"/>
                    <a:pt x="52" y="247"/>
                  </a:cubicBezTo>
                  <a:cubicBezTo>
                    <a:pt x="51" y="246"/>
                    <a:pt x="50" y="244"/>
                    <a:pt x="49" y="242"/>
                  </a:cubicBezTo>
                  <a:cubicBezTo>
                    <a:pt x="43" y="230"/>
                    <a:pt x="40" y="217"/>
                    <a:pt x="35" y="205"/>
                  </a:cubicBezTo>
                  <a:cubicBezTo>
                    <a:pt x="30" y="177"/>
                    <a:pt x="27" y="150"/>
                    <a:pt x="35" y="124"/>
                  </a:cubicBezTo>
                  <a:cubicBezTo>
                    <a:pt x="40" y="100"/>
                    <a:pt x="57" y="77"/>
                    <a:pt x="76" y="60"/>
                  </a:cubicBezTo>
                  <a:cubicBezTo>
                    <a:pt x="95" y="42"/>
                    <a:pt x="120" y="30"/>
                    <a:pt x="145" y="33"/>
                  </a:cubicBezTo>
                  <a:cubicBezTo>
                    <a:pt x="150" y="33"/>
                    <a:pt x="157" y="32"/>
                    <a:pt x="163" y="35"/>
                  </a:cubicBezTo>
                  <a:cubicBezTo>
                    <a:pt x="169" y="37"/>
                    <a:pt x="178" y="37"/>
                    <a:pt x="183" y="40"/>
                  </a:cubicBezTo>
                  <a:cubicBezTo>
                    <a:pt x="196" y="45"/>
                    <a:pt x="208" y="52"/>
                    <a:pt x="216" y="62"/>
                  </a:cubicBezTo>
                  <a:cubicBezTo>
                    <a:pt x="234" y="77"/>
                    <a:pt x="248" y="103"/>
                    <a:pt x="256" y="132"/>
                  </a:cubicBezTo>
                  <a:cubicBezTo>
                    <a:pt x="256" y="103"/>
                    <a:pt x="246" y="75"/>
                    <a:pt x="226" y="50"/>
                  </a:cubicBezTo>
                  <a:close/>
                </a:path>
              </a:pathLst>
            </a:custGeom>
            <a:solidFill>
              <a:srgbClr val="74b531"/>
            </a:solidFill>
            <a:ln w="0">
              <a:noFill/>
            </a:ln>
          </p:spPr>
          <p:style>
            <a:lnRef idx="0"/>
            <a:fillRef idx="0"/>
            <a:effectRef idx="0"/>
            <a:fontRef idx="minor"/>
          </p:style>
        </p:sp>
        <p:sp>
          <p:nvSpPr>
            <p:cNvPr id="374" name=""/>
            <p:cNvSpPr/>
            <p:nvPr/>
          </p:nvSpPr>
          <p:spPr>
            <a:xfrm>
              <a:off x="8333280" y="5011200"/>
              <a:ext cx="47520" cy="54000"/>
            </a:xfrm>
            <a:custGeom>
              <a:avLst/>
              <a:gdLst/>
              <a:ahLst/>
              <a:rect l="l" t="t" r="r" b="b"/>
              <a:pathLst>
                <a:path w="143" h="161">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5" name=""/>
            <p:cNvSpPr/>
            <p:nvPr/>
          </p:nvSpPr>
          <p:spPr>
            <a:xfrm>
              <a:off x="8477640" y="4988880"/>
              <a:ext cx="83160" cy="91440"/>
            </a:xfrm>
            <a:custGeom>
              <a:avLst/>
              <a:gdLst/>
              <a:ahLst/>
              <a:rect l="l" t="t" r="r" b="b"/>
              <a:pathLst>
                <a:path w="266" h="314">
                  <a:moveTo>
                    <a:pt x="93" y="30"/>
                  </a:moveTo>
                  <a:cubicBezTo>
                    <a:pt x="174" y="0"/>
                    <a:pt x="229" y="73"/>
                    <a:pt x="243" y="112"/>
                  </a:cubicBezTo>
                  <a:cubicBezTo>
                    <a:pt x="265" y="172"/>
                    <a:pt x="237" y="240"/>
                    <a:pt x="229" y="255"/>
                  </a:cubicBezTo>
                  <a:cubicBezTo>
                    <a:pt x="224" y="265"/>
                    <a:pt x="164" y="313"/>
                    <a:pt x="30" y="267"/>
                  </a:cubicBezTo>
                  <a:cubicBezTo>
                    <a:pt x="33" y="267"/>
                    <a:pt x="0" y="200"/>
                    <a:pt x="13" y="137"/>
                  </a:cubicBezTo>
                  <a:cubicBezTo>
                    <a:pt x="40" y="101"/>
                    <a:pt x="21" y="55"/>
                    <a:pt x="93" y="30"/>
                  </a:cubicBezTo>
                  <a:close/>
                </a:path>
              </a:pathLst>
            </a:custGeom>
            <a:solidFill>
              <a:srgbClr val="74b531"/>
            </a:solidFill>
            <a:ln w="0">
              <a:noFill/>
            </a:ln>
          </p:spPr>
          <p:style>
            <a:lnRef idx="0"/>
            <a:fillRef idx="0"/>
            <a:effectRef idx="0"/>
            <a:fontRef idx="minor"/>
          </p:style>
        </p:sp>
        <p:sp>
          <p:nvSpPr>
            <p:cNvPr id="376" name=""/>
            <p:cNvSpPr/>
            <p:nvPr/>
          </p:nvSpPr>
          <p:spPr>
            <a:xfrm>
              <a:off x="8478720" y="4984560"/>
              <a:ext cx="88200" cy="97560"/>
            </a:xfrm>
            <a:custGeom>
              <a:avLst/>
              <a:gdLst/>
              <a:ahLst/>
              <a:rect l="l" t="t" r="r" b="b"/>
              <a:pathLst>
                <a:path w="258" h="289">
                  <a:moveTo>
                    <a:pt x="41" y="58"/>
                  </a:moveTo>
                  <a:cubicBezTo>
                    <a:pt x="53" y="47"/>
                    <a:pt x="63" y="40"/>
                    <a:pt x="74" y="35"/>
                  </a:cubicBezTo>
                  <a:cubicBezTo>
                    <a:pt x="79" y="32"/>
                    <a:pt x="88" y="30"/>
                    <a:pt x="93" y="30"/>
                  </a:cubicBezTo>
                  <a:cubicBezTo>
                    <a:pt x="99" y="28"/>
                    <a:pt x="107" y="28"/>
                    <a:pt x="113" y="28"/>
                  </a:cubicBezTo>
                  <a:cubicBezTo>
                    <a:pt x="137" y="28"/>
                    <a:pt x="164" y="38"/>
                    <a:pt x="181" y="55"/>
                  </a:cubicBezTo>
                  <a:cubicBezTo>
                    <a:pt x="199" y="73"/>
                    <a:pt x="216" y="98"/>
                    <a:pt x="222" y="120"/>
                  </a:cubicBezTo>
                  <a:cubicBezTo>
                    <a:pt x="227" y="145"/>
                    <a:pt x="227" y="172"/>
                    <a:pt x="222" y="200"/>
                  </a:cubicBezTo>
                  <a:cubicBezTo>
                    <a:pt x="219" y="213"/>
                    <a:pt x="214" y="228"/>
                    <a:pt x="208" y="237"/>
                  </a:cubicBezTo>
                  <a:cubicBezTo>
                    <a:pt x="207" y="239"/>
                    <a:pt x="206" y="241"/>
                    <a:pt x="205" y="242"/>
                  </a:cubicBezTo>
                  <a:cubicBezTo>
                    <a:pt x="202" y="245"/>
                    <a:pt x="199" y="245"/>
                    <a:pt x="199" y="248"/>
                  </a:cubicBezTo>
                  <a:cubicBezTo>
                    <a:pt x="194" y="250"/>
                    <a:pt x="189" y="255"/>
                    <a:pt x="184" y="257"/>
                  </a:cubicBezTo>
                  <a:cubicBezTo>
                    <a:pt x="159" y="268"/>
                    <a:pt x="131" y="272"/>
                    <a:pt x="101" y="270"/>
                  </a:cubicBezTo>
                  <a:cubicBezTo>
                    <a:pt x="74" y="270"/>
                    <a:pt x="44" y="265"/>
                    <a:pt x="17" y="257"/>
                  </a:cubicBezTo>
                  <a:cubicBezTo>
                    <a:pt x="44" y="270"/>
                    <a:pt x="71" y="278"/>
                    <a:pt x="101" y="283"/>
                  </a:cubicBezTo>
                  <a:cubicBezTo>
                    <a:pt x="131" y="288"/>
                    <a:pt x="161" y="285"/>
                    <a:pt x="192" y="275"/>
                  </a:cubicBezTo>
                  <a:cubicBezTo>
                    <a:pt x="199" y="272"/>
                    <a:pt x="205" y="270"/>
                    <a:pt x="214" y="265"/>
                  </a:cubicBezTo>
                  <a:cubicBezTo>
                    <a:pt x="216" y="263"/>
                    <a:pt x="222" y="260"/>
                    <a:pt x="224" y="257"/>
                  </a:cubicBezTo>
                  <a:cubicBezTo>
                    <a:pt x="225" y="257"/>
                    <a:pt x="226" y="256"/>
                    <a:pt x="227" y="255"/>
                  </a:cubicBezTo>
                  <a:cubicBezTo>
                    <a:pt x="228" y="254"/>
                    <a:pt x="229" y="253"/>
                    <a:pt x="230" y="253"/>
                  </a:cubicBezTo>
                  <a:cubicBezTo>
                    <a:pt x="230" y="252"/>
                    <a:pt x="230" y="251"/>
                    <a:pt x="230" y="250"/>
                  </a:cubicBezTo>
                  <a:cubicBezTo>
                    <a:pt x="231" y="249"/>
                    <a:pt x="232" y="248"/>
                    <a:pt x="232" y="248"/>
                  </a:cubicBezTo>
                  <a:cubicBezTo>
                    <a:pt x="237" y="233"/>
                    <a:pt x="244" y="220"/>
                    <a:pt x="249" y="205"/>
                  </a:cubicBezTo>
                  <a:cubicBezTo>
                    <a:pt x="257" y="175"/>
                    <a:pt x="257" y="145"/>
                    <a:pt x="252" y="113"/>
                  </a:cubicBezTo>
                  <a:cubicBezTo>
                    <a:pt x="244" y="82"/>
                    <a:pt x="224" y="55"/>
                    <a:pt x="202" y="35"/>
                  </a:cubicBezTo>
                  <a:cubicBezTo>
                    <a:pt x="178" y="15"/>
                    <a:pt x="148" y="0"/>
                    <a:pt x="115" y="5"/>
                  </a:cubicBezTo>
                  <a:cubicBezTo>
                    <a:pt x="107" y="5"/>
                    <a:pt x="99" y="8"/>
                    <a:pt x="91" y="10"/>
                  </a:cubicBezTo>
                  <a:cubicBezTo>
                    <a:pt x="83" y="12"/>
                    <a:pt x="76" y="15"/>
                    <a:pt x="69" y="20"/>
                  </a:cubicBezTo>
                  <a:cubicBezTo>
                    <a:pt x="55" y="28"/>
                    <a:pt x="44" y="38"/>
                    <a:pt x="33" y="50"/>
                  </a:cubicBezTo>
                  <a:cubicBezTo>
                    <a:pt x="14" y="70"/>
                    <a:pt x="3" y="100"/>
                    <a:pt x="0" y="130"/>
                  </a:cubicBezTo>
                  <a:cubicBezTo>
                    <a:pt x="8" y="102"/>
                    <a:pt x="20" y="75"/>
                    <a:pt x="41" y="58"/>
                  </a:cubicBezTo>
                  <a:close/>
                </a:path>
              </a:pathLst>
            </a:custGeom>
            <a:solidFill>
              <a:srgbClr val="74b531"/>
            </a:solidFill>
            <a:ln w="0">
              <a:noFill/>
            </a:ln>
          </p:spPr>
          <p:style>
            <a:lnRef idx="0"/>
            <a:fillRef idx="0"/>
            <a:effectRef idx="0"/>
            <a:fontRef idx="minor"/>
          </p:style>
        </p:sp>
        <p:sp>
          <p:nvSpPr>
            <p:cNvPr id="377" name=""/>
            <p:cNvSpPr/>
            <p:nvPr/>
          </p:nvSpPr>
          <p:spPr>
            <a:xfrm>
              <a:off x="8491680" y="5011200"/>
              <a:ext cx="47160" cy="54000"/>
            </a:xfrm>
            <a:custGeom>
              <a:avLst/>
              <a:gdLst/>
              <a:ahLst/>
              <a:rect l="l" t="t" r="r" b="b"/>
              <a:pathLst>
                <a:path w="142" h="161">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8" name=""/>
            <p:cNvSpPr/>
            <p:nvPr/>
          </p:nvSpPr>
          <p:spPr>
            <a:xfrm>
              <a:off x="8412120" y="5113080"/>
              <a:ext cx="48600" cy="36000"/>
            </a:xfrm>
            <a:custGeom>
              <a:avLst/>
              <a:gdLst/>
              <a:ahLst/>
              <a:rect l="l" t="t" r="r" b="b"/>
              <a:pathLst>
                <a:path w="146" h="111">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79" name=""/>
            <p:cNvSpPr/>
            <p:nvPr/>
          </p:nvSpPr>
          <p:spPr>
            <a:xfrm>
              <a:off x="8340480" y="5079600"/>
              <a:ext cx="192600" cy="60480"/>
            </a:xfrm>
            <a:custGeom>
              <a:avLst/>
              <a:gdLst/>
              <a:ahLst/>
              <a:rect l="l" t="t" r="r" b="b"/>
              <a:pathLst>
                <a:path w="546" h="181">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80" name=""/>
            <p:cNvSpPr/>
            <p:nvPr/>
          </p:nvSpPr>
          <p:spPr>
            <a:xfrm>
              <a:off x="8400960" y="5067720"/>
              <a:ext cx="71280" cy="29160"/>
            </a:xfrm>
            <a:custGeom>
              <a:avLst/>
              <a:gdLst/>
              <a:ahLst/>
              <a:rect l="l" t="t" r="r" b="b"/>
              <a:pathLst>
                <a:path w="224" h="92">
                  <a:moveTo>
                    <a:pt x="111" y="0"/>
                  </a:moveTo>
                  <a:cubicBezTo>
                    <a:pt x="130" y="0"/>
                    <a:pt x="188" y="0"/>
                    <a:pt x="209" y="15"/>
                  </a:cubicBezTo>
                  <a:cubicBezTo>
                    <a:pt x="223" y="26"/>
                    <a:pt x="212" y="50"/>
                    <a:pt x="176" y="73"/>
                  </a:cubicBezTo>
                  <a:cubicBezTo>
                    <a:pt x="152" y="88"/>
                    <a:pt x="130" y="91"/>
                    <a:pt x="114" y="91"/>
                  </a:cubicBezTo>
                  <a:cubicBezTo>
                    <a:pt x="95" y="91"/>
                    <a:pt x="73" y="85"/>
                    <a:pt x="51" y="73"/>
                  </a:cubicBezTo>
                  <a:cubicBezTo>
                    <a:pt x="7" y="50"/>
                    <a:pt x="0" y="26"/>
                    <a:pt x="13" y="15"/>
                  </a:cubicBezTo>
                  <a:cubicBezTo>
                    <a:pt x="32" y="0"/>
                    <a:pt x="92" y="0"/>
                    <a:pt x="111" y="0"/>
                  </a:cubicBezTo>
                  <a:close/>
                </a:path>
              </a:pathLst>
            </a:custGeom>
            <a:solidFill>
              <a:srgbClr val="74b531"/>
            </a:solidFill>
            <a:ln w="0">
              <a:noFill/>
            </a:ln>
          </p:spPr>
          <p:style>
            <a:lnRef idx="0"/>
            <a:fillRef idx="0"/>
            <a:effectRef idx="0"/>
            <a:fontRef idx="minor"/>
          </p:style>
        </p:sp>
      </p:grpSp>
      <p:sp>
        <p:nvSpPr>
          <p:cNvPr id="3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82"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420" name=""/>
          <p:cNvGrpSpPr/>
          <p:nvPr/>
        </p:nvGrpSpPr>
        <p:grpSpPr>
          <a:xfrm>
            <a:off x="7560000" y="4590000"/>
            <a:ext cx="536400" cy="716400"/>
            <a:chOff x="7560000" y="4590000"/>
            <a:chExt cx="536400" cy="716400"/>
          </a:xfrm>
        </p:grpSpPr>
        <p:sp>
          <p:nvSpPr>
            <p:cNvPr id="421"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422"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423"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424"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425"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426"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427"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428"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429"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430"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431"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432"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433"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434"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435"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436"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437"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438"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439"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440"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441"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442"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443"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444" name=""/>
          <p:cNvGrpSpPr/>
          <p:nvPr/>
        </p:nvGrpSpPr>
        <p:grpSpPr>
          <a:xfrm>
            <a:off x="9090000" y="4770000"/>
            <a:ext cx="266400" cy="356400"/>
            <a:chOff x="9090000" y="4770000"/>
            <a:chExt cx="266400" cy="356400"/>
          </a:xfrm>
        </p:grpSpPr>
        <p:sp>
          <p:nvSpPr>
            <p:cNvPr id="445"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446"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447"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448"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449"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450"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451"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452"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453"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454"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455"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456"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457"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458"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459"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460"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461"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62"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463"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464"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65"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66"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67"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4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6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507" name=""/>
          <p:cNvGrpSpPr/>
          <p:nvPr/>
        </p:nvGrpSpPr>
        <p:grpSpPr>
          <a:xfrm>
            <a:off x="7560000" y="4590000"/>
            <a:ext cx="536400" cy="716400"/>
            <a:chOff x="7560000" y="4590000"/>
            <a:chExt cx="536400" cy="716400"/>
          </a:xfrm>
        </p:grpSpPr>
        <p:sp>
          <p:nvSpPr>
            <p:cNvPr id="508"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09"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510"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511"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12"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513"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14"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15"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516"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517"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518"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519"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520"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521"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522"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523"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524"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25"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526"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527"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28"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29"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30"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531" name=""/>
          <p:cNvGrpSpPr/>
          <p:nvPr/>
        </p:nvGrpSpPr>
        <p:grpSpPr>
          <a:xfrm>
            <a:off x="9090000" y="4770000"/>
            <a:ext cx="266400" cy="356400"/>
            <a:chOff x="9090000" y="4770000"/>
            <a:chExt cx="266400" cy="356400"/>
          </a:xfrm>
        </p:grpSpPr>
        <p:sp>
          <p:nvSpPr>
            <p:cNvPr id="532"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33"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534"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535"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536"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37"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38"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39"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540"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541"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542"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543"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544"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545"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546"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547"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548"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49"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550"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551"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52"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53"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54"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5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5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594" name=""/>
          <p:cNvGrpSpPr/>
          <p:nvPr/>
        </p:nvGrpSpPr>
        <p:grpSpPr>
          <a:xfrm>
            <a:off x="7560000" y="4590000"/>
            <a:ext cx="536400" cy="716400"/>
            <a:chOff x="7560000" y="4590000"/>
            <a:chExt cx="536400" cy="716400"/>
          </a:xfrm>
        </p:grpSpPr>
        <p:sp>
          <p:nvSpPr>
            <p:cNvPr id="595"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96"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597"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598"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99"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600"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01"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02"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603"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604"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605"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606"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607"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608"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609"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610"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611"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12"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613"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614"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615"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616"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617"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618" name=""/>
          <p:cNvGrpSpPr/>
          <p:nvPr/>
        </p:nvGrpSpPr>
        <p:grpSpPr>
          <a:xfrm>
            <a:off x="9090000" y="4770000"/>
            <a:ext cx="266400" cy="356400"/>
            <a:chOff x="9090000" y="4770000"/>
            <a:chExt cx="266400" cy="356400"/>
          </a:xfrm>
        </p:grpSpPr>
        <p:sp>
          <p:nvSpPr>
            <p:cNvPr id="619"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620"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621"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622"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623"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624"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625"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626"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627"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628"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629"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630"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631"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632"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633"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634"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635"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636"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637"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638"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639"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640"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641"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64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43"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
          <p:cNvSpPr/>
          <p:nvPr/>
        </p:nvSpPr>
        <p:spPr>
          <a:xfrm>
            <a:off x="0" y="5040000"/>
            <a:ext cx="10076400" cy="626400"/>
          </a:xfrm>
          <a:prstGeom prst="rect">
            <a:avLst/>
          </a:prstGeom>
          <a:solidFill>
            <a:srgbClr val="9ecf6c"/>
          </a:solidFill>
          <a:ln w="18000">
            <a:noFill/>
          </a:ln>
        </p:spPr>
        <p:style>
          <a:lnRef idx="0"/>
          <a:fillRef idx="0"/>
          <a:effectRef idx="0"/>
          <a:fontRef idx="minor"/>
        </p:style>
      </p:sp>
      <p:grpSp>
        <p:nvGrpSpPr>
          <p:cNvPr id="681" name=""/>
          <p:cNvGrpSpPr/>
          <p:nvPr/>
        </p:nvGrpSpPr>
        <p:grpSpPr>
          <a:xfrm>
            <a:off x="7560000" y="4590000"/>
            <a:ext cx="536400" cy="716400"/>
            <a:chOff x="7560000" y="4590000"/>
            <a:chExt cx="536400" cy="716400"/>
          </a:xfrm>
        </p:grpSpPr>
        <p:sp>
          <p:nvSpPr>
            <p:cNvPr id="682" name=""/>
            <p:cNvSpPr/>
            <p:nvPr/>
          </p:nvSpPr>
          <p:spPr>
            <a:xfrm>
              <a:off x="7560000" y="5083560"/>
              <a:ext cx="91080" cy="101880"/>
            </a:xfrm>
            <a:custGeom>
              <a:avLst/>
              <a:gdLst/>
              <a:ahLst/>
              <a:rect l="l" t="t" r="r" b="b"/>
              <a:pathLst>
                <a:path w="264" h="294">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683" name=""/>
            <p:cNvSpPr/>
            <p:nvPr/>
          </p:nvSpPr>
          <p:spPr>
            <a:xfrm>
              <a:off x="7594200" y="5071320"/>
              <a:ext cx="160200" cy="206280"/>
            </a:xfrm>
            <a:custGeom>
              <a:avLst/>
              <a:gdLst/>
              <a:ahLst/>
              <a:rect l="l" t="t" r="r" b="b"/>
              <a:pathLst>
                <a:path w="567" h="617">
                  <a:moveTo>
                    <a:pt x="98" y="490"/>
                  </a:moveTo>
                  <a:cubicBezTo>
                    <a:pt x="0" y="113"/>
                    <a:pt x="207" y="163"/>
                    <a:pt x="262" y="0"/>
                  </a:cubicBezTo>
                  <a:cubicBezTo>
                    <a:pt x="339" y="39"/>
                    <a:pt x="417" y="77"/>
                    <a:pt x="495" y="116"/>
                  </a:cubicBezTo>
                  <a:cubicBezTo>
                    <a:pt x="495" y="113"/>
                    <a:pt x="566" y="477"/>
                    <a:pt x="498" y="557"/>
                  </a:cubicBezTo>
                  <a:cubicBezTo>
                    <a:pt x="445" y="616"/>
                    <a:pt x="118" y="567"/>
                    <a:pt x="98" y="490"/>
                  </a:cubicBezTo>
                  <a:close/>
                </a:path>
              </a:pathLst>
            </a:custGeom>
            <a:solidFill>
              <a:srgbClr val="74b531"/>
            </a:solidFill>
            <a:ln w="0">
              <a:noFill/>
            </a:ln>
          </p:spPr>
          <p:style>
            <a:lnRef idx="0"/>
            <a:fillRef idx="0"/>
            <a:effectRef idx="0"/>
            <a:fontRef idx="minor"/>
          </p:style>
        </p:sp>
        <p:sp>
          <p:nvSpPr>
            <p:cNvPr id="684" name=""/>
            <p:cNvSpPr/>
            <p:nvPr/>
          </p:nvSpPr>
          <p:spPr>
            <a:xfrm>
              <a:off x="7649640" y="5188320"/>
              <a:ext cx="93240" cy="47520"/>
            </a:xfrm>
            <a:custGeom>
              <a:avLst/>
              <a:gdLst/>
              <a:ahLst/>
              <a:rect l="l" t="t" r="r" b="b"/>
              <a:pathLst>
                <a:path w="270" h="149">
                  <a:moveTo>
                    <a:pt x="233" y="74"/>
                  </a:moveTo>
                  <a:cubicBezTo>
                    <a:pt x="213" y="54"/>
                    <a:pt x="190" y="34"/>
                    <a:pt x="164" y="24"/>
                  </a:cubicBezTo>
                  <a:cubicBezTo>
                    <a:pt x="112" y="0"/>
                    <a:pt x="52" y="0"/>
                    <a:pt x="0" y="21"/>
                  </a:cubicBezTo>
                  <a:cubicBezTo>
                    <a:pt x="56" y="21"/>
                    <a:pt x="105" y="24"/>
                    <a:pt x="154" y="47"/>
                  </a:cubicBezTo>
                  <a:cubicBezTo>
                    <a:pt x="177" y="57"/>
                    <a:pt x="200" y="71"/>
                    <a:pt x="219" y="87"/>
                  </a:cubicBezTo>
                  <a:cubicBezTo>
                    <a:pt x="236" y="104"/>
                    <a:pt x="255" y="124"/>
                    <a:pt x="269" y="148"/>
                  </a:cubicBezTo>
                  <a:cubicBezTo>
                    <a:pt x="265" y="121"/>
                    <a:pt x="253" y="94"/>
                    <a:pt x="233" y="74"/>
                  </a:cubicBezTo>
                  <a:close/>
                </a:path>
              </a:pathLst>
            </a:custGeom>
            <a:solidFill>
              <a:srgbClr val="74b531"/>
            </a:solidFill>
            <a:ln w="0">
              <a:noFill/>
            </a:ln>
          </p:spPr>
          <p:style>
            <a:lnRef idx="0"/>
            <a:fillRef idx="0"/>
            <a:effectRef idx="0"/>
            <a:fontRef idx="minor"/>
          </p:style>
        </p:sp>
        <p:sp>
          <p:nvSpPr>
            <p:cNvPr id="685" name=""/>
            <p:cNvSpPr/>
            <p:nvPr/>
          </p:nvSpPr>
          <p:spPr>
            <a:xfrm>
              <a:off x="7726320" y="5054400"/>
              <a:ext cx="135720" cy="252000"/>
            </a:xfrm>
            <a:custGeom>
              <a:avLst/>
              <a:gdLst/>
              <a:ahLst/>
              <a:rect l="l" t="t" r="r" b="b"/>
              <a:pathLst>
                <a:path w="430" h="727">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86" name=""/>
            <p:cNvSpPr/>
            <p:nvPr/>
          </p:nvSpPr>
          <p:spPr>
            <a:xfrm>
              <a:off x="7848360" y="5054400"/>
              <a:ext cx="136080" cy="252000"/>
            </a:xfrm>
            <a:custGeom>
              <a:avLst/>
              <a:gdLst/>
              <a:ahLst/>
              <a:rect l="l" t="t" r="r" b="b"/>
              <a:pathLst>
                <a:path w="430" h="727">
                  <a:moveTo>
                    <a:pt x="350" y="666"/>
                  </a:moveTo>
                  <a:cubicBezTo>
                    <a:pt x="429" y="583"/>
                    <a:pt x="425" y="213"/>
                    <a:pt x="429" y="29"/>
                  </a:cubicBezTo>
                  <a:cubicBezTo>
                    <a:pt x="317" y="20"/>
                    <a:pt x="206" y="10"/>
                    <a:pt x="95" y="0"/>
                  </a:cubicBezTo>
                  <a:cubicBezTo>
                    <a:pt x="85" y="222"/>
                    <a:pt x="0" y="586"/>
                    <a:pt x="66" y="666"/>
                  </a:cubicBezTo>
                  <a:cubicBezTo>
                    <a:pt x="115" y="726"/>
                    <a:pt x="295" y="723"/>
                    <a:pt x="350" y="666"/>
                  </a:cubicBezTo>
                  <a:close/>
                </a:path>
              </a:pathLst>
            </a:custGeom>
            <a:solidFill>
              <a:srgbClr val="74b531"/>
            </a:solidFill>
            <a:ln w="0">
              <a:noFill/>
            </a:ln>
          </p:spPr>
          <p:style>
            <a:lnRef idx="0"/>
            <a:fillRef idx="0"/>
            <a:effectRef idx="0"/>
            <a:fontRef idx="minor"/>
          </p:style>
        </p:sp>
        <p:sp>
          <p:nvSpPr>
            <p:cNvPr id="687" name=""/>
            <p:cNvSpPr/>
            <p:nvPr/>
          </p:nvSpPr>
          <p:spPr>
            <a:xfrm>
              <a:off x="7852320" y="5191200"/>
              <a:ext cx="6120" cy="99720"/>
            </a:xfrm>
            <a:custGeom>
              <a:avLst/>
              <a:gdLst/>
              <a:ahLst/>
              <a:rect l="l" t="t" r="r" b="b"/>
              <a:pathLst>
                <a:path w="28" h="288">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88" name=""/>
            <p:cNvSpPr/>
            <p:nvPr/>
          </p:nvSpPr>
          <p:spPr>
            <a:xfrm>
              <a:off x="7751160" y="5044680"/>
              <a:ext cx="208440" cy="205200"/>
            </a:xfrm>
            <a:custGeom>
              <a:avLst/>
              <a:gdLst/>
              <a:ahLst/>
              <a:rect l="l" t="t" r="r" b="b"/>
              <a:pathLst>
                <a:path w="590" h="581">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89" name=""/>
            <p:cNvSpPr/>
            <p:nvPr/>
          </p:nvSpPr>
          <p:spPr>
            <a:xfrm>
              <a:off x="7614720" y="4590000"/>
              <a:ext cx="155880" cy="312120"/>
            </a:xfrm>
            <a:custGeom>
              <a:avLst/>
              <a:gdLst/>
              <a:ahLst/>
              <a:rect l="l" t="t" r="r" b="b"/>
              <a:pathLst>
                <a:path w="494" h="887">
                  <a:moveTo>
                    <a:pt x="454" y="393"/>
                  </a:moveTo>
                  <a:cubicBezTo>
                    <a:pt x="471" y="743"/>
                    <a:pt x="480" y="690"/>
                    <a:pt x="493" y="839"/>
                  </a:cubicBezTo>
                  <a:cubicBezTo>
                    <a:pt x="432" y="855"/>
                    <a:pt x="371" y="870"/>
                    <a:pt x="310" y="886"/>
                  </a:cubicBezTo>
                  <a:cubicBezTo>
                    <a:pt x="235" y="753"/>
                    <a:pt x="320" y="852"/>
                    <a:pt x="85" y="486"/>
                  </a:cubicBezTo>
                  <a:cubicBezTo>
                    <a:pt x="0" y="350"/>
                    <a:pt x="91" y="29"/>
                    <a:pt x="143" y="9"/>
                  </a:cubicBezTo>
                  <a:cubicBezTo>
                    <a:pt x="176" y="0"/>
                    <a:pt x="448" y="213"/>
                    <a:pt x="454" y="393"/>
                  </a:cubicBezTo>
                  <a:close/>
                </a:path>
              </a:pathLst>
            </a:custGeom>
            <a:solidFill>
              <a:srgbClr val="74b531"/>
            </a:solidFill>
            <a:ln w="0">
              <a:noFill/>
            </a:ln>
          </p:spPr>
          <p:style>
            <a:lnRef idx="0"/>
            <a:fillRef idx="0"/>
            <a:effectRef idx="0"/>
            <a:fontRef idx="minor"/>
          </p:style>
        </p:sp>
        <p:sp>
          <p:nvSpPr>
            <p:cNvPr id="690" name=""/>
            <p:cNvSpPr/>
            <p:nvPr/>
          </p:nvSpPr>
          <p:spPr>
            <a:xfrm>
              <a:off x="7645680" y="4653360"/>
              <a:ext cx="112320" cy="246240"/>
            </a:xfrm>
            <a:custGeom>
              <a:avLst/>
              <a:gdLst/>
              <a:ahLst/>
              <a:rect l="l" t="t" r="r" b="b"/>
              <a:pathLst>
                <a:path w="345" h="704">
                  <a:moveTo>
                    <a:pt x="262" y="236"/>
                  </a:moveTo>
                  <a:cubicBezTo>
                    <a:pt x="324" y="576"/>
                    <a:pt x="317" y="527"/>
                    <a:pt x="344" y="673"/>
                  </a:cubicBezTo>
                  <a:cubicBezTo>
                    <a:pt x="304" y="683"/>
                    <a:pt x="263" y="693"/>
                    <a:pt x="223" y="703"/>
                  </a:cubicBezTo>
                  <a:cubicBezTo>
                    <a:pt x="164" y="565"/>
                    <a:pt x="223" y="679"/>
                    <a:pt x="46" y="289"/>
                  </a:cubicBezTo>
                  <a:cubicBezTo>
                    <a:pt x="0" y="190"/>
                    <a:pt x="26" y="26"/>
                    <a:pt x="75" y="10"/>
                  </a:cubicBezTo>
                  <a:cubicBezTo>
                    <a:pt x="108" y="0"/>
                    <a:pt x="236" y="96"/>
                    <a:pt x="262" y="236"/>
                  </a:cubicBezTo>
                  <a:close/>
                </a:path>
              </a:pathLst>
            </a:custGeom>
            <a:solidFill>
              <a:srgbClr val="74b531"/>
            </a:solidFill>
            <a:ln w="0">
              <a:noFill/>
            </a:ln>
          </p:spPr>
          <p:style>
            <a:lnRef idx="0"/>
            <a:fillRef idx="0"/>
            <a:effectRef idx="0"/>
            <a:fontRef idx="minor"/>
          </p:style>
        </p:sp>
        <p:sp>
          <p:nvSpPr>
            <p:cNvPr id="691" name=""/>
            <p:cNvSpPr/>
            <p:nvPr/>
          </p:nvSpPr>
          <p:spPr>
            <a:xfrm>
              <a:off x="7939440" y="4590000"/>
              <a:ext cx="156960" cy="312120"/>
            </a:xfrm>
            <a:custGeom>
              <a:avLst/>
              <a:gdLst/>
              <a:ahLst/>
              <a:rect l="l" t="t" r="r" b="b"/>
              <a:pathLst>
                <a:path w="499" h="887">
                  <a:moveTo>
                    <a:pt x="39" y="393"/>
                  </a:moveTo>
                  <a:cubicBezTo>
                    <a:pt x="23" y="743"/>
                    <a:pt x="13" y="690"/>
                    <a:pt x="0" y="839"/>
                  </a:cubicBezTo>
                  <a:cubicBezTo>
                    <a:pt x="61" y="855"/>
                    <a:pt x="122" y="870"/>
                    <a:pt x="183" y="886"/>
                  </a:cubicBezTo>
                  <a:cubicBezTo>
                    <a:pt x="259" y="753"/>
                    <a:pt x="173" y="852"/>
                    <a:pt x="410" y="486"/>
                  </a:cubicBezTo>
                  <a:cubicBezTo>
                    <a:pt x="498" y="350"/>
                    <a:pt x="403" y="29"/>
                    <a:pt x="350" y="9"/>
                  </a:cubicBezTo>
                  <a:cubicBezTo>
                    <a:pt x="318" y="0"/>
                    <a:pt x="46" y="213"/>
                    <a:pt x="39" y="393"/>
                  </a:cubicBezTo>
                  <a:close/>
                </a:path>
              </a:pathLst>
            </a:custGeom>
            <a:solidFill>
              <a:srgbClr val="74b531"/>
            </a:solidFill>
            <a:ln w="0">
              <a:noFill/>
            </a:ln>
          </p:spPr>
          <p:style>
            <a:lnRef idx="0"/>
            <a:fillRef idx="0"/>
            <a:effectRef idx="0"/>
            <a:fontRef idx="minor"/>
          </p:style>
        </p:sp>
        <p:sp>
          <p:nvSpPr>
            <p:cNvPr id="692" name=""/>
            <p:cNvSpPr/>
            <p:nvPr/>
          </p:nvSpPr>
          <p:spPr>
            <a:xfrm>
              <a:off x="7952400" y="4653360"/>
              <a:ext cx="112680" cy="247320"/>
            </a:xfrm>
            <a:custGeom>
              <a:avLst/>
              <a:gdLst/>
              <a:ahLst/>
              <a:rect l="l" t="t" r="r" b="b"/>
              <a:pathLst>
                <a:path w="345" h="707">
                  <a:moveTo>
                    <a:pt x="82" y="236"/>
                  </a:moveTo>
                  <a:cubicBezTo>
                    <a:pt x="19" y="576"/>
                    <a:pt x="27" y="527"/>
                    <a:pt x="0" y="673"/>
                  </a:cubicBezTo>
                  <a:cubicBezTo>
                    <a:pt x="39" y="684"/>
                    <a:pt x="79" y="695"/>
                    <a:pt x="118" y="706"/>
                  </a:cubicBezTo>
                  <a:cubicBezTo>
                    <a:pt x="178" y="569"/>
                    <a:pt x="118" y="684"/>
                    <a:pt x="298" y="294"/>
                  </a:cubicBezTo>
                  <a:cubicBezTo>
                    <a:pt x="344" y="190"/>
                    <a:pt x="321" y="26"/>
                    <a:pt x="268" y="10"/>
                  </a:cubicBezTo>
                  <a:cubicBezTo>
                    <a:pt x="236" y="0"/>
                    <a:pt x="109" y="96"/>
                    <a:pt x="82" y="236"/>
                  </a:cubicBezTo>
                  <a:close/>
                </a:path>
              </a:pathLst>
            </a:custGeom>
            <a:solidFill>
              <a:srgbClr val="74b531"/>
            </a:solidFill>
            <a:ln w="0">
              <a:noFill/>
            </a:ln>
          </p:spPr>
          <p:style>
            <a:lnRef idx="0"/>
            <a:fillRef idx="0"/>
            <a:effectRef idx="0"/>
            <a:fontRef idx="minor"/>
          </p:style>
        </p:sp>
        <p:sp>
          <p:nvSpPr>
            <p:cNvPr id="693" name=""/>
            <p:cNvSpPr/>
            <p:nvPr/>
          </p:nvSpPr>
          <p:spPr>
            <a:xfrm>
              <a:off x="7641000" y="4781880"/>
              <a:ext cx="428400" cy="381600"/>
            </a:xfrm>
            <a:custGeom>
              <a:avLst/>
              <a:gdLst/>
              <a:ahLst/>
              <a:rect l="l" t="t" r="r" b="b"/>
              <a:pathLst>
                <a:path w="1461" h="1071">
                  <a:moveTo>
                    <a:pt x="730" y="0"/>
                  </a:moveTo>
                  <a:cubicBezTo>
                    <a:pt x="399" y="0"/>
                    <a:pt x="248" y="144"/>
                    <a:pt x="248" y="343"/>
                  </a:cubicBezTo>
                  <a:cubicBezTo>
                    <a:pt x="248" y="510"/>
                    <a:pt x="0" y="757"/>
                    <a:pt x="223" y="920"/>
                  </a:cubicBezTo>
                  <a:cubicBezTo>
                    <a:pt x="330" y="1000"/>
                    <a:pt x="514" y="1070"/>
                    <a:pt x="730" y="1070"/>
                  </a:cubicBezTo>
                  <a:cubicBezTo>
                    <a:pt x="946" y="1070"/>
                    <a:pt x="1129" y="1000"/>
                    <a:pt x="1238" y="920"/>
                  </a:cubicBezTo>
                  <a:cubicBezTo>
                    <a:pt x="1460" y="754"/>
                    <a:pt x="1211" y="510"/>
                    <a:pt x="1211" y="343"/>
                  </a:cubicBezTo>
                  <a:cubicBezTo>
                    <a:pt x="1211" y="144"/>
                    <a:pt x="1064" y="0"/>
                    <a:pt x="730" y="0"/>
                  </a:cubicBezTo>
                  <a:close/>
                </a:path>
              </a:pathLst>
            </a:custGeom>
            <a:solidFill>
              <a:srgbClr val="74b531"/>
            </a:solidFill>
            <a:ln w="0">
              <a:noFill/>
            </a:ln>
          </p:spPr>
          <p:style>
            <a:lnRef idx="0"/>
            <a:fillRef idx="0"/>
            <a:effectRef idx="0"/>
            <a:fontRef idx="minor"/>
          </p:style>
        </p:sp>
        <p:sp>
          <p:nvSpPr>
            <p:cNvPr id="694" name=""/>
            <p:cNvSpPr/>
            <p:nvPr/>
          </p:nvSpPr>
          <p:spPr>
            <a:xfrm>
              <a:off x="7669440" y="4834800"/>
              <a:ext cx="374040" cy="315720"/>
            </a:xfrm>
            <a:custGeom>
              <a:avLst/>
              <a:gdLst/>
              <a:ahLst/>
              <a:rect l="l" t="t" r="r" b="b"/>
              <a:pathLst>
                <a:path w="1147" h="898">
                  <a:moveTo>
                    <a:pt x="528" y="40"/>
                  </a:moveTo>
                  <a:cubicBezTo>
                    <a:pt x="557" y="0"/>
                    <a:pt x="583" y="0"/>
                    <a:pt x="613" y="40"/>
                  </a:cubicBezTo>
                  <a:cubicBezTo>
                    <a:pt x="681" y="130"/>
                    <a:pt x="790" y="324"/>
                    <a:pt x="796" y="484"/>
                  </a:cubicBezTo>
                  <a:cubicBezTo>
                    <a:pt x="921" y="467"/>
                    <a:pt x="1061" y="473"/>
                    <a:pt x="1091" y="541"/>
                  </a:cubicBezTo>
                  <a:cubicBezTo>
                    <a:pt x="1146" y="674"/>
                    <a:pt x="885" y="897"/>
                    <a:pt x="574" y="897"/>
                  </a:cubicBezTo>
                  <a:cubicBezTo>
                    <a:pt x="259" y="897"/>
                    <a:pt x="0" y="674"/>
                    <a:pt x="57" y="541"/>
                  </a:cubicBezTo>
                  <a:cubicBezTo>
                    <a:pt x="79" y="473"/>
                    <a:pt x="224" y="467"/>
                    <a:pt x="344" y="484"/>
                  </a:cubicBezTo>
                  <a:cubicBezTo>
                    <a:pt x="352" y="324"/>
                    <a:pt x="459" y="130"/>
                    <a:pt x="528" y="40"/>
                  </a:cubicBezTo>
                  <a:close/>
                </a:path>
              </a:pathLst>
            </a:custGeom>
            <a:solidFill>
              <a:srgbClr val="74b531"/>
            </a:solidFill>
            <a:ln w="0">
              <a:noFill/>
            </a:ln>
          </p:spPr>
          <p:style>
            <a:lnRef idx="0"/>
            <a:fillRef idx="0"/>
            <a:effectRef idx="0"/>
            <a:fontRef idx="minor"/>
          </p:style>
        </p:sp>
        <p:sp>
          <p:nvSpPr>
            <p:cNvPr id="695" name=""/>
            <p:cNvSpPr/>
            <p:nvPr/>
          </p:nvSpPr>
          <p:spPr>
            <a:xfrm>
              <a:off x="7768080" y="5062680"/>
              <a:ext cx="174600" cy="62280"/>
            </a:xfrm>
            <a:custGeom>
              <a:avLst/>
              <a:gdLst/>
              <a:ahLst/>
              <a:rect l="l" t="t" r="r" b="b"/>
              <a:pathLst>
                <a:path w="524" h="184">
                  <a:moveTo>
                    <a:pt x="114" y="67"/>
                  </a:moveTo>
                  <a:cubicBezTo>
                    <a:pt x="150" y="70"/>
                    <a:pt x="189" y="61"/>
                    <a:pt x="219" y="40"/>
                  </a:cubicBezTo>
                  <a:cubicBezTo>
                    <a:pt x="235" y="30"/>
                    <a:pt x="248" y="17"/>
                    <a:pt x="262" y="0"/>
                  </a:cubicBezTo>
                  <a:cubicBezTo>
                    <a:pt x="271" y="17"/>
                    <a:pt x="287" y="30"/>
                    <a:pt x="304" y="40"/>
                  </a:cubicBezTo>
                  <a:cubicBezTo>
                    <a:pt x="337" y="61"/>
                    <a:pt x="372" y="70"/>
                    <a:pt x="409" y="67"/>
                  </a:cubicBezTo>
                  <a:cubicBezTo>
                    <a:pt x="445" y="67"/>
                    <a:pt x="481" y="53"/>
                    <a:pt x="507" y="30"/>
                  </a:cubicBezTo>
                  <a:cubicBezTo>
                    <a:pt x="523" y="17"/>
                    <a:pt x="438" y="183"/>
                    <a:pt x="262" y="183"/>
                  </a:cubicBezTo>
                  <a:cubicBezTo>
                    <a:pt x="85" y="183"/>
                    <a:pt x="0" y="17"/>
                    <a:pt x="16" y="30"/>
                  </a:cubicBezTo>
                  <a:cubicBezTo>
                    <a:pt x="42" y="50"/>
                    <a:pt x="78" y="64"/>
                    <a:pt x="114" y="67"/>
                  </a:cubicBezTo>
                  <a:close/>
                </a:path>
              </a:pathLst>
            </a:custGeom>
            <a:solidFill>
              <a:srgbClr val="74b531"/>
            </a:solidFill>
            <a:ln w="0">
              <a:noFill/>
            </a:ln>
          </p:spPr>
          <p:style>
            <a:lnRef idx="0"/>
            <a:fillRef idx="0"/>
            <a:effectRef idx="0"/>
            <a:fontRef idx="minor"/>
          </p:style>
        </p:sp>
        <p:sp>
          <p:nvSpPr>
            <p:cNvPr id="696" name=""/>
            <p:cNvSpPr/>
            <p:nvPr/>
          </p:nvSpPr>
          <p:spPr>
            <a:xfrm>
              <a:off x="7705080" y="4881960"/>
              <a:ext cx="101160" cy="123120"/>
            </a:xfrm>
            <a:custGeom>
              <a:avLst/>
              <a:gdLst/>
              <a:ahLst/>
              <a:rect l="l" t="t" r="r" b="b"/>
              <a:pathLst>
                <a:path w="322" h="419">
                  <a:moveTo>
                    <a:pt x="206" y="41"/>
                  </a:moveTo>
                  <a:cubicBezTo>
                    <a:pt x="108" y="0"/>
                    <a:pt x="42" y="97"/>
                    <a:pt x="26" y="150"/>
                  </a:cubicBezTo>
                  <a:cubicBezTo>
                    <a:pt x="0" y="230"/>
                    <a:pt x="33" y="320"/>
                    <a:pt x="42" y="341"/>
                  </a:cubicBezTo>
                  <a:cubicBezTo>
                    <a:pt x="50" y="354"/>
                    <a:pt x="121" y="418"/>
                    <a:pt x="282" y="357"/>
                  </a:cubicBezTo>
                  <a:cubicBezTo>
                    <a:pt x="278" y="357"/>
                    <a:pt x="321" y="267"/>
                    <a:pt x="302" y="184"/>
                  </a:cubicBezTo>
                  <a:cubicBezTo>
                    <a:pt x="270" y="136"/>
                    <a:pt x="291" y="74"/>
                    <a:pt x="206" y="41"/>
                  </a:cubicBezTo>
                  <a:close/>
                </a:path>
              </a:pathLst>
            </a:custGeom>
            <a:solidFill>
              <a:srgbClr val="74b531"/>
            </a:solidFill>
            <a:ln w="0">
              <a:noFill/>
            </a:ln>
          </p:spPr>
          <p:style>
            <a:lnRef idx="0"/>
            <a:fillRef idx="0"/>
            <a:effectRef idx="0"/>
            <a:fontRef idx="minor"/>
          </p:style>
        </p:sp>
        <p:sp>
          <p:nvSpPr>
            <p:cNvPr id="697" name=""/>
            <p:cNvSpPr/>
            <p:nvPr/>
          </p:nvSpPr>
          <p:spPr>
            <a:xfrm>
              <a:off x="7698240" y="4875120"/>
              <a:ext cx="105840" cy="133200"/>
            </a:xfrm>
            <a:custGeom>
              <a:avLst/>
              <a:gdLst/>
              <a:ahLst/>
              <a:rect l="l" t="t" r="r" b="b"/>
              <a:pathLst>
                <a:path w="309" h="388">
                  <a:moveTo>
                    <a:pt x="272" y="67"/>
                  </a:moveTo>
                  <a:cubicBezTo>
                    <a:pt x="258" y="50"/>
                    <a:pt x="245" y="37"/>
                    <a:pt x="230" y="27"/>
                  </a:cubicBezTo>
                  <a:cubicBezTo>
                    <a:pt x="223" y="20"/>
                    <a:pt x="213" y="16"/>
                    <a:pt x="203" y="13"/>
                  </a:cubicBezTo>
                  <a:cubicBezTo>
                    <a:pt x="193" y="9"/>
                    <a:pt x="184" y="6"/>
                    <a:pt x="173" y="6"/>
                  </a:cubicBezTo>
                  <a:cubicBezTo>
                    <a:pt x="134" y="0"/>
                    <a:pt x="95" y="20"/>
                    <a:pt x="69" y="46"/>
                  </a:cubicBezTo>
                  <a:cubicBezTo>
                    <a:pt x="42" y="73"/>
                    <a:pt x="20" y="111"/>
                    <a:pt x="10" y="150"/>
                  </a:cubicBezTo>
                  <a:cubicBezTo>
                    <a:pt x="0" y="190"/>
                    <a:pt x="3" y="233"/>
                    <a:pt x="14" y="273"/>
                  </a:cubicBezTo>
                  <a:cubicBezTo>
                    <a:pt x="17" y="293"/>
                    <a:pt x="23" y="313"/>
                    <a:pt x="33" y="330"/>
                  </a:cubicBezTo>
                  <a:cubicBezTo>
                    <a:pt x="34" y="332"/>
                    <a:pt x="35" y="335"/>
                    <a:pt x="36" y="337"/>
                  </a:cubicBezTo>
                  <a:cubicBezTo>
                    <a:pt x="36" y="340"/>
                    <a:pt x="36" y="343"/>
                    <a:pt x="36" y="346"/>
                  </a:cubicBezTo>
                  <a:cubicBezTo>
                    <a:pt x="37" y="348"/>
                    <a:pt x="38" y="349"/>
                    <a:pt x="39" y="350"/>
                  </a:cubicBezTo>
                  <a:cubicBezTo>
                    <a:pt x="42" y="353"/>
                    <a:pt x="45" y="356"/>
                    <a:pt x="53" y="359"/>
                  </a:cubicBezTo>
                  <a:cubicBezTo>
                    <a:pt x="62" y="367"/>
                    <a:pt x="69" y="370"/>
                    <a:pt x="78" y="374"/>
                  </a:cubicBezTo>
                  <a:cubicBezTo>
                    <a:pt x="115" y="387"/>
                    <a:pt x="151" y="387"/>
                    <a:pt x="187" y="383"/>
                  </a:cubicBezTo>
                  <a:cubicBezTo>
                    <a:pt x="223" y="377"/>
                    <a:pt x="255" y="367"/>
                    <a:pt x="288" y="350"/>
                  </a:cubicBezTo>
                  <a:cubicBezTo>
                    <a:pt x="255" y="356"/>
                    <a:pt x="219" y="367"/>
                    <a:pt x="187" y="367"/>
                  </a:cubicBezTo>
                  <a:cubicBezTo>
                    <a:pt x="155" y="367"/>
                    <a:pt x="118" y="363"/>
                    <a:pt x="88" y="350"/>
                  </a:cubicBezTo>
                  <a:cubicBezTo>
                    <a:pt x="82" y="346"/>
                    <a:pt x="75" y="343"/>
                    <a:pt x="69" y="337"/>
                  </a:cubicBezTo>
                  <a:cubicBezTo>
                    <a:pt x="66" y="333"/>
                    <a:pt x="62" y="333"/>
                    <a:pt x="62" y="330"/>
                  </a:cubicBezTo>
                  <a:cubicBezTo>
                    <a:pt x="61" y="328"/>
                    <a:pt x="60" y="326"/>
                    <a:pt x="59" y="324"/>
                  </a:cubicBezTo>
                  <a:cubicBezTo>
                    <a:pt x="53" y="306"/>
                    <a:pt x="49" y="290"/>
                    <a:pt x="42" y="273"/>
                  </a:cubicBezTo>
                  <a:cubicBezTo>
                    <a:pt x="36" y="237"/>
                    <a:pt x="33" y="200"/>
                    <a:pt x="42" y="167"/>
                  </a:cubicBezTo>
                  <a:cubicBezTo>
                    <a:pt x="49" y="133"/>
                    <a:pt x="69" y="103"/>
                    <a:pt x="91" y="80"/>
                  </a:cubicBezTo>
                  <a:cubicBezTo>
                    <a:pt x="115" y="56"/>
                    <a:pt x="144" y="40"/>
                    <a:pt x="173" y="43"/>
                  </a:cubicBezTo>
                  <a:cubicBezTo>
                    <a:pt x="181" y="43"/>
                    <a:pt x="190" y="43"/>
                    <a:pt x="197" y="46"/>
                  </a:cubicBezTo>
                  <a:cubicBezTo>
                    <a:pt x="203" y="50"/>
                    <a:pt x="213" y="50"/>
                    <a:pt x="219" y="53"/>
                  </a:cubicBezTo>
                  <a:cubicBezTo>
                    <a:pt x="236" y="59"/>
                    <a:pt x="249" y="70"/>
                    <a:pt x="258" y="83"/>
                  </a:cubicBezTo>
                  <a:cubicBezTo>
                    <a:pt x="282" y="103"/>
                    <a:pt x="298" y="136"/>
                    <a:pt x="308" y="176"/>
                  </a:cubicBezTo>
                  <a:cubicBezTo>
                    <a:pt x="308" y="136"/>
                    <a:pt x="294" y="99"/>
                    <a:pt x="272" y="67"/>
                  </a:cubicBezTo>
                  <a:close/>
                </a:path>
              </a:pathLst>
            </a:custGeom>
            <a:solidFill>
              <a:srgbClr val="74b531"/>
            </a:solidFill>
            <a:ln w="0">
              <a:noFill/>
            </a:ln>
          </p:spPr>
          <p:style>
            <a:lnRef idx="0"/>
            <a:fillRef idx="0"/>
            <a:effectRef idx="0"/>
            <a:fontRef idx="minor"/>
          </p:style>
        </p:sp>
        <p:sp>
          <p:nvSpPr>
            <p:cNvPr id="698" name=""/>
            <p:cNvSpPr/>
            <p:nvPr/>
          </p:nvSpPr>
          <p:spPr>
            <a:xfrm>
              <a:off x="7732440" y="4911840"/>
              <a:ext cx="57600" cy="72720"/>
            </a:xfrm>
            <a:custGeom>
              <a:avLst/>
              <a:gdLst/>
              <a:ahLst/>
              <a:rect l="l" t="t" r="r" b="b"/>
              <a:pathLst>
                <a:path w="171" h="213">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99" name=""/>
            <p:cNvSpPr/>
            <p:nvPr/>
          </p:nvSpPr>
          <p:spPr>
            <a:xfrm>
              <a:off x="7905240" y="4881960"/>
              <a:ext cx="100080" cy="123120"/>
            </a:xfrm>
            <a:custGeom>
              <a:avLst/>
              <a:gdLst/>
              <a:ahLst/>
              <a:rect l="l" t="t" r="r" b="b"/>
              <a:pathLst>
                <a:path w="318" h="419">
                  <a:moveTo>
                    <a:pt x="111" y="41"/>
                  </a:moveTo>
                  <a:cubicBezTo>
                    <a:pt x="209" y="0"/>
                    <a:pt x="274" y="97"/>
                    <a:pt x="290" y="150"/>
                  </a:cubicBezTo>
                  <a:cubicBezTo>
                    <a:pt x="317" y="230"/>
                    <a:pt x="284" y="320"/>
                    <a:pt x="274" y="341"/>
                  </a:cubicBezTo>
                  <a:cubicBezTo>
                    <a:pt x="268" y="354"/>
                    <a:pt x="196" y="418"/>
                    <a:pt x="35" y="357"/>
                  </a:cubicBezTo>
                  <a:cubicBezTo>
                    <a:pt x="39" y="357"/>
                    <a:pt x="0" y="267"/>
                    <a:pt x="16" y="184"/>
                  </a:cubicBezTo>
                  <a:cubicBezTo>
                    <a:pt x="47" y="136"/>
                    <a:pt x="25" y="74"/>
                    <a:pt x="111" y="41"/>
                  </a:cubicBezTo>
                  <a:close/>
                </a:path>
              </a:pathLst>
            </a:custGeom>
            <a:solidFill>
              <a:srgbClr val="74b531"/>
            </a:solidFill>
            <a:ln w="0">
              <a:noFill/>
            </a:ln>
          </p:spPr>
          <p:style>
            <a:lnRef idx="0"/>
            <a:fillRef idx="0"/>
            <a:effectRef idx="0"/>
            <a:fontRef idx="minor"/>
          </p:style>
        </p:sp>
        <p:sp>
          <p:nvSpPr>
            <p:cNvPr id="700" name=""/>
            <p:cNvSpPr/>
            <p:nvPr/>
          </p:nvSpPr>
          <p:spPr>
            <a:xfrm>
              <a:off x="7906680" y="4876200"/>
              <a:ext cx="106560" cy="131400"/>
            </a:xfrm>
            <a:custGeom>
              <a:avLst/>
              <a:gdLst/>
              <a:ahLst/>
              <a:rect l="l" t="t" r="r" b="b"/>
              <a:pathLst>
                <a:path w="309" h="384">
                  <a:moveTo>
                    <a:pt x="49" y="77"/>
                  </a:moveTo>
                  <a:cubicBezTo>
                    <a:pt x="62" y="64"/>
                    <a:pt x="76" y="53"/>
                    <a:pt x="88" y="46"/>
                  </a:cubicBezTo>
                  <a:cubicBezTo>
                    <a:pt x="95" y="43"/>
                    <a:pt x="104" y="40"/>
                    <a:pt x="112" y="40"/>
                  </a:cubicBezTo>
                  <a:cubicBezTo>
                    <a:pt x="118" y="37"/>
                    <a:pt x="128" y="37"/>
                    <a:pt x="134" y="37"/>
                  </a:cubicBezTo>
                  <a:cubicBezTo>
                    <a:pt x="164" y="37"/>
                    <a:pt x="197" y="50"/>
                    <a:pt x="216" y="73"/>
                  </a:cubicBezTo>
                  <a:cubicBezTo>
                    <a:pt x="239" y="96"/>
                    <a:pt x="259" y="130"/>
                    <a:pt x="265" y="160"/>
                  </a:cubicBezTo>
                  <a:cubicBezTo>
                    <a:pt x="271" y="194"/>
                    <a:pt x="271" y="229"/>
                    <a:pt x="265" y="266"/>
                  </a:cubicBezTo>
                  <a:cubicBezTo>
                    <a:pt x="262" y="284"/>
                    <a:pt x="255" y="303"/>
                    <a:pt x="249" y="316"/>
                  </a:cubicBezTo>
                  <a:cubicBezTo>
                    <a:pt x="248" y="319"/>
                    <a:pt x="247" y="321"/>
                    <a:pt x="246" y="324"/>
                  </a:cubicBezTo>
                  <a:cubicBezTo>
                    <a:pt x="243" y="327"/>
                    <a:pt x="239" y="327"/>
                    <a:pt x="239" y="330"/>
                  </a:cubicBezTo>
                  <a:cubicBezTo>
                    <a:pt x="232" y="333"/>
                    <a:pt x="226" y="340"/>
                    <a:pt x="219" y="343"/>
                  </a:cubicBezTo>
                  <a:cubicBezTo>
                    <a:pt x="189" y="356"/>
                    <a:pt x="157" y="364"/>
                    <a:pt x="121" y="359"/>
                  </a:cubicBezTo>
                  <a:cubicBezTo>
                    <a:pt x="88" y="359"/>
                    <a:pt x="52" y="353"/>
                    <a:pt x="19" y="343"/>
                  </a:cubicBezTo>
                  <a:cubicBezTo>
                    <a:pt x="52" y="359"/>
                    <a:pt x="85" y="370"/>
                    <a:pt x="121" y="377"/>
                  </a:cubicBezTo>
                  <a:cubicBezTo>
                    <a:pt x="157" y="383"/>
                    <a:pt x="194" y="380"/>
                    <a:pt x="229" y="367"/>
                  </a:cubicBezTo>
                  <a:cubicBezTo>
                    <a:pt x="239" y="364"/>
                    <a:pt x="246" y="359"/>
                    <a:pt x="255" y="353"/>
                  </a:cubicBezTo>
                  <a:cubicBezTo>
                    <a:pt x="259" y="350"/>
                    <a:pt x="265" y="346"/>
                    <a:pt x="268" y="343"/>
                  </a:cubicBezTo>
                  <a:cubicBezTo>
                    <a:pt x="269" y="342"/>
                    <a:pt x="270" y="341"/>
                    <a:pt x="271" y="340"/>
                  </a:cubicBezTo>
                  <a:cubicBezTo>
                    <a:pt x="272" y="339"/>
                    <a:pt x="273" y="338"/>
                    <a:pt x="275" y="337"/>
                  </a:cubicBezTo>
                  <a:cubicBezTo>
                    <a:pt x="275" y="336"/>
                    <a:pt x="275" y="335"/>
                    <a:pt x="275" y="333"/>
                  </a:cubicBezTo>
                  <a:cubicBezTo>
                    <a:pt x="276" y="332"/>
                    <a:pt x="277" y="331"/>
                    <a:pt x="279" y="330"/>
                  </a:cubicBezTo>
                  <a:cubicBezTo>
                    <a:pt x="285" y="310"/>
                    <a:pt x="292" y="293"/>
                    <a:pt x="298" y="273"/>
                  </a:cubicBezTo>
                  <a:cubicBezTo>
                    <a:pt x="308" y="234"/>
                    <a:pt x="308" y="194"/>
                    <a:pt x="301" y="150"/>
                  </a:cubicBezTo>
                  <a:cubicBezTo>
                    <a:pt x="292" y="110"/>
                    <a:pt x="268" y="73"/>
                    <a:pt x="243" y="46"/>
                  </a:cubicBezTo>
                  <a:cubicBezTo>
                    <a:pt x="213" y="20"/>
                    <a:pt x="177" y="0"/>
                    <a:pt x="137" y="6"/>
                  </a:cubicBezTo>
                  <a:cubicBezTo>
                    <a:pt x="128" y="6"/>
                    <a:pt x="118" y="9"/>
                    <a:pt x="109" y="13"/>
                  </a:cubicBezTo>
                  <a:cubicBezTo>
                    <a:pt x="98" y="17"/>
                    <a:pt x="92" y="20"/>
                    <a:pt x="82" y="27"/>
                  </a:cubicBezTo>
                  <a:cubicBezTo>
                    <a:pt x="66" y="37"/>
                    <a:pt x="52" y="50"/>
                    <a:pt x="39" y="67"/>
                  </a:cubicBezTo>
                  <a:cubicBezTo>
                    <a:pt x="16" y="93"/>
                    <a:pt x="3" y="133"/>
                    <a:pt x="0" y="173"/>
                  </a:cubicBezTo>
                  <a:cubicBezTo>
                    <a:pt x="10" y="136"/>
                    <a:pt x="23" y="99"/>
                    <a:pt x="49" y="77"/>
                  </a:cubicBezTo>
                  <a:close/>
                </a:path>
              </a:pathLst>
            </a:custGeom>
            <a:solidFill>
              <a:srgbClr val="74b531"/>
            </a:solidFill>
            <a:ln w="0">
              <a:noFill/>
            </a:ln>
          </p:spPr>
          <p:style>
            <a:lnRef idx="0"/>
            <a:fillRef idx="0"/>
            <a:effectRef idx="0"/>
            <a:fontRef idx="minor"/>
          </p:style>
        </p:sp>
        <p:sp>
          <p:nvSpPr>
            <p:cNvPr id="701" name=""/>
            <p:cNvSpPr/>
            <p:nvPr/>
          </p:nvSpPr>
          <p:spPr>
            <a:xfrm>
              <a:off x="7921800" y="4911840"/>
              <a:ext cx="57600" cy="72720"/>
            </a:xfrm>
            <a:custGeom>
              <a:avLst/>
              <a:gdLst/>
              <a:ahLst/>
              <a:rect l="l" t="t" r="r" b="b"/>
              <a:pathLst>
                <a:path w="171" h="213">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702" name=""/>
            <p:cNvSpPr/>
            <p:nvPr/>
          </p:nvSpPr>
          <p:spPr>
            <a:xfrm>
              <a:off x="7826400" y="5047200"/>
              <a:ext cx="58680" cy="49320"/>
            </a:xfrm>
            <a:custGeom>
              <a:avLst/>
              <a:gdLst/>
              <a:ahLst/>
              <a:rect l="l" t="t" r="r" b="b"/>
              <a:pathLst>
                <a:path w="174" h="148">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703" name=""/>
            <p:cNvSpPr/>
            <p:nvPr/>
          </p:nvSpPr>
          <p:spPr>
            <a:xfrm>
              <a:off x="7740360" y="5002560"/>
              <a:ext cx="232200" cy="82080"/>
            </a:xfrm>
            <a:custGeom>
              <a:avLst/>
              <a:gdLst/>
              <a:ahLst/>
              <a:rect l="l" t="t" r="r" b="b"/>
              <a:pathLst>
                <a:path w="656" h="242">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704" name=""/>
            <p:cNvSpPr/>
            <p:nvPr/>
          </p:nvSpPr>
          <p:spPr>
            <a:xfrm>
              <a:off x="7813440" y="4987080"/>
              <a:ext cx="86400" cy="39600"/>
            </a:xfrm>
            <a:custGeom>
              <a:avLst/>
              <a:gdLst/>
              <a:ahLst/>
              <a:rect l="l" t="t" r="r" b="b"/>
              <a:pathLst>
                <a:path w="269" h="121">
                  <a:moveTo>
                    <a:pt x="134" y="0"/>
                  </a:moveTo>
                  <a:cubicBezTo>
                    <a:pt x="157" y="0"/>
                    <a:pt x="226" y="0"/>
                    <a:pt x="252" y="21"/>
                  </a:cubicBezTo>
                  <a:cubicBezTo>
                    <a:pt x="268" y="34"/>
                    <a:pt x="255" y="67"/>
                    <a:pt x="213" y="98"/>
                  </a:cubicBezTo>
                  <a:cubicBezTo>
                    <a:pt x="183" y="117"/>
                    <a:pt x="156" y="120"/>
                    <a:pt x="137" y="120"/>
                  </a:cubicBezTo>
                  <a:cubicBezTo>
                    <a:pt x="114" y="120"/>
                    <a:pt x="88" y="114"/>
                    <a:pt x="62" y="98"/>
                  </a:cubicBezTo>
                  <a:cubicBezTo>
                    <a:pt x="10" y="67"/>
                    <a:pt x="0" y="34"/>
                    <a:pt x="16" y="21"/>
                  </a:cubicBezTo>
                  <a:cubicBezTo>
                    <a:pt x="39" y="0"/>
                    <a:pt x="111" y="0"/>
                    <a:pt x="134" y="0"/>
                  </a:cubicBezTo>
                  <a:close/>
                </a:path>
              </a:pathLst>
            </a:custGeom>
            <a:solidFill>
              <a:srgbClr val="74b531"/>
            </a:solidFill>
            <a:ln w="0">
              <a:noFill/>
            </a:ln>
          </p:spPr>
          <p:style>
            <a:lnRef idx="0"/>
            <a:fillRef idx="0"/>
            <a:effectRef idx="0"/>
            <a:fontRef idx="minor"/>
          </p:style>
        </p:sp>
      </p:grpSp>
      <p:grpSp>
        <p:nvGrpSpPr>
          <p:cNvPr id="705" name=""/>
          <p:cNvGrpSpPr/>
          <p:nvPr/>
        </p:nvGrpSpPr>
        <p:grpSpPr>
          <a:xfrm>
            <a:off x="9090000" y="4770000"/>
            <a:ext cx="266400" cy="356400"/>
            <a:chOff x="9090000" y="4770000"/>
            <a:chExt cx="266400" cy="356400"/>
          </a:xfrm>
        </p:grpSpPr>
        <p:sp>
          <p:nvSpPr>
            <p:cNvPr id="706" name=""/>
            <p:cNvSpPr/>
            <p:nvPr/>
          </p:nvSpPr>
          <p:spPr>
            <a:xfrm>
              <a:off x="9312840" y="5016600"/>
              <a:ext cx="43560" cy="48960"/>
            </a:xfrm>
            <a:custGeom>
              <a:avLst/>
              <a:gdLst/>
              <a:ahLst/>
              <a:rect l="l" t="t" r="r" b="b"/>
              <a:pathLst>
                <a:path w="132" h="147">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707" name=""/>
            <p:cNvSpPr/>
            <p:nvPr/>
          </p:nvSpPr>
          <p:spPr>
            <a:xfrm>
              <a:off x="9261000" y="5010480"/>
              <a:ext cx="78840" cy="101520"/>
            </a:xfrm>
            <a:custGeom>
              <a:avLst/>
              <a:gdLst/>
              <a:ahLst/>
              <a:rect l="l" t="t" r="r" b="b"/>
              <a:pathLst>
                <a:path w="286" h="309">
                  <a:moveTo>
                    <a:pt x="235" y="246"/>
                  </a:moveTo>
                  <a:cubicBezTo>
                    <a:pt x="285" y="57"/>
                    <a:pt x="180" y="82"/>
                    <a:pt x="153" y="0"/>
                  </a:cubicBezTo>
                  <a:cubicBezTo>
                    <a:pt x="114" y="19"/>
                    <a:pt x="75" y="39"/>
                    <a:pt x="36" y="58"/>
                  </a:cubicBezTo>
                  <a:cubicBezTo>
                    <a:pt x="36" y="57"/>
                    <a:pt x="0" y="238"/>
                    <a:pt x="35" y="278"/>
                  </a:cubicBezTo>
                  <a:cubicBezTo>
                    <a:pt x="61" y="308"/>
                    <a:pt x="225" y="284"/>
                    <a:pt x="235" y="246"/>
                  </a:cubicBezTo>
                  <a:close/>
                </a:path>
              </a:pathLst>
            </a:custGeom>
            <a:solidFill>
              <a:srgbClr val="74b531"/>
            </a:solidFill>
            <a:ln w="0">
              <a:noFill/>
            </a:ln>
          </p:spPr>
          <p:style>
            <a:lnRef idx="0"/>
            <a:fillRef idx="0"/>
            <a:effectRef idx="0"/>
            <a:fontRef idx="minor"/>
          </p:style>
        </p:sp>
        <p:sp>
          <p:nvSpPr>
            <p:cNvPr id="708" name=""/>
            <p:cNvSpPr/>
            <p:nvPr/>
          </p:nvSpPr>
          <p:spPr>
            <a:xfrm>
              <a:off x="9266760" y="5069160"/>
              <a:ext cx="44640" cy="21960"/>
            </a:xfrm>
            <a:custGeom>
              <a:avLst/>
              <a:gdLst/>
              <a:ahLst/>
              <a:rect l="l" t="t" r="r" b="b"/>
              <a:pathLst>
                <a:path w="135" h="75">
                  <a:moveTo>
                    <a:pt x="18" y="37"/>
                  </a:moveTo>
                  <a:cubicBezTo>
                    <a:pt x="28" y="27"/>
                    <a:pt x="39" y="17"/>
                    <a:pt x="52" y="12"/>
                  </a:cubicBezTo>
                  <a:cubicBezTo>
                    <a:pt x="79" y="0"/>
                    <a:pt x="109" y="0"/>
                    <a:pt x="134" y="10"/>
                  </a:cubicBezTo>
                  <a:cubicBezTo>
                    <a:pt x="107" y="10"/>
                    <a:pt x="82" y="12"/>
                    <a:pt x="58" y="24"/>
                  </a:cubicBezTo>
                  <a:cubicBezTo>
                    <a:pt x="46" y="28"/>
                    <a:pt x="35" y="35"/>
                    <a:pt x="25" y="44"/>
                  </a:cubicBezTo>
                  <a:cubicBezTo>
                    <a:pt x="17" y="52"/>
                    <a:pt x="6" y="62"/>
                    <a:pt x="0" y="74"/>
                  </a:cubicBezTo>
                  <a:cubicBezTo>
                    <a:pt x="2" y="60"/>
                    <a:pt x="9" y="47"/>
                    <a:pt x="18" y="37"/>
                  </a:cubicBezTo>
                  <a:close/>
                </a:path>
              </a:pathLst>
            </a:custGeom>
            <a:solidFill>
              <a:srgbClr val="74b531"/>
            </a:solidFill>
            <a:ln w="0">
              <a:noFill/>
            </a:ln>
          </p:spPr>
          <p:style>
            <a:lnRef idx="0"/>
            <a:fillRef idx="0"/>
            <a:effectRef idx="0"/>
            <a:fontRef idx="minor"/>
          </p:style>
        </p:sp>
        <p:sp>
          <p:nvSpPr>
            <p:cNvPr id="709" name=""/>
            <p:cNvSpPr/>
            <p:nvPr/>
          </p:nvSpPr>
          <p:spPr>
            <a:xfrm>
              <a:off x="9207360" y="5002200"/>
              <a:ext cx="65880" cy="124200"/>
            </a:xfrm>
            <a:custGeom>
              <a:avLst/>
              <a:gdLst/>
              <a:ahLst/>
              <a:rect l="l" t="t" r="r" b="b"/>
              <a:pathLst>
                <a:path w="215" h="364">
                  <a:moveTo>
                    <a:pt x="175" y="333"/>
                  </a:moveTo>
                  <a:cubicBezTo>
                    <a:pt x="214" y="291"/>
                    <a:pt x="213" y="106"/>
                    <a:pt x="214" y="15"/>
                  </a:cubicBezTo>
                  <a:cubicBezTo>
                    <a:pt x="158" y="10"/>
                    <a:pt x="103" y="5"/>
                    <a:pt x="47" y="0"/>
                  </a:cubicBezTo>
                  <a:cubicBezTo>
                    <a:pt x="46" y="0"/>
                    <a:pt x="0" y="293"/>
                    <a:pt x="33" y="333"/>
                  </a:cubicBezTo>
                  <a:cubicBezTo>
                    <a:pt x="57" y="363"/>
                    <a:pt x="147" y="362"/>
                    <a:pt x="175" y="333"/>
                  </a:cubicBezTo>
                  <a:close/>
                </a:path>
              </a:pathLst>
            </a:custGeom>
            <a:solidFill>
              <a:srgbClr val="74b531"/>
            </a:solidFill>
            <a:ln w="0">
              <a:noFill/>
            </a:ln>
          </p:spPr>
          <p:style>
            <a:lnRef idx="0"/>
            <a:fillRef idx="0"/>
            <a:effectRef idx="0"/>
            <a:fontRef idx="minor"/>
          </p:style>
        </p:sp>
        <p:sp>
          <p:nvSpPr>
            <p:cNvPr id="710" name=""/>
            <p:cNvSpPr/>
            <p:nvPr/>
          </p:nvSpPr>
          <p:spPr>
            <a:xfrm>
              <a:off x="9145800" y="5002200"/>
              <a:ext cx="66240" cy="124200"/>
            </a:xfrm>
            <a:custGeom>
              <a:avLst/>
              <a:gdLst/>
              <a:ahLst/>
              <a:rect l="l" t="t" r="r" b="b"/>
              <a:pathLst>
                <a:path w="216" h="364">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711" name=""/>
            <p:cNvSpPr/>
            <p:nvPr/>
          </p:nvSpPr>
          <p:spPr>
            <a:xfrm>
              <a:off x="9208800" y="5070240"/>
              <a:ext cx="1440" cy="48240"/>
            </a:xfrm>
            <a:custGeom>
              <a:avLst/>
              <a:gdLst/>
              <a:ahLst/>
              <a:rect l="l" t="t" r="r" b="b"/>
              <a:pathLst>
                <a:path w="15" h="145">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712" name=""/>
            <p:cNvSpPr/>
            <p:nvPr/>
          </p:nvSpPr>
          <p:spPr>
            <a:xfrm>
              <a:off x="9158400" y="4997520"/>
              <a:ext cx="102600" cy="100440"/>
            </a:xfrm>
            <a:custGeom>
              <a:avLst/>
              <a:gdLst/>
              <a:ahLst/>
              <a:rect l="l" t="t" r="r" b="b"/>
              <a:pathLst>
                <a:path w="296" h="290">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713" name=""/>
            <p:cNvSpPr/>
            <p:nvPr/>
          </p:nvSpPr>
          <p:spPr>
            <a:xfrm>
              <a:off x="9252720" y="4770000"/>
              <a:ext cx="76680" cy="154080"/>
            </a:xfrm>
            <a:custGeom>
              <a:avLst/>
              <a:gdLst/>
              <a:ahLst/>
              <a:rect l="l" t="t" r="r" b="b"/>
              <a:pathLst>
                <a:path w="249" h="443">
                  <a:moveTo>
                    <a:pt x="20" y="196"/>
                  </a:moveTo>
                  <a:cubicBezTo>
                    <a:pt x="12" y="371"/>
                    <a:pt x="7" y="345"/>
                    <a:pt x="0" y="420"/>
                  </a:cubicBezTo>
                  <a:cubicBezTo>
                    <a:pt x="31" y="427"/>
                    <a:pt x="61" y="435"/>
                    <a:pt x="92" y="442"/>
                  </a:cubicBezTo>
                  <a:cubicBezTo>
                    <a:pt x="130" y="376"/>
                    <a:pt x="87" y="426"/>
                    <a:pt x="206" y="242"/>
                  </a:cubicBezTo>
                  <a:cubicBezTo>
                    <a:pt x="248" y="174"/>
                    <a:pt x="203" y="15"/>
                    <a:pt x="176" y="4"/>
                  </a:cubicBezTo>
                  <a:cubicBezTo>
                    <a:pt x="160" y="0"/>
                    <a:pt x="23" y="106"/>
                    <a:pt x="20" y="196"/>
                  </a:cubicBezTo>
                  <a:close/>
                </a:path>
              </a:pathLst>
            </a:custGeom>
            <a:solidFill>
              <a:srgbClr val="74b531"/>
            </a:solidFill>
            <a:ln w="0">
              <a:noFill/>
            </a:ln>
          </p:spPr>
          <p:style>
            <a:lnRef idx="0"/>
            <a:fillRef idx="0"/>
            <a:effectRef idx="0"/>
            <a:fontRef idx="minor"/>
          </p:style>
        </p:sp>
        <p:sp>
          <p:nvSpPr>
            <p:cNvPr id="714" name=""/>
            <p:cNvSpPr/>
            <p:nvPr/>
          </p:nvSpPr>
          <p:spPr>
            <a:xfrm>
              <a:off x="9259200" y="4801680"/>
              <a:ext cx="54360" cy="121320"/>
            </a:xfrm>
            <a:custGeom>
              <a:avLst/>
              <a:gdLst/>
              <a:ahLst/>
              <a:rect l="l" t="t" r="r" b="b"/>
              <a:pathLst>
                <a:path w="174" h="353">
                  <a:moveTo>
                    <a:pt x="42" y="119"/>
                  </a:moveTo>
                  <a:cubicBezTo>
                    <a:pt x="10" y="289"/>
                    <a:pt x="14" y="264"/>
                    <a:pt x="0" y="337"/>
                  </a:cubicBezTo>
                  <a:cubicBezTo>
                    <a:pt x="20" y="342"/>
                    <a:pt x="41" y="347"/>
                    <a:pt x="61" y="352"/>
                  </a:cubicBezTo>
                  <a:cubicBezTo>
                    <a:pt x="90" y="283"/>
                    <a:pt x="61" y="340"/>
                    <a:pt x="149" y="145"/>
                  </a:cubicBezTo>
                  <a:cubicBezTo>
                    <a:pt x="173" y="95"/>
                    <a:pt x="159" y="14"/>
                    <a:pt x="134" y="5"/>
                  </a:cubicBezTo>
                  <a:cubicBezTo>
                    <a:pt x="118" y="0"/>
                    <a:pt x="54" y="49"/>
                    <a:pt x="42" y="119"/>
                  </a:cubicBezTo>
                  <a:close/>
                </a:path>
              </a:pathLst>
            </a:custGeom>
            <a:solidFill>
              <a:srgbClr val="74b531"/>
            </a:solidFill>
            <a:ln w="0">
              <a:noFill/>
            </a:ln>
          </p:spPr>
          <p:style>
            <a:lnRef idx="0"/>
            <a:fillRef idx="0"/>
            <a:effectRef idx="0"/>
            <a:fontRef idx="minor"/>
          </p:style>
        </p:sp>
        <p:sp>
          <p:nvSpPr>
            <p:cNvPr id="715" name=""/>
            <p:cNvSpPr/>
            <p:nvPr/>
          </p:nvSpPr>
          <p:spPr>
            <a:xfrm>
              <a:off x="9090000" y="4770000"/>
              <a:ext cx="76680" cy="154080"/>
            </a:xfrm>
            <a:custGeom>
              <a:avLst/>
              <a:gdLst/>
              <a:ahLst/>
              <a:rect l="l" t="t" r="r" b="b"/>
              <a:pathLst>
                <a:path w="250" h="443">
                  <a:moveTo>
                    <a:pt x="229" y="196"/>
                  </a:moveTo>
                  <a:cubicBezTo>
                    <a:pt x="237" y="371"/>
                    <a:pt x="242" y="345"/>
                    <a:pt x="249" y="420"/>
                  </a:cubicBezTo>
                  <a:cubicBezTo>
                    <a:pt x="218" y="427"/>
                    <a:pt x="188" y="435"/>
                    <a:pt x="157" y="442"/>
                  </a:cubicBezTo>
                  <a:cubicBezTo>
                    <a:pt x="120" y="376"/>
                    <a:pt x="162" y="426"/>
                    <a:pt x="44" y="242"/>
                  </a:cubicBezTo>
                  <a:cubicBezTo>
                    <a:pt x="0" y="174"/>
                    <a:pt x="48" y="15"/>
                    <a:pt x="73" y="4"/>
                  </a:cubicBezTo>
                  <a:cubicBezTo>
                    <a:pt x="90" y="0"/>
                    <a:pt x="226" y="106"/>
                    <a:pt x="229" y="196"/>
                  </a:cubicBezTo>
                  <a:close/>
                </a:path>
              </a:pathLst>
            </a:custGeom>
            <a:solidFill>
              <a:srgbClr val="74b531"/>
            </a:solidFill>
            <a:ln w="0">
              <a:noFill/>
            </a:ln>
          </p:spPr>
          <p:style>
            <a:lnRef idx="0"/>
            <a:fillRef idx="0"/>
            <a:effectRef idx="0"/>
            <a:fontRef idx="minor"/>
          </p:style>
        </p:sp>
        <p:sp>
          <p:nvSpPr>
            <p:cNvPr id="716" name=""/>
            <p:cNvSpPr/>
            <p:nvPr/>
          </p:nvSpPr>
          <p:spPr>
            <a:xfrm>
              <a:off x="9105480" y="4801680"/>
              <a:ext cx="54720" cy="122040"/>
            </a:xfrm>
            <a:custGeom>
              <a:avLst/>
              <a:gdLst/>
              <a:ahLst/>
              <a:rect l="l" t="t" r="r" b="b"/>
              <a:pathLst>
                <a:path w="174" h="355">
                  <a:moveTo>
                    <a:pt x="132" y="119"/>
                  </a:moveTo>
                  <a:cubicBezTo>
                    <a:pt x="163" y="289"/>
                    <a:pt x="159" y="264"/>
                    <a:pt x="173" y="337"/>
                  </a:cubicBezTo>
                  <a:cubicBezTo>
                    <a:pt x="153" y="342"/>
                    <a:pt x="134" y="348"/>
                    <a:pt x="114" y="354"/>
                  </a:cubicBezTo>
                  <a:cubicBezTo>
                    <a:pt x="84" y="285"/>
                    <a:pt x="114" y="342"/>
                    <a:pt x="24" y="147"/>
                  </a:cubicBezTo>
                  <a:cubicBezTo>
                    <a:pt x="0" y="95"/>
                    <a:pt x="12" y="14"/>
                    <a:pt x="39" y="5"/>
                  </a:cubicBezTo>
                  <a:cubicBezTo>
                    <a:pt x="55" y="0"/>
                    <a:pt x="118" y="49"/>
                    <a:pt x="132" y="119"/>
                  </a:cubicBezTo>
                  <a:close/>
                </a:path>
              </a:pathLst>
            </a:custGeom>
            <a:solidFill>
              <a:srgbClr val="74b531"/>
            </a:solidFill>
            <a:ln w="0">
              <a:noFill/>
            </a:ln>
          </p:spPr>
          <p:style>
            <a:lnRef idx="0"/>
            <a:fillRef idx="0"/>
            <a:effectRef idx="0"/>
            <a:fontRef idx="minor"/>
          </p:style>
        </p:sp>
        <p:sp>
          <p:nvSpPr>
            <p:cNvPr id="717" name=""/>
            <p:cNvSpPr/>
            <p:nvPr/>
          </p:nvSpPr>
          <p:spPr>
            <a:xfrm>
              <a:off x="9103320" y="4866120"/>
              <a:ext cx="212760" cy="188640"/>
            </a:xfrm>
            <a:custGeom>
              <a:avLst/>
              <a:gdLst/>
              <a:ahLst/>
              <a:rect l="l" t="t" r="r" b="b"/>
              <a:pathLst>
                <a:path w="732" h="535">
                  <a:moveTo>
                    <a:pt x="366" y="0"/>
                  </a:moveTo>
                  <a:cubicBezTo>
                    <a:pt x="531" y="0"/>
                    <a:pt x="607" y="71"/>
                    <a:pt x="607" y="171"/>
                  </a:cubicBezTo>
                  <a:cubicBezTo>
                    <a:pt x="607" y="254"/>
                    <a:pt x="731" y="378"/>
                    <a:pt x="620" y="459"/>
                  </a:cubicBezTo>
                  <a:cubicBezTo>
                    <a:pt x="565" y="499"/>
                    <a:pt x="474" y="534"/>
                    <a:pt x="366" y="534"/>
                  </a:cubicBezTo>
                  <a:cubicBezTo>
                    <a:pt x="258" y="534"/>
                    <a:pt x="166" y="499"/>
                    <a:pt x="111" y="459"/>
                  </a:cubicBezTo>
                  <a:cubicBezTo>
                    <a:pt x="0" y="376"/>
                    <a:pt x="124" y="254"/>
                    <a:pt x="124" y="171"/>
                  </a:cubicBezTo>
                  <a:cubicBezTo>
                    <a:pt x="124" y="71"/>
                    <a:pt x="199" y="0"/>
                    <a:pt x="366" y="0"/>
                  </a:cubicBezTo>
                  <a:close/>
                </a:path>
              </a:pathLst>
            </a:custGeom>
            <a:solidFill>
              <a:srgbClr val="74b531"/>
            </a:solidFill>
            <a:ln w="0">
              <a:noFill/>
            </a:ln>
          </p:spPr>
          <p:style>
            <a:lnRef idx="0"/>
            <a:fillRef idx="0"/>
            <a:effectRef idx="0"/>
            <a:fontRef idx="minor"/>
          </p:style>
        </p:sp>
        <p:sp>
          <p:nvSpPr>
            <p:cNvPr id="718" name=""/>
            <p:cNvSpPr/>
            <p:nvPr/>
          </p:nvSpPr>
          <p:spPr>
            <a:xfrm>
              <a:off x="9116280" y="4892400"/>
              <a:ext cx="185400" cy="155880"/>
            </a:xfrm>
            <a:custGeom>
              <a:avLst/>
              <a:gdLst/>
              <a:ahLst/>
              <a:rect l="l" t="t" r="r" b="b"/>
              <a:pathLst>
                <a:path w="574" h="449">
                  <a:moveTo>
                    <a:pt x="310" y="20"/>
                  </a:moveTo>
                  <a:cubicBezTo>
                    <a:pt x="295" y="0"/>
                    <a:pt x="281" y="0"/>
                    <a:pt x="268" y="20"/>
                  </a:cubicBezTo>
                  <a:cubicBezTo>
                    <a:pt x="232" y="65"/>
                    <a:pt x="179" y="161"/>
                    <a:pt x="175" y="241"/>
                  </a:cubicBezTo>
                  <a:cubicBezTo>
                    <a:pt x="113" y="233"/>
                    <a:pt x="43" y="236"/>
                    <a:pt x="28" y="270"/>
                  </a:cubicBezTo>
                  <a:cubicBezTo>
                    <a:pt x="0" y="336"/>
                    <a:pt x="131" y="448"/>
                    <a:pt x="287" y="448"/>
                  </a:cubicBezTo>
                  <a:cubicBezTo>
                    <a:pt x="444" y="448"/>
                    <a:pt x="573" y="336"/>
                    <a:pt x="546" y="270"/>
                  </a:cubicBezTo>
                  <a:cubicBezTo>
                    <a:pt x="534" y="236"/>
                    <a:pt x="463" y="233"/>
                    <a:pt x="402" y="241"/>
                  </a:cubicBezTo>
                  <a:cubicBezTo>
                    <a:pt x="399" y="161"/>
                    <a:pt x="344" y="65"/>
                    <a:pt x="310" y="20"/>
                  </a:cubicBezTo>
                  <a:close/>
                </a:path>
              </a:pathLst>
            </a:custGeom>
            <a:solidFill>
              <a:srgbClr val="74b531"/>
            </a:solidFill>
            <a:ln w="0">
              <a:noFill/>
            </a:ln>
          </p:spPr>
          <p:style>
            <a:lnRef idx="0"/>
            <a:fillRef idx="0"/>
            <a:effectRef idx="0"/>
            <a:fontRef idx="minor"/>
          </p:style>
        </p:sp>
        <p:sp>
          <p:nvSpPr>
            <p:cNvPr id="719" name=""/>
            <p:cNvSpPr/>
            <p:nvPr/>
          </p:nvSpPr>
          <p:spPr>
            <a:xfrm>
              <a:off x="9166680" y="5006520"/>
              <a:ext cx="85680" cy="29160"/>
            </a:xfrm>
            <a:custGeom>
              <a:avLst/>
              <a:gdLst/>
              <a:ahLst/>
              <a:rect l="l" t="t" r="r" b="b"/>
              <a:pathLst>
                <a:path w="264" h="92">
                  <a:moveTo>
                    <a:pt x="205" y="32"/>
                  </a:moveTo>
                  <a:cubicBezTo>
                    <a:pt x="187" y="34"/>
                    <a:pt x="167" y="29"/>
                    <a:pt x="153" y="19"/>
                  </a:cubicBezTo>
                  <a:cubicBezTo>
                    <a:pt x="144" y="14"/>
                    <a:pt x="138" y="8"/>
                    <a:pt x="131" y="0"/>
                  </a:cubicBezTo>
                  <a:cubicBezTo>
                    <a:pt x="126" y="8"/>
                    <a:pt x="118" y="14"/>
                    <a:pt x="110" y="19"/>
                  </a:cubicBezTo>
                  <a:cubicBezTo>
                    <a:pt x="93" y="29"/>
                    <a:pt x="75" y="35"/>
                    <a:pt x="57" y="32"/>
                  </a:cubicBezTo>
                  <a:cubicBezTo>
                    <a:pt x="39" y="32"/>
                    <a:pt x="22" y="26"/>
                    <a:pt x="8" y="14"/>
                  </a:cubicBezTo>
                  <a:cubicBezTo>
                    <a:pt x="0" y="8"/>
                    <a:pt x="43" y="91"/>
                    <a:pt x="131" y="91"/>
                  </a:cubicBezTo>
                  <a:cubicBezTo>
                    <a:pt x="220" y="91"/>
                    <a:pt x="263" y="8"/>
                    <a:pt x="254" y="14"/>
                  </a:cubicBezTo>
                  <a:cubicBezTo>
                    <a:pt x="241" y="25"/>
                    <a:pt x="223" y="31"/>
                    <a:pt x="205" y="32"/>
                  </a:cubicBezTo>
                  <a:close/>
                </a:path>
              </a:pathLst>
            </a:custGeom>
            <a:solidFill>
              <a:srgbClr val="74b531"/>
            </a:solidFill>
            <a:ln w="0">
              <a:noFill/>
            </a:ln>
          </p:spPr>
          <p:style>
            <a:lnRef idx="0"/>
            <a:fillRef idx="0"/>
            <a:effectRef idx="0"/>
            <a:fontRef idx="minor"/>
          </p:style>
        </p:sp>
        <p:sp>
          <p:nvSpPr>
            <p:cNvPr id="720" name=""/>
            <p:cNvSpPr/>
            <p:nvPr/>
          </p:nvSpPr>
          <p:spPr>
            <a:xfrm>
              <a:off x="9235080" y="4915800"/>
              <a:ext cx="48960" cy="59760"/>
            </a:xfrm>
            <a:custGeom>
              <a:avLst/>
              <a:gdLst/>
              <a:ahLst/>
              <a:rect l="l" t="t" r="r" b="b"/>
              <a:pathLst>
                <a:path w="162" h="210">
                  <a:moveTo>
                    <a:pt x="57" y="21"/>
                  </a:moveTo>
                  <a:cubicBezTo>
                    <a:pt x="106" y="0"/>
                    <a:pt x="140" y="49"/>
                    <a:pt x="147" y="76"/>
                  </a:cubicBezTo>
                  <a:cubicBezTo>
                    <a:pt x="161" y="116"/>
                    <a:pt x="144" y="161"/>
                    <a:pt x="140" y="170"/>
                  </a:cubicBezTo>
                  <a:cubicBezTo>
                    <a:pt x="136" y="178"/>
                    <a:pt x="100" y="209"/>
                    <a:pt x="19" y="179"/>
                  </a:cubicBezTo>
                  <a:cubicBezTo>
                    <a:pt x="21" y="179"/>
                    <a:pt x="0" y="135"/>
                    <a:pt x="9" y="92"/>
                  </a:cubicBezTo>
                  <a:cubicBezTo>
                    <a:pt x="25" y="69"/>
                    <a:pt x="15" y="37"/>
                    <a:pt x="57" y="21"/>
                  </a:cubicBezTo>
                  <a:close/>
                </a:path>
              </a:pathLst>
            </a:custGeom>
            <a:solidFill>
              <a:srgbClr val="74b531"/>
            </a:solidFill>
            <a:ln w="0">
              <a:noFill/>
            </a:ln>
          </p:spPr>
          <p:style>
            <a:lnRef idx="0"/>
            <a:fillRef idx="0"/>
            <a:effectRef idx="0"/>
            <a:fontRef idx="minor"/>
          </p:style>
        </p:sp>
        <p:sp>
          <p:nvSpPr>
            <p:cNvPr id="721" name=""/>
            <p:cNvSpPr/>
            <p:nvPr/>
          </p:nvSpPr>
          <p:spPr>
            <a:xfrm>
              <a:off x="9236160" y="4912920"/>
              <a:ext cx="51120" cy="64440"/>
            </a:xfrm>
            <a:custGeom>
              <a:avLst/>
              <a:gdLst/>
              <a:ahLst/>
              <a:rect l="l" t="t" r="r" b="b"/>
              <a:pathLst>
                <a:path w="155" h="194">
                  <a:moveTo>
                    <a:pt x="18" y="33"/>
                  </a:moveTo>
                  <a:cubicBezTo>
                    <a:pt x="25" y="25"/>
                    <a:pt x="31" y="18"/>
                    <a:pt x="39" y="13"/>
                  </a:cubicBezTo>
                  <a:cubicBezTo>
                    <a:pt x="43" y="10"/>
                    <a:pt x="48" y="8"/>
                    <a:pt x="52" y="7"/>
                  </a:cubicBezTo>
                  <a:cubicBezTo>
                    <a:pt x="58" y="5"/>
                    <a:pt x="63" y="4"/>
                    <a:pt x="67" y="4"/>
                  </a:cubicBezTo>
                  <a:cubicBezTo>
                    <a:pt x="87" y="0"/>
                    <a:pt x="107" y="10"/>
                    <a:pt x="120" y="23"/>
                  </a:cubicBezTo>
                  <a:cubicBezTo>
                    <a:pt x="133" y="36"/>
                    <a:pt x="144" y="55"/>
                    <a:pt x="149" y="75"/>
                  </a:cubicBezTo>
                  <a:cubicBezTo>
                    <a:pt x="154" y="95"/>
                    <a:pt x="152" y="116"/>
                    <a:pt x="148" y="137"/>
                  </a:cubicBezTo>
                  <a:cubicBezTo>
                    <a:pt x="146" y="146"/>
                    <a:pt x="143" y="156"/>
                    <a:pt x="137" y="165"/>
                  </a:cubicBezTo>
                  <a:cubicBezTo>
                    <a:pt x="137" y="166"/>
                    <a:pt x="137" y="167"/>
                    <a:pt x="136" y="168"/>
                  </a:cubicBezTo>
                  <a:cubicBezTo>
                    <a:pt x="136" y="170"/>
                    <a:pt x="136" y="172"/>
                    <a:pt x="136" y="174"/>
                  </a:cubicBezTo>
                  <a:cubicBezTo>
                    <a:pt x="136" y="174"/>
                    <a:pt x="135" y="174"/>
                    <a:pt x="134" y="175"/>
                  </a:cubicBezTo>
                  <a:cubicBezTo>
                    <a:pt x="133" y="177"/>
                    <a:pt x="131" y="178"/>
                    <a:pt x="128" y="180"/>
                  </a:cubicBezTo>
                  <a:cubicBezTo>
                    <a:pt x="124" y="183"/>
                    <a:pt x="120" y="184"/>
                    <a:pt x="115" y="187"/>
                  </a:cubicBezTo>
                  <a:cubicBezTo>
                    <a:pt x="97" y="193"/>
                    <a:pt x="79" y="193"/>
                    <a:pt x="61" y="191"/>
                  </a:cubicBezTo>
                  <a:cubicBezTo>
                    <a:pt x="43" y="188"/>
                    <a:pt x="27" y="183"/>
                    <a:pt x="10" y="175"/>
                  </a:cubicBezTo>
                  <a:cubicBezTo>
                    <a:pt x="27" y="178"/>
                    <a:pt x="44" y="183"/>
                    <a:pt x="61" y="183"/>
                  </a:cubicBezTo>
                  <a:cubicBezTo>
                    <a:pt x="77" y="183"/>
                    <a:pt x="95" y="181"/>
                    <a:pt x="110" y="175"/>
                  </a:cubicBezTo>
                  <a:cubicBezTo>
                    <a:pt x="113" y="174"/>
                    <a:pt x="116" y="171"/>
                    <a:pt x="120" y="168"/>
                  </a:cubicBezTo>
                  <a:cubicBezTo>
                    <a:pt x="122" y="166"/>
                    <a:pt x="124" y="166"/>
                    <a:pt x="124" y="165"/>
                  </a:cubicBezTo>
                  <a:cubicBezTo>
                    <a:pt x="124" y="164"/>
                    <a:pt x="124" y="163"/>
                    <a:pt x="125" y="162"/>
                  </a:cubicBezTo>
                  <a:cubicBezTo>
                    <a:pt x="128" y="153"/>
                    <a:pt x="130" y="144"/>
                    <a:pt x="133" y="137"/>
                  </a:cubicBezTo>
                  <a:cubicBezTo>
                    <a:pt x="136" y="118"/>
                    <a:pt x="137" y="100"/>
                    <a:pt x="133" y="83"/>
                  </a:cubicBezTo>
                  <a:cubicBezTo>
                    <a:pt x="130" y="66"/>
                    <a:pt x="120" y="51"/>
                    <a:pt x="109" y="39"/>
                  </a:cubicBezTo>
                  <a:cubicBezTo>
                    <a:pt x="97" y="29"/>
                    <a:pt x="82" y="20"/>
                    <a:pt x="67" y="22"/>
                  </a:cubicBezTo>
                  <a:cubicBezTo>
                    <a:pt x="64" y="22"/>
                    <a:pt x="60" y="21"/>
                    <a:pt x="56" y="23"/>
                  </a:cubicBezTo>
                  <a:cubicBezTo>
                    <a:pt x="53" y="25"/>
                    <a:pt x="48" y="25"/>
                    <a:pt x="45" y="26"/>
                  </a:cubicBezTo>
                  <a:cubicBezTo>
                    <a:pt x="36" y="30"/>
                    <a:pt x="30" y="35"/>
                    <a:pt x="25" y="42"/>
                  </a:cubicBezTo>
                  <a:cubicBezTo>
                    <a:pt x="14" y="51"/>
                    <a:pt x="5" y="69"/>
                    <a:pt x="0" y="88"/>
                  </a:cubicBezTo>
                  <a:cubicBezTo>
                    <a:pt x="0" y="69"/>
                    <a:pt x="6" y="50"/>
                    <a:pt x="18" y="33"/>
                  </a:cubicBezTo>
                  <a:close/>
                </a:path>
              </a:pathLst>
            </a:custGeom>
            <a:solidFill>
              <a:srgbClr val="74b531"/>
            </a:solidFill>
            <a:ln w="0">
              <a:noFill/>
            </a:ln>
          </p:spPr>
          <p:style>
            <a:lnRef idx="0"/>
            <a:fillRef idx="0"/>
            <a:effectRef idx="0"/>
            <a:fontRef idx="minor"/>
          </p:style>
        </p:sp>
        <p:sp>
          <p:nvSpPr>
            <p:cNvPr id="722" name=""/>
            <p:cNvSpPr/>
            <p:nvPr/>
          </p:nvSpPr>
          <p:spPr>
            <a:xfrm>
              <a:off x="9243360" y="4930920"/>
              <a:ext cx="27000" cy="34560"/>
            </a:xfrm>
            <a:custGeom>
              <a:avLst/>
              <a:gdLst/>
              <a:ahLst/>
              <a:rect l="l" t="t" r="r" b="b"/>
              <a:pathLst>
                <a:path w="86" h="107">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723" name=""/>
            <p:cNvSpPr/>
            <p:nvPr/>
          </p:nvSpPr>
          <p:spPr>
            <a:xfrm>
              <a:off x="9135360" y="4915800"/>
              <a:ext cx="48600" cy="59760"/>
            </a:xfrm>
            <a:custGeom>
              <a:avLst/>
              <a:gdLst/>
              <a:ahLst/>
              <a:rect l="l" t="t" r="r" b="b"/>
              <a:pathLst>
                <a:path w="160" h="210">
                  <a:moveTo>
                    <a:pt x="103" y="21"/>
                  </a:moveTo>
                  <a:cubicBezTo>
                    <a:pt x="54" y="0"/>
                    <a:pt x="21" y="49"/>
                    <a:pt x="13" y="76"/>
                  </a:cubicBezTo>
                  <a:cubicBezTo>
                    <a:pt x="0" y="116"/>
                    <a:pt x="16" y="161"/>
                    <a:pt x="21" y="170"/>
                  </a:cubicBezTo>
                  <a:cubicBezTo>
                    <a:pt x="25" y="178"/>
                    <a:pt x="60" y="209"/>
                    <a:pt x="141" y="179"/>
                  </a:cubicBezTo>
                  <a:cubicBezTo>
                    <a:pt x="139" y="179"/>
                    <a:pt x="159" y="135"/>
                    <a:pt x="151" y="92"/>
                  </a:cubicBezTo>
                  <a:cubicBezTo>
                    <a:pt x="135" y="69"/>
                    <a:pt x="146" y="37"/>
                    <a:pt x="103" y="21"/>
                  </a:cubicBezTo>
                  <a:close/>
                </a:path>
              </a:pathLst>
            </a:custGeom>
            <a:solidFill>
              <a:srgbClr val="74b531"/>
            </a:solidFill>
            <a:ln w="0">
              <a:noFill/>
            </a:ln>
          </p:spPr>
          <p:style>
            <a:lnRef idx="0"/>
            <a:fillRef idx="0"/>
            <a:effectRef idx="0"/>
            <a:fontRef idx="minor"/>
          </p:style>
        </p:sp>
        <p:sp>
          <p:nvSpPr>
            <p:cNvPr id="724" name=""/>
            <p:cNvSpPr/>
            <p:nvPr/>
          </p:nvSpPr>
          <p:spPr>
            <a:xfrm>
              <a:off x="9131400" y="4913280"/>
              <a:ext cx="51840" cy="63720"/>
            </a:xfrm>
            <a:custGeom>
              <a:avLst/>
              <a:gdLst/>
              <a:ahLst/>
              <a:rect l="l" t="t" r="r" b="b"/>
              <a:pathLst>
                <a:path w="156" h="193">
                  <a:moveTo>
                    <a:pt x="130" y="38"/>
                  </a:moveTo>
                  <a:cubicBezTo>
                    <a:pt x="124" y="32"/>
                    <a:pt x="117" y="27"/>
                    <a:pt x="110" y="24"/>
                  </a:cubicBezTo>
                  <a:cubicBezTo>
                    <a:pt x="107" y="22"/>
                    <a:pt x="102" y="21"/>
                    <a:pt x="99" y="21"/>
                  </a:cubicBezTo>
                  <a:cubicBezTo>
                    <a:pt x="96" y="19"/>
                    <a:pt x="91" y="19"/>
                    <a:pt x="87" y="19"/>
                  </a:cubicBezTo>
                  <a:cubicBezTo>
                    <a:pt x="72" y="19"/>
                    <a:pt x="56" y="25"/>
                    <a:pt x="46" y="37"/>
                  </a:cubicBezTo>
                  <a:cubicBezTo>
                    <a:pt x="35" y="49"/>
                    <a:pt x="24" y="65"/>
                    <a:pt x="21" y="80"/>
                  </a:cubicBezTo>
                  <a:cubicBezTo>
                    <a:pt x="18" y="97"/>
                    <a:pt x="18" y="115"/>
                    <a:pt x="21" y="134"/>
                  </a:cubicBezTo>
                  <a:cubicBezTo>
                    <a:pt x="23" y="142"/>
                    <a:pt x="27" y="152"/>
                    <a:pt x="30" y="158"/>
                  </a:cubicBezTo>
                  <a:cubicBezTo>
                    <a:pt x="31" y="159"/>
                    <a:pt x="31" y="161"/>
                    <a:pt x="32" y="162"/>
                  </a:cubicBezTo>
                  <a:cubicBezTo>
                    <a:pt x="33" y="164"/>
                    <a:pt x="35" y="164"/>
                    <a:pt x="35" y="165"/>
                  </a:cubicBezTo>
                  <a:cubicBezTo>
                    <a:pt x="38" y="167"/>
                    <a:pt x="42" y="170"/>
                    <a:pt x="45" y="172"/>
                  </a:cubicBezTo>
                  <a:cubicBezTo>
                    <a:pt x="60" y="179"/>
                    <a:pt x="76" y="182"/>
                    <a:pt x="94" y="180"/>
                  </a:cubicBezTo>
                  <a:cubicBezTo>
                    <a:pt x="110" y="180"/>
                    <a:pt x="128" y="177"/>
                    <a:pt x="145" y="172"/>
                  </a:cubicBezTo>
                  <a:cubicBezTo>
                    <a:pt x="128" y="180"/>
                    <a:pt x="112" y="185"/>
                    <a:pt x="94" y="189"/>
                  </a:cubicBezTo>
                  <a:cubicBezTo>
                    <a:pt x="76" y="192"/>
                    <a:pt x="58" y="190"/>
                    <a:pt x="39" y="183"/>
                  </a:cubicBezTo>
                  <a:cubicBezTo>
                    <a:pt x="35" y="182"/>
                    <a:pt x="32" y="180"/>
                    <a:pt x="27" y="177"/>
                  </a:cubicBezTo>
                  <a:cubicBezTo>
                    <a:pt x="24" y="176"/>
                    <a:pt x="21" y="174"/>
                    <a:pt x="20" y="172"/>
                  </a:cubicBezTo>
                  <a:cubicBezTo>
                    <a:pt x="20" y="172"/>
                    <a:pt x="19" y="171"/>
                    <a:pt x="18" y="170"/>
                  </a:cubicBezTo>
                  <a:cubicBezTo>
                    <a:pt x="18" y="170"/>
                    <a:pt x="17" y="169"/>
                    <a:pt x="17" y="168"/>
                  </a:cubicBezTo>
                  <a:lnTo>
                    <a:pt x="17" y="167"/>
                  </a:lnTo>
                  <a:cubicBezTo>
                    <a:pt x="16" y="166"/>
                    <a:pt x="16" y="166"/>
                    <a:pt x="15" y="165"/>
                  </a:cubicBezTo>
                  <a:cubicBezTo>
                    <a:pt x="12" y="155"/>
                    <a:pt x="9" y="146"/>
                    <a:pt x="5" y="137"/>
                  </a:cubicBezTo>
                  <a:cubicBezTo>
                    <a:pt x="0" y="117"/>
                    <a:pt x="0" y="97"/>
                    <a:pt x="3" y="75"/>
                  </a:cubicBezTo>
                  <a:cubicBezTo>
                    <a:pt x="9" y="56"/>
                    <a:pt x="20" y="37"/>
                    <a:pt x="33" y="24"/>
                  </a:cubicBezTo>
                  <a:cubicBezTo>
                    <a:pt x="48" y="10"/>
                    <a:pt x="66" y="0"/>
                    <a:pt x="85" y="4"/>
                  </a:cubicBezTo>
                  <a:cubicBezTo>
                    <a:pt x="91" y="4"/>
                    <a:pt x="96" y="6"/>
                    <a:pt x="100" y="7"/>
                  </a:cubicBezTo>
                  <a:cubicBezTo>
                    <a:pt x="105" y="9"/>
                    <a:pt x="109" y="10"/>
                    <a:pt x="114" y="13"/>
                  </a:cubicBezTo>
                  <a:cubicBezTo>
                    <a:pt x="121" y="19"/>
                    <a:pt x="128" y="25"/>
                    <a:pt x="135" y="34"/>
                  </a:cubicBezTo>
                  <a:cubicBezTo>
                    <a:pt x="146" y="47"/>
                    <a:pt x="152" y="67"/>
                    <a:pt x="155" y="87"/>
                  </a:cubicBezTo>
                  <a:cubicBezTo>
                    <a:pt x="149" y="69"/>
                    <a:pt x="143" y="50"/>
                    <a:pt x="130" y="38"/>
                  </a:cubicBezTo>
                  <a:close/>
                </a:path>
              </a:pathLst>
            </a:custGeom>
            <a:solidFill>
              <a:srgbClr val="74b531"/>
            </a:solidFill>
            <a:ln w="0">
              <a:noFill/>
            </a:ln>
          </p:spPr>
          <p:style>
            <a:lnRef idx="0"/>
            <a:fillRef idx="0"/>
            <a:effectRef idx="0"/>
            <a:fontRef idx="minor"/>
          </p:style>
        </p:sp>
        <p:sp>
          <p:nvSpPr>
            <p:cNvPr id="725" name=""/>
            <p:cNvSpPr/>
            <p:nvPr/>
          </p:nvSpPr>
          <p:spPr>
            <a:xfrm>
              <a:off x="9148320" y="4930920"/>
              <a:ext cx="27000" cy="34560"/>
            </a:xfrm>
            <a:custGeom>
              <a:avLst/>
              <a:gdLst/>
              <a:ahLst/>
              <a:rect l="l" t="t" r="r" b="b"/>
              <a:pathLst>
                <a:path w="86" h="107">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726" name=""/>
            <p:cNvSpPr/>
            <p:nvPr/>
          </p:nvSpPr>
          <p:spPr>
            <a:xfrm>
              <a:off x="9195480" y="4998600"/>
              <a:ext cx="27720" cy="22680"/>
            </a:xfrm>
            <a:custGeom>
              <a:avLst/>
              <a:gdLst/>
              <a:ahLst/>
              <a:rect l="l" t="t" r="r" b="b"/>
              <a:pathLst>
                <a:path w="88" h="74">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727" name=""/>
            <p:cNvSpPr/>
            <p:nvPr/>
          </p:nvSpPr>
          <p:spPr>
            <a:xfrm>
              <a:off x="9151560" y="4976640"/>
              <a:ext cx="114480" cy="38880"/>
            </a:xfrm>
            <a:custGeom>
              <a:avLst/>
              <a:gdLst/>
              <a:ahLst/>
              <a:rect l="l" t="t" r="r" b="b"/>
              <a:pathLst>
                <a:path w="329" h="120">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728" name=""/>
            <p:cNvSpPr/>
            <p:nvPr/>
          </p:nvSpPr>
          <p:spPr>
            <a:xfrm>
              <a:off x="9188280" y="4968720"/>
              <a:ext cx="41400" cy="18000"/>
            </a:xfrm>
            <a:custGeom>
              <a:avLst/>
              <a:gdLst/>
              <a:ahLst/>
              <a:rect l="l" t="t" r="r" b="b"/>
              <a:pathLst>
                <a:path w="135" h="61">
                  <a:moveTo>
                    <a:pt x="67" y="0"/>
                  </a:moveTo>
                  <a:cubicBezTo>
                    <a:pt x="56" y="0"/>
                    <a:pt x="21" y="0"/>
                    <a:pt x="9" y="10"/>
                  </a:cubicBezTo>
                  <a:cubicBezTo>
                    <a:pt x="0" y="16"/>
                    <a:pt x="7" y="32"/>
                    <a:pt x="28" y="48"/>
                  </a:cubicBezTo>
                  <a:cubicBezTo>
                    <a:pt x="43" y="58"/>
                    <a:pt x="56" y="60"/>
                    <a:pt x="66" y="60"/>
                  </a:cubicBezTo>
                  <a:cubicBezTo>
                    <a:pt x="77" y="60"/>
                    <a:pt x="91" y="56"/>
                    <a:pt x="104" y="48"/>
                  </a:cubicBezTo>
                  <a:cubicBezTo>
                    <a:pt x="130" y="32"/>
                    <a:pt x="134" y="16"/>
                    <a:pt x="126" y="10"/>
                  </a:cubicBezTo>
                  <a:cubicBezTo>
                    <a:pt x="115" y="0"/>
                    <a:pt x="79" y="0"/>
                    <a:pt x="67" y="0"/>
                  </a:cubicBezTo>
                  <a:close/>
                </a:path>
              </a:pathLst>
            </a:custGeom>
            <a:solidFill>
              <a:srgbClr val="74b531"/>
            </a:solidFill>
            <a:ln w="0">
              <a:noFill/>
            </a:ln>
          </p:spPr>
          <p:style>
            <a:lnRef idx="0"/>
            <a:fillRef idx="0"/>
            <a:effectRef idx="0"/>
            <a:fontRef idx="minor"/>
          </p:style>
        </p:sp>
      </p:grpSp>
      <p:sp>
        <p:nvSpPr>
          <p:cNvPr id="7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3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title"/>
          </p:nvPr>
        </p:nvSpPr>
        <p:spPr>
          <a:xfrm>
            <a:off x="540000" y="180000"/>
            <a:ext cx="8996400" cy="896400"/>
          </a:xfrm>
          <a:prstGeom prst="rect">
            <a:avLst/>
          </a:prstGeom>
          <a:noFill/>
          <a:ln w="0">
            <a:noFill/>
          </a:ln>
        </p:spPr>
        <p:txBody>
          <a:bodyPr lIns="0" rIns="0" tIns="0" bIns="0" anchor="ctr">
            <a:noAutofit/>
          </a:bodyPr>
          <a:p>
            <a:pPr algn="ctr">
              <a:lnSpc>
                <a:spcPct val="100000"/>
              </a:lnSpc>
            </a:pPr>
            <a:r>
              <a:rPr b="0" lang="en-IN" sz="3300" spc="-1" strike="noStrike">
                <a:latin typeface="Arial"/>
              </a:rPr>
              <a:t>Overview of Java</a:t>
            </a:r>
            <a:endParaRPr b="0" lang="en-IN" sz="3300" spc="-1" strike="noStrike">
              <a:latin typeface="Arial"/>
            </a:endParaRPr>
          </a:p>
        </p:txBody>
      </p:sp>
      <p:sp>
        <p:nvSpPr>
          <p:cNvPr id="1029" name="PlaceHolder 2"/>
          <p:cNvSpPr>
            <a:spLocks noGrp="1"/>
          </p:cNvSpPr>
          <p:nvPr>
            <p:ph type="subTitle"/>
          </p:nvPr>
        </p:nvSpPr>
        <p:spPr>
          <a:xfrm>
            <a:off x="540000" y="977040"/>
            <a:ext cx="8996400" cy="4414680"/>
          </a:xfrm>
          <a:prstGeom prst="rect">
            <a:avLst/>
          </a:prstGeom>
          <a:noFill/>
          <a:ln w="0">
            <a:noFill/>
          </a:ln>
        </p:spPr>
        <p:txBody>
          <a:bodyPr lIns="0" rIns="0" tIns="0" bIns="0" anchor="ctr">
            <a:noAutofit/>
          </a:bodyPr>
          <a:p>
            <a:pPr algn="ctr">
              <a:lnSpc>
                <a:spcPct val="100000"/>
              </a:lnSpc>
            </a:pPr>
            <a:r>
              <a:rPr b="0" lang="en-IN" sz="2400" spc="-1" strike="noStrike">
                <a:latin typeface="Arial"/>
              </a:rPr>
              <a:t>Agenda</a:t>
            </a:r>
            <a:endParaRPr b="0" lang="en-IN" sz="2400" spc="-1" strike="noStrike">
              <a:latin typeface="Arial"/>
            </a:endParaRPr>
          </a:p>
          <a:p>
            <a:pPr>
              <a:lnSpc>
                <a:spcPct val="100000"/>
              </a:lnSpc>
            </a:pPr>
            <a:r>
              <a:rPr b="0" lang="en-IN" sz="2400" spc="-1" strike="noStrike">
                <a:latin typeface="Arial"/>
              </a:rPr>
              <a:t>1) What is Java</a:t>
            </a:r>
            <a:endParaRPr b="0" lang="en-IN" sz="2400" spc="-1" strike="noStrike">
              <a:latin typeface="Arial"/>
            </a:endParaRPr>
          </a:p>
          <a:p>
            <a:pPr>
              <a:lnSpc>
                <a:spcPct val="100000"/>
              </a:lnSpc>
            </a:pPr>
            <a:r>
              <a:rPr b="0" lang="en-IN" sz="2400" spc="-1" strike="noStrike">
                <a:latin typeface="Arial"/>
              </a:rPr>
              <a:t>2) Introduction to JDK,JVM,JRE</a:t>
            </a:r>
            <a:endParaRPr b="0" lang="en-IN" sz="2400" spc="-1" strike="noStrike">
              <a:latin typeface="Arial"/>
            </a:endParaRPr>
          </a:p>
          <a:p>
            <a:pPr>
              <a:lnSpc>
                <a:spcPct val="100000"/>
              </a:lnSpc>
            </a:pPr>
            <a:r>
              <a:rPr b="0" lang="en-IN" sz="2400" spc="-1" strike="noStrike">
                <a:latin typeface="Arial"/>
              </a:rPr>
              <a:t>3) Install Java &amp; Java IDE</a:t>
            </a:r>
            <a:endParaRPr b="0" lang="en-IN" sz="2400" spc="-1" strike="noStrike">
              <a:latin typeface="Arial"/>
            </a:endParaRPr>
          </a:p>
          <a:p>
            <a:pPr>
              <a:lnSpc>
                <a:spcPct val="100000"/>
              </a:lnSpc>
            </a:pPr>
            <a:r>
              <a:rPr b="0" lang="en-IN" sz="2400" spc="-1" strike="noStrike">
                <a:latin typeface="Arial"/>
              </a:rPr>
              <a:t>4) Variable and data type</a:t>
            </a:r>
            <a:endParaRPr b="0" lang="en-IN" sz="2400" spc="-1" strike="noStrike">
              <a:latin typeface="Arial"/>
            </a:endParaRPr>
          </a:p>
          <a:p>
            <a:pPr>
              <a:lnSpc>
                <a:spcPct val="100000"/>
              </a:lnSpc>
            </a:pPr>
            <a:r>
              <a:rPr b="0" lang="en-IN" sz="2400" spc="-1" strike="noStrike">
                <a:latin typeface="Arial"/>
              </a:rPr>
              <a:t>5) Operators</a:t>
            </a:r>
            <a:endParaRPr b="0" lang="en-IN" sz="2400" spc="-1" strike="noStrike">
              <a:latin typeface="Arial"/>
            </a:endParaRPr>
          </a:p>
          <a:p>
            <a:pPr>
              <a:lnSpc>
                <a:spcPct val="100000"/>
              </a:lnSpc>
            </a:pPr>
            <a:r>
              <a:rPr b="0" lang="en-IN" sz="2400" spc="-1" strike="noStrike">
                <a:latin typeface="Arial"/>
              </a:rPr>
              <a:t>6) Flow Controll Statement</a:t>
            </a:r>
            <a:endParaRPr b="0" lang="en-IN" sz="2400" spc="-1" strike="noStrike">
              <a:latin typeface="Arial"/>
            </a:endParaRPr>
          </a:p>
          <a:p>
            <a:pPr>
              <a:lnSpc>
                <a:spcPct val="100000"/>
              </a:lnSpc>
            </a:pPr>
            <a:r>
              <a:rPr b="0" lang="en-IN" sz="2400" spc="-1" strike="noStrike">
                <a:latin typeface="Arial"/>
              </a:rPr>
              <a:t>7) Function in Java Use</a:t>
            </a:r>
            <a:endParaRPr b="0" lang="en-IN" sz="2400" spc="-1" strike="noStrike">
              <a:latin typeface="Arial"/>
            </a:endParaRPr>
          </a:p>
          <a:p>
            <a:pPr>
              <a:lnSpc>
                <a:spcPct val="100000"/>
              </a:lnSpc>
            </a:pPr>
            <a:r>
              <a:rPr b="0" lang="en-IN" sz="2400" spc="-1" strike="noStrike">
                <a:latin typeface="Arial"/>
              </a:rPr>
              <a:t>8) Arrays &amp; String</a:t>
            </a:r>
            <a:endParaRPr b="0" lang="en-IN" sz="2400" spc="-1" strike="noStrike">
              <a:latin typeface="Arial"/>
            </a:endParaRPr>
          </a:p>
          <a:p>
            <a:pPr>
              <a:lnSpc>
                <a:spcPct val="100000"/>
              </a:lnSpc>
            </a:pPr>
            <a:r>
              <a:rPr b="0" lang="en-IN" sz="2400" spc="-1" strike="noStrike">
                <a:latin typeface="Arial"/>
              </a:rPr>
              <a:t>9) OOP’s Concept</a:t>
            </a:r>
            <a:endParaRPr b="0" lang="en-IN" sz="2400" spc="-1" strike="noStrike">
              <a:latin typeface="Arial"/>
            </a:endParaRPr>
          </a:p>
          <a:p>
            <a:pPr>
              <a:lnSpc>
                <a:spcPct val="100000"/>
              </a:lnSpc>
            </a:pPr>
            <a:r>
              <a:rPr b="0" lang="en-IN" sz="2400" spc="-1" strike="noStrike">
                <a:latin typeface="Arial"/>
              </a:rPr>
              <a:t>10) Construction</a:t>
            </a:r>
            <a:endParaRPr b="0" lang="en-IN" sz="2400" spc="-1" strike="noStrike">
              <a:latin typeface="Arial"/>
            </a:endParaRPr>
          </a:p>
          <a:p>
            <a:pPr>
              <a:lnSpc>
                <a:spcPct val="100000"/>
              </a:lnSpc>
            </a:pPr>
            <a:r>
              <a:rPr b="0" lang="en-IN" sz="2400" spc="-1" strike="noStrike">
                <a:latin typeface="Arial"/>
              </a:rPr>
              <a:t>11) Packages &amp; Access Specifier</a:t>
            </a:r>
            <a:endParaRPr b="0" lang="en-IN" sz="2400" spc="-1" strike="noStrike">
              <a:latin typeface="Arial"/>
            </a:endParaRPr>
          </a:p>
          <a:p>
            <a:pPr>
              <a:lnSpc>
                <a:spcPct val="100000"/>
              </a:lnSpc>
            </a:pPr>
            <a:r>
              <a:rPr b="0" lang="en-IN" sz="2400" spc="-1" strike="noStrike">
                <a:latin typeface="Arial"/>
              </a:rPr>
              <a:t>12) Collection Framework</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4400" spc="-1" strike="noStrike">
                <a:latin typeface="Arial"/>
              </a:rPr>
              <a:t>Naming Convention in JAVA</a:t>
            </a:r>
            <a:endParaRPr b="0" lang="en-IN" sz="4400" spc="-1" strike="noStrike">
              <a:latin typeface="Arial"/>
            </a:endParaRPr>
          </a:p>
        </p:txBody>
      </p:sp>
      <p:sp>
        <p:nvSpPr>
          <p:cNvPr id="1048"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92000"/>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Naming convention basically describe that how you can assign name to your identifiers such as class, package, variable, constant, method etc</a:t>
            </a:r>
            <a:r>
              <a:rPr b="0" lang="en-IN" sz="3200" spc="-1" strike="noStrike">
                <a:latin typeface="Arial"/>
              </a:rPr>
              <a: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600" spc="-1" strike="noStrike">
                <a:latin typeface="Arial"/>
              </a:rPr>
              <a:t>It is highly recommended for developer/programmers to follow naming convention while writing code.</a:t>
            </a:r>
            <a:endParaRPr b="0" lang="en-IN" sz="2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600" spc="-1" strike="noStrike">
                <a:latin typeface="Arial"/>
              </a:rPr>
              <a:t>All the classes, interfaces, packages, methods and fields of java programming language are given according to java naming convention.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title"/>
          </p:nvPr>
        </p:nvSpPr>
        <p:spPr>
          <a:xfrm>
            <a:off x="504000" y="99720"/>
            <a:ext cx="9069120" cy="943560"/>
          </a:xfrm>
          <a:prstGeom prst="rect">
            <a:avLst/>
          </a:prstGeom>
          <a:noFill/>
          <a:ln w="0">
            <a:noFill/>
          </a:ln>
        </p:spPr>
        <p:txBody>
          <a:bodyPr lIns="0" rIns="0" tIns="0" bIns="0" anchor="ctr">
            <a:noAutofit/>
          </a:bodyPr>
          <a:p>
            <a:pPr algn="ctr">
              <a:lnSpc>
                <a:spcPct val="100000"/>
              </a:lnSpc>
            </a:pPr>
            <a:r>
              <a:rPr b="0" lang="en-IN" sz="3200" spc="-1" strike="noStrike">
                <a:latin typeface="Arial"/>
              </a:rPr>
              <a:t>Naming convention for different identifiers in JAVA</a:t>
            </a:r>
            <a:endParaRPr b="0" lang="en-IN" sz="3200" spc="-1" strike="noStrike">
              <a:latin typeface="Arial"/>
            </a:endParaRPr>
          </a:p>
        </p:txBody>
      </p:sp>
      <p:sp>
        <p:nvSpPr>
          <p:cNvPr id="1050"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5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Class Name: Should start with uppercase letter and be a noun e.g. String, Color, Button, System, Thread etc.</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example: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Class Student{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rollNumber,marks;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String name;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a:lnSpc>
                <a:spcPct val="100000"/>
              </a:lnSpc>
              <a:spcBef>
                <a:spcPts val="1417"/>
              </a:spcBef>
            </a:pPr>
            <a:endParaRPr b="0" lang="en-IN" sz="3200" spc="-1" strike="noStrike">
              <a:latin typeface="Arial"/>
            </a:endParaRPr>
          </a:p>
        </p:txBody>
      </p:sp>
      <p:sp>
        <p:nvSpPr>
          <p:cNvPr id="1051" name=""/>
          <p:cNvSpPr/>
          <p:nvPr/>
        </p:nvSpPr>
        <p:spPr>
          <a:xfrm>
            <a:off x="3532680" y="2715120"/>
            <a:ext cx="3005280" cy="23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solidFill>
                  <a:srgbClr val="000000"/>
                </a:solidFill>
                <a:latin typeface="Arial"/>
                <a:ea typeface="DejaVu Sans"/>
              </a:rPr>
              <a:t>Naming convention for different identifiers in JAVA:</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PlaceHolder 1"/>
          <p:cNvSpPr>
            <a:spLocks noGrp="1"/>
          </p:cNvSpPr>
          <p:nvPr>
            <p:ph/>
          </p:nvPr>
        </p:nvSpPr>
        <p:spPr>
          <a:xfrm>
            <a:off x="504000" y="1326600"/>
            <a:ext cx="9069120" cy="3285720"/>
          </a:xfrm>
          <a:prstGeom prst="rect">
            <a:avLst/>
          </a:prstGeom>
          <a:noFill/>
          <a:ln w="0">
            <a:noFill/>
          </a:ln>
        </p:spPr>
        <p:txBody>
          <a:bodyPr lIns="0" rIns="0" tIns="0" bIns="0" anchor="t">
            <a:normAutofit fontScale="6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Interface Name: Should start with uppercase letter and be an adjective e.g. Runnable, Remote, ActionListener etc.</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example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public interface ItemClickListener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void onItemClick(View view, int position);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a:lnSpc>
                <a:spcPct val="100000"/>
              </a:lnSpc>
              <a:spcBef>
                <a:spcPts val="1417"/>
              </a:spcBef>
            </a:pPr>
            <a:endParaRPr b="0" lang="en-IN" sz="3200" spc="-1" strike="noStrike">
              <a:latin typeface="Arial"/>
            </a:endParaRPr>
          </a:p>
        </p:txBody>
      </p:sp>
      <p:sp>
        <p:nvSpPr>
          <p:cNvPr id="1053" name=""/>
          <p:cNvSpPr/>
          <p:nvPr/>
        </p:nvSpPr>
        <p:spPr>
          <a:xfrm>
            <a:off x="504360" y="99720"/>
            <a:ext cx="9069120" cy="943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Naming convention for different identifiers in JAVA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PlaceHolder 1"/>
          <p:cNvSpPr>
            <a:spLocks noGrp="1"/>
          </p:cNvSpPr>
          <p:nvPr>
            <p:ph/>
          </p:nvPr>
        </p:nvSpPr>
        <p:spPr>
          <a:xfrm>
            <a:off x="504000" y="1326600"/>
            <a:ext cx="9069120" cy="3285720"/>
          </a:xfrm>
          <a:prstGeom prst="rect">
            <a:avLst/>
          </a:prstGeom>
          <a:noFill/>
          <a:ln w="0">
            <a:noFill/>
          </a:ln>
        </p:spPr>
        <p:txBody>
          <a:bodyPr lIns="0" rIns="0" tIns="0" bIns="0" anchor="t">
            <a:normAutofit fontScale="5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Variable Name: Should start with lowercase letter e.g. firstName, secondName etc</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example: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private void addNumbers(){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firstNumber=10,secondNumber=20;</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System.out.println(firstNumber+secondNumber);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t>
            </a: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endParaRPr b="0" lang="en-IN" sz="3200" spc="-1" strike="noStrike">
              <a:latin typeface="Arial"/>
            </a:endParaRPr>
          </a:p>
        </p:txBody>
      </p:sp>
      <p:sp>
        <p:nvSpPr>
          <p:cNvPr id="1055" name=""/>
          <p:cNvSpPr/>
          <p:nvPr/>
        </p:nvSpPr>
        <p:spPr>
          <a:xfrm>
            <a:off x="504720" y="99720"/>
            <a:ext cx="9069120" cy="943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Naming convention for different identifiers in JAVA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6" name="PlaceHolder 1"/>
          <p:cNvSpPr>
            <a:spLocks noGrp="1"/>
          </p:cNvSpPr>
          <p:nvPr>
            <p:ph/>
          </p:nvPr>
        </p:nvSpPr>
        <p:spPr>
          <a:xfrm>
            <a:off x="504000" y="1326600"/>
            <a:ext cx="9069120" cy="328572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Package Name: Should be in lowercase letter e.g. java, lang, sql, util etc.</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example: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p11ackage com.demo;</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1</a:t>
            </a:r>
            <a:endParaRPr b="0" lang="en-IN" sz="3200" spc="-1" strike="noStrike">
              <a:latin typeface="Arial"/>
            </a:endParaRPr>
          </a:p>
        </p:txBody>
      </p:sp>
      <p:sp>
        <p:nvSpPr>
          <p:cNvPr id="1057" name=""/>
          <p:cNvSpPr/>
          <p:nvPr/>
        </p:nvSpPr>
        <p:spPr>
          <a:xfrm>
            <a:off x="505080" y="99720"/>
            <a:ext cx="9069120" cy="943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Naming convention for different identifiers in JAVA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PlaceHolder 1"/>
          <p:cNvSpPr>
            <a:spLocks noGrp="1"/>
          </p:cNvSpPr>
          <p:nvPr>
            <p:ph/>
          </p:nvPr>
        </p:nvSpPr>
        <p:spPr>
          <a:xfrm>
            <a:off x="504000" y="1326600"/>
            <a:ext cx="9069120" cy="3285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Constant Name: Should be in uppercase letter e.g. RED, YELLOW, MAX_PRIORITY</a:t>
            </a:r>
            <a:endParaRPr b="0" lang="en-IN" sz="2200" spc="-1" strike="noStrike">
              <a:latin typeface="Arial"/>
            </a:endParaRPr>
          </a:p>
          <a:p>
            <a:pPr>
              <a:lnSpc>
                <a:spcPct val="100000"/>
              </a:lnSpc>
              <a:spcBef>
                <a:spcPts val="1417"/>
              </a:spcBef>
            </a:pP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example: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final int MAX_PRIORITY=5;</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final String ACCOUNT_TYPE="saving";</a:t>
            </a:r>
            <a:endParaRPr b="0" lang="en-IN" sz="2200" spc="-1" strike="noStrike">
              <a:latin typeface="Arial"/>
            </a:endParaRPr>
          </a:p>
          <a:p>
            <a:pPr>
              <a:lnSpc>
                <a:spcPct val="100000"/>
              </a:lnSpc>
              <a:spcBef>
                <a:spcPts val="1417"/>
              </a:spcBef>
            </a:pPr>
            <a:endParaRPr b="0" lang="en-IN" sz="2200" spc="-1" strike="noStrike">
              <a:latin typeface="Arial"/>
            </a:endParaRPr>
          </a:p>
        </p:txBody>
      </p:sp>
      <p:sp>
        <p:nvSpPr>
          <p:cNvPr id="1059" name=""/>
          <p:cNvSpPr/>
          <p:nvPr/>
        </p:nvSpPr>
        <p:spPr>
          <a:xfrm>
            <a:off x="505440" y="99720"/>
            <a:ext cx="9069120" cy="94356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Naming convention for different identifiers in JAVA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4400" spc="-1" strike="noStrike">
                <a:latin typeface="Arial"/>
              </a:rPr>
              <a:t>Advantages of naming convention:</a:t>
            </a:r>
            <a:endParaRPr b="0" lang="en-IN" sz="4400" spc="-1" strike="noStrike">
              <a:latin typeface="Arial"/>
            </a:endParaRPr>
          </a:p>
        </p:txBody>
      </p:sp>
      <p:sp>
        <p:nvSpPr>
          <p:cNvPr id="1061"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8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Easier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Rediability</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Less time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Easier to understand</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Grater consistency</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Develop to maintain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4400" spc="-1" strike="noStrike">
                <a:latin typeface="Arial"/>
              </a:rPr>
              <a:t>Basic of Java</a:t>
            </a:r>
            <a:r>
              <a:rPr b="0" lang="en-IN" sz="4400" spc="-1" strike="noStrike">
                <a:latin typeface="Arial"/>
              </a:rPr>
              <a:t>	</a:t>
            </a:r>
            <a:endParaRPr b="0" lang="en-IN" sz="4400" spc="-1" strike="noStrike">
              <a:latin typeface="Arial"/>
            </a:endParaRPr>
          </a:p>
        </p:txBody>
      </p:sp>
      <p:sp>
        <p:nvSpPr>
          <p:cNvPr id="1063"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Variable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Operators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Expression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Statement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Block</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Control Flow Statement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Input and Output Data</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Arrays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Type casting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4400" spc="-1" strike="noStrike">
                <a:latin typeface="Arial"/>
              </a:rPr>
              <a:t>Variables</a:t>
            </a:r>
            <a:endParaRPr b="0" lang="en-IN" sz="4400" spc="-1" strike="noStrike">
              <a:latin typeface="Arial"/>
            </a:endParaRPr>
          </a:p>
        </p:txBody>
      </p:sp>
      <p:sp>
        <p:nvSpPr>
          <p:cNvPr id="1065"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94000"/>
          </a:bodyPr>
          <a:p>
            <a:pPr>
              <a:lnSpc>
                <a:spcPct val="100000"/>
              </a:lnSpc>
              <a:spcBef>
                <a:spcPts val="1417"/>
              </a:spcBef>
            </a:pPr>
            <a:r>
              <a:rPr b="0" lang="en-IN" sz="3200" spc="-1" strike="noStrike">
                <a:latin typeface="Arial"/>
              </a:rPr>
              <a:t>A variable is a container which holds the value while the Java program is executed. A variable is assigned with a data type.</a:t>
            </a:r>
            <a:endParaRPr b="0" lang="en-IN" sz="3200" spc="-1" strike="noStrike">
              <a:latin typeface="Arial"/>
            </a:endParaRPr>
          </a:p>
          <a:p>
            <a:pPr>
              <a:lnSpc>
                <a:spcPct val="100000"/>
              </a:lnSpc>
              <a:spcBef>
                <a:spcPts val="1417"/>
              </a:spcBef>
            </a:pPr>
            <a:r>
              <a:rPr b="0" lang="en-IN" sz="3200" spc="-1" strike="noStrike">
                <a:latin typeface="Arial"/>
              </a:rPr>
              <a:t>   </a:t>
            </a:r>
            <a:r>
              <a:rPr b="0" lang="en-IN" sz="3200" spc="-1" strike="noStrike">
                <a:latin typeface="Arial"/>
              </a:rPr>
              <a:t>1) Local variable</a:t>
            </a:r>
            <a:endParaRPr b="0" lang="en-IN" sz="3200" spc="-1" strike="noStrike">
              <a:latin typeface="Arial"/>
            </a:endParaRPr>
          </a:p>
          <a:p>
            <a:pPr>
              <a:lnSpc>
                <a:spcPct val="100000"/>
              </a:lnSpc>
              <a:spcBef>
                <a:spcPts val="1417"/>
              </a:spcBef>
            </a:pPr>
            <a:r>
              <a:rPr b="0" lang="en-IN" sz="3200" spc="-1" strike="noStrike">
                <a:latin typeface="Arial"/>
              </a:rPr>
              <a:t>   </a:t>
            </a:r>
            <a:r>
              <a:rPr b="0" lang="en-IN" sz="3200" spc="-1" strike="noStrike">
                <a:latin typeface="Arial"/>
              </a:rPr>
              <a:t>2) Static variable</a:t>
            </a:r>
            <a:endParaRPr b="0" lang="en-IN" sz="3200" spc="-1" strike="noStrike">
              <a:latin typeface="Arial"/>
            </a:endParaRPr>
          </a:p>
          <a:p>
            <a:pPr>
              <a:lnSpc>
                <a:spcPct val="100000"/>
              </a:lnSpc>
              <a:spcBef>
                <a:spcPts val="1417"/>
              </a:spcBef>
            </a:pPr>
            <a:r>
              <a:rPr b="0" lang="en-IN" sz="3200" spc="-1" strike="noStrike">
                <a:latin typeface="Arial"/>
              </a:rPr>
              <a:t>   </a:t>
            </a:r>
            <a:r>
              <a:rPr b="0" lang="en-IN" sz="3200" spc="-1" strike="noStrike">
                <a:latin typeface="Arial"/>
              </a:rPr>
              <a:t>3) Instance variable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4400" spc="-1" strike="noStrike">
                <a:latin typeface="Arial"/>
              </a:rPr>
              <a:t>Declaration </a:t>
            </a:r>
            <a:endParaRPr b="0" lang="en-IN" sz="4400" spc="-1" strike="noStrike">
              <a:latin typeface="Arial"/>
            </a:endParaRPr>
          </a:p>
        </p:txBody>
      </p:sp>
      <p:sp>
        <p:nvSpPr>
          <p:cNvPr id="1067"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24000"/>
          </a:bodyPr>
          <a:p>
            <a:pPr marL="432000" indent="-324000">
              <a:lnSpc>
                <a:spcPct val="100000"/>
              </a:lnSpc>
              <a:spcBef>
                <a:spcPts val="1417"/>
              </a:spcBef>
              <a:buClr>
                <a:srgbClr val="000000"/>
              </a:buClr>
              <a:buSzPct val="45000"/>
              <a:buFont typeface="Wingdings" charset="2"/>
              <a:buChar char=""/>
            </a:pPr>
            <a:r>
              <a:rPr b="0" lang="en-IN" sz="6000" spc="-1" strike="noStrike">
                <a:latin typeface="Arial"/>
              </a:rPr>
              <a:t>public class A  </a:t>
            </a: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6000" spc="-1" strike="noStrike">
                <a:latin typeface="Arial"/>
              </a:rPr>
              <a:t>{  </a:t>
            </a: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6000" spc="-1" strike="noStrike">
                <a:latin typeface="Arial"/>
              </a:rPr>
              <a:t>    </a:t>
            </a:r>
            <a:r>
              <a:rPr b="0" lang="en-IN" sz="6000" spc="-1" strike="noStrike">
                <a:latin typeface="Arial"/>
              </a:rPr>
              <a:t>static int m=100;//static variable  </a:t>
            </a: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6000" spc="-1" strike="noStrike">
                <a:latin typeface="Arial"/>
              </a:rPr>
              <a:t>    </a:t>
            </a:r>
            <a:r>
              <a:rPr b="0" lang="en-IN" sz="6000" spc="-1" strike="noStrike">
                <a:latin typeface="Arial"/>
              </a:rPr>
              <a:t>void method()  </a:t>
            </a: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6000" spc="-1" strike="noStrike">
                <a:latin typeface="Arial"/>
              </a:rPr>
              <a:t>    </a:t>
            </a:r>
            <a:r>
              <a:rPr b="0" lang="en-IN" sz="6000" spc="-1" strike="noStrike">
                <a:latin typeface="Arial"/>
              </a:rPr>
              <a:t>{    </a:t>
            </a: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6000" spc="-1" strike="noStrike">
                <a:latin typeface="Arial"/>
              </a:rPr>
              <a:t>        </a:t>
            </a:r>
            <a:r>
              <a:rPr b="0" lang="en-IN" sz="6000" spc="-1" strike="noStrike">
                <a:latin typeface="Arial"/>
              </a:rPr>
              <a:t>int n=90;//local variable    </a:t>
            </a: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6000" spc="-1" strike="noStrike">
                <a:latin typeface="Arial"/>
              </a:rPr>
              <a:t>    </a:t>
            </a:r>
            <a:r>
              <a:rPr b="0" lang="en-IN" sz="6000" spc="-1" strike="noStrike">
                <a:latin typeface="Arial"/>
              </a:rPr>
              <a:t>}  </a:t>
            </a:r>
            <a:endParaRPr b="0" lang="en-IN" sz="6000" spc="-1" strike="noStrike">
              <a:latin typeface="Arial"/>
            </a:endParaRPr>
          </a:p>
          <a:p>
            <a:pPr>
              <a:lnSpc>
                <a:spcPct val="100000"/>
              </a:lnSpc>
              <a:spcBef>
                <a:spcPts val="1417"/>
              </a:spcBef>
            </a:pPr>
            <a:r>
              <a:rPr b="0" lang="en-IN" sz="6000" spc="-1" strike="noStrike">
                <a:latin typeface="Arial"/>
              </a:rPr>
              <a:t>public static void main(String args[])  </a:t>
            </a:r>
            <a:endParaRPr b="0" lang="en-IN" sz="6000" spc="-1" strike="noStrike">
              <a:latin typeface="Arial"/>
            </a:endParaRPr>
          </a:p>
          <a:p>
            <a:pPr>
              <a:lnSpc>
                <a:spcPct val="100000"/>
              </a:lnSpc>
              <a:spcBef>
                <a:spcPts val="1417"/>
              </a:spcBef>
            </a:pPr>
            <a:r>
              <a:rPr b="0" lang="en-IN" sz="6000" spc="-1" strike="noStrike">
                <a:latin typeface="Arial"/>
              </a:rPr>
              <a:t>    </a:t>
            </a:r>
            <a:r>
              <a:rPr b="0" lang="en-IN" sz="6000" spc="-1" strike="noStrike">
                <a:latin typeface="Arial"/>
              </a:rPr>
              <a:t>{  </a:t>
            </a:r>
            <a:endParaRPr b="0" lang="en-IN" sz="6000" spc="-1" strike="noStrike">
              <a:latin typeface="Arial"/>
            </a:endParaRPr>
          </a:p>
          <a:p>
            <a:pPr>
              <a:lnSpc>
                <a:spcPct val="100000"/>
              </a:lnSpc>
              <a:spcBef>
                <a:spcPts val="1417"/>
              </a:spcBef>
            </a:pPr>
            <a:r>
              <a:rPr b="0" lang="en-IN" sz="6000" spc="-1" strike="noStrike">
                <a:latin typeface="Arial"/>
              </a:rPr>
              <a:t>        </a:t>
            </a:r>
            <a:r>
              <a:rPr b="0" lang="en-IN" sz="6000" spc="-1" strike="noStrike">
                <a:latin typeface="Arial"/>
              </a:rPr>
              <a:t>int data=50;//instance variable    </a:t>
            </a:r>
            <a:endParaRPr b="0" lang="en-IN" sz="6000" spc="-1" strike="noStrike">
              <a:latin typeface="Arial"/>
            </a:endParaRPr>
          </a:p>
          <a:p>
            <a:pPr>
              <a:lnSpc>
                <a:spcPct val="100000"/>
              </a:lnSpc>
              <a:spcBef>
                <a:spcPts val="1417"/>
              </a:spcBef>
            </a:pPr>
            <a:r>
              <a:rPr b="0" lang="en-IN" sz="6000" spc="-1" strike="noStrike">
                <a:latin typeface="Arial"/>
              </a:rPr>
              <a:t>    </a:t>
            </a:r>
            <a:r>
              <a:rPr b="0" lang="en-IN" sz="6000" spc="-1" strike="noStrike">
                <a:latin typeface="Arial"/>
              </a:rPr>
              <a:t>}  </a:t>
            </a:r>
            <a:endParaRPr b="0" lang="en-IN" sz="6000" spc="-1" strike="noStrike">
              <a:latin typeface="Arial"/>
            </a:endParaRPr>
          </a:p>
          <a:p>
            <a:pPr>
              <a:lnSpc>
                <a:spcPct val="100000"/>
              </a:lnSpc>
              <a:spcBef>
                <a:spcPts val="1417"/>
              </a:spcBef>
            </a:pPr>
            <a:endParaRPr b="0" lang="en-IN" sz="6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0" name="" descr=""/>
          <p:cNvPicPr/>
          <p:nvPr/>
        </p:nvPicPr>
        <p:blipFill>
          <a:blip r:embed="rId1"/>
          <a:stretch/>
        </p:blipFill>
        <p:spPr>
          <a:xfrm>
            <a:off x="3967200" y="813600"/>
            <a:ext cx="2230200" cy="4083840"/>
          </a:xfrm>
          <a:prstGeom prst="rect">
            <a:avLst/>
          </a:prstGeom>
          <a:ln w="18000">
            <a:solidFill>
              <a:srgbClr val="74b531"/>
            </a:solidFill>
            <a:round/>
          </a:ln>
        </p:spPr>
      </p:pic>
      <p:sp>
        <p:nvSpPr>
          <p:cNvPr id="1031" name=""/>
          <p:cNvSpPr/>
          <p:nvPr/>
        </p:nvSpPr>
        <p:spPr>
          <a:xfrm>
            <a:off x="900000" y="1980000"/>
            <a:ext cx="2091240" cy="3427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Free(open Source)</a:t>
            </a:r>
            <a:endParaRPr b="0" lang="en-IN" sz="1800" spc="-1" strike="noStrike">
              <a:latin typeface="Arial"/>
            </a:endParaRPr>
          </a:p>
        </p:txBody>
      </p:sp>
      <p:sp>
        <p:nvSpPr>
          <p:cNvPr id="1032" name=""/>
          <p:cNvSpPr/>
          <p:nvPr/>
        </p:nvSpPr>
        <p:spPr>
          <a:xfrm>
            <a:off x="4248000" y="324360"/>
            <a:ext cx="1687320" cy="3427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Cross Platform</a:t>
            </a:r>
            <a:endParaRPr b="0" lang="en-IN" sz="1800" spc="-1" strike="noStrike">
              <a:latin typeface="Arial"/>
            </a:endParaRPr>
          </a:p>
        </p:txBody>
      </p:sp>
      <p:sp>
        <p:nvSpPr>
          <p:cNvPr id="1033" name=""/>
          <p:cNvSpPr/>
          <p:nvPr/>
        </p:nvSpPr>
        <p:spPr>
          <a:xfrm>
            <a:off x="6660000" y="1980000"/>
            <a:ext cx="1775880" cy="342720"/>
          </a:xfrm>
          <a:prstGeom prst="rect">
            <a:avLst/>
          </a:prstGeom>
          <a:noFill/>
          <a:ln w="1800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Object Oriented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8" name="PlaceHolder 1"/>
          <p:cNvSpPr>
            <a:spLocks noGrp="1"/>
          </p:cNvSpPr>
          <p:nvPr>
            <p:ph type="title"/>
          </p:nvPr>
        </p:nvSpPr>
        <p:spPr>
          <a:xfrm>
            <a:off x="504000" y="-605160"/>
            <a:ext cx="9069120" cy="2605320"/>
          </a:xfrm>
          <a:prstGeom prst="rect">
            <a:avLst/>
          </a:prstGeom>
          <a:noFill/>
          <a:ln w="0">
            <a:noFill/>
          </a:ln>
        </p:spPr>
        <p:txBody>
          <a:bodyPr lIns="0" rIns="0" tIns="0" bIns="0" anchor="ctr">
            <a:noAutofit/>
          </a:bodyPr>
          <a:p>
            <a:pPr algn="ctr">
              <a:lnSpc>
                <a:spcPct val="100000"/>
              </a:lnSpc>
            </a:pPr>
            <a:br/>
            <a:br/>
            <a:r>
              <a:rPr b="0" lang="en-IN" sz="3200" spc="-1" strike="noStrike">
                <a:latin typeface="Arial"/>
              </a:rPr>
              <a:t>Java Variable Example: Add Two Numbers</a:t>
            </a:r>
            <a:br/>
            <a:br/>
            <a:endParaRPr b="0" lang="en-IN" sz="3200" spc="-1" strike="noStrike">
              <a:latin typeface="Arial"/>
            </a:endParaRPr>
          </a:p>
        </p:txBody>
      </p:sp>
      <p:sp>
        <p:nvSpPr>
          <p:cNvPr id="1069"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50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class Simple{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a=10;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b=10;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c=a+b;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System.out.println(c);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O</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0"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Local Variable</a:t>
            </a:r>
            <a:endParaRPr b="0" lang="en-IN" sz="4400" spc="-1" strike="noStrike">
              <a:latin typeface="Arial"/>
            </a:endParaRPr>
          </a:p>
        </p:txBody>
      </p:sp>
      <p:sp>
        <p:nvSpPr>
          <p:cNvPr id="1071" name="PlaceHolder 2"/>
          <p:cNvSpPr>
            <a:spLocks noGrp="1"/>
          </p:cNvSpPr>
          <p:nvPr>
            <p:ph/>
          </p:nvPr>
        </p:nvSpPr>
        <p:spPr>
          <a:xfrm>
            <a:off x="504000" y="1398600"/>
            <a:ext cx="9070200" cy="328680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A local variable is a variable declared inside a method body, block or constructor. It means variable is only accessible inside the method, block or constructor that declared it.</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Scope of local variable are limited to method. Such a variable is accessible only within the method or block in which it is declared. The local variable’s scope starts from the line they are declared and their scope remains there until the closing curly brace of the method comes.</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Syntax Of Local Variable: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methodname(){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&lt;DataType&gt; localvarName;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Static Variable</a:t>
            </a:r>
            <a:endParaRPr b="0" lang="en-IN" sz="4400" spc="-1" strike="noStrike">
              <a:latin typeface="Arial"/>
            </a:endParaRPr>
          </a:p>
        </p:txBody>
      </p:sp>
      <p:sp>
        <p:nvSpPr>
          <p:cNvPr id="1073"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80000"/>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Any variable when declared with the keyword “static” is known as static variable or class variable in JAVA. Static variable is used to fulfill the common properties of all objects.</a:t>
            </a: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The static variable gets memory at class loading time only once in class area.</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Syntax of static variable: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static &lt;DataType&gt; &lt;variable_name&gt;;</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For example: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Below age is a static variable.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static int age;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4"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Instance Variable</a:t>
            </a:r>
            <a:endParaRPr b="0" lang="en-IN" sz="4400" spc="-1" strike="noStrike">
              <a:latin typeface="Arial"/>
            </a:endParaRPr>
          </a:p>
        </p:txBody>
      </p:sp>
      <p:sp>
        <p:nvSpPr>
          <p:cNvPr id="1075" name="PlaceHolder 2"/>
          <p:cNvSpPr>
            <a:spLocks noGrp="1"/>
          </p:cNvSpPr>
          <p:nvPr>
            <p:ph/>
          </p:nvPr>
        </p:nvSpPr>
        <p:spPr>
          <a:xfrm>
            <a:off x="468360" y="1116000"/>
            <a:ext cx="9070200" cy="3286800"/>
          </a:xfrm>
          <a:prstGeom prst="rect">
            <a:avLst/>
          </a:prstGeom>
          <a:noFill/>
          <a:ln w="0">
            <a:noFill/>
          </a:ln>
        </p:spPr>
        <p:txBody>
          <a:bodyPr lIns="0" rIns="0" tIns="0" bIns="0" anchor="t">
            <a:normAutofit fontScale="6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An instance variable is a variable defined in a class (i.e. a member variable) in which each instantiated object of the class has a separate copy, or instance. An instance variable is similar to a class variable.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Instance variables belong to an instance of a class. It means instance variables belong to an object and we know that an object is an instance of a class. Every object has it’s own copy of the instance variables.</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Operator In Java</a:t>
            </a:r>
            <a:endParaRPr b="0" lang="en-IN" sz="4400" spc="-1" strike="noStrike">
              <a:latin typeface="Arial"/>
            </a:endParaRPr>
          </a:p>
        </p:txBody>
      </p:sp>
      <p:sp>
        <p:nvSpPr>
          <p:cNvPr id="1077"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Operator in Java is a symbol that is used to perform operations. For example: +, -, *, / etc.</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There are many types of operators in Java which are given below:</a:t>
            </a: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Operator</a:t>
            </a:r>
            <a:endParaRPr b="0" lang="en-IN" sz="4400" spc="-1" strike="noStrike">
              <a:latin typeface="Arial"/>
            </a:endParaRPr>
          </a:p>
        </p:txBody>
      </p:sp>
      <p:sp>
        <p:nvSpPr>
          <p:cNvPr id="1079"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96000"/>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ASSIGNMENT OPERATOR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ARITHMETIC OPERATOR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UNARY OPERATOR IN JAVA</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EQUALITY AND RELATIONAL OPERATOR: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CONDITIONAL OPERATOR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TYPE COMPARISON OPERATOR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BITWISE AND BIT SHIFT OPERATOR</a:t>
            </a:r>
            <a:endParaRPr b="0" lang="en-IN" sz="2200" spc="-1" strike="noStrike">
              <a:latin typeface="Arial"/>
            </a:endParaRPr>
          </a:p>
          <a:p>
            <a:pPr>
              <a:lnSpc>
                <a:spcPct val="100000"/>
              </a:lnSpc>
              <a:spcBef>
                <a:spcPts val="1417"/>
              </a:spcBef>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Assignment Operator</a:t>
            </a:r>
            <a:endParaRPr b="0" lang="en-IN" sz="4400" spc="-1" strike="noStrike">
              <a:latin typeface="Arial"/>
            </a:endParaRPr>
          </a:p>
        </p:txBody>
      </p:sp>
      <p:sp>
        <p:nvSpPr>
          <p:cNvPr id="1081" name="PlaceHolder 2"/>
          <p:cNvSpPr>
            <a:spLocks noGrp="1"/>
          </p:cNvSpPr>
          <p:nvPr>
            <p:ph/>
          </p:nvPr>
        </p:nvSpPr>
        <p:spPr>
          <a:xfrm>
            <a:off x="432000" y="1326600"/>
            <a:ext cx="9070200" cy="3286800"/>
          </a:xfrm>
          <a:prstGeom prst="rect">
            <a:avLst/>
          </a:prstGeom>
          <a:noFill/>
          <a:ln w="0">
            <a:noFill/>
          </a:ln>
        </p:spPr>
        <p:txBody>
          <a:bodyPr lIns="0" rIns="0" tIns="0" bIns="0" anchor="t">
            <a:normAutofit/>
          </a:bodyPr>
          <a:p>
            <a:pPr marL="432000" indent="-324000" algn="just">
              <a:lnSpc>
                <a:spcPct val="100000"/>
              </a:lnSpc>
              <a:spcBef>
                <a:spcPts val="1417"/>
              </a:spcBef>
              <a:buClr>
                <a:srgbClr val="000000"/>
              </a:buClr>
              <a:buSzPct val="45000"/>
              <a:buFont typeface="Wingdings" charset="2"/>
              <a:buChar char=""/>
            </a:pPr>
            <a:r>
              <a:rPr b="0" lang="en-IN" sz="2000" spc="-1" strike="noStrike">
                <a:latin typeface="Arial"/>
              </a:rPr>
              <a:t>“</a:t>
            </a:r>
            <a:r>
              <a:rPr b="0" lang="en-IN" sz="2000" spc="-1" strike="noStrike">
                <a:latin typeface="Arial"/>
              </a:rPr>
              <a:t>=” is assignment operator in JAVA language which assign the value of its right side to its left side value. The right side value can be of variable, constant or expression that result some value and left side can be a variable or object which has the capacity to possess that right side value . It is evaluated from right to left.</a:t>
            </a:r>
            <a:endParaRPr b="0" lang="en-IN" sz="2000" spc="-1" strike="noStrike">
              <a:latin typeface="Arial"/>
            </a:endParaRPr>
          </a:p>
          <a:p>
            <a:pPr algn="just">
              <a:lnSpc>
                <a:spcPct val="100000"/>
              </a:lnSpc>
              <a:spcBef>
                <a:spcPts val="1417"/>
              </a:spcBef>
            </a:pPr>
            <a:endParaRPr b="0" lang="en-IN" sz="20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2200" spc="-1" strike="noStrike">
                <a:latin typeface="Arial"/>
              </a:rPr>
              <a:t>Example of assignment operator:</a:t>
            </a:r>
            <a:endParaRPr b="0" lang="en-IN" sz="2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IN" sz="2200" spc="-1" strike="noStrike">
                <a:latin typeface="Arial"/>
              </a:rPr>
              <a:t>int x = 5;</a:t>
            </a:r>
            <a:endParaRPr b="0" lang="en-IN" sz="2200" spc="-1" strike="noStrike">
              <a:latin typeface="Arial"/>
            </a:endParaRPr>
          </a:p>
          <a:p>
            <a:pPr>
              <a:lnSpc>
                <a:spcPct val="100000"/>
              </a:lnSpc>
              <a:spcBef>
                <a:spcPts val="1417"/>
              </a:spcBef>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Assignment Operator</a:t>
            </a:r>
            <a:endParaRPr b="0" lang="en-IN" sz="4400" spc="-1" strike="noStrike">
              <a:latin typeface="Arial"/>
            </a:endParaRPr>
          </a:p>
        </p:txBody>
      </p:sp>
      <p:sp>
        <p:nvSpPr>
          <p:cNvPr id="1083"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56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class OperatorExample{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public static void main(String args[]){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a=10;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int b=20;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a+=4;//a=a+4 (a=10+4)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b-=4;//b=b-4 (b=20-4)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System.out.println(a);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System.out.println(b);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4" name="PlaceHolder 1"/>
          <p:cNvSpPr>
            <a:spLocks noGrp="1"/>
          </p:cNvSpPr>
          <p:nvPr>
            <p:ph type="title"/>
          </p:nvPr>
        </p:nvSpPr>
        <p:spPr>
          <a:xfrm>
            <a:off x="504000" y="226080"/>
            <a:ext cx="9070200" cy="944640"/>
          </a:xfrm>
          <a:prstGeom prst="rect">
            <a:avLst/>
          </a:prstGeom>
          <a:noFill/>
          <a:ln w="0">
            <a:noFill/>
          </a:ln>
        </p:spPr>
        <p:txBody>
          <a:bodyPr lIns="0" rIns="0" tIns="0" bIns="0" anchor="ctr">
            <a:noAutofit/>
          </a:bodyPr>
          <a:p>
            <a:pPr algn="ctr">
              <a:lnSpc>
                <a:spcPct val="100000"/>
              </a:lnSpc>
            </a:pPr>
            <a:r>
              <a:rPr b="0" lang="en-IN" sz="4400" spc="-1" strike="noStrike">
                <a:latin typeface="Arial"/>
              </a:rPr>
              <a:t>ARITHMETIC OPERATOR</a:t>
            </a:r>
            <a:endParaRPr b="0" lang="en-IN" sz="4400" spc="-1" strike="noStrike">
              <a:latin typeface="Arial"/>
            </a:endParaRPr>
          </a:p>
        </p:txBody>
      </p:sp>
      <p:sp>
        <p:nvSpPr>
          <p:cNvPr id="1085" name="PlaceHolder 2"/>
          <p:cNvSpPr>
            <a:spLocks noGrp="1"/>
          </p:cNvSpPr>
          <p:nvPr>
            <p:ph/>
          </p:nvPr>
        </p:nvSpPr>
        <p:spPr>
          <a:xfrm>
            <a:off x="504000" y="1326600"/>
            <a:ext cx="9070200" cy="328680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There are 5 types of arithmetic operator in JAVA: addition (+), subtraction (-), division (/), multiplication (*) and remainder (%) operator.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Airthmetic Operator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Java Left Shift Operator</a:t>
            </a:r>
            <a:endParaRPr b="0" lang="en-IN" sz="4400" spc="-1" strike="noStrike">
              <a:latin typeface="Arial"/>
            </a:endParaRPr>
          </a:p>
        </p:txBody>
      </p:sp>
      <p:sp>
        <p:nvSpPr>
          <p:cNvPr id="1087"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left shift operator shifts all bits towards the left by a certain number of specified bits. It is denoted by &lt;&lt;.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Bits are shifted one position left and 0 is added to the last position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Java 1 bit Left Shift Operator</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title"/>
          </p:nvPr>
        </p:nvSpPr>
        <p:spPr>
          <a:xfrm>
            <a:off x="540000" y="180000"/>
            <a:ext cx="8996400" cy="896400"/>
          </a:xfrm>
          <a:prstGeom prst="rect">
            <a:avLst/>
          </a:prstGeom>
          <a:noFill/>
          <a:ln w="0">
            <a:noFill/>
          </a:ln>
        </p:spPr>
        <p:txBody>
          <a:bodyPr lIns="0" rIns="0" tIns="0" bIns="0" anchor="ctr">
            <a:noAutofit/>
          </a:bodyPr>
          <a:p>
            <a:pPr algn="ctr">
              <a:lnSpc>
                <a:spcPct val="100000"/>
              </a:lnSpc>
            </a:pPr>
            <a:r>
              <a:rPr b="0" lang="en-IN" sz="3300" spc="-1" strike="noStrike">
                <a:latin typeface="Arial"/>
              </a:rPr>
              <a:t>JDK,JVM,JRE</a:t>
            </a:r>
            <a:endParaRPr b="0" lang="en-IN" sz="3300" spc="-1" strike="noStrike">
              <a:latin typeface="Arial"/>
            </a:endParaRPr>
          </a:p>
        </p:txBody>
      </p:sp>
      <p:sp>
        <p:nvSpPr>
          <p:cNvPr id="1035" name="PlaceHolder 2"/>
          <p:cNvSpPr>
            <a:spLocks noGrp="1"/>
          </p:cNvSpPr>
          <p:nvPr>
            <p:ph/>
          </p:nvPr>
        </p:nvSpPr>
        <p:spPr>
          <a:xfrm>
            <a:off x="612000" y="1260000"/>
            <a:ext cx="8996400" cy="323640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JDK: Java Development kit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JRE: Java Runtime Enviornment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JVM:Java Virtual Machine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08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Number: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0010 : 2</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0010.0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pPr>
            <a:r>
              <a:rPr b="0" lang="en-IN" sz="4400" spc="-1" strike="noStrike">
                <a:latin typeface="Arial"/>
              </a:rPr>
              <a:t>Expression,Statement,Block</a:t>
            </a:r>
            <a:endParaRPr b="0" lang="en-IN" sz="4400" spc="-1" strike="noStrike">
              <a:latin typeface="Arial"/>
            </a:endParaRPr>
          </a:p>
        </p:txBody>
      </p:sp>
      <p:sp>
        <p:nvSpPr>
          <p:cNvPr id="109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Java Expression: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A Java expression consists of variables, operators, literals, and method calls. To know more about method calls, visit Java methods. For example,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int score;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score = 90;</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Here, score = 90 is an expression that returns an int.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Java Expression</a:t>
            </a:r>
            <a:endParaRPr b="0" lang="en-IN" sz="4400" spc="-1" strike="noStrike">
              <a:latin typeface="Arial"/>
            </a:endParaRPr>
          </a:p>
        </p:txBody>
      </p:sp>
      <p:sp>
        <p:nvSpPr>
          <p:cNvPr id="109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Double a = 2.2, b = 3.4, result;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result = a + b - 3.4;</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Here, a + b - 3.4 is an expression.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Java Statements</a:t>
            </a:r>
            <a:endParaRPr b="0" lang="en-IN" sz="4400" spc="-1" strike="noStrike">
              <a:latin typeface="Arial"/>
            </a:endParaRPr>
          </a:p>
        </p:txBody>
      </p:sp>
      <p:sp>
        <p:nvSpPr>
          <p:cNvPr id="109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0000"/>
          </a:bodyPr>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Java, each statement is a complete unit of execution. For example,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int score = 9*5;</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Here, we have a statement. The complete execution of this statement involves multiplying integers 9 and 5 and then assigning the result to the variable score.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the above statement, we have an expression 9 * 5. In Java, expressions are part of statements.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Expression statements</a:t>
            </a:r>
            <a:endParaRPr b="0" lang="en-IN" sz="4400" spc="-1" strike="noStrike">
              <a:latin typeface="Arial"/>
            </a:endParaRPr>
          </a:p>
        </p:txBody>
      </p:sp>
      <p:sp>
        <p:nvSpPr>
          <p:cNvPr id="1097" name="PlaceHolder 2"/>
          <p:cNvSpPr>
            <a:spLocks noGrp="1"/>
          </p:cNvSpPr>
          <p:nvPr>
            <p:ph/>
          </p:nvPr>
        </p:nvSpPr>
        <p:spPr>
          <a:xfrm>
            <a:off x="504000" y="966600"/>
            <a:ext cx="9071280" cy="3287880"/>
          </a:xfrm>
          <a:prstGeom prst="rect">
            <a:avLst/>
          </a:prstGeom>
          <a:noFill/>
          <a:ln w="0">
            <a:noFill/>
          </a:ln>
        </p:spPr>
        <p:txBody>
          <a:bodyPr lIns="0" rIns="0" tIns="0" bIns="0" anchor="t">
            <a:normAutofit fontScale="53000"/>
          </a:bodyPr>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We can convert an expression into a statement by terminating the expression with a ;. These are known as expression statements. For example,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expression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number = 10</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statement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Number = 10;</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the above example, we have an expression number = 10. Here, by adding a semicolon (;), we have converted the expression into a statement (number = 10;).</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8" name="PlaceHolder 1"/>
          <p:cNvSpPr>
            <a:spLocks noGrp="1"/>
          </p:cNvSpPr>
          <p:nvPr>
            <p:ph type="title"/>
          </p:nvPr>
        </p:nvSpPr>
        <p:spPr>
          <a:xfrm>
            <a:off x="504000" y="74160"/>
            <a:ext cx="9071280" cy="1249920"/>
          </a:xfrm>
          <a:prstGeom prst="rect">
            <a:avLst/>
          </a:prstGeom>
          <a:noFill/>
          <a:ln w="0">
            <a:noFill/>
          </a:ln>
        </p:spPr>
        <p:txBody>
          <a:bodyPr lIns="0" rIns="0" tIns="0" bIns="0" anchor="ctr">
            <a:noAutofit/>
          </a:bodyPr>
          <a:p>
            <a:pPr algn="ctr">
              <a:lnSpc>
                <a:spcPct val="100000"/>
              </a:lnSpc>
            </a:pPr>
            <a:r>
              <a:rPr b="0" lang="en-IN" sz="4400" spc="-1" strike="noStrike">
                <a:latin typeface="Arial"/>
              </a:rPr>
              <a:t>Java Block</a:t>
            </a:r>
            <a:br/>
            <a:endParaRPr b="0" lang="en-IN" sz="4400" spc="-1" strike="noStrike">
              <a:latin typeface="Arial"/>
            </a:endParaRPr>
          </a:p>
        </p:txBody>
      </p:sp>
      <p:sp>
        <p:nvSpPr>
          <p:cNvPr id="1099"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2000"/>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class AssignmentOperator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public static void main(String[] args) {  // start of block </a:t>
            </a:r>
            <a:r>
              <a:rPr b="0" lang="en-IN" sz="1800" spc="-1" strike="noStrike">
                <a:latin typeface="Arial"/>
              </a:rPr>
              <a:t>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System.out.print("Hello Java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 // end of block</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Here, we have block public static void main()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Here, inside the block we have one statements: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r>
              <a:rPr b="0" lang="en-IN" sz="1800" spc="-1" strike="noStrike">
                <a:latin typeface="Arial"/>
              </a:rPr>
              <a:t>System.out.print("Hello Java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pPr>
            <a:r>
              <a:rPr b="0" lang="en-IN" sz="4400" spc="-1" strike="noStrike">
                <a:latin typeface="Arial"/>
              </a:rPr>
              <a:t>Java Basic Input and Output</a:t>
            </a:r>
            <a:endParaRPr b="0" lang="en-IN" sz="4400" spc="-1" strike="noStrike">
              <a:latin typeface="Arial"/>
            </a:endParaRPr>
          </a:p>
        </p:txBody>
      </p:sp>
      <p:sp>
        <p:nvSpPr>
          <p:cNvPr id="110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58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You will learn simple ways to display output to users and take input from users in Java.</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latin typeface="Arial"/>
              </a:rPr>
              <a:t>Java Output</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Java, you can simply use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System.out.println(); or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System.out.print();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2" name="PlaceHolder 1"/>
          <p:cNvSpPr>
            <a:spLocks noGrp="1"/>
          </p:cNvSpPr>
          <p:nvPr>
            <p:ph type="title"/>
          </p:nvPr>
        </p:nvSpPr>
        <p:spPr>
          <a:xfrm>
            <a:off x="504000" y="225000"/>
            <a:ext cx="9071280" cy="9457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3200" spc="-1" strike="noStrike">
                <a:latin typeface="Arial"/>
              </a:rPr>
              <a:t>to send output to standard output (screen).</a:t>
            </a:r>
            <a:br/>
            <a:r>
              <a:rPr b="0" lang="en-IN" sz="3200" spc="-1" strike="noStrike">
                <a:latin typeface="Arial"/>
              </a:rPr>
              <a:t> </a:t>
            </a:r>
            <a:endParaRPr b="0" lang="en-IN" sz="3200" spc="-1" strike="noStrike">
              <a:latin typeface="Arial"/>
            </a:endParaRPr>
          </a:p>
        </p:txBody>
      </p:sp>
      <p:sp>
        <p:nvSpPr>
          <p:cNvPr id="110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Here,</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System is a class</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out is a public static field: it accepts output data.</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pPr>
            <a:r>
              <a:rPr b="0" lang="en-IN" sz="4400" spc="-1" strike="noStrike">
                <a:latin typeface="Arial"/>
              </a:rPr>
              <a:t>Input and Output</a:t>
            </a:r>
            <a:endParaRPr b="0" lang="en-IN" sz="4400" spc="-1" strike="noStrike">
              <a:latin typeface="Arial"/>
            </a:endParaRPr>
          </a:p>
        </p:txBody>
      </p:sp>
      <p:sp>
        <p:nvSpPr>
          <p:cNvPr id="110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70000"/>
          </a:bodyPr>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A simple java program takes an input, process the input and produces the output as result.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Input can be taken from the keyboard, from a file, from main memory     or from elsewhere. Now if the input is defined inside the program itself, then running it anytime would present us the same output.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 Order for an effective use of the program the input has to be received from outside of the program and hence IO functions are defined.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6"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IN" sz="4400" spc="-1" strike="noStrike">
                <a:latin typeface="Arial"/>
              </a:rPr>
              <a:t>Streams:</a:t>
            </a:r>
            <a:endParaRPr b="0" lang="en-IN" sz="4400" spc="-1" strike="noStrike">
              <a:latin typeface="Arial"/>
            </a:endParaRPr>
          </a:p>
        </p:txBody>
      </p:sp>
      <p:sp>
        <p:nvSpPr>
          <p:cNvPr id="1107" name="PlaceHolder 2"/>
          <p:cNvSpPr>
            <a:spLocks noGrp="1"/>
          </p:cNvSpPr>
          <p:nvPr>
            <p:ph/>
          </p:nvPr>
        </p:nvSpPr>
        <p:spPr>
          <a:xfrm>
            <a:off x="468720" y="1428120"/>
            <a:ext cx="9071280" cy="3287880"/>
          </a:xfrm>
          <a:prstGeom prst="rect">
            <a:avLst/>
          </a:prstGeom>
          <a:noFill/>
          <a:ln w="0">
            <a:noFill/>
          </a:ln>
        </p:spPr>
        <p:txBody>
          <a:bodyPr lIns="0" rIns="0" tIns="0" bIns="0" anchor="t">
            <a:normAutofit fontScale="70000"/>
          </a:bodyPr>
          <a:p>
            <a:pPr marL="432000" indent="-324000">
              <a:spcBef>
                <a:spcPts val="1417"/>
              </a:spcBef>
              <a:buClr>
                <a:srgbClr val="000000"/>
              </a:buClr>
              <a:buSzPct val="45000"/>
              <a:buFont typeface="Wingdings" charset="2"/>
              <a:buChar char=""/>
            </a:pPr>
            <a:r>
              <a:rPr b="0" lang="en-IN" sz="2800" spc="-1" strike="noStrike">
                <a:latin typeface="Arial"/>
              </a:rPr>
              <a:t>Streams are used to handle input/output operations.</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2800" spc="-1" strike="noStrike">
                <a:latin typeface="Arial"/>
              </a:rPr>
              <a:t>Stream is like a pipe which carries data from one end to the other. The end points are nothing but the source and destination of the data to be read/written.</a:t>
            </a:r>
            <a:endParaRPr b="0" lang="en-IN" sz="28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Streams are classified into two types, which are the parent class of all the subclasses of other streams.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InputStream – Superclass of all classes used to read the input.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OutputStream – Superclass of all classes used to write the output.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PlaceHolder 1"/>
          <p:cNvSpPr>
            <a:spLocks noGrp="1"/>
          </p:cNvSpPr>
          <p:nvPr>
            <p:ph type="title"/>
          </p:nvPr>
        </p:nvSpPr>
        <p:spPr>
          <a:xfrm>
            <a:off x="540000" y="180000"/>
            <a:ext cx="8996400" cy="896400"/>
          </a:xfrm>
          <a:prstGeom prst="rect">
            <a:avLst/>
          </a:prstGeom>
          <a:noFill/>
          <a:ln w="0">
            <a:noFill/>
          </a:ln>
        </p:spPr>
        <p:txBody>
          <a:bodyPr lIns="0" rIns="0" tIns="0" bIns="0" anchor="ctr">
            <a:noAutofit/>
          </a:bodyPr>
          <a:p>
            <a:pPr algn="ctr">
              <a:lnSpc>
                <a:spcPct val="100000"/>
              </a:lnSpc>
            </a:pPr>
            <a:r>
              <a:rPr b="0" lang="en-IN" sz="3300" spc="-1" strike="noStrike">
                <a:latin typeface="Arial"/>
              </a:rPr>
              <a:t>Java Feature</a:t>
            </a:r>
            <a:endParaRPr b="0" lang="en-IN" sz="3300" spc="-1" strike="noStrike">
              <a:latin typeface="Arial"/>
            </a:endParaRPr>
          </a:p>
        </p:txBody>
      </p:sp>
      <p:sp>
        <p:nvSpPr>
          <p:cNvPr id="1037" name="PlaceHolder 2"/>
          <p:cNvSpPr>
            <a:spLocks noGrp="1"/>
          </p:cNvSpPr>
          <p:nvPr>
            <p:ph/>
          </p:nvPr>
        </p:nvSpPr>
        <p:spPr>
          <a:xfrm>
            <a:off x="1440360" y="972360"/>
            <a:ext cx="8996400" cy="3236400"/>
          </a:xfrm>
          <a:prstGeom prst="rect">
            <a:avLst/>
          </a:prstGeom>
          <a:noFill/>
          <a:ln w="0">
            <a:noFill/>
          </a:ln>
        </p:spPr>
        <p:txBody>
          <a:bodyPr lIns="0" rIns="0" tIns="0" bIns="0" anchor="t">
            <a:normAutofit fontScale="6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Object Oriented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Platform Independent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Simple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Secure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Architeure Neutral</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Portable</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Robust</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Multithreaded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Interpreted</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High Performance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0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2200" spc="-1" strike="noStrike">
                <a:latin typeface="Arial"/>
              </a:rPr>
              <a:t>There are 3 fields in System class which represents some stream.</a:t>
            </a:r>
            <a:endParaRPr b="0" lang="en-IN" sz="2200" spc="-1" strike="noStrike">
              <a:latin typeface="Arial"/>
            </a:endParaRPr>
          </a:p>
          <a:p>
            <a:pPr marL="432000" indent="-324000">
              <a:spcBef>
                <a:spcPts val="1417"/>
              </a:spcBef>
              <a:buClr>
                <a:srgbClr val="000000"/>
              </a:buClr>
              <a:buSzPct val="45000"/>
              <a:buFont typeface="Wingdings" charset="2"/>
              <a:buChar char=""/>
            </a:pP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in – Represents the standard input device</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out – Represents the standard output device</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err – same as System.out (Errors are displayed using this field.)</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11" name="PlaceHolder 2"/>
          <p:cNvSpPr>
            <a:spLocks noGrp="1"/>
          </p:cNvSpPr>
          <p:nvPr>
            <p:ph/>
          </p:nvPr>
        </p:nvSpPr>
        <p:spPr>
          <a:xfrm>
            <a:off x="900000" y="1428120"/>
            <a:ext cx="9071280" cy="3287880"/>
          </a:xfrm>
          <a:prstGeom prst="rect">
            <a:avLst/>
          </a:prstGeom>
          <a:noFill/>
          <a:ln w="0">
            <a:noFill/>
          </a:ln>
        </p:spPr>
        <p:txBody>
          <a:bodyPr lIns="0" rIns="0" tIns="0" bIns="0" anchor="t">
            <a:normAutofit fontScale="69000"/>
          </a:bodyPr>
          <a:p>
            <a:pPr marL="432000" indent="-324000">
              <a:spcBef>
                <a:spcPts val="1417"/>
              </a:spcBef>
              <a:buClr>
                <a:srgbClr val="000000"/>
              </a:buClr>
              <a:buSzPct val="45000"/>
              <a:buFont typeface="Wingdings" charset="2"/>
              <a:buChar char=""/>
            </a:pPr>
            <a:r>
              <a:rPr b="0" lang="en-IN" sz="3200" spc="-1" strike="noStrike">
                <a:latin typeface="Arial"/>
              </a:rPr>
              <a:t>System.in field represents the InputStream object. Both System.out and System.err fields represents the PrintStream object.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To accept the data from the input device, we need to connect the System.in (representing the basic input device) to an input stream.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Example: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InputStreamReader object = new InputStreamReader(System.in);</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13"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49000"/>
          </a:bodyPr>
          <a:p>
            <a:pPr marL="432000" indent="-324000">
              <a:spcBef>
                <a:spcPts val="1417"/>
              </a:spcBef>
              <a:buClr>
                <a:srgbClr val="000000"/>
              </a:buClr>
              <a:buSzPct val="45000"/>
              <a:buFont typeface="Wingdings" charset="2"/>
              <a:buChar char=""/>
            </a:pPr>
            <a:r>
              <a:rPr b="0" lang="en-IN" sz="3200" spc="-1" strike="noStrike">
                <a:latin typeface="Arial"/>
              </a:rPr>
              <a:t>tream class</a:t>
            </a:r>
            <a:r>
              <a:rPr b="0" lang="en-IN" sz="3200" spc="-1" strike="noStrike">
                <a:latin typeface="Arial"/>
              </a:rPr>
              <a:t>	</a:t>
            </a:r>
            <a:r>
              <a:rPr b="0" lang="en-IN" sz="3200" spc="-1" strike="noStrike">
                <a:latin typeface="Arial"/>
              </a:rPr>
              <a:t>Description</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BufferedInputStream</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Used for Buffered Input Stream.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BufferedOutputStream</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Used for Buffered Output Stream.</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DataInputStream</a:t>
            </a:r>
            <a:r>
              <a:rPr b="0" lang="en-IN" sz="3200" spc="-1" strike="noStrike">
                <a:latin typeface="Arial"/>
              </a:rPr>
              <a:t>	</a:t>
            </a:r>
            <a:r>
              <a:rPr b="0" lang="en-IN" sz="3200" spc="-1" strike="noStrike">
                <a:latin typeface="Arial"/>
              </a:rPr>
              <a:t>Contains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method for reading java standard datatype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DataOutputStream</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An output stream that contain method for writing java standard data type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FileInputStream</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Input stream that reads from a file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FileOutputStream</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Output stream that write to a file.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InputStream</a:t>
            </a:r>
            <a:r>
              <a:rPr b="0" lang="en-IN" sz="3200" spc="-1" strike="noStrike">
                <a:latin typeface="Arial"/>
              </a:rPr>
              <a:t>	</a:t>
            </a:r>
            <a:r>
              <a:rPr b="0" lang="en-IN" sz="3200" spc="-1" strike="noStrike">
                <a:latin typeface="Arial"/>
              </a:rPr>
              <a:t>Abstract class </a:t>
            </a:r>
            <a:r>
              <a:rPr b="0" lang="en-IN" sz="3200" spc="-1" strike="noStrike">
                <a:latin typeface="Arial"/>
              </a:rPr>
              <a:t>	</a:t>
            </a:r>
            <a:r>
              <a:rPr b="0" lang="en-IN" sz="3200" spc="-1" strike="noStrike">
                <a:latin typeface="Arial"/>
              </a:rPr>
              <a:t>	</a:t>
            </a:r>
            <a:r>
              <a:rPr b="0" lang="en-IN" sz="3200" spc="-1" strike="noStrike">
                <a:latin typeface="Arial"/>
              </a:rPr>
              <a:t>	</a:t>
            </a:r>
            <a:r>
              <a:rPr b="0" lang="en-IN" sz="3200" spc="-1" strike="noStrike">
                <a:latin typeface="Arial"/>
              </a:rPr>
              <a:t>that describe stream input.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OutputStream</a:t>
            </a:r>
            <a:r>
              <a:rPr b="0" lang="en-IN" sz="3200" spc="-1" strike="noStrike">
                <a:latin typeface="Arial"/>
              </a:rPr>
              <a:t>	</a:t>
            </a:r>
            <a:r>
              <a:rPr b="0" lang="en-IN" sz="3200" spc="-1" strike="noStrike">
                <a:latin typeface="Arial"/>
              </a:rPr>
              <a:t>Abstract class </a:t>
            </a:r>
            <a:r>
              <a:rPr b="0" lang="en-IN" sz="3200" spc="-1" strike="noStrike">
                <a:latin typeface="Arial"/>
              </a:rPr>
              <a:t>	</a:t>
            </a:r>
            <a:r>
              <a:rPr b="0" lang="en-IN" sz="3200" spc="-1" strike="noStrike">
                <a:latin typeface="Arial"/>
              </a:rPr>
              <a:t>	</a:t>
            </a:r>
            <a:r>
              <a:rPr b="0" lang="en-IN" sz="3200" spc="-1" strike="noStrike">
                <a:latin typeface="Arial"/>
              </a:rPr>
              <a:t>that describe stream output.</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PrintStream</a:t>
            </a:r>
            <a:r>
              <a:rPr b="0" lang="en-IN" sz="3200" spc="-1" strike="noStrike">
                <a:latin typeface="Arial"/>
              </a:rPr>
              <a:t>	</a:t>
            </a:r>
            <a:r>
              <a:rPr b="0" lang="en-IN" sz="3200" spc="-1" strike="noStrike">
                <a:latin typeface="Arial"/>
              </a:rPr>
              <a:t>Output Stream </a:t>
            </a:r>
            <a:r>
              <a:rPr b="0" lang="en-IN" sz="3200" spc="-1" strike="noStrike">
                <a:latin typeface="Arial"/>
              </a:rPr>
              <a:t>	</a:t>
            </a:r>
            <a:r>
              <a:rPr b="0" lang="en-IN" sz="3200" spc="-1" strike="noStrike">
                <a:latin typeface="Arial"/>
              </a:rPr>
              <a:t>	</a:t>
            </a:r>
            <a:r>
              <a:rPr b="0" lang="en-IN" sz="3200" spc="-1" strike="noStrike">
                <a:latin typeface="Arial"/>
              </a:rPr>
              <a:t>that contain print() and println() method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4"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15"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78000"/>
          </a:bodyPr>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Java encapsulates Stream under java.io package. Java defines two types of streams. They are,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Byte Stream : It provides a convenient means for handling input and output of byte.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Character Stream : It provides a convenient means for handling input and output of characters. Character stream uses Unicode and therefore can be internationalized.</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6" name="PlaceHolder 1"/>
          <p:cNvSpPr>
            <a:spLocks noGrp="1"/>
          </p:cNvSpPr>
          <p:nvPr>
            <p:ph type="title"/>
          </p:nvPr>
        </p:nvSpPr>
        <p:spPr>
          <a:xfrm>
            <a:off x="504000" y="74160"/>
            <a:ext cx="9071280" cy="1249920"/>
          </a:xfrm>
          <a:prstGeom prst="rect">
            <a:avLst/>
          </a:prstGeom>
          <a:noFill/>
          <a:ln w="0">
            <a:noFill/>
          </a:ln>
        </p:spPr>
        <p:txBody>
          <a:bodyPr lIns="0" rIns="0" tIns="0" bIns="0" anchor="ctr">
            <a:noAutofit/>
          </a:bodyPr>
          <a:p>
            <a:pPr marL="432000" indent="-324000" algn="ctr">
              <a:lnSpc>
                <a:spcPct val="100000"/>
              </a:lnSpc>
              <a:spcBef>
                <a:spcPts val="1417"/>
              </a:spcBef>
              <a:buClr>
                <a:srgbClr val="000000"/>
              </a:buClr>
              <a:buSzPct val="45000"/>
              <a:buFont typeface="Wingdings" charset="2"/>
              <a:buChar char=""/>
            </a:pPr>
            <a:r>
              <a:rPr b="0" lang="en-IN" sz="4400" spc="-1" strike="noStrike">
                <a:latin typeface="Arial"/>
              </a:rPr>
              <a:t>Java Input</a:t>
            </a:r>
            <a:br/>
            <a:r>
              <a:rPr b="0" lang="en-IN" sz="4400" spc="-1" strike="noStrike">
                <a:latin typeface="Arial"/>
              </a:rPr>
              <a:t> </a:t>
            </a:r>
            <a:endParaRPr b="0" lang="en-IN" sz="4400" spc="-1" strike="noStrike">
              <a:latin typeface="Arial"/>
            </a:endParaRPr>
          </a:p>
        </p:txBody>
      </p:sp>
      <p:sp>
        <p:nvSpPr>
          <p:cNvPr id="1117"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63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Java provides different ways to get input from the user. However, in this tutorial, you will learn to get input from user using the object of Scanner class.</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In order to use the object of Scanner, we need to import java.util.Scanner package.</a:t>
            </a:r>
            <a:endParaRPr b="0" lang="en-IN" sz="3200" spc="-1" strike="noStrike">
              <a:latin typeface="Arial"/>
            </a:endParaRPr>
          </a:p>
          <a:p>
            <a:pPr>
              <a:lnSpc>
                <a:spcPct val="100000"/>
              </a:lnSpc>
              <a:spcBef>
                <a:spcPts val="1417"/>
              </a:spcBef>
            </a:pP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import java.util.Scanner;</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To learn more about importing packages in Java, </a:t>
            </a:r>
            <a:endParaRPr b="0" lang="en-IN" sz="3200" spc="-1" strike="noStrike">
              <a:latin typeface="Arial"/>
            </a:endParaRPr>
          </a:p>
          <a:p>
            <a:pPr>
              <a:lnSpc>
                <a:spcPct val="100000"/>
              </a:lnSpc>
              <a:spcBef>
                <a:spcPts val="1417"/>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8"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endParaRPr b="0" lang="en-IN" sz="4400" spc="-1" strike="noStrike">
              <a:latin typeface="Arial"/>
            </a:endParaRPr>
          </a:p>
        </p:txBody>
      </p:sp>
      <p:sp>
        <p:nvSpPr>
          <p:cNvPr id="1119"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1000"/>
          </a:bodyPr>
          <a:p>
            <a:pPr marL="432000" indent="-324000">
              <a:spcBef>
                <a:spcPts val="1417"/>
              </a:spcBef>
              <a:buClr>
                <a:srgbClr val="000000"/>
              </a:buClr>
              <a:buSzPct val="45000"/>
              <a:buFont typeface="Wingdings" charset="2"/>
              <a:buChar char=""/>
            </a:pPr>
            <a:r>
              <a:rPr b="0" lang="en-IN" sz="2600" spc="-1" strike="noStrike">
                <a:latin typeface="Arial"/>
              </a:rPr>
              <a:t>1) </a:t>
            </a:r>
            <a:r>
              <a:rPr b="0" lang="en-IN" sz="2400" spc="-1" strike="noStrike">
                <a:latin typeface="Arial"/>
              </a:rPr>
              <a:t>Java program to Add two Numbers</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2) Even And Odd Number</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3) Calculate simple interest </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4) java program to find smallest of three number using ternary </a:t>
            </a:r>
            <a:r>
              <a:rPr b="0" lang="en-IN" sz="2400" spc="-1" strike="noStrike">
                <a:latin typeface="Arial"/>
              </a:rPr>
              <a:t>operator</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5) to calculate discount of product programs  (Discount=List </a:t>
            </a:r>
            <a:r>
              <a:rPr b="0" lang="en-IN" sz="2400" spc="-1" strike="noStrike">
                <a:latin typeface="Arial"/>
              </a:rPr>
              <a:t>prize * Discount)</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Market price=200</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Dis 20%     =200*20%</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A= market prize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0" name="PlaceHolder 1"/>
          <p:cNvSpPr>
            <a:spLocks noGrp="1"/>
          </p:cNvSpPr>
          <p:nvPr>
            <p:ph type="title"/>
          </p:nvPr>
        </p:nvSpPr>
        <p:spPr>
          <a:xfrm>
            <a:off x="504000" y="226080"/>
            <a:ext cx="9071280" cy="945720"/>
          </a:xfrm>
          <a:prstGeom prst="rect">
            <a:avLst/>
          </a:prstGeom>
          <a:noFill/>
          <a:ln w="0">
            <a:noFill/>
          </a:ln>
        </p:spPr>
        <p:txBody>
          <a:bodyPr lIns="0" rIns="0" tIns="0" bIns="0" anchor="ctr">
            <a:noAutofit/>
          </a:bodyPr>
          <a:p>
            <a:pPr algn="ctr">
              <a:lnSpc>
                <a:spcPct val="100000"/>
              </a:lnSpc>
            </a:pPr>
            <a:r>
              <a:rPr b="0" lang="en-IN" sz="4400" spc="-1" strike="noStrike">
                <a:latin typeface="Arial"/>
              </a:rPr>
              <a:t>example</a:t>
            </a:r>
            <a:endParaRPr b="0" lang="en-IN" sz="4400" spc="-1" strike="noStrike">
              <a:latin typeface="Arial"/>
            </a:endParaRPr>
          </a:p>
        </p:txBody>
      </p:sp>
      <p:sp>
        <p:nvSpPr>
          <p:cNvPr id="1121"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15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i</a:t>
            </a:r>
            <a:r>
              <a:rPr b="0" lang="en-IN" sz="8800" spc="-1" strike="noStrike">
                <a:latin typeface="Arial"/>
              </a:rPr>
              <a:t>mport java.util.Scanner;</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class Input {</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public static void main(String[] args) {</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	</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Scanner input = new Scanner(System.in);</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	</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System.out.print("Enter an integer: ");</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int number = input.nextInt();</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System.out.println("You entered " + number);</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 closing the scanner object</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input.close();</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    </a:t>
            </a:r>
            <a:r>
              <a:rPr b="0" lang="en-IN" sz="8800" spc="-1" strike="noStrike">
                <a:latin typeface="Arial"/>
              </a:rPr>
              <a:t>}</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8800" spc="-1" strike="noStrike">
                <a:latin typeface="Arial"/>
              </a:rPr>
              <a:t>}</a:t>
            </a:r>
            <a:endParaRPr b="0" lang="en-IN" sz="8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8" name="" descr=""/>
          <p:cNvPicPr/>
          <p:nvPr/>
        </p:nvPicPr>
        <p:blipFill>
          <a:blip r:embed="rId1"/>
          <a:stretch/>
        </p:blipFill>
        <p:spPr>
          <a:xfrm>
            <a:off x="1980000" y="1800000"/>
            <a:ext cx="6054120" cy="3434400"/>
          </a:xfrm>
          <a:prstGeom prst="rect">
            <a:avLst/>
          </a:prstGeom>
          <a:ln w="18000">
            <a:solidFill>
              <a:srgbClr val="74b531"/>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PlaceHolder 1"/>
          <p:cNvSpPr>
            <a:spLocks noGrp="1"/>
          </p:cNvSpPr>
          <p:nvPr>
            <p:ph type="title"/>
          </p:nvPr>
        </p:nvSpPr>
        <p:spPr>
          <a:xfrm>
            <a:off x="540000" y="180000"/>
            <a:ext cx="8996400" cy="896400"/>
          </a:xfrm>
          <a:prstGeom prst="rect">
            <a:avLst/>
          </a:prstGeom>
          <a:noFill/>
          <a:ln w="0">
            <a:noFill/>
          </a:ln>
        </p:spPr>
        <p:txBody>
          <a:bodyPr lIns="0" rIns="0" tIns="0" bIns="0" anchor="ctr">
            <a:noAutofit/>
          </a:bodyPr>
          <a:p>
            <a:pPr algn="ctr">
              <a:lnSpc>
                <a:spcPct val="100000"/>
              </a:lnSpc>
            </a:pPr>
            <a:r>
              <a:rPr b="0" lang="en-IN" sz="3300" spc="-1" strike="noStrike">
                <a:latin typeface="Arial"/>
              </a:rPr>
              <a:t>Java Program On CMD</a:t>
            </a:r>
            <a:endParaRPr b="0" lang="en-IN" sz="3300" spc="-1" strike="noStrike">
              <a:latin typeface="Arial"/>
            </a:endParaRPr>
          </a:p>
        </p:txBody>
      </p:sp>
      <p:sp>
        <p:nvSpPr>
          <p:cNvPr id="1040" name="PlaceHolder 2"/>
          <p:cNvSpPr>
            <a:spLocks noGrp="1"/>
          </p:cNvSpPr>
          <p:nvPr>
            <p:ph/>
          </p:nvPr>
        </p:nvSpPr>
        <p:spPr>
          <a:xfrm>
            <a:off x="180000" y="1440000"/>
            <a:ext cx="8996400" cy="3236400"/>
          </a:xfrm>
          <a:prstGeom prst="rect">
            <a:avLst/>
          </a:prstGeom>
          <a:noFill/>
          <a:ln w="0">
            <a:noFill/>
          </a:ln>
        </p:spPr>
        <p:txBody>
          <a:bodyPr lIns="0" rIns="0" tIns="0" bIns="0" anchor="t">
            <a:normAutofit fontScale="96000"/>
          </a:bodyPr>
          <a:p>
            <a:pPr marL="432000" indent="-324000">
              <a:lnSpc>
                <a:spcPct val="100000"/>
              </a:lnSpc>
              <a:spcBef>
                <a:spcPts val="1060"/>
              </a:spcBef>
              <a:buClr>
                <a:srgbClr val="000000"/>
              </a:buClr>
              <a:buSzPct val="45000"/>
              <a:buFont typeface="Wingdings" charset="2"/>
              <a:buChar char=""/>
            </a:pPr>
            <a:r>
              <a:rPr b="0" lang="en-IN" sz="2400" spc="-1" strike="noStrike">
                <a:latin typeface="Arial"/>
              </a:rPr>
              <a:t>public class MyFirstJavaProgram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public static void main(String []args) {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System.out.println("Hello World");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4400" spc="-1" strike="noStrike">
                <a:latin typeface="Arial"/>
              </a:rPr>
              <a:t>Where is Java Used</a:t>
            </a:r>
            <a:endParaRPr b="0" lang="en-IN" sz="4400" spc="-1" strike="noStrike">
              <a:latin typeface="Arial"/>
            </a:endParaRPr>
          </a:p>
        </p:txBody>
      </p:sp>
      <p:pic>
        <p:nvPicPr>
          <p:cNvPr id="1042" name="" descr=""/>
          <p:cNvPicPr/>
          <p:nvPr/>
        </p:nvPicPr>
        <p:blipFill>
          <a:blip r:embed="rId1"/>
          <a:stretch/>
        </p:blipFill>
        <p:spPr>
          <a:xfrm>
            <a:off x="2605320" y="1326240"/>
            <a:ext cx="4866480" cy="3285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3300" spc="-1" strike="noStrike">
                <a:latin typeface="Arial"/>
              </a:rPr>
              <a:t>Java Runtime Enviroment(Oracle JDK &amp; Open JDK)</a:t>
            </a:r>
            <a:endParaRPr b="0" lang="en-IN" sz="3300" spc="-1" strike="noStrike">
              <a:latin typeface="Arial"/>
            </a:endParaRPr>
          </a:p>
        </p:txBody>
      </p:sp>
      <p:sp>
        <p:nvSpPr>
          <p:cNvPr id="1044" name="PlaceHolder 2"/>
          <p:cNvSpPr>
            <a:spLocks noGrp="1"/>
          </p:cNvSpPr>
          <p:nvPr>
            <p:ph/>
          </p:nvPr>
        </p:nvSpPr>
        <p:spPr>
          <a:xfrm>
            <a:off x="504000" y="1326600"/>
            <a:ext cx="9069120" cy="3285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About Oracle JDK</a:t>
            </a:r>
            <a:endParaRPr b="0" lang="en-IN" sz="3200" spc="-1" strike="noStrike">
              <a:latin typeface="Arial"/>
            </a:endParaRPr>
          </a:p>
          <a:p>
            <a:pPr lvl="1" marL="864000" indent="-324000">
              <a:lnSpc>
                <a:spcPct val="100000"/>
              </a:lnSpc>
              <a:spcBef>
                <a:spcPts val="1134"/>
              </a:spcBef>
              <a:buClr>
                <a:srgbClr val="000000"/>
              </a:buClr>
              <a:buSzPct val="75000"/>
              <a:buFont typeface="Symbol"/>
              <a:buChar char=""/>
            </a:pPr>
            <a:r>
              <a:rPr b="0" lang="en-IN" sz="2800" spc="-1" strike="noStrike">
                <a:latin typeface="Arial"/>
              </a:rPr>
              <a:t>Personal user it is free</a:t>
            </a:r>
            <a:endParaRPr b="0" lang="en-IN" sz="2800" spc="-1" strike="noStrike">
              <a:latin typeface="Arial"/>
            </a:endParaRPr>
          </a:p>
          <a:p>
            <a:pPr lvl="1" marL="864000" indent="-324000">
              <a:lnSpc>
                <a:spcPct val="100000"/>
              </a:lnSpc>
              <a:spcBef>
                <a:spcPts val="1134"/>
              </a:spcBef>
              <a:buClr>
                <a:srgbClr val="000000"/>
              </a:buClr>
              <a:buSzPct val="75000"/>
              <a:buFont typeface="Symbol"/>
              <a:buChar char=""/>
            </a:pPr>
            <a:r>
              <a:rPr b="0" lang="en-IN" sz="2800" spc="-1" strike="noStrike">
                <a:latin typeface="Arial"/>
              </a:rPr>
              <a:t>For business use,it need subsciprition which varries from $2.5/M to 25/M</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PlaceHolder 1"/>
          <p:cNvSpPr>
            <a:spLocks noGrp="1"/>
          </p:cNvSpPr>
          <p:nvPr>
            <p:ph type="title"/>
          </p:nvPr>
        </p:nvSpPr>
        <p:spPr>
          <a:xfrm>
            <a:off x="504000" y="226080"/>
            <a:ext cx="9069120" cy="943560"/>
          </a:xfrm>
          <a:prstGeom prst="rect">
            <a:avLst/>
          </a:prstGeom>
          <a:noFill/>
          <a:ln w="0">
            <a:noFill/>
          </a:ln>
        </p:spPr>
        <p:txBody>
          <a:bodyPr lIns="0" rIns="0" tIns="0" bIns="0" anchor="ctr">
            <a:noAutofit/>
          </a:bodyPr>
          <a:p>
            <a:pPr algn="ctr">
              <a:lnSpc>
                <a:spcPct val="100000"/>
              </a:lnSpc>
            </a:pPr>
            <a:r>
              <a:rPr b="0" lang="en-IN" sz="3300" spc="-1" strike="noStrike">
                <a:latin typeface="Arial"/>
                <a:ea typeface="Unifont"/>
              </a:rPr>
              <a:t>Java Runtime Enviroment(Oracle JDK &amp; Open JDK)</a:t>
            </a:r>
            <a:endParaRPr b="0" lang="en-IN" sz="3300" spc="-1" strike="noStrike">
              <a:latin typeface="Arial"/>
            </a:endParaRPr>
          </a:p>
        </p:txBody>
      </p:sp>
      <p:sp>
        <p:nvSpPr>
          <p:cNvPr id="1046" name="PlaceHolder 2"/>
          <p:cNvSpPr>
            <a:spLocks noGrp="1"/>
          </p:cNvSpPr>
          <p:nvPr>
            <p:ph/>
          </p:nvPr>
        </p:nvSpPr>
        <p:spPr>
          <a:xfrm>
            <a:off x="504000" y="1326600"/>
            <a:ext cx="9069120" cy="3285720"/>
          </a:xfrm>
          <a:prstGeom prst="rect">
            <a:avLst/>
          </a:prstGeom>
          <a:noFill/>
          <a:ln w="0">
            <a:noFill/>
          </a:ln>
        </p:spPr>
        <p:txBody>
          <a:bodyPr lIns="0" rIns="0" tIns="0" bIns="0" anchor="t">
            <a:normAutofit fontScale="81000"/>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What is open JDK</a:t>
            </a:r>
            <a:endParaRPr b="0" lang="en-IN" sz="3200" spc="-1" strike="noStrike">
              <a:latin typeface="Arial"/>
            </a:endParaRPr>
          </a:p>
          <a:p>
            <a:pPr lvl="1" marL="864000" indent="-324000">
              <a:lnSpc>
                <a:spcPct val="100000"/>
              </a:lnSpc>
              <a:spcBef>
                <a:spcPts val="1134"/>
              </a:spcBef>
              <a:buClr>
                <a:srgbClr val="000000"/>
              </a:buClr>
              <a:buSzPct val="75000"/>
              <a:buFont typeface="Symbol"/>
              <a:buChar char=""/>
            </a:pPr>
            <a:r>
              <a:rPr b="0" lang="en-IN" sz="2800" spc="-1" strike="noStrike">
                <a:latin typeface="Arial"/>
              </a:rPr>
              <a:t>Can be called a free JDK in General Public License(GNU Public License)</a:t>
            </a:r>
            <a:endParaRPr b="0" lang="en-IN" sz="2800" spc="-1" strike="noStrike">
              <a:latin typeface="Arial"/>
            </a:endParaRPr>
          </a:p>
          <a:p>
            <a:pPr lvl="1" marL="864000" indent="-324000">
              <a:lnSpc>
                <a:spcPct val="100000"/>
              </a:lnSpc>
              <a:spcBef>
                <a:spcPts val="1134"/>
              </a:spcBef>
              <a:buClr>
                <a:srgbClr val="000000"/>
              </a:buClr>
              <a:buSzPct val="75000"/>
              <a:buFont typeface="Symbol"/>
              <a:buChar char=""/>
            </a:pPr>
            <a:r>
              <a:rPr b="0" lang="en-IN" sz="2800" spc="-1" strike="noStrike">
                <a:latin typeface="Arial"/>
              </a:rPr>
              <a:t>Oracle also provides open JDK 11 from Oracles open JDK Community. JDK java .net also available With LTS</a:t>
            </a:r>
            <a:endParaRPr b="0" lang="en-IN" sz="2800" spc="-1" strike="noStrike">
              <a:latin typeface="Arial"/>
            </a:endParaRPr>
          </a:p>
          <a:p>
            <a:pPr lvl="1" marL="864000" indent="-324000">
              <a:lnSpc>
                <a:spcPct val="100000"/>
              </a:lnSpc>
              <a:spcBef>
                <a:spcPts val="1134"/>
              </a:spcBef>
              <a:buClr>
                <a:srgbClr val="000000"/>
              </a:buClr>
              <a:buSzPct val="75000"/>
              <a:buFont typeface="Symbol"/>
              <a:buChar char=""/>
            </a:pPr>
            <a:r>
              <a:rPr b="0" lang="en-IN" sz="2800" spc="-1" strike="noStrike">
                <a:latin typeface="Arial"/>
              </a:rPr>
              <a:t>1) like adoptopenjdk with LTS (IBM,AWS,amazon big names of suppo(LTS)</a:t>
            </a:r>
            <a:endParaRPr b="0" lang="en-IN" sz="2800" spc="-1" strike="noStrike">
              <a:latin typeface="Arial"/>
            </a:endParaRPr>
          </a:p>
          <a:p>
            <a:pPr lvl="1" marL="864000" indent="-324000">
              <a:lnSpc>
                <a:spcPct val="100000"/>
              </a:lnSpc>
              <a:spcBef>
                <a:spcPts val="1134"/>
              </a:spcBef>
              <a:buClr>
                <a:srgbClr val="000000"/>
              </a:buClr>
              <a:buSzPct val="75000"/>
              <a:buFont typeface="Symbol"/>
              <a:buChar char=""/>
            </a:pPr>
            <a:r>
              <a:rPr b="0" lang="en-IN" sz="2800" spc="-1" strike="noStrike">
                <a:latin typeface="Arial"/>
              </a:rPr>
              <a:t>Amazon Corretto with LTS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166</TotalTime>
  <Application>LibreOffice/7.2.1.2$Linux_X86_64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2021-10-05T01:59:46Z</dcterms:created>
  <dc:creator/>
  <dc:description/>
  <dc:language>en-IN</dc:language>
  <cp:lastModifiedBy/>
  <dcterms:modified xsi:type="dcterms:W3CDTF">2021-10-12T10:02:54Z</dcterms:modified>
  <cp:revision>28</cp:revision>
  <dc:subject/>
  <dc:title>Forestbird</dc:title>
</cp:coreProperties>
</file>

<file path=docProps/custom.xml><?xml version="1.0" encoding="utf-8"?>
<Properties xmlns="http://schemas.openxmlformats.org/officeDocument/2006/custom-properties" xmlns:vt="http://schemas.openxmlformats.org/officeDocument/2006/docPropsVTypes"/>
</file>