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jpeg" ContentType="image/jpeg"/>
  <Override PartName="/ppt/media/image2.png" ContentType="image/png"/>
  <Override PartName="/ppt/media/image3.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73" name="PlaceHolder 2"/>
          <p:cNvSpPr>
            <a:spLocks noGrp="1"/>
          </p:cNvSpPr>
          <p:nvPr>
            <p:ph/>
          </p:nvPr>
        </p:nvSpPr>
        <p:spPr>
          <a:xfrm>
            <a:off x="504000" y="1326600"/>
            <a:ext cx="9070920" cy="1567800"/>
          </a:xfrm>
          <a:prstGeom prst="rect">
            <a:avLst/>
          </a:prstGeom>
          <a:noFill/>
          <a:ln w="0">
            <a:noFill/>
          </a:ln>
        </p:spPr>
        <p:txBody>
          <a:bodyPr lIns="0" rIns="0" tIns="0" bIns="0" anchor="t">
            <a:normAutofit/>
          </a:bodyPr>
          <a:p>
            <a:endParaRPr b="0" lang="en-IN" sz="3200" spc="-1" strike="noStrike">
              <a:latin typeface="Arial"/>
            </a:endParaRPr>
          </a:p>
        </p:txBody>
      </p:sp>
      <p:sp>
        <p:nvSpPr>
          <p:cNvPr id="74" name="PlaceHolder 3"/>
          <p:cNvSpPr>
            <a:spLocks noGrp="1"/>
          </p:cNvSpPr>
          <p:nvPr>
            <p:ph/>
          </p:nvPr>
        </p:nvSpPr>
        <p:spPr>
          <a:xfrm>
            <a:off x="504000" y="3043800"/>
            <a:ext cx="9070920" cy="15678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76" name="PlaceHolder 2"/>
          <p:cNvSpPr>
            <a:spLocks noGrp="1"/>
          </p:cNvSpPr>
          <p:nvPr>
            <p:ph/>
          </p:nvPr>
        </p:nvSpPr>
        <p:spPr>
          <a:xfrm>
            <a:off x="504000" y="1326600"/>
            <a:ext cx="4426560" cy="156780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3"/>
          <p:cNvSpPr>
            <a:spLocks noGrp="1"/>
          </p:cNvSpPr>
          <p:nvPr>
            <p:ph/>
          </p:nvPr>
        </p:nvSpPr>
        <p:spPr>
          <a:xfrm>
            <a:off x="5152320" y="1326600"/>
            <a:ext cx="4426560" cy="1567800"/>
          </a:xfrm>
          <a:prstGeom prst="rect">
            <a:avLst/>
          </a:prstGeom>
          <a:noFill/>
          <a:ln w="0">
            <a:noFill/>
          </a:ln>
        </p:spPr>
        <p:txBody>
          <a:bodyPr lIns="0" rIns="0" tIns="0" bIns="0" anchor="t">
            <a:normAutofit/>
          </a:bodyPr>
          <a:p>
            <a:endParaRPr b="0" lang="en-IN" sz="3200" spc="-1" strike="noStrike">
              <a:latin typeface="Arial"/>
            </a:endParaRPr>
          </a:p>
        </p:txBody>
      </p:sp>
      <p:sp>
        <p:nvSpPr>
          <p:cNvPr id="78" name="PlaceHolder 4"/>
          <p:cNvSpPr>
            <a:spLocks noGrp="1"/>
          </p:cNvSpPr>
          <p:nvPr>
            <p:ph/>
          </p:nvPr>
        </p:nvSpPr>
        <p:spPr>
          <a:xfrm>
            <a:off x="504000" y="3043800"/>
            <a:ext cx="4426560" cy="1567800"/>
          </a:xfrm>
          <a:prstGeom prst="rect">
            <a:avLst/>
          </a:prstGeom>
          <a:noFill/>
          <a:ln w="0">
            <a:noFill/>
          </a:ln>
        </p:spPr>
        <p:txBody>
          <a:bodyPr lIns="0" rIns="0" tIns="0" bIns="0" anchor="t">
            <a:normAutofit/>
          </a:bodyPr>
          <a:p>
            <a:endParaRPr b="0" lang="en-IN" sz="3200" spc="-1" strike="noStrike">
              <a:latin typeface="Arial"/>
            </a:endParaRPr>
          </a:p>
        </p:txBody>
      </p:sp>
      <p:sp>
        <p:nvSpPr>
          <p:cNvPr id="79" name="PlaceHolder 5"/>
          <p:cNvSpPr>
            <a:spLocks noGrp="1"/>
          </p:cNvSpPr>
          <p:nvPr>
            <p:ph/>
          </p:nvPr>
        </p:nvSpPr>
        <p:spPr>
          <a:xfrm>
            <a:off x="5152320" y="3043800"/>
            <a:ext cx="4426560" cy="15678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81" name="PlaceHolder 2"/>
          <p:cNvSpPr>
            <a:spLocks noGrp="1"/>
          </p:cNvSpPr>
          <p:nvPr>
            <p:ph/>
          </p:nvPr>
        </p:nvSpPr>
        <p:spPr>
          <a:xfrm>
            <a:off x="504000" y="1326600"/>
            <a:ext cx="2920680" cy="1567800"/>
          </a:xfrm>
          <a:prstGeom prst="rect">
            <a:avLst/>
          </a:prstGeom>
          <a:noFill/>
          <a:ln w="0">
            <a:noFill/>
          </a:ln>
        </p:spPr>
        <p:txBody>
          <a:bodyPr lIns="0" rIns="0" tIns="0" bIns="0" anchor="t">
            <a:normAutofit/>
          </a:bodyPr>
          <a:p>
            <a:endParaRPr b="0" lang="en-IN" sz="3200" spc="-1" strike="noStrike">
              <a:latin typeface="Arial"/>
            </a:endParaRPr>
          </a:p>
        </p:txBody>
      </p:sp>
      <p:sp>
        <p:nvSpPr>
          <p:cNvPr id="82" name="PlaceHolder 3"/>
          <p:cNvSpPr>
            <a:spLocks noGrp="1"/>
          </p:cNvSpPr>
          <p:nvPr>
            <p:ph/>
          </p:nvPr>
        </p:nvSpPr>
        <p:spPr>
          <a:xfrm>
            <a:off x="3571200" y="1326600"/>
            <a:ext cx="2920680" cy="1567800"/>
          </a:xfrm>
          <a:prstGeom prst="rect">
            <a:avLst/>
          </a:prstGeom>
          <a:noFill/>
          <a:ln w="0">
            <a:noFill/>
          </a:ln>
        </p:spPr>
        <p:txBody>
          <a:bodyPr lIns="0" rIns="0" tIns="0" bIns="0" anchor="t">
            <a:normAutofit/>
          </a:bodyPr>
          <a:p>
            <a:endParaRPr b="0" lang="en-IN" sz="3200" spc="-1" strike="noStrike">
              <a:latin typeface="Arial"/>
            </a:endParaRPr>
          </a:p>
        </p:txBody>
      </p:sp>
      <p:sp>
        <p:nvSpPr>
          <p:cNvPr id="83" name="PlaceHolder 4"/>
          <p:cNvSpPr>
            <a:spLocks noGrp="1"/>
          </p:cNvSpPr>
          <p:nvPr>
            <p:ph/>
          </p:nvPr>
        </p:nvSpPr>
        <p:spPr>
          <a:xfrm>
            <a:off x="6638040" y="1326600"/>
            <a:ext cx="2920680" cy="1567800"/>
          </a:xfrm>
          <a:prstGeom prst="rect">
            <a:avLst/>
          </a:prstGeom>
          <a:noFill/>
          <a:ln w="0">
            <a:noFill/>
          </a:ln>
        </p:spPr>
        <p:txBody>
          <a:bodyPr lIns="0" rIns="0" tIns="0" bIns="0" anchor="t">
            <a:normAutofit/>
          </a:bodyPr>
          <a:p>
            <a:endParaRPr b="0" lang="en-IN" sz="3200" spc="-1" strike="noStrike">
              <a:latin typeface="Arial"/>
            </a:endParaRPr>
          </a:p>
        </p:txBody>
      </p:sp>
      <p:sp>
        <p:nvSpPr>
          <p:cNvPr id="84" name="PlaceHolder 5"/>
          <p:cNvSpPr>
            <a:spLocks noGrp="1"/>
          </p:cNvSpPr>
          <p:nvPr>
            <p:ph/>
          </p:nvPr>
        </p:nvSpPr>
        <p:spPr>
          <a:xfrm>
            <a:off x="504000" y="3043800"/>
            <a:ext cx="2920680" cy="1567800"/>
          </a:xfrm>
          <a:prstGeom prst="rect">
            <a:avLst/>
          </a:prstGeom>
          <a:noFill/>
          <a:ln w="0">
            <a:noFill/>
          </a:ln>
        </p:spPr>
        <p:txBody>
          <a:bodyPr lIns="0" rIns="0" tIns="0" bIns="0" anchor="t">
            <a:normAutofit/>
          </a:bodyPr>
          <a:p>
            <a:endParaRPr b="0" lang="en-IN" sz="3200" spc="-1" strike="noStrike">
              <a:latin typeface="Arial"/>
            </a:endParaRPr>
          </a:p>
        </p:txBody>
      </p:sp>
      <p:sp>
        <p:nvSpPr>
          <p:cNvPr id="85" name="PlaceHolder 6"/>
          <p:cNvSpPr>
            <a:spLocks noGrp="1"/>
          </p:cNvSpPr>
          <p:nvPr>
            <p:ph/>
          </p:nvPr>
        </p:nvSpPr>
        <p:spPr>
          <a:xfrm>
            <a:off x="3571200" y="3043800"/>
            <a:ext cx="2920680" cy="1567800"/>
          </a:xfrm>
          <a:prstGeom prst="rect">
            <a:avLst/>
          </a:prstGeom>
          <a:noFill/>
          <a:ln w="0">
            <a:noFill/>
          </a:ln>
        </p:spPr>
        <p:txBody>
          <a:bodyPr lIns="0" rIns="0" tIns="0" bIns="0" anchor="t">
            <a:normAutofit/>
          </a:bodyPr>
          <a:p>
            <a:endParaRPr b="0" lang="en-IN" sz="3200" spc="-1" strike="noStrike">
              <a:latin typeface="Arial"/>
            </a:endParaRPr>
          </a:p>
        </p:txBody>
      </p:sp>
      <p:sp>
        <p:nvSpPr>
          <p:cNvPr id="86" name="PlaceHolder 7"/>
          <p:cNvSpPr>
            <a:spLocks noGrp="1"/>
          </p:cNvSpPr>
          <p:nvPr>
            <p:ph/>
          </p:nvPr>
        </p:nvSpPr>
        <p:spPr>
          <a:xfrm>
            <a:off x="6638040" y="3043800"/>
            <a:ext cx="2920680" cy="15678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39" name="PlaceHolder 2"/>
          <p:cNvSpPr>
            <a:spLocks noGrp="1"/>
          </p:cNvSpPr>
          <p:nvPr>
            <p:ph type="subTitle"/>
          </p:nvPr>
        </p:nvSpPr>
        <p:spPr>
          <a:xfrm>
            <a:off x="504000" y="1326600"/>
            <a:ext cx="9070920" cy="328752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41"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43" name="PlaceHolder 2"/>
          <p:cNvSpPr>
            <a:spLocks noGrp="1"/>
          </p:cNvSpPr>
          <p:nvPr>
            <p:ph/>
          </p:nvPr>
        </p:nvSpPr>
        <p:spPr>
          <a:xfrm>
            <a:off x="504000" y="1326600"/>
            <a:ext cx="4426560" cy="3287520"/>
          </a:xfrm>
          <a:prstGeom prst="rect">
            <a:avLst/>
          </a:prstGeom>
          <a:noFill/>
          <a:ln w="0">
            <a:noFill/>
          </a:ln>
        </p:spPr>
        <p:txBody>
          <a:bodyPr lIns="0" rIns="0" tIns="0" bIns="0" anchor="t">
            <a:normAutofit/>
          </a:bodyPr>
          <a:p>
            <a:endParaRPr b="0" lang="en-IN" sz="3200" spc="-1" strike="noStrike">
              <a:latin typeface="Arial"/>
            </a:endParaRPr>
          </a:p>
        </p:txBody>
      </p:sp>
      <p:sp>
        <p:nvSpPr>
          <p:cNvPr id="144" name="PlaceHolder 3"/>
          <p:cNvSpPr>
            <a:spLocks noGrp="1"/>
          </p:cNvSpPr>
          <p:nvPr>
            <p:ph/>
          </p:nvPr>
        </p:nvSpPr>
        <p:spPr>
          <a:xfrm>
            <a:off x="5152320" y="1326600"/>
            <a:ext cx="4426560" cy="3287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6" name="PlaceHolder 1"/>
          <p:cNvSpPr>
            <a:spLocks noGrp="1"/>
          </p:cNvSpPr>
          <p:nvPr>
            <p:ph type="subTitle"/>
          </p:nvPr>
        </p:nvSpPr>
        <p:spPr>
          <a:xfrm>
            <a:off x="504000" y="226080"/>
            <a:ext cx="9070920" cy="438336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48" name="PlaceHolder 2"/>
          <p:cNvSpPr>
            <a:spLocks noGrp="1"/>
          </p:cNvSpPr>
          <p:nvPr>
            <p:ph/>
          </p:nvPr>
        </p:nvSpPr>
        <p:spPr>
          <a:xfrm>
            <a:off x="504000" y="1326600"/>
            <a:ext cx="4426560" cy="1567800"/>
          </a:xfrm>
          <a:prstGeom prst="rect">
            <a:avLst/>
          </a:prstGeom>
          <a:noFill/>
          <a:ln w="0">
            <a:noFill/>
          </a:ln>
        </p:spPr>
        <p:txBody>
          <a:bodyPr lIns="0" rIns="0" tIns="0" bIns="0" anchor="t">
            <a:normAutofit/>
          </a:bodyPr>
          <a:p>
            <a:endParaRPr b="0" lang="en-IN" sz="3200" spc="-1" strike="noStrike">
              <a:latin typeface="Arial"/>
            </a:endParaRPr>
          </a:p>
        </p:txBody>
      </p:sp>
      <p:sp>
        <p:nvSpPr>
          <p:cNvPr id="149" name="PlaceHolder 3"/>
          <p:cNvSpPr>
            <a:spLocks noGrp="1"/>
          </p:cNvSpPr>
          <p:nvPr>
            <p:ph/>
          </p:nvPr>
        </p:nvSpPr>
        <p:spPr>
          <a:xfrm>
            <a:off x="5152320" y="1326600"/>
            <a:ext cx="4426560" cy="3287520"/>
          </a:xfrm>
          <a:prstGeom prst="rect">
            <a:avLst/>
          </a:prstGeom>
          <a:noFill/>
          <a:ln w="0">
            <a:noFill/>
          </a:ln>
        </p:spPr>
        <p:txBody>
          <a:bodyPr lIns="0" rIns="0" tIns="0" bIns="0" anchor="t">
            <a:normAutofit/>
          </a:bodyPr>
          <a:p>
            <a:endParaRPr b="0" lang="en-IN" sz="3200" spc="-1" strike="noStrike">
              <a:latin typeface="Arial"/>
            </a:endParaRPr>
          </a:p>
        </p:txBody>
      </p:sp>
      <p:sp>
        <p:nvSpPr>
          <p:cNvPr id="150" name="PlaceHolder 4"/>
          <p:cNvSpPr>
            <a:spLocks noGrp="1"/>
          </p:cNvSpPr>
          <p:nvPr>
            <p:ph/>
          </p:nvPr>
        </p:nvSpPr>
        <p:spPr>
          <a:xfrm>
            <a:off x="504000" y="3043800"/>
            <a:ext cx="4426560" cy="15678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subTitle"/>
          </p:nvPr>
        </p:nvSpPr>
        <p:spPr>
          <a:xfrm>
            <a:off x="504000" y="1326600"/>
            <a:ext cx="9070920" cy="328752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52" name="PlaceHolder 2"/>
          <p:cNvSpPr>
            <a:spLocks noGrp="1"/>
          </p:cNvSpPr>
          <p:nvPr>
            <p:ph/>
          </p:nvPr>
        </p:nvSpPr>
        <p:spPr>
          <a:xfrm>
            <a:off x="504000" y="1326600"/>
            <a:ext cx="4426560" cy="3287520"/>
          </a:xfrm>
          <a:prstGeom prst="rect">
            <a:avLst/>
          </a:prstGeom>
          <a:noFill/>
          <a:ln w="0">
            <a:noFill/>
          </a:ln>
        </p:spPr>
        <p:txBody>
          <a:bodyPr lIns="0" rIns="0" tIns="0" bIns="0" anchor="t">
            <a:normAutofit/>
          </a:bodyPr>
          <a:p>
            <a:endParaRPr b="0" lang="en-IN" sz="3200" spc="-1" strike="noStrike">
              <a:latin typeface="Arial"/>
            </a:endParaRPr>
          </a:p>
        </p:txBody>
      </p:sp>
      <p:sp>
        <p:nvSpPr>
          <p:cNvPr id="153" name="PlaceHolder 3"/>
          <p:cNvSpPr>
            <a:spLocks noGrp="1"/>
          </p:cNvSpPr>
          <p:nvPr>
            <p:ph/>
          </p:nvPr>
        </p:nvSpPr>
        <p:spPr>
          <a:xfrm>
            <a:off x="5152320" y="1326600"/>
            <a:ext cx="4426560" cy="1567800"/>
          </a:xfrm>
          <a:prstGeom prst="rect">
            <a:avLst/>
          </a:prstGeom>
          <a:noFill/>
          <a:ln w="0">
            <a:noFill/>
          </a:ln>
        </p:spPr>
        <p:txBody>
          <a:bodyPr lIns="0" rIns="0" tIns="0" bIns="0" anchor="t">
            <a:normAutofit/>
          </a:bodyPr>
          <a:p>
            <a:endParaRPr b="0" lang="en-IN" sz="3200" spc="-1" strike="noStrike">
              <a:latin typeface="Arial"/>
            </a:endParaRPr>
          </a:p>
        </p:txBody>
      </p:sp>
      <p:sp>
        <p:nvSpPr>
          <p:cNvPr id="154" name="PlaceHolder 4"/>
          <p:cNvSpPr>
            <a:spLocks noGrp="1"/>
          </p:cNvSpPr>
          <p:nvPr>
            <p:ph/>
          </p:nvPr>
        </p:nvSpPr>
        <p:spPr>
          <a:xfrm>
            <a:off x="5152320" y="3043800"/>
            <a:ext cx="4426560" cy="15678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56" name="PlaceHolder 2"/>
          <p:cNvSpPr>
            <a:spLocks noGrp="1"/>
          </p:cNvSpPr>
          <p:nvPr>
            <p:ph/>
          </p:nvPr>
        </p:nvSpPr>
        <p:spPr>
          <a:xfrm>
            <a:off x="504000" y="1326600"/>
            <a:ext cx="4426560" cy="1567800"/>
          </a:xfrm>
          <a:prstGeom prst="rect">
            <a:avLst/>
          </a:prstGeom>
          <a:noFill/>
          <a:ln w="0">
            <a:noFill/>
          </a:ln>
        </p:spPr>
        <p:txBody>
          <a:bodyPr lIns="0" rIns="0" tIns="0" bIns="0" anchor="t">
            <a:normAutofit/>
          </a:bodyPr>
          <a:p>
            <a:endParaRPr b="0" lang="en-IN" sz="3200" spc="-1" strike="noStrike">
              <a:latin typeface="Arial"/>
            </a:endParaRPr>
          </a:p>
        </p:txBody>
      </p:sp>
      <p:sp>
        <p:nvSpPr>
          <p:cNvPr id="157" name="PlaceHolder 3"/>
          <p:cNvSpPr>
            <a:spLocks noGrp="1"/>
          </p:cNvSpPr>
          <p:nvPr>
            <p:ph/>
          </p:nvPr>
        </p:nvSpPr>
        <p:spPr>
          <a:xfrm>
            <a:off x="5152320" y="1326600"/>
            <a:ext cx="4426560" cy="1567800"/>
          </a:xfrm>
          <a:prstGeom prst="rect">
            <a:avLst/>
          </a:prstGeom>
          <a:noFill/>
          <a:ln w="0">
            <a:noFill/>
          </a:ln>
        </p:spPr>
        <p:txBody>
          <a:bodyPr lIns="0" rIns="0" tIns="0" bIns="0" anchor="t">
            <a:normAutofit/>
          </a:bodyPr>
          <a:p>
            <a:endParaRPr b="0" lang="en-IN" sz="3200" spc="-1" strike="noStrike">
              <a:latin typeface="Arial"/>
            </a:endParaRPr>
          </a:p>
        </p:txBody>
      </p:sp>
      <p:sp>
        <p:nvSpPr>
          <p:cNvPr id="158" name="PlaceHolder 4"/>
          <p:cNvSpPr>
            <a:spLocks noGrp="1"/>
          </p:cNvSpPr>
          <p:nvPr>
            <p:ph/>
          </p:nvPr>
        </p:nvSpPr>
        <p:spPr>
          <a:xfrm>
            <a:off x="504000" y="3043800"/>
            <a:ext cx="9070920" cy="15678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60" name="PlaceHolder 2"/>
          <p:cNvSpPr>
            <a:spLocks noGrp="1"/>
          </p:cNvSpPr>
          <p:nvPr>
            <p:ph/>
          </p:nvPr>
        </p:nvSpPr>
        <p:spPr>
          <a:xfrm>
            <a:off x="504000" y="1326600"/>
            <a:ext cx="9070920" cy="1567800"/>
          </a:xfrm>
          <a:prstGeom prst="rect">
            <a:avLst/>
          </a:prstGeom>
          <a:noFill/>
          <a:ln w="0">
            <a:noFill/>
          </a:ln>
        </p:spPr>
        <p:txBody>
          <a:bodyPr lIns="0" rIns="0" tIns="0" bIns="0" anchor="t">
            <a:normAutofit/>
          </a:bodyPr>
          <a:p>
            <a:endParaRPr b="0" lang="en-IN" sz="3200" spc="-1" strike="noStrike">
              <a:latin typeface="Arial"/>
            </a:endParaRPr>
          </a:p>
        </p:txBody>
      </p:sp>
      <p:sp>
        <p:nvSpPr>
          <p:cNvPr id="161" name="PlaceHolder 3"/>
          <p:cNvSpPr>
            <a:spLocks noGrp="1"/>
          </p:cNvSpPr>
          <p:nvPr>
            <p:ph/>
          </p:nvPr>
        </p:nvSpPr>
        <p:spPr>
          <a:xfrm>
            <a:off x="504000" y="3043800"/>
            <a:ext cx="9070920" cy="15678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63" name="PlaceHolder 2"/>
          <p:cNvSpPr>
            <a:spLocks noGrp="1"/>
          </p:cNvSpPr>
          <p:nvPr>
            <p:ph/>
          </p:nvPr>
        </p:nvSpPr>
        <p:spPr>
          <a:xfrm>
            <a:off x="504000" y="1326600"/>
            <a:ext cx="4426560" cy="1567800"/>
          </a:xfrm>
          <a:prstGeom prst="rect">
            <a:avLst/>
          </a:prstGeom>
          <a:noFill/>
          <a:ln w="0">
            <a:noFill/>
          </a:ln>
        </p:spPr>
        <p:txBody>
          <a:bodyPr lIns="0" rIns="0" tIns="0" bIns="0" anchor="t">
            <a:normAutofit/>
          </a:bodyPr>
          <a:p>
            <a:endParaRPr b="0" lang="en-IN" sz="3200" spc="-1" strike="noStrike">
              <a:latin typeface="Arial"/>
            </a:endParaRPr>
          </a:p>
        </p:txBody>
      </p:sp>
      <p:sp>
        <p:nvSpPr>
          <p:cNvPr id="164" name="PlaceHolder 3"/>
          <p:cNvSpPr>
            <a:spLocks noGrp="1"/>
          </p:cNvSpPr>
          <p:nvPr>
            <p:ph/>
          </p:nvPr>
        </p:nvSpPr>
        <p:spPr>
          <a:xfrm>
            <a:off x="5152320" y="1326600"/>
            <a:ext cx="4426560" cy="1567800"/>
          </a:xfrm>
          <a:prstGeom prst="rect">
            <a:avLst/>
          </a:prstGeom>
          <a:noFill/>
          <a:ln w="0">
            <a:noFill/>
          </a:ln>
        </p:spPr>
        <p:txBody>
          <a:bodyPr lIns="0" rIns="0" tIns="0" bIns="0" anchor="t">
            <a:normAutofit/>
          </a:bodyPr>
          <a:p>
            <a:endParaRPr b="0" lang="en-IN" sz="3200" spc="-1" strike="noStrike">
              <a:latin typeface="Arial"/>
            </a:endParaRPr>
          </a:p>
        </p:txBody>
      </p:sp>
      <p:sp>
        <p:nvSpPr>
          <p:cNvPr id="165" name="PlaceHolder 4"/>
          <p:cNvSpPr>
            <a:spLocks noGrp="1"/>
          </p:cNvSpPr>
          <p:nvPr>
            <p:ph/>
          </p:nvPr>
        </p:nvSpPr>
        <p:spPr>
          <a:xfrm>
            <a:off x="504000" y="3043800"/>
            <a:ext cx="4426560" cy="1567800"/>
          </a:xfrm>
          <a:prstGeom prst="rect">
            <a:avLst/>
          </a:prstGeom>
          <a:noFill/>
          <a:ln w="0">
            <a:noFill/>
          </a:ln>
        </p:spPr>
        <p:txBody>
          <a:bodyPr lIns="0" rIns="0" tIns="0" bIns="0" anchor="t">
            <a:normAutofit/>
          </a:bodyPr>
          <a:p>
            <a:endParaRPr b="0" lang="en-IN" sz="3200" spc="-1" strike="noStrike">
              <a:latin typeface="Arial"/>
            </a:endParaRPr>
          </a:p>
        </p:txBody>
      </p:sp>
      <p:sp>
        <p:nvSpPr>
          <p:cNvPr id="166" name="PlaceHolder 5"/>
          <p:cNvSpPr>
            <a:spLocks noGrp="1"/>
          </p:cNvSpPr>
          <p:nvPr>
            <p:ph/>
          </p:nvPr>
        </p:nvSpPr>
        <p:spPr>
          <a:xfrm>
            <a:off x="5152320" y="3043800"/>
            <a:ext cx="4426560" cy="15678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68" name="PlaceHolder 2"/>
          <p:cNvSpPr>
            <a:spLocks noGrp="1"/>
          </p:cNvSpPr>
          <p:nvPr>
            <p:ph/>
          </p:nvPr>
        </p:nvSpPr>
        <p:spPr>
          <a:xfrm>
            <a:off x="504000" y="1326600"/>
            <a:ext cx="2920680" cy="1567800"/>
          </a:xfrm>
          <a:prstGeom prst="rect">
            <a:avLst/>
          </a:prstGeom>
          <a:noFill/>
          <a:ln w="0">
            <a:noFill/>
          </a:ln>
        </p:spPr>
        <p:txBody>
          <a:bodyPr lIns="0" rIns="0" tIns="0" bIns="0" anchor="t">
            <a:normAutofit/>
          </a:bodyPr>
          <a:p>
            <a:endParaRPr b="0" lang="en-IN" sz="3200" spc="-1" strike="noStrike">
              <a:latin typeface="Arial"/>
            </a:endParaRPr>
          </a:p>
        </p:txBody>
      </p:sp>
      <p:sp>
        <p:nvSpPr>
          <p:cNvPr id="169" name="PlaceHolder 3"/>
          <p:cNvSpPr>
            <a:spLocks noGrp="1"/>
          </p:cNvSpPr>
          <p:nvPr>
            <p:ph/>
          </p:nvPr>
        </p:nvSpPr>
        <p:spPr>
          <a:xfrm>
            <a:off x="3571200" y="1326600"/>
            <a:ext cx="2920680" cy="1567800"/>
          </a:xfrm>
          <a:prstGeom prst="rect">
            <a:avLst/>
          </a:prstGeom>
          <a:noFill/>
          <a:ln w="0">
            <a:noFill/>
          </a:ln>
        </p:spPr>
        <p:txBody>
          <a:bodyPr lIns="0" rIns="0" tIns="0" bIns="0" anchor="t">
            <a:normAutofit/>
          </a:bodyPr>
          <a:p>
            <a:endParaRPr b="0" lang="en-IN" sz="3200" spc="-1" strike="noStrike">
              <a:latin typeface="Arial"/>
            </a:endParaRPr>
          </a:p>
        </p:txBody>
      </p:sp>
      <p:sp>
        <p:nvSpPr>
          <p:cNvPr id="170" name="PlaceHolder 4"/>
          <p:cNvSpPr>
            <a:spLocks noGrp="1"/>
          </p:cNvSpPr>
          <p:nvPr>
            <p:ph/>
          </p:nvPr>
        </p:nvSpPr>
        <p:spPr>
          <a:xfrm>
            <a:off x="6638040" y="1326600"/>
            <a:ext cx="2920680" cy="1567800"/>
          </a:xfrm>
          <a:prstGeom prst="rect">
            <a:avLst/>
          </a:prstGeom>
          <a:noFill/>
          <a:ln w="0">
            <a:noFill/>
          </a:ln>
        </p:spPr>
        <p:txBody>
          <a:bodyPr lIns="0" rIns="0" tIns="0" bIns="0" anchor="t">
            <a:normAutofit/>
          </a:bodyPr>
          <a:p>
            <a:endParaRPr b="0" lang="en-IN" sz="3200" spc="-1" strike="noStrike">
              <a:latin typeface="Arial"/>
            </a:endParaRPr>
          </a:p>
        </p:txBody>
      </p:sp>
      <p:sp>
        <p:nvSpPr>
          <p:cNvPr id="171" name="PlaceHolder 5"/>
          <p:cNvSpPr>
            <a:spLocks noGrp="1"/>
          </p:cNvSpPr>
          <p:nvPr>
            <p:ph/>
          </p:nvPr>
        </p:nvSpPr>
        <p:spPr>
          <a:xfrm>
            <a:off x="504000" y="3043800"/>
            <a:ext cx="2920680" cy="1567800"/>
          </a:xfrm>
          <a:prstGeom prst="rect">
            <a:avLst/>
          </a:prstGeom>
          <a:noFill/>
          <a:ln w="0">
            <a:noFill/>
          </a:ln>
        </p:spPr>
        <p:txBody>
          <a:bodyPr lIns="0" rIns="0" tIns="0" bIns="0" anchor="t">
            <a:normAutofit/>
          </a:bodyPr>
          <a:p>
            <a:endParaRPr b="0" lang="en-IN" sz="3200" spc="-1" strike="noStrike">
              <a:latin typeface="Arial"/>
            </a:endParaRPr>
          </a:p>
        </p:txBody>
      </p:sp>
      <p:sp>
        <p:nvSpPr>
          <p:cNvPr id="172" name="PlaceHolder 6"/>
          <p:cNvSpPr>
            <a:spLocks noGrp="1"/>
          </p:cNvSpPr>
          <p:nvPr>
            <p:ph/>
          </p:nvPr>
        </p:nvSpPr>
        <p:spPr>
          <a:xfrm>
            <a:off x="3571200" y="3043800"/>
            <a:ext cx="2920680" cy="1567800"/>
          </a:xfrm>
          <a:prstGeom prst="rect">
            <a:avLst/>
          </a:prstGeom>
          <a:noFill/>
          <a:ln w="0">
            <a:noFill/>
          </a:ln>
        </p:spPr>
        <p:txBody>
          <a:bodyPr lIns="0" rIns="0" tIns="0" bIns="0" anchor="t">
            <a:normAutofit/>
          </a:bodyPr>
          <a:p>
            <a:endParaRPr b="0" lang="en-IN" sz="3200" spc="-1" strike="noStrike">
              <a:latin typeface="Arial"/>
            </a:endParaRPr>
          </a:p>
        </p:txBody>
      </p:sp>
      <p:sp>
        <p:nvSpPr>
          <p:cNvPr id="173" name="PlaceHolder 7"/>
          <p:cNvSpPr>
            <a:spLocks noGrp="1"/>
          </p:cNvSpPr>
          <p:nvPr>
            <p:ph/>
          </p:nvPr>
        </p:nvSpPr>
        <p:spPr>
          <a:xfrm>
            <a:off x="6638040" y="3043800"/>
            <a:ext cx="2920680" cy="15678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5"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26" name="PlaceHolder 2"/>
          <p:cNvSpPr>
            <a:spLocks noGrp="1"/>
          </p:cNvSpPr>
          <p:nvPr>
            <p:ph type="subTitle"/>
          </p:nvPr>
        </p:nvSpPr>
        <p:spPr>
          <a:xfrm>
            <a:off x="504000" y="1326600"/>
            <a:ext cx="9070920" cy="328752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28"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30" name="PlaceHolder 2"/>
          <p:cNvSpPr>
            <a:spLocks noGrp="1"/>
          </p:cNvSpPr>
          <p:nvPr>
            <p:ph/>
          </p:nvPr>
        </p:nvSpPr>
        <p:spPr>
          <a:xfrm>
            <a:off x="504000" y="1326600"/>
            <a:ext cx="4426560" cy="3287520"/>
          </a:xfrm>
          <a:prstGeom prst="rect">
            <a:avLst/>
          </a:prstGeom>
          <a:noFill/>
          <a:ln w="0">
            <a:noFill/>
          </a:ln>
        </p:spPr>
        <p:txBody>
          <a:bodyPr lIns="0" rIns="0" tIns="0" bIns="0" anchor="t">
            <a:normAutofit/>
          </a:bodyPr>
          <a:p>
            <a:endParaRPr b="0" lang="en-IN" sz="3200" spc="-1" strike="noStrike">
              <a:latin typeface="Arial"/>
            </a:endParaRPr>
          </a:p>
        </p:txBody>
      </p:sp>
      <p:sp>
        <p:nvSpPr>
          <p:cNvPr id="231" name="PlaceHolder 3"/>
          <p:cNvSpPr>
            <a:spLocks noGrp="1"/>
          </p:cNvSpPr>
          <p:nvPr>
            <p:ph/>
          </p:nvPr>
        </p:nvSpPr>
        <p:spPr>
          <a:xfrm>
            <a:off x="5152320" y="1326600"/>
            <a:ext cx="4426560" cy="3287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2"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4"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3" name="PlaceHolder 1"/>
          <p:cNvSpPr>
            <a:spLocks noGrp="1"/>
          </p:cNvSpPr>
          <p:nvPr>
            <p:ph type="subTitle"/>
          </p:nvPr>
        </p:nvSpPr>
        <p:spPr>
          <a:xfrm>
            <a:off x="504000" y="226080"/>
            <a:ext cx="9070920" cy="438336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35" name="PlaceHolder 2"/>
          <p:cNvSpPr>
            <a:spLocks noGrp="1"/>
          </p:cNvSpPr>
          <p:nvPr>
            <p:ph/>
          </p:nvPr>
        </p:nvSpPr>
        <p:spPr>
          <a:xfrm>
            <a:off x="504000" y="1326600"/>
            <a:ext cx="4426560" cy="1567800"/>
          </a:xfrm>
          <a:prstGeom prst="rect">
            <a:avLst/>
          </a:prstGeom>
          <a:noFill/>
          <a:ln w="0">
            <a:noFill/>
          </a:ln>
        </p:spPr>
        <p:txBody>
          <a:bodyPr lIns="0" rIns="0" tIns="0" bIns="0" anchor="t">
            <a:normAutofit/>
          </a:bodyPr>
          <a:p>
            <a:endParaRPr b="0" lang="en-IN" sz="3200" spc="-1" strike="noStrike">
              <a:latin typeface="Arial"/>
            </a:endParaRPr>
          </a:p>
        </p:txBody>
      </p:sp>
      <p:sp>
        <p:nvSpPr>
          <p:cNvPr id="236" name="PlaceHolder 3"/>
          <p:cNvSpPr>
            <a:spLocks noGrp="1"/>
          </p:cNvSpPr>
          <p:nvPr>
            <p:ph/>
          </p:nvPr>
        </p:nvSpPr>
        <p:spPr>
          <a:xfrm>
            <a:off x="5152320" y="1326600"/>
            <a:ext cx="4426560" cy="3287520"/>
          </a:xfrm>
          <a:prstGeom prst="rect">
            <a:avLst/>
          </a:prstGeom>
          <a:noFill/>
          <a:ln w="0">
            <a:noFill/>
          </a:ln>
        </p:spPr>
        <p:txBody>
          <a:bodyPr lIns="0" rIns="0" tIns="0" bIns="0" anchor="t">
            <a:normAutofit/>
          </a:bodyPr>
          <a:p>
            <a:endParaRPr b="0" lang="en-IN" sz="3200" spc="-1" strike="noStrike">
              <a:latin typeface="Arial"/>
            </a:endParaRPr>
          </a:p>
        </p:txBody>
      </p:sp>
      <p:sp>
        <p:nvSpPr>
          <p:cNvPr id="237" name="PlaceHolder 4"/>
          <p:cNvSpPr>
            <a:spLocks noGrp="1"/>
          </p:cNvSpPr>
          <p:nvPr>
            <p:ph/>
          </p:nvPr>
        </p:nvSpPr>
        <p:spPr>
          <a:xfrm>
            <a:off x="504000" y="3043800"/>
            <a:ext cx="4426560" cy="15678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39" name="PlaceHolder 2"/>
          <p:cNvSpPr>
            <a:spLocks noGrp="1"/>
          </p:cNvSpPr>
          <p:nvPr>
            <p:ph/>
          </p:nvPr>
        </p:nvSpPr>
        <p:spPr>
          <a:xfrm>
            <a:off x="504000" y="1326600"/>
            <a:ext cx="4426560" cy="3287520"/>
          </a:xfrm>
          <a:prstGeom prst="rect">
            <a:avLst/>
          </a:prstGeom>
          <a:noFill/>
          <a:ln w="0">
            <a:noFill/>
          </a:ln>
        </p:spPr>
        <p:txBody>
          <a:bodyPr lIns="0" rIns="0" tIns="0" bIns="0" anchor="t">
            <a:normAutofit/>
          </a:bodyPr>
          <a:p>
            <a:endParaRPr b="0" lang="en-IN" sz="3200" spc="-1" strike="noStrike">
              <a:latin typeface="Arial"/>
            </a:endParaRPr>
          </a:p>
        </p:txBody>
      </p:sp>
      <p:sp>
        <p:nvSpPr>
          <p:cNvPr id="240" name="PlaceHolder 3"/>
          <p:cNvSpPr>
            <a:spLocks noGrp="1"/>
          </p:cNvSpPr>
          <p:nvPr>
            <p:ph/>
          </p:nvPr>
        </p:nvSpPr>
        <p:spPr>
          <a:xfrm>
            <a:off x="5152320" y="1326600"/>
            <a:ext cx="4426560" cy="1567800"/>
          </a:xfrm>
          <a:prstGeom prst="rect">
            <a:avLst/>
          </a:prstGeom>
          <a:noFill/>
          <a:ln w="0">
            <a:noFill/>
          </a:ln>
        </p:spPr>
        <p:txBody>
          <a:bodyPr lIns="0" rIns="0" tIns="0" bIns="0" anchor="t">
            <a:normAutofit/>
          </a:bodyPr>
          <a:p>
            <a:endParaRPr b="0" lang="en-IN" sz="3200" spc="-1" strike="noStrike">
              <a:latin typeface="Arial"/>
            </a:endParaRPr>
          </a:p>
        </p:txBody>
      </p:sp>
      <p:sp>
        <p:nvSpPr>
          <p:cNvPr id="241" name="PlaceHolder 4"/>
          <p:cNvSpPr>
            <a:spLocks noGrp="1"/>
          </p:cNvSpPr>
          <p:nvPr>
            <p:ph/>
          </p:nvPr>
        </p:nvSpPr>
        <p:spPr>
          <a:xfrm>
            <a:off x="5152320" y="3043800"/>
            <a:ext cx="4426560" cy="15678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43" name="PlaceHolder 2"/>
          <p:cNvSpPr>
            <a:spLocks noGrp="1"/>
          </p:cNvSpPr>
          <p:nvPr>
            <p:ph/>
          </p:nvPr>
        </p:nvSpPr>
        <p:spPr>
          <a:xfrm>
            <a:off x="504000" y="1326600"/>
            <a:ext cx="4426560" cy="1567800"/>
          </a:xfrm>
          <a:prstGeom prst="rect">
            <a:avLst/>
          </a:prstGeom>
          <a:noFill/>
          <a:ln w="0">
            <a:noFill/>
          </a:ln>
        </p:spPr>
        <p:txBody>
          <a:bodyPr lIns="0" rIns="0" tIns="0" bIns="0" anchor="t">
            <a:normAutofit/>
          </a:bodyPr>
          <a:p>
            <a:endParaRPr b="0" lang="en-IN" sz="3200" spc="-1" strike="noStrike">
              <a:latin typeface="Arial"/>
            </a:endParaRPr>
          </a:p>
        </p:txBody>
      </p:sp>
      <p:sp>
        <p:nvSpPr>
          <p:cNvPr id="244" name="PlaceHolder 3"/>
          <p:cNvSpPr>
            <a:spLocks noGrp="1"/>
          </p:cNvSpPr>
          <p:nvPr>
            <p:ph/>
          </p:nvPr>
        </p:nvSpPr>
        <p:spPr>
          <a:xfrm>
            <a:off x="5152320" y="1326600"/>
            <a:ext cx="4426560" cy="1567800"/>
          </a:xfrm>
          <a:prstGeom prst="rect">
            <a:avLst/>
          </a:prstGeom>
          <a:noFill/>
          <a:ln w="0">
            <a:noFill/>
          </a:ln>
        </p:spPr>
        <p:txBody>
          <a:bodyPr lIns="0" rIns="0" tIns="0" bIns="0" anchor="t">
            <a:normAutofit/>
          </a:bodyPr>
          <a:p>
            <a:endParaRPr b="0" lang="en-IN" sz="3200" spc="-1" strike="noStrike">
              <a:latin typeface="Arial"/>
            </a:endParaRPr>
          </a:p>
        </p:txBody>
      </p:sp>
      <p:sp>
        <p:nvSpPr>
          <p:cNvPr id="245" name="PlaceHolder 4"/>
          <p:cNvSpPr>
            <a:spLocks noGrp="1"/>
          </p:cNvSpPr>
          <p:nvPr>
            <p:ph/>
          </p:nvPr>
        </p:nvSpPr>
        <p:spPr>
          <a:xfrm>
            <a:off x="504000" y="3043800"/>
            <a:ext cx="9070920" cy="15678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47" name="PlaceHolder 2"/>
          <p:cNvSpPr>
            <a:spLocks noGrp="1"/>
          </p:cNvSpPr>
          <p:nvPr>
            <p:ph/>
          </p:nvPr>
        </p:nvSpPr>
        <p:spPr>
          <a:xfrm>
            <a:off x="504000" y="1326600"/>
            <a:ext cx="9070920" cy="1567800"/>
          </a:xfrm>
          <a:prstGeom prst="rect">
            <a:avLst/>
          </a:prstGeom>
          <a:noFill/>
          <a:ln w="0">
            <a:noFill/>
          </a:ln>
        </p:spPr>
        <p:txBody>
          <a:bodyPr lIns="0" rIns="0" tIns="0" bIns="0" anchor="t">
            <a:normAutofit/>
          </a:bodyPr>
          <a:p>
            <a:endParaRPr b="0" lang="en-IN" sz="3200" spc="-1" strike="noStrike">
              <a:latin typeface="Arial"/>
            </a:endParaRPr>
          </a:p>
        </p:txBody>
      </p:sp>
      <p:sp>
        <p:nvSpPr>
          <p:cNvPr id="248" name="PlaceHolder 3"/>
          <p:cNvSpPr>
            <a:spLocks noGrp="1"/>
          </p:cNvSpPr>
          <p:nvPr>
            <p:ph/>
          </p:nvPr>
        </p:nvSpPr>
        <p:spPr>
          <a:xfrm>
            <a:off x="504000" y="3043800"/>
            <a:ext cx="9070920" cy="15678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50" name="PlaceHolder 2"/>
          <p:cNvSpPr>
            <a:spLocks noGrp="1"/>
          </p:cNvSpPr>
          <p:nvPr>
            <p:ph/>
          </p:nvPr>
        </p:nvSpPr>
        <p:spPr>
          <a:xfrm>
            <a:off x="504000" y="1326600"/>
            <a:ext cx="4426560" cy="1567800"/>
          </a:xfrm>
          <a:prstGeom prst="rect">
            <a:avLst/>
          </a:prstGeom>
          <a:noFill/>
          <a:ln w="0">
            <a:noFill/>
          </a:ln>
        </p:spPr>
        <p:txBody>
          <a:bodyPr lIns="0" rIns="0" tIns="0" bIns="0" anchor="t">
            <a:normAutofit/>
          </a:bodyPr>
          <a:p>
            <a:endParaRPr b="0" lang="en-IN" sz="3200" spc="-1" strike="noStrike">
              <a:latin typeface="Arial"/>
            </a:endParaRPr>
          </a:p>
        </p:txBody>
      </p:sp>
      <p:sp>
        <p:nvSpPr>
          <p:cNvPr id="251" name="PlaceHolder 3"/>
          <p:cNvSpPr>
            <a:spLocks noGrp="1"/>
          </p:cNvSpPr>
          <p:nvPr>
            <p:ph/>
          </p:nvPr>
        </p:nvSpPr>
        <p:spPr>
          <a:xfrm>
            <a:off x="5152320" y="1326600"/>
            <a:ext cx="4426560" cy="1567800"/>
          </a:xfrm>
          <a:prstGeom prst="rect">
            <a:avLst/>
          </a:prstGeom>
          <a:noFill/>
          <a:ln w="0">
            <a:noFill/>
          </a:ln>
        </p:spPr>
        <p:txBody>
          <a:bodyPr lIns="0" rIns="0" tIns="0" bIns="0" anchor="t">
            <a:normAutofit/>
          </a:bodyPr>
          <a:p>
            <a:endParaRPr b="0" lang="en-IN" sz="3200" spc="-1" strike="noStrike">
              <a:latin typeface="Arial"/>
            </a:endParaRPr>
          </a:p>
        </p:txBody>
      </p:sp>
      <p:sp>
        <p:nvSpPr>
          <p:cNvPr id="252" name="PlaceHolder 4"/>
          <p:cNvSpPr>
            <a:spLocks noGrp="1"/>
          </p:cNvSpPr>
          <p:nvPr>
            <p:ph/>
          </p:nvPr>
        </p:nvSpPr>
        <p:spPr>
          <a:xfrm>
            <a:off x="504000" y="3043800"/>
            <a:ext cx="4426560" cy="1567800"/>
          </a:xfrm>
          <a:prstGeom prst="rect">
            <a:avLst/>
          </a:prstGeom>
          <a:noFill/>
          <a:ln w="0">
            <a:noFill/>
          </a:ln>
        </p:spPr>
        <p:txBody>
          <a:bodyPr lIns="0" rIns="0" tIns="0" bIns="0" anchor="t">
            <a:normAutofit/>
          </a:bodyPr>
          <a:p>
            <a:endParaRPr b="0" lang="en-IN" sz="3200" spc="-1" strike="noStrike">
              <a:latin typeface="Arial"/>
            </a:endParaRPr>
          </a:p>
        </p:txBody>
      </p:sp>
      <p:sp>
        <p:nvSpPr>
          <p:cNvPr id="253" name="PlaceHolder 5"/>
          <p:cNvSpPr>
            <a:spLocks noGrp="1"/>
          </p:cNvSpPr>
          <p:nvPr>
            <p:ph/>
          </p:nvPr>
        </p:nvSpPr>
        <p:spPr>
          <a:xfrm>
            <a:off x="5152320" y="3043800"/>
            <a:ext cx="4426560" cy="15678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55" name="PlaceHolder 2"/>
          <p:cNvSpPr>
            <a:spLocks noGrp="1"/>
          </p:cNvSpPr>
          <p:nvPr>
            <p:ph/>
          </p:nvPr>
        </p:nvSpPr>
        <p:spPr>
          <a:xfrm>
            <a:off x="504000" y="1326600"/>
            <a:ext cx="2920680" cy="1567800"/>
          </a:xfrm>
          <a:prstGeom prst="rect">
            <a:avLst/>
          </a:prstGeom>
          <a:noFill/>
          <a:ln w="0">
            <a:noFill/>
          </a:ln>
        </p:spPr>
        <p:txBody>
          <a:bodyPr lIns="0" rIns="0" tIns="0" bIns="0" anchor="t">
            <a:normAutofit/>
          </a:bodyPr>
          <a:p>
            <a:endParaRPr b="0" lang="en-IN" sz="3200" spc="-1" strike="noStrike">
              <a:latin typeface="Arial"/>
            </a:endParaRPr>
          </a:p>
        </p:txBody>
      </p:sp>
      <p:sp>
        <p:nvSpPr>
          <p:cNvPr id="256" name="PlaceHolder 3"/>
          <p:cNvSpPr>
            <a:spLocks noGrp="1"/>
          </p:cNvSpPr>
          <p:nvPr>
            <p:ph/>
          </p:nvPr>
        </p:nvSpPr>
        <p:spPr>
          <a:xfrm>
            <a:off x="3571200" y="1326600"/>
            <a:ext cx="2920680" cy="1567800"/>
          </a:xfrm>
          <a:prstGeom prst="rect">
            <a:avLst/>
          </a:prstGeom>
          <a:noFill/>
          <a:ln w="0">
            <a:noFill/>
          </a:ln>
        </p:spPr>
        <p:txBody>
          <a:bodyPr lIns="0" rIns="0" tIns="0" bIns="0" anchor="t">
            <a:normAutofit/>
          </a:bodyPr>
          <a:p>
            <a:endParaRPr b="0" lang="en-IN" sz="3200" spc="-1" strike="noStrike">
              <a:latin typeface="Arial"/>
            </a:endParaRPr>
          </a:p>
        </p:txBody>
      </p:sp>
      <p:sp>
        <p:nvSpPr>
          <p:cNvPr id="257" name="PlaceHolder 4"/>
          <p:cNvSpPr>
            <a:spLocks noGrp="1"/>
          </p:cNvSpPr>
          <p:nvPr>
            <p:ph/>
          </p:nvPr>
        </p:nvSpPr>
        <p:spPr>
          <a:xfrm>
            <a:off x="6638040" y="1326600"/>
            <a:ext cx="2920680" cy="1567800"/>
          </a:xfrm>
          <a:prstGeom prst="rect">
            <a:avLst/>
          </a:prstGeom>
          <a:noFill/>
          <a:ln w="0">
            <a:noFill/>
          </a:ln>
        </p:spPr>
        <p:txBody>
          <a:bodyPr lIns="0" rIns="0" tIns="0" bIns="0" anchor="t">
            <a:normAutofit/>
          </a:bodyPr>
          <a:p>
            <a:endParaRPr b="0" lang="en-IN" sz="3200" spc="-1" strike="noStrike">
              <a:latin typeface="Arial"/>
            </a:endParaRPr>
          </a:p>
        </p:txBody>
      </p:sp>
      <p:sp>
        <p:nvSpPr>
          <p:cNvPr id="258" name="PlaceHolder 5"/>
          <p:cNvSpPr>
            <a:spLocks noGrp="1"/>
          </p:cNvSpPr>
          <p:nvPr>
            <p:ph/>
          </p:nvPr>
        </p:nvSpPr>
        <p:spPr>
          <a:xfrm>
            <a:off x="504000" y="3043800"/>
            <a:ext cx="2920680" cy="1567800"/>
          </a:xfrm>
          <a:prstGeom prst="rect">
            <a:avLst/>
          </a:prstGeom>
          <a:noFill/>
          <a:ln w="0">
            <a:noFill/>
          </a:ln>
        </p:spPr>
        <p:txBody>
          <a:bodyPr lIns="0" rIns="0" tIns="0" bIns="0" anchor="t">
            <a:normAutofit/>
          </a:bodyPr>
          <a:p>
            <a:endParaRPr b="0" lang="en-IN" sz="3200" spc="-1" strike="noStrike">
              <a:latin typeface="Arial"/>
            </a:endParaRPr>
          </a:p>
        </p:txBody>
      </p:sp>
      <p:sp>
        <p:nvSpPr>
          <p:cNvPr id="259" name="PlaceHolder 6"/>
          <p:cNvSpPr>
            <a:spLocks noGrp="1"/>
          </p:cNvSpPr>
          <p:nvPr>
            <p:ph/>
          </p:nvPr>
        </p:nvSpPr>
        <p:spPr>
          <a:xfrm>
            <a:off x="3571200" y="3043800"/>
            <a:ext cx="2920680" cy="1567800"/>
          </a:xfrm>
          <a:prstGeom prst="rect">
            <a:avLst/>
          </a:prstGeom>
          <a:noFill/>
          <a:ln w="0">
            <a:noFill/>
          </a:ln>
        </p:spPr>
        <p:txBody>
          <a:bodyPr lIns="0" rIns="0" tIns="0" bIns="0" anchor="t">
            <a:normAutofit/>
          </a:bodyPr>
          <a:p>
            <a:endParaRPr b="0" lang="en-IN" sz="3200" spc="-1" strike="noStrike">
              <a:latin typeface="Arial"/>
            </a:endParaRPr>
          </a:p>
        </p:txBody>
      </p:sp>
      <p:sp>
        <p:nvSpPr>
          <p:cNvPr id="260" name="PlaceHolder 7"/>
          <p:cNvSpPr>
            <a:spLocks noGrp="1"/>
          </p:cNvSpPr>
          <p:nvPr>
            <p:ph/>
          </p:nvPr>
        </p:nvSpPr>
        <p:spPr>
          <a:xfrm>
            <a:off x="6638040" y="3043800"/>
            <a:ext cx="2920680" cy="15678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2"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13" name="PlaceHolder 2"/>
          <p:cNvSpPr>
            <a:spLocks noGrp="1"/>
          </p:cNvSpPr>
          <p:nvPr>
            <p:ph type="subTitle"/>
          </p:nvPr>
        </p:nvSpPr>
        <p:spPr>
          <a:xfrm>
            <a:off x="504000" y="1326600"/>
            <a:ext cx="9070920" cy="328752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15"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6" name="PlaceHolder 2"/>
          <p:cNvSpPr>
            <a:spLocks noGrp="1"/>
          </p:cNvSpPr>
          <p:nvPr>
            <p:ph/>
          </p:nvPr>
        </p:nvSpPr>
        <p:spPr>
          <a:xfrm>
            <a:off x="504000" y="1326600"/>
            <a:ext cx="4426560" cy="3287520"/>
          </a:xfrm>
          <a:prstGeom prst="rect">
            <a:avLst/>
          </a:prstGeom>
          <a:noFill/>
          <a:ln w="0">
            <a:noFill/>
          </a:ln>
        </p:spPr>
        <p:txBody>
          <a:bodyPr lIns="0" rIns="0" tIns="0" bIns="0" anchor="t">
            <a:normAutofit/>
          </a:bodyPr>
          <a:p>
            <a:endParaRPr b="0" lang="en-IN" sz="3200" spc="-1" strike="noStrike">
              <a:latin typeface="Arial"/>
            </a:endParaRPr>
          </a:p>
        </p:txBody>
      </p:sp>
      <p:sp>
        <p:nvSpPr>
          <p:cNvPr id="57" name="PlaceHolder 3"/>
          <p:cNvSpPr>
            <a:spLocks noGrp="1"/>
          </p:cNvSpPr>
          <p:nvPr>
            <p:ph/>
          </p:nvPr>
        </p:nvSpPr>
        <p:spPr>
          <a:xfrm>
            <a:off x="5152320" y="1326600"/>
            <a:ext cx="4426560" cy="3287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17" name="PlaceHolder 2"/>
          <p:cNvSpPr>
            <a:spLocks noGrp="1"/>
          </p:cNvSpPr>
          <p:nvPr>
            <p:ph/>
          </p:nvPr>
        </p:nvSpPr>
        <p:spPr>
          <a:xfrm>
            <a:off x="504000" y="1326600"/>
            <a:ext cx="4426560" cy="3287520"/>
          </a:xfrm>
          <a:prstGeom prst="rect">
            <a:avLst/>
          </a:prstGeom>
          <a:noFill/>
          <a:ln w="0">
            <a:noFill/>
          </a:ln>
        </p:spPr>
        <p:txBody>
          <a:bodyPr lIns="0" rIns="0" tIns="0" bIns="0" anchor="t">
            <a:normAutofit/>
          </a:bodyPr>
          <a:p>
            <a:endParaRPr b="0" lang="en-IN" sz="3200" spc="-1" strike="noStrike">
              <a:latin typeface="Arial"/>
            </a:endParaRPr>
          </a:p>
        </p:txBody>
      </p:sp>
      <p:sp>
        <p:nvSpPr>
          <p:cNvPr id="318" name="PlaceHolder 3"/>
          <p:cNvSpPr>
            <a:spLocks noGrp="1"/>
          </p:cNvSpPr>
          <p:nvPr>
            <p:ph/>
          </p:nvPr>
        </p:nvSpPr>
        <p:spPr>
          <a:xfrm>
            <a:off x="5152320" y="1326600"/>
            <a:ext cx="4426560" cy="3287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9"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0" name="PlaceHolder 1"/>
          <p:cNvSpPr>
            <a:spLocks noGrp="1"/>
          </p:cNvSpPr>
          <p:nvPr>
            <p:ph type="subTitle"/>
          </p:nvPr>
        </p:nvSpPr>
        <p:spPr>
          <a:xfrm>
            <a:off x="504000" y="226080"/>
            <a:ext cx="9070920" cy="438336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22" name="PlaceHolder 2"/>
          <p:cNvSpPr>
            <a:spLocks noGrp="1"/>
          </p:cNvSpPr>
          <p:nvPr>
            <p:ph/>
          </p:nvPr>
        </p:nvSpPr>
        <p:spPr>
          <a:xfrm>
            <a:off x="504000" y="1326600"/>
            <a:ext cx="4426560" cy="1567800"/>
          </a:xfrm>
          <a:prstGeom prst="rect">
            <a:avLst/>
          </a:prstGeom>
          <a:noFill/>
          <a:ln w="0">
            <a:noFill/>
          </a:ln>
        </p:spPr>
        <p:txBody>
          <a:bodyPr lIns="0" rIns="0" tIns="0" bIns="0" anchor="t">
            <a:normAutofit/>
          </a:bodyPr>
          <a:p>
            <a:endParaRPr b="0" lang="en-IN" sz="3200" spc="-1" strike="noStrike">
              <a:latin typeface="Arial"/>
            </a:endParaRPr>
          </a:p>
        </p:txBody>
      </p:sp>
      <p:sp>
        <p:nvSpPr>
          <p:cNvPr id="323" name="PlaceHolder 3"/>
          <p:cNvSpPr>
            <a:spLocks noGrp="1"/>
          </p:cNvSpPr>
          <p:nvPr>
            <p:ph/>
          </p:nvPr>
        </p:nvSpPr>
        <p:spPr>
          <a:xfrm>
            <a:off x="5152320" y="1326600"/>
            <a:ext cx="4426560" cy="3287520"/>
          </a:xfrm>
          <a:prstGeom prst="rect">
            <a:avLst/>
          </a:prstGeom>
          <a:noFill/>
          <a:ln w="0">
            <a:noFill/>
          </a:ln>
        </p:spPr>
        <p:txBody>
          <a:bodyPr lIns="0" rIns="0" tIns="0" bIns="0" anchor="t">
            <a:normAutofit/>
          </a:bodyPr>
          <a:p>
            <a:endParaRPr b="0" lang="en-IN" sz="3200" spc="-1" strike="noStrike">
              <a:latin typeface="Arial"/>
            </a:endParaRPr>
          </a:p>
        </p:txBody>
      </p:sp>
      <p:sp>
        <p:nvSpPr>
          <p:cNvPr id="324" name="PlaceHolder 4"/>
          <p:cNvSpPr>
            <a:spLocks noGrp="1"/>
          </p:cNvSpPr>
          <p:nvPr>
            <p:ph/>
          </p:nvPr>
        </p:nvSpPr>
        <p:spPr>
          <a:xfrm>
            <a:off x="504000" y="3043800"/>
            <a:ext cx="4426560" cy="15678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26" name="PlaceHolder 2"/>
          <p:cNvSpPr>
            <a:spLocks noGrp="1"/>
          </p:cNvSpPr>
          <p:nvPr>
            <p:ph/>
          </p:nvPr>
        </p:nvSpPr>
        <p:spPr>
          <a:xfrm>
            <a:off x="504000" y="1326600"/>
            <a:ext cx="4426560" cy="3287520"/>
          </a:xfrm>
          <a:prstGeom prst="rect">
            <a:avLst/>
          </a:prstGeom>
          <a:noFill/>
          <a:ln w="0">
            <a:noFill/>
          </a:ln>
        </p:spPr>
        <p:txBody>
          <a:bodyPr lIns="0" rIns="0" tIns="0" bIns="0" anchor="t">
            <a:normAutofit/>
          </a:bodyPr>
          <a:p>
            <a:endParaRPr b="0" lang="en-IN" sz="3200" spc="-1" strike="noStrike">
              <a:latin typeface="Arial"/>
            </a:endParaRPr>
          </a:p>
        </p:txBody>
      </p:sp>
      <p:sp>
        <p:nvSpPr>
          <p:cNvPr id="327" name="PlaceHolder 3"/>
          <p:cNvSpPr>
            <a:spLocks noGrp="1"/>
          </p:cNvSpPr>
          <p:nvPr>
            <p:ph/>
          </p:nvPr>
        </p:nvSpPr>
        <p:spPr>
          <a:xfrm>
            <a:off x="5152320" y="1326600"/>
            <a:ext cx="4426560" cy="1567800"/>
          </a:xfrm>
          <a:prstGeom prst="rect">
            <a:avLst/>
          </a:prstGeom>
          <a:noFill/>
          <a:ln w="0">
            <a:noFill/>
          </a:ln>
        </p:spPr>
        <p:txBody>
          <a:bodyPr lIns="0" rIns="0" tIns="0" bIns="0" anchor="t">
            <a:normAutofit/>
          </a:bodyPr>
          <a:p>
            <a:endParaRPr b="0" lang="en-IN" sz="3200" spc="-1" strike="noStrike">
              <a:latin typeface="Arial"/>
            </a:endParaRPr>
          </a:p>
        </p:txBody>
      </p:sp>
      <p:sp>
        <p:nvSpPr>
          <p:cNvPr id="328" name="PlaceHolder 4"/>
          <p:cNvSpPr>
            <a:spLocks noGrp="1"/>
          </p:cNvSpPr>
          <p:nvPr>
            <p:ph/>
          </p:nvPr>
        </p:nvSpPr>
        <p:spPr>
          <a:xfrm>
            <a:off x="5152320" y="3043800"/>
            <a:ext cx="4426560" cy="15678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30" name="PlaceHolder 2"/>
          <p:cNvSpPr>
            <a:spLocks noGrp="1"/>
          </p:cNvSpPr>
          <p:nvPr>
            <p:ph/>
          </p:nvPr>
        </p:nvSpPr>
        <p:spPr>
          <a:xfrm>
            <a:off x="504000" y="1326600"/>
            <a:ext cx="4426560" cy="1567800"/>
          </a:xfrm>
          <a:prstGeom prst="rect">
            <a:avLst/>
          </a:prstGeom>
          <a:noFill/>
          <a:ln w="0">
            <a:noFill/>
          </a:ln>
        </p:spPr>
        <p:txBody>
          <a:bodyPr lIns="0" rIns="0" tIns="0" bIns="0" anchor="t">
            <a:normAutofit/>
          </a:bodyPr>
          <a:p>
            <a:endParaRPr b="0" lang="en-IN" sz="3200" spc="-1" strike="noStrike">
              <a:latin typeface="Arial"/>
            </a:endParaRPr>
          </a:p>
        </p:txBody>
      </p:sp>
      <p:sp>
        <p:nvSpPr>
          <p:cNvPr id="331" name="PlaceHolder 3"/>
          <p:cNvSpPr>
            <a:spLocks noGrp="1"/>
          </p:cNvSpPr>
          <p:nvPr>
            <p:ph/>
          </p:nvPr>
        </p:nvSpPr>
        <p:spPr>
          <a:xfrm>
            <a:off x="5152320" y="1326600"/>
            <a:ext cx="4426560" cy="1567800"/>
          </a:xfrm>
          <a:prstGeom prst="rect">
            <a:avLst/>
          </a:prstGeom>
          <a:noFill/>
          <a:ln w="0">
            <a:noFill/>
          </a:ln>
        </p:spPr>
        <p:txBody>
          <a:bodyPr lIns="0" rIns="0" tIns="0" bIns="0" anchor="t">
            <a:normAutofit/>
          </a:bodyPr>
          <a:p>
            <a:endParaRPr b="0" lang="en-IN" sz="3200" spc="-1" strike="noStrike">
              <a:latin typeface="Arial"/>
            </a:endParaRPr>
          </a:p>
        </p:txBody>
      </p:sp>
      <p:sp>
        <p:nvSpPr>
          <p:cNvPr id="332" name="PlaceHolder 4"/>
          <p:cNvSpPr>
            <a:spLocks noGrp="1"/>
          </p:cNvSpPr>
          <p:nvPr>
            <p:ph/>
          </p:nvPr>
        </p:nvSpPr>
        <p:spPr>
          <a:xfrm>
            <a:off x="504000" y="3043800"/>
            <a:ext cx="9070920" cy="15678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34" name="PlaceHolder 2"/>
          <p:cNvSpPr>
            <a:spLocks noGrp="1"/>
          </p:cNvSpPr>
          <p:nvPr>
            <p:ph/>
          </p:nvPr>
        </p:nvSpPr>
        <p:spPr>
          <a:xfrm>
            <a:off x="504000" y="1326600"/>
            <a:ext cx="9070920" cy="1567800"/>
          </a:xfrm>
          <a:prstGeom prst="rect">
            <a:avLst/>
          </a:prstGeom>
          <a:noFill/>
          <a:ln w="0">
            <a:noFill/>
          </a:ln>
        </p:spPr>
        <p:txBody>
          <a:bodyPr lIns="0" rIns="0" tIns="0" bIns="0" anchor="t">
            <a:normAutofit/>
          </a:bodyPr>
          <a:p>
            <a:endParaRPr b="0" lang="en-IN" sz="3200" spc="-1" strike="noStrike">
              <a:latin typeface="Arial"/>
            </a:endParaRPr>
          </a:p>
        </p:txBody>
      </p:sp>
      <p:sp>
        <p:nvSpPr>
          <p:cNvPr id="335" name="PlaceHolder 3"/>
          <p:cNvSpPr>
            <a:spLocks noGrp="1"/>
          </p:cNvSpPr>
          <p:nvPr>
            <p:ph/>
          </p:nvPr>
        </p:nvSpPr>
        <p:spPr>
          <a:xfrm>
            <a:off x="504000" y="3043800"/>
            <a:ext cx="9070920" cy="15678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37" name="PlaceHolder 2"/>
          <p:cNvSpPr>
            <a:spLocks noGrp="1"/>
          </p:cNvSpPr>
          <p:nvPr>
            <p:ph/>
          </p:nvPr>
        </p:nvSpPr>
        <p:spPr>
          <a:xfrm>
            <a:off x="504000" y="1326600"/>
            <a:ext cx="4426560" cy="1567800"/>
          </a:xfrm>
          <a:prstGeom prst="rect">
            <a:avLst/>
          </a:prstGeom>
          <a:noFill/>
          <a:ln w="0">
            <a:noFill/>
          </a:ln>
        </p:spPr>
        <p:txBody>
          <a:bodyPr lIns="0" rIns="0" tIns="0" bIns="0" anchor="t">
            <a:normAutofit/>
          </a:bodyPr>
          <a:p>
            <a:endParaRPr b="0" lang="en-IN" sz="3200" spc="-1" strike="noStrike">
              <a:latin typeface="Arial"/>
            </a:endParaRPr>
          </a:p>
        </p:txBody>
      </p:sp>
      <p:sp>
        <p:nvSpPr>
          <p:cNvPr id="338" name="PlaceHolder 3"/>
          <p:cNvSpPr>
            <a:spLocks noGrp="1"/>
          </p:cNvSpPr>
          <p:nvPr>
            <p:ph/>
          </p:nvPr>
        </p:nvSpPr>
        <p:spPr>
          <a:xfrm>
            <a:off x="5152320" y="1326600"/>
            <a:ext cx="4426560" cy="1567800"/>
          </a:xfrm>
          <a:prstGeom prst="rect">
            <a:avLst/>
          </a:prstGeom>
          <a:noFill/>
          <a:ln w="0">
            <a:noFill/>
          </a:ln>
        </p:spPr>
        <p:txBody>
          <a:bodyPr lIns="0" rIns="0" tIns="0" bIns="0" anchor="t">
            <a:normAutofit/>
          </a:bodyPr>
          <a:p>
            <a:endParaRPr b="0" lang="en-IN" sz="3200" spc="-1" strike="noStrike">
              <a:latin typeface="Arial"/>
            </a:endParaRPr>
          </a:p>
        </p:txBody>
      </p:sp>
      <p:sp>
        <p:nvSpPr>
          <p:cNvPr id="339" name="PlaceHolder 4"/>
          <p:cNvSpPr>
            <a:spLocks noGrp="1"/>
          </p:cNvSpPr>
          <p:nvPr>
            <p:ph/>
          </p:nvPr>
        </p:nvSpPr>
        <p:spPr>
          <a:xfrm>
            <a:off x="504000" y="3043800"/>
            <a:ext cx="4426560" cy="1567800"/>
          </a:xfrm>
          <a:prstGeom prst="rect">
            <a:avLst/>
          </a:prstGeom>
          <a:noFill/>
          <a:ln w="0">
            <a:noFill/>
          </a:ln>
        </p:spPr>
        <p:txBody>
          <a:bodyPr lIns="0" rIns="0" tIns="0" bIns="0" anchor="t">
            <a:normAutofit/>
          </a:bodyPr>
          <a:p>
            <a:endParaRPr b="0" lang="en-IN" sz="3200" spc="-1" strike="noStrike">
              <a:latin typeface="Arial"/>
            </a:endParaRPr>
          </a:p>
        </p:txBody>
      </p:sp>
      <p:sp>
        <p:nvSpPr>
          <p:cNvPr id="340" name="PlaceHolder 5"/>
          <p:cNvSpPr>
            <a:spLocks noGrp="1"/>
          </p:cNvSpPr>
          <p:nvPr>
            <p:ph/>
          </p:nvPr>
        </p:nvSpPr>
        <p:spPr>
          <a:xfrm>
            <a:off x="5152320" y="3043800"/>
            <a:ext cx="4426560" cy="15678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42" name="PlaceHolder 2"/>
          <p:cNvSpPr>
            <a:spLocks noGrp="1"/>
          </p:cNvSpPr>
          <p:nvPr>
            <p:ph/>
          </p:nvPr>
        </p:nvSpPr>
        <p:spPr>
          <a:xfrm>
            <a:off x="504000" y="1326600"/>
            <a:ext cx="2920680" cy="1567800"/>
          </a:xfrm>
          <a:prstGeom prst="rect">
            <a:avLst/>
          </a:prstGeom>
          <a:noFill/>
          <a:ln w="0">
            <a:noFill/>
          </a:ln>
        </p:spPr>
        <p:txBody>
          <a:bodyPr lIns="0" rIns="0" tIns="0" bIns="0" anchor="t">
            <a:normAutofit/>
          </a:bodyPr>
          <a:p>
            <a:endParaRPr b="0" lang="en-IN" sz="3200" spc="-1" strike="noStrike">
              <a:latin typeface="Arial"/>
            </a:endParaRPr>
          </a:p>
        </p:txBody>
      </p:sp>
      <p:sp>
        <p:nvSpPr>
          <p:cNvPr id="343" name="PlaceHolder 3"/>
          <p:cNvSpPr>
            <a:spLocks noGrp="1"/>
          </p:cNvSpPr>
          <p:nvPr>
            <p:ph/>
          </p:nvPr>
        </p:nvSpPr>
        <p:spPr>
          <a:xfrm>
            <a:off x="3571200" y="1326600"/>
            <a:ext cx="2920680" cy="1567800"/>
          </a:xfrm>
          <a:prstGeom prst="rect">
            <a:avLst/>
          </a:prstGeom>
          <a:noFill/>
          <a:ln w="0">
            <a:noFill/>
          </a:ln>
        </p:spPr>
        <p:txBody>
          <a:bodyPr lIns="0" rIns="0" tIns="0" bIns="0" anchor="t">
            <a:normAutofit/>
          </a:bodyPr>
          <a:p>
            <a:endParaRPr b="0" lang="en-IN" sz="3200" spc="-1" strike="noStrike">
              <a:latin typeface="Arial"/>
            </a:endParaRPr>
          </a:p>
        </p:txBody>
      </p:sp>
      <p:sp>
        <p:nvSpPr>
          <p:cNvPr id="344" name="PlaceHolder 4"/>
          <p:cNvSpPr>
            <a:spLocks noGrp="1"/>
          </p:cNvSpPr>
          <p:nvPr>
            <p:ph/>
          </p:nvPr>
        </p:nvSpPr>
        <p:spPr>
          <a:xfrm>
            <a:off x="6638040" y="1326600"/>
            <a:ext cx="2920680" cy="1567800"/>
          </a:xfrm>
          <a:prstGeom prst="rect">
            <a:avLst/>
          </a:prstGeom>
          <a:noFill/>
          <a:ln w="0">
            <a:noFill/>
          </a:ln>
        </p:spPr>
        <p:txBody>
          <a:bodyPr lIns="0" rIns="0" tIns="0" bIns="0" anchor="t">
            <a:normAutofit/>
          </a:bodyPr>
          <a:p>
            <a:endParaRPr b="0" lang="en-IN" sz="3200" spc="-1" strike="noStrike">
              <a:latin typeface="Arial"/>
            </a:endParaRPr>
          </a:p>
        </p:txBody>
      </p:sp>
      <p:sp>
        <p:nvSpPr>
          <p:cNvPr id="345" name="PlaceHolder 5"/>
          <p:cNvSpPr>
            <a:spLocks noGrp="1"/>
          </p:cNvSpPr>
          <p:nvPr>
            <p:ph/>
          </p:nvPr>
        </p:nvSpPr>
        <p:spPr>
          <a:xfrm>
            <a:off x="504000" y="3043800"/>
            <a:ext cx="2920680" cy="1567800"/>
          </a:xfrm>
          <a:prstGeom prst="rect">
            <a:avLst/>
          </a:prstGeom>
          <a:noFill/>
          <a:ln w="0">
            <a:noFill/>
          </a:ln>
        </p:spPr>
        <p:txBody>
          <a:bodyPr lIns="0" rIns="0" tIns="0" bIns="0" anchor="t">
            <a:normAutofit/>
          </a:bodyPr>
          <a:p>
            <a:endParaRPr b="0" lang="en-IN" sz="3200" spc="-1" strike="noStrike">
              <a:latin typeface="Arial"/>
            </a:endParaRPr>
          </a:p>
        </p:txBody>
      </p:sp>
      <p:sp>
        <p:nvSpPr>
          <p:cNvPr id="346" name="PlaceHolder 6"/>
          <p:cNvSpPr>
            <a:spLocks noGrp="1"/>
          </p:cNvSpPr>
          <p:nvPr>
            <p:ph/>
          </p:nvPr>
        </p:nvSpPr>
        <p:spPr>
          <a:xfrm>
            <a:off x="3571200" y="3043800"/>
            <a:ext cx="2920680" cy="1567800"/>
          </a:xfrm>
          <a:prstGeom prst="rect">
            <a:avLst/>
          </a:prstGeom>
          <a:noFill/>
          <a:ln w="0">
            <a:noFill/>
          </a:ln>
        </p:spPr>
        <p:txBody>
          <a:bodyPr lIns="0" rIns="0" tIns="0" bIns="0" anchor="t">
            <a:normAutofit/>
          </a:bodyPr>
          <a:p>
            <a:endParaRPr b="0" lang="en-IN" sz="3200" spc="-1" strike="noStrike">
              <a:latin typeface="Arial"/>
            </a:endParaRPr>
          </a:p>
        </p:txBody>
      </p:sp>
      <p:sp>
        <p:nvSpPr>
          <p:cNvPr id="347" name="PlaceHolder 7"/>
          <p:cNvSpPr>
            <a:spLocks noGrp="1"/>
          </p:cNvSpPr>
          <p:nvPr>
            <p:ph/>
          </p:nvPr>
        </p:nvSpPr>
        <p:spPr>
          <a:xfrm>
            <a:off x="6638040" y="3043800"/>
            <a:ext cx="2920680" cy="15678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04000" y="226080"/>
            <a:ext cx="9070920" cy="438336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1" name="PlaceHolder 2"/>
          <p:cNvSpPr>
            <a:spLocks noGrp="1"/>
          </p:cNvSpPr>
          <p:nvPr>
            <p:ph/>
          </p:nvPr>
        </p:nvSpPr>
        <p:spPr>
          <a:xfrm>
            <a:off x="504000" y="1326600"/>
            <a:ext cx="4426560" cy="1567800"/>
          </a:xfrm>
          <a:prstGeom prst="rect">
            <a:avLst/>
          </a:prstGeom>
          <a:noFill/>
          <a:ln w="0">
            <a:noFill/>
          </a:ln>
        </p:spPr>
        <p:txBody>
          <a:bodyPr lIns="0" rIns="0" tIns="0" bIns="0" anchor="t">
            <a:normAutofit/>
          </a:bodyPr>
          <a:p>
            <a:endParaRPr b="0" lang="en-IN" sz="3200" spc="-1" strike="noStrike">
              <a:latin typeface="Arial"/>
            </a:endParaRPr>
          </a:p>
        </p:txBody>
      </p:sp>
      <p:sp>
        <p:nvSpPr>
          <p:cNvPr id="62" name="PlaceHolder 3"/>
          <p:cNvSpPr>
            <a:spLocks noGrp="1"/>
          </p:cNvSpPr>
          <p:nvPr>
            <p:ph/>
          </p:nvPr>
        </p:nvSpPr>
        <p:spPr>
          <a:xfrm>
            <a:off x="5152320" y="1326600"/>
            <a:ext cx="4426560" cy="3287520"/>
          </a:xfrm>
          <a:prstGeom prst="rect">
            <a:avLst/>
          </a:prstGeom>
          <a:noFill/>
          <a:ln w="0">
            <a:noFill/>
          </a:ln>
        </p:spPr>
        <p:txBody>
          <a:bodyPr lIns="0" rIns="0" tIns="0" bIns="0" anchor="t">
            <a:normAutofit/>
          </a:bodyPr>
          <a:p>
            <a:endParaRPr b="0" lang="en-IN" sz="3200" spc="-1" strike="noStrike">
              <a:latin typeface="Arial"/>
            </a:endParaRPr>
          </a:p>
        </p:txBody>
      </p:sp>
      <p:sp>
        <p:nvSpPr>
          <p:cNvPr id="63" name="PlaceHolder 4"/>
          <p:cNvSpPr>
            <a:spLocks noGrp="1"/>
          </p:cNvSpPr>
          <p:nvPr>
            <p:ph/>
          </p:nvPr>
        </p:nvSpPr>
        <p:spPr>
          <a:xfrm>
            <a:off x="504000" y="3043800"/>
            <a:ext cx="4426560" cy="15678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5" name="PlaceHolder 2"/>
          <p:cNvSpPr>
            <a:spLocks noGrp="1"/>
          </p:cNvSpPr>
          <p:nvPr>
            <p:ph/>
          </p:nvPr>
        </p:nvSpPr>
        <p:spPr>
          <a:xfrm>
            <a:off x="504000" y="1326600"/>
            <a:ext cx="4426560" cy="3287520"/>
          </a:xfrm>
          <a:prstGeom prst="rect">
            <a:avLst/>
          </a:prstGeom>
          <a:noFill/>
          <a:ln w="0">
            <a:noFill/>
          </a:ln>
        </p:spPr>
        <p:txBody>
          <a:bodyPr lIns="0" rIns="0" tIns="0" bIns="0" anchor="t">
            <a:normAutofit/>
          </a:bodyPr>
          <a:p>
            <a:endParaRPr b="0" lang="en-IN" sz="3200" spc="-1" strike="noStrike">
              <a:latin typeface="Arial"/>
            </a:endParaRPr>
          </a:p>
        </p:txBody>
      </p:sp>
      <p:sp>
        <p:nvSpPr>
          <p:cNvPr id="66" name="PlaceHolder 3"/>
          <p:cNvSpPr>
            <a:spLocks noGrp="1"/>
          </p:cNvSpPr>
          <p:nvPr>
            <p:ph/>
          </p:nvPr>
        </p:nvSpPr>
        <p:spPr>
          <a:xfrm>
            <a:off x="5152320" y="1326600"/>
            <a:ext cx="4426560" cy="1567800"/>
          </a:xfrm>
          <a:prstGeom prst="rect">
            <a:avLst/>
          </a:prstGeom>
          <a:noFill/>
          <a:ln w="0">
            <a:noFill/>
          </a:ln>
        </p:spPr>
        <p:txBody>
          <a:bodyPr lIns="0" rIns="0" tIns="0" bIns="0" anchor="t">
            <a:normAutofit/>
          </a:bodyPr>
          <a:p>
            <a:endParaRPr b="0" lang="en-IN" sz="3200" spc="-1" strike="noStrike">
              <a:latin typeface="Arial"/>
            </a:endParaRPr>
          </a:p>
        </p:txBody>
      </p:sp>
      <p:sp>
        <p:nvSpPr>
          <p:cNvPr id="67" name="PlaceHolder 4"/>
          <p:cNvSpPr>
            <a:spLocks noGrp="1"/>
          </p:cNvSpPr>
          <p:nvPr>
            <p:ph/>
          </p:nvPr>
        </p:nvSpPr>
        <p:spPr>
          <a:xfrm>
            <a:off x="5152320" y="3043800"/>
            <a:ext cx="4426560" cy="15678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9" name="PlaceHolder 2"/>
          <p:cNvSpPr>
            <a:spLocks noGrp="1"/>
          </p:cNvSpPr>
          <p:nvPr>
            <p:ph/>
          </p:nvPr>
        </p:nvSpPr>
        <p:spPr>
          <a:xfrm>
            <a:off x="504000" y="1326600"/>
            <a:ext cx="4426560" cy="1567800"/>
          </a:xfrm>
          <a:prstGeom prst="rect">
            <a:avLst/>
          </a:prstGeom>
          <a:noFill/>
          <a:ln w="0">
            <a:noFill/>
          </a:ln>
        </p:spPr>
        <p:txBody>
          <a:bodyPr lIns="0" rIns="0" tIns="0" bIns="0" anchor="t">
            <a:normAutofit/>
          </a:bodyPr>
          <a:p>
            <a:endParaRPr b="0" lang="en-IN" sz="3200" spc="-1" strike="noStrike">
              <a:latin typeface="Arial"/>
            </a:endParaRPr>
          </a:p>
        </p:txBody>
      </p:sp>
      <p:sp>
        <p:nvSpPr>
          <p:cNvPr id="70" name="PlaceHolder 3"/>
          <p:cNvSpPr>
            <a:spLocks noGrp="1"/>
          </p:cNvSpPr>
          <p:nvPr>
            <p:ph/>
          </p:nvPr>
        </p:nvSpPr>
        <p:spPr>
          <a:xfrm>
            <a:off x="5152320" y="1326600"/>
            <a:ext cx="4426560" cy="1567800"/>
          </a:xfrm>
          <a:prstGeom prst="rect">
            <a:avLst/>
          </a:prstGeom>
          <a:noFill/>
          <a:ln w="0">
            <a:noFill/>
          </a:ln>
        </p:spPr>
        <p:txBody>
          <a:bodyPr lIns="0" rIns="0" tIns="0" bIns="0" anchor="t">
            <a:normAutofit/>
          </a:bodyPr>
          <a:p>
            <a:endParaRPr b="0" lang="en-IN" sz="3200" spc="-1" strike="noStrike">
              <a:latin typeface="Arial"/>
            </a:endParaRPr>
          </a:p>
        </p:txBody>
      </p:sp>
      <p:sp>
        <p:nvSpPr>
          <p:cNvPr id="71" name="PlaceHolder 4"/>
          <p:cNvSpPr>
            <a:spLocks noGrp="1"/>
          </p:cNvSpPr>
          <p:nvPr>
            <p:ph/>
          </p:nvPr>
        </p:nvSpPr>
        <p:spPr>
          <a:xfrm>
            <a:off x="504000" y="3043800"/>
            <a:ext cx="9070920" cy="15678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5040000"/>
            <a:ext cx="10076400" cy="626400"/>
          </a:xfrm>
          <a:prstGeom prst="rect">
            <a:avLst/>
          </a:prstGeom>
          <a:solidFill>
            <a:srgbClr val="9ecf6c"/>
          </a:solidFill>
          <a:ln w="18000">
            <a:noFill/>
          </a:ln>
        </p:spPr>
        <p:style>
          <a:lnRef idx="0"/>
          <a:fillRef idx="0"/>
          <a:effectRef idx="0"/>
          <a:fontRef idx="minor"/>
        </p:style>
      </p:sp>
      <p:grpSp>
        <p:nvGrpSpPr>
          <p:cNvPr id="1" name=""/>
          <p:cNvGrpSpPr/>
          <p:nvPr/>
        </p:nvGrpSpPr>
        <p:grpSpPr>
          <a:xfrm>
            <a:off x="7560000" y="4590000"/>
            <a:ext cx="536400" cy="716400"/>
            <a:chOff x="7560000" y="4590000"/>
            <a:chExt cx="536400" cy="716400"/>
          </a:xfrm>
        </p:grpSpPr>
        <p:sp>
          <p:nvSpPr>
            <p:cNvPr id="2" name=""/>
            <p:cNvSpPr/>
            <p:nvPr/>
          </p:nvSpPr>
          <p:spPr>
            <a:xfrm>
              <a:off x="7560000" y="5083560"/>
              <a:ext cx="91080" cy="101880"/>
            </a:xfrm>
            <a:custGeom>
              <a:avLst/>
              <a:gdLst/>
              <a:ahLst/>
              <a:rect l="l" t="t" r="r" b="b"/>
              <a:pathLst>
                <a:path w="264" h="294">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style>
            <a:lnRef idx="0"/>
            <a:fillRef idx="0"/>
            <a:effectRef idx="0"/>
            <a:fontRef idx="minor"/>
          </p:style>
        </p:sp>
        <p:sp>
          <p:nvSpPr>
            <p:cNvPr id="3" name=""/>
            <p:cNvSpPr/>
            <p:nvPr/>
          </p:nvSpPr>
          <p:spPr>
            <a:xfrm>
              <a:off x="7594200" y="5071320"/>
              <a:ext cx="160200" cy="206280"/>
            </a:xfrm>
            <a:custGeom>
              <a:avLst/>
              <a:gdLst/>
              <a:ahLst/>
              <a:rect l="l" t="t" r="r" b="b"/>
              <a:pathLst>
                <a:path w="567" h="617">
                  <a:moveTo>
                    <a:pt x="98" y="490"/>
                  </a:moveTo>
                  <a:cubicBezTo>
                    <a:pt x="0" y="113"/>
                    <a:pt x="207" y="163"/>
                    <a:pt x="262" y="0"/>
                  </a:cubicBezTo>
                  <a:cubicBezTo>
                    <a:pt x="339" y="39"/>
                    <a:pt x="417" y="77"/>
                    <a:pt x="495" y="116"/>
                  </a:cubicBezTo>
                  <a:cubicBezTo>
                    <a:pt x="495" y="113"/>
                    <a:pt x="566" y="477"/>
                    <a:pt x="498" y="557"/>
                  </a:cubicBezTo>
                  <a:cubicBezTo>
                    <a:pt x="445" y="616"/>
                    <a:pt x="118" y="567"/>
                    <a:pt x="98" y="490"/>
                  </a:cubicBezTo>
                  <a:close/>
                </a:path>
              </a:pathLst>
            </a:custGeom>
            <a:solidFill>
              <a:srgbClr val="74b531"/>
            </a:solidFill>
            <a:ln w="0">
              <a:noFill/>
            </a:ln>
          </p:spPr>
          <p:style>
            <a:lnRef idx="0"/>
            <a:fillRef idx="0"/>
            <a:effectRef idx="0"/>
            <a:fontRef idx="minor"/>
          </p:style>
        </p:sp>
        <p:sp>
          <p:nvSpPr>
            <p:cNvPr id="4" name=""/>
            <p:cNvSpPr/>
            <p:nvPr/>
          </p:nvSpPr>
          <p:spPr>
            <a:xfrm>
              <a:off x="7649640" y="5188320"/>
              <a:ext cx="93240" cy="47520"/>
            </a:xfrm>
            <a:custGeom>
              <a:avLst/>
              <a:gdLst/>
              <a:ahLst/>
              <a:rect l="l" t="t" r="r" b="b"/>
              <a:pathLst>
                <a:path w="270" h="149">
                  <a:moveTo>
                    <a:pt x="233" y="74"/>
                  </a:moveTo>
                  <a:cubicBezTo>
                    <a:pt x="213" y="54"/>
                    <a:pt x="190" y="34"/>
                    <a:pt x="164" y="24"/>
                  </a:cubicBezTo>
                  <a:cubicBezTo>
                    <a:pt x="112" y="0"/>
                    <a:pt x="52" y="0"/>
                    <a:pt x="0" y="21"/>
                  </a:cubicBezTo>
                  <a:cubicBezTo>
                    <a:pt x="56" y="21"/>
                    <a:pt x="105" y="24"/>
                    <a:pt x="154" y="47"/>
                  </a:cubicBezTo>
                  <a:cubicBezTo>
                    <a:pt x="177" y="57"/>
                    <a:pt x="200" y="71"/>
                    <a:pt x="219" y="87"/>
                  </a:cubicBezTo>
                  <a:cubicBezTo>
                    <a:pt x="236" y="104"/>
                    <a:pt x="255" y="124"/>
                    <a:pt x="269" y="148"/>
                  </a:cubicBezTo>
                  <a:cubicBezTo>
                    <a:pt x="265" y="121"/>
                    <a:pt x="253" y="94"/>
                    <a:pt x="233" y="74"/>
                  </a:cubicBezTo>
                  <a:close/>
                </a:path>
              </a:pathLst>
            </a:custGeom>
            <a:solidFill>
              <a:srgbClr val="74b531"/>
            </a:solidFill>
            <a:ln w="0">
              <a:noFill/>
            </a:ln>
          </p:spPr>
          <p:style>
            <a:lnRef idx="0"/>
            <a:fillRef idx="0"/>
            <a:effectRef idx="0"/>
            <a:fontRef idx="minor"/>
          </p:style>
        </p:sp>
        <p:sp>
          <p:nvSpPr>
            <p:cNvPr id="5" name=""/>
            <p:cNvSpPr/>
            <p:nvPr/>
          </p:nvSpPr>
          <p:spPr>
            <a:xfrm>
              <a:off x="7726320" y="5054400"/>
              <a:ext cx="135720" cy="252000"/>
            </a:xfrm>
            <a:custGeom>
              <a:avLst/>
              <a:gdLst/>
              <a:ahLst/>
              <a:rect l="l" t="t" r="r" b="b"/>
              <a:pathLst>
                <a:path w="430" h="727">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style>
            <a:lnRef idx="0"/>
            <a:fillRef idx="0"/>
            <a:effectRef idx="0"/>
            <a:fontRef idx="minor"/>
          </p:style>
        </p:sp>
        <p:sp>
          <p:nvSpPr>
            <p:cNvPr id="6" name=""/>
            <p:cNvSpPr/>
            <p:nvPr/>
          </p:nvSpPr>
          <p:spPr>
            <a:xfrm>
              <a:off x="7848360" y="5054400"/>
              <a:ext cx="136080" cy="252000"/>
            </a:xfrm>
            <a:custGeom>
              <a:avLst/>
              <a:gdLst/>
              <a:ahLst/>
              <a:rect l="l" t="t" r="r" b="b"/>
              <a:pathLst>
                <a:path w="430" h="727">
                  <a:moveTo>
                    <a:pt x="350" y="666"/>
                  </a:moveTo>
                  <a:cubicBezTo>
                    <a:pt x="429" y="583"/>
                    <a:pt x="425" y="213"/>
                    <a:pt x="429" y="29"/>
                  </a:cubicBezTo>
                  <a:cubicBezTo>
                    <a:pt x="317" y="20"/>
                    <a:pt x="206" y="10"/>
                    <a:pt x="95" y="0"/>
                  </a:cubicBezTo>
                  <a:cubicBezTo>
                    <a:pt x="85" y="222"/>
                    <a:pt x="0" y="586"/>
                    <a:pt x="66" y="666"/>
                  </a:cubicBezTo>
                  <a:cubicBezTo>
                    <a:pt x="115" y="726"/>
                    <a:pt x="295" y="723"/>
                    <a:pt x="350" y="666"/>
                  </a:cubicBezTo>
                  <a:close/>
                </a:path>
              </a:pathLst>
            </a:custGeom>
            <a:solidFill>
              <a:srgbClr val="74b531"/>
            </a:solidFill>
            <a:ln w="0">
              <a:noFill/>
            </a:ln>
          </p:spPr>
          <p:style>
            <a:lnRef idx="0"/>
            <a:fillRef idx="0"/>
            <a:effectRef idx="0"/>
            <a:fontRef idx="minor"/>
          </p:style>
        </p:sp>
        <p:sp>
          <p:nvSpPr>
            <p:cNvPr id="7" name=""/>
            <p:cNvSpPr/>
            <p:nvPr/>
          </p:nvSpPr>
          <p:spPr>
            <a:xfrm>
              <a:off x="7852320" y="5191200"/>
              <a:ext cx="6120" cy="99720"/>
            </a:xfrm>
            <a:custGeom>
              <a:avLst/>
              <a:gdLst/>
              <a:ahLst/>
              <a:rect l="l" t="t" r="r" b="b"/>
              <a:pathLst>
                <a:path w="28" h="288">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style>
            <a:lnRef idx="0"/>
            <a:fillRef idx="0"/>
            <a:effectRef idx="0"/>
            <a:fontRef idx="minor"/>
          </p:style>
        </p:sp>
        <p:sp>
          <p:nvSpPr>
            <p:cNvPr id="8" name=""/>
            <p:cNvSpPr/>
            <p:nvPr/>
          </p:nvSpPr>
          <p:spPr>
            <a:xfrm>
              <a:off x="7751160" y="5044680"/>
              <a:ext cx="208440" cy="205200"/>
            </a:xfrm>
            <a:custGeom>
              <a:avLst/>
              <a:gdLst/>
              <a:ahLst/>
              <a:rect l="l" t="t" r="r" b="b"/>
              <a:pathLst>
                <a:path w="590" h="581">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style>
            <a:lnRef idx="0"/>
            <a:fillRef idx="0"/>
            <a:effectRef idx="0"/>
            <a:fontRef idx="minor"/>
          </p:style>
        </p:sp>
        <p:sp>
          <p:nvSpPr>
            <p:cNvPr id="9" name=""/>
            <p:cNvSpPr/>
            <p:nvPr/>
          </p:nvSpPr>
          <p:spPr>
            <a:xfrm>
              <a:off x="7614720" y="4590000"/>
              <a:ext cx="155880" cy="312120"/>
            </a:xfrm>
            <a:custGeom>
              <a:avLst/>
              <a:gdLst/>
              <a:ahLst/>
              <a:rect l="l" t="t" r="r" b="b"/>
              <a:pathLst>
                <a:path w="494" h="887">
                  <a:moveTo>
                    <a:pt x="454" y="393"/>
                  </a:moveTo>
                  <a:cubicBezTo>
                    <a:pt x="471" y="743"/>
                    <a:pt x="480" y="690"/>
                    <a:pt x="493" y="839"/>
                  </a:cubicBezTo>
                  <a:cubicBezTo>
                    <a:pt x="432" y="855"/>
                    <a:pt x="371" y="870"/>
                    <a:pt x="310" y="886"/>
                  </a:cubicBezTo>
                  <a:cubicBezTo>
                    <a:pt x="235" y="753"/>
                    <a:pt x="320" y="852"/>
                    <a:pt x="85" y="486"/>
                  </a:cubicBezTo>
                  <a:cubicBezTo>
                    <a:pt x="0" y="350"/>
                    <a:pt x="91" y="29"/>
                    <a:pt x="143" y="9"/>
                  </a:cubicBezTo>
                  <a:cubicBezTo>
                    <a:pt x="176" y="0"/>
                    <a:pt x="448" y="213"/>
                    <a:pt x="454" y="393"/>
                  </a:cubicBezTo>
                  <a:close/>
                </a:path>
              </a:pathLst>
            </a:custGeom>
            <a:solidFill>
              <a:srgbClr val="74b531"/>
            </a:solidFill>
            <a:ln w="0">
              <a:noFill/>
            </a:ln>
          </p:spPr>
          <p:style>
            <a:lnRef idx="0"/>
            <a:fillRef idx="0"/>
            <a:effectRef idx="0"/>
            <a:fontRef idx="minor"/>
          </p:style>
        </p:sp>
        <p:sp>
          <p:nvSpPr>
            <p:cNvPr id="10" name=""/>
            <p:cNvSpPr/>
            <p:nvPr/>
          </p:nvSpPr>
          <p:spPr>
            <a:xfrm>
              <a:off x="7645680" y="4653360"/>
              <a:ext cx="112320" cy="246240"/>
            </a:xfrm>
            <a:custGeom>
              <a:avLst/>
              <a:gdLst/>
              <a:ahLst/>
              <a:rect l="l" t="t" r="r" b="b"/>
              <a:pathLst>
                <a:path w="345" h="704">
                  <a:moveTo>
                    <a:pt x="262" y="236"/>
                  </a:moveTo>
                  <a:cubicBezTo>
                    <a:pt x="324" y="576"/>
                    <a:pt x="317" y="527"/>
                    <a:pt x="344" y="673"/>
                  </a:cubicBezTo>
                  <a:cubicBezTo>
                    <a:pt x="304" y="683"/>
                    <a:pt x="263" y="693"/>
                    <a:pt x="223" y="703"/>
                  </a:cubicBezTo>
                  <a:cubicBezTo>
                    <a:pt x="164" y="565"/>
                    <a:pt x="223" y="679"/>
                    <a:pt x="46" y="289"/>
                  </a:cubicBezTo>
                  <a:cubicBezTo>
                    <a:pt x="0" y="190"/>
                    <a:pt x="26" y="26"/>
                    <a:pt x="75" y="10"/>
                  </a:cubicBezTo>
                  <a:cubicBezTo>
                    <a:pt x="108" y="0"/>
                    <a:pt x="236" y="96"/>
                    <a:pt x="262" y="236"/>
                  </a:cubicBezTo>
                  <a:close/>
                </a:path>
              </a:pathLst>
            </a:custGeom>
            <a:solidFill>
              <a:srgbClr val="74b531"/>
            </a:solidFill>
            <a:ln w="0">
              <a:noFill/>
            </a:ln>
          </p:spPr>
          <p:style>
            <a:lnRef idx="0"/>
            <a:fillRef idx="0"/>
            <a:effectRef idx="0"/>
            <a:fontRef idx="minor"/>
          </p:style>
        </p:sp>
        <p:sp>
          <p:nvSpPr>
            <p:cNvPr id="11" name=""/>
            <p:cNvSpPr/>
            <p:nvPr/>
          </p:nvSpPr>
          <p:spPr>
            <a:xfrm>
              <a:off x="7939440" y="4590000"/>
              <a:ext cx="156960" cy="312120"/>
            </a:xfrm>
            <a:custGeom>
              <a:avLst/>
              <a:gdLst/>
              <a:ahLst/>
              <a:rect l="l" t="t" r="r" b="b"/>
              <a:pathLst>
                <a:path w="499" h="887">
                  <a:moveTo>
                    <a:pt x="39" y="393"/>
                  </a:moveTo>
                  <a:cubicBezTo>
                    <a:pt x="23" y="743"/>
                    <a:pt x="13" y="690"/>
                    <a:pt x="0" y="839"/>
                  </a:cubicBezTo>
                  <a:cubicBezTo>
                    <a:pt x="61" y="855"/>
                    <a:pt x="122" y="870"/>
                    <a:pt x="183" y="886"/>
                  </a:cubicBezTo>
                  <a:cubicBezTo>
                    <a:pt x="259" y="753"/>
                    <a:pt x="173" y="852"/>
                    <a:pt x="410" y="486"/>
                  </a:cubicBezTo>
                  <a:cubicBezTo>
                    <a:pt x="498" y="350"/>
                    <a:pt x="403" y="29"/>
                    <a:pt x="350" y="9"/>
                  </a:cubicBezTo>
                  <a:cubicBezTo>
                    <a:pt x="318" y="0"/>
                    <a:pt x="46" y="213"/>
                    <a:pt x="39" y="393"/>
                  </a:cubicBezTo>
                  <a:close/>
                </a:path>
              </a:pathLst>
            </a:custGeom>
            <a:solidFill>
              <a:srgbClr val="74b531"/>
            </a:solidFill>
            <a:ln w="0">
              <a:noFill/>
            </a:ln>
          </p:spPr>
          <p:style>
            <a:lnRef idx="0"/>
            <a:fillRef idx="0"/>
            <a:effectRef idx="0"/>
            <a:fontRef idx="minor"/>
          </p:style>
        </p:sp>
        <p:sp>
          <p:nvSpPr>
            <p:cNvPr id="12" name=""/>
            <p:cNvSpPr/>
            <p:nvPr/>
          </p:nvSpPr>
          <p:spPr>
            <a:xfrm>
              <a:off x="7952400" y="4653360"/>
              <a:ext cx="112680" cy="247320"/>
            </a:xfrm>
            <a:custGeom>
              <a:avLst/>
              <a:gdLst/>
              <a:ahLst/>
              <a:rect l="l" t="t" r="r" b="b"/>
              <a:pathLst>
                <a:path w="345" h="707">
                  <a:moveTo>
                    <a:pt x="82" y="236"/>
                  </a:moveTo>
                  <a:cubicBezTo>
                    <a:pt x="19" y="576"/>
                    <a:pt x="27" y="527"/>
                    <a:pt x="0" y="673"/>
                  </a:cubicBezTo>
                  <a:cubicBezTo>
                    <a:pt x="39" y="684"/>
                    <a:pt x="79" y="695"/>
                    <a:pt x="118" y="706"/>
                  </a:cubicBezTo>
                  <a:cubicBezTo>
                    <a:pt x="178" y="569"/>
                    <a:pt x="118" y="684"/>
                    <a:pt x="298" y="294"/>
                  </a:cubicBezTo>
                  <a:cubicBezTo>
                    <a:pt x="344" y="190"/>
                    <a:pt x="321" y="26"/>
                    <a:pt x="268" y="10"/>
                  </a:cubicBezTo>
                  <a:cubicBezTo>
                    <a:pt x="236" y="0"/>
                    <a:pt x="109" y="96"/>
                    <a:pt x="82" y="236"/>
                  </a:cubicBezTo>
                  <a:close/>
                </a:path>
              </a:pathLst>
            </a:custGeom>
            <a:solidFill>
              <a:srgbClr val="74b531"/>
            </a:solidFill>
            <a:ln w="0">
              <a:noFill/>
            </a:ln>
          </p:spPr>
          <p:style>
            <a:lnRef idx="0"/>
            <a:fillRef idx="0"/>
            <a:effectRef idx="0"/>
            <a:fontRef idx="minor"/>
          </p:style>
        </p:sp>
        <p:sp>
          <p:nvSpPr>
            <p:cNvPr id="13" name=""/>
            <p:cNvSpPr/>
            <p:nvPr/>
          </p:nvSpPr>
          <p:spPr>
            <a:xfrm>
              <a:off x="7641000" y="4781880"/>
              <a:ext cx="428400" cy="381600"/>
            </a:xfrm>
            <a:custGeom>
              <a:avLst/>
              <a:gdLst/>
              <a:ahLst/>
              <a:rect l="l" t="t" r="r" b="b"/>
              <a:pathLst>
                <a:path w="1461" h="1071">
                  <a:moveTo>
                    <a:pt x="730" y="0"/>
                  </a:moveTo>
                  <a:cubicBezTo>
                    <a:pt x="399" y="0"/>
                    <a:pt x="248" y="144"/>
                    <a:pt x="248" y="343"/>
                  </a:cubicBezTo>
                  <a:cubicBezTo>
                    <a:pt x="248" y="510"/>
                    <a:pt x="0" y="757"/>
                    <a:pt x="223" y="920"/>
                  </a:cubicBezTo>
                  <a:cubicBezTo>
                    <a:pt x="330" y="1000"/>
                    <a:pt x="514" y="1070"/>
                    <a:pt x="730" y="1070"/>
                  </a:cubicBezTo>
                  <a:cubicBezTo>
                    <a:pt x="946" y="1070"/>
                    <a:pt x="1129" y="1000"/>
                    <a:pt x="1238" y="920"/>
                  </a:cubicBezTo>
                  <a:cubicBezTo>
                    <a:pt x="1460" y="754"/>
                    <a:pt x="1211" y="510"/>
                    <a:pt x="1211" y="343"/>
                  </a:cubicBezTo>
                  <a:cubicBezTo>
                    <a:pt x="1211" y="144"/>
                    <a:pt x="1064" y="0"/>
                    <a:pt x="730" y="0"/>
                  </a:cubicBezTo>
                  <a:close/>
                </a:path>
              </a:pathLst>
            </a:custGeom>
            <a:solidFill>
              <a:srgbClr val="74b531"/>
            </a:solidFill>
            <a:ln w="0">
              <a:noFill/>
            </a:ln>
          </p:spPr>
          <p:style>
            <a:lnRef idx="0"/>
            <a:fillRef idx="0"/>
            <a:effectRef idx="0"/>
            <a:fontRef idx="minor"/>
          </p:style>
        </p:sp>
        <p:sp>
          <p:nvSpPr>
            <p:cNvPr id="14" name=""/>
            <p:cNvSpPr/>
            <p:nvPr/>
          </p:nvSpPr>
          <p:spPr>
            <a:xfrm>
              <a:off x="7669440" y="4834800"/>
              <a:ext cx="374040" cy="315720"/>
            </a:xfrm>
            <a:custGeom>
              <a:avLst/>
              <a:gdLst/>
              <a:ahLst/>
              <a:rect l="l" t="t" r="r" b="b"/>
              <a:pathLst>
                <a:path w="1147" h="898">
                  <a:moveTo>
                    <a:pt x="528" y="40"/>
                  </a:moveTo>
                  <a:cubicBezTo>
                    <a:pt x="557" y="0"/>
                    <a:pt x="583" y="0"/>
                    <a:pt x="613" y="40"/>
                  </a:cubicBezTo>
                  <a:cubicBezTo>
                    <a:pt x="681" y="130"/>
                    <a:pt x="790" y="324"/>
                    <a:pt x="796" y="484"/>
                  </a:cubicBezTo>
                  <a:cubicBezTo>
                    <a:pt x="921" y="467"/>
                    <a:pt x="1061" y="473"/>
                    <a:pt x="1091" y="541"/>
                  </a:cubicBezTo>
                  <a:cubicBezTo>
                    <a:pt x="1146" y="674"/>
                    <a:pt x="885" y="897"/>
                    <a:pt x="574" y="897"/>
                  </a:cubicBezTo>
                  <a:cubicBezTo>
                    <a:pt x="259" y="897"/>
                    <a:pt x="0" y="674"/>
                    <a:pt x="57" y="541"/>
                  </a:cubicBezTo>
                  <a:cubicBezTo>
                    <a:pt x="79" y="473"/>
                    <a:pt x="224" y="467"/>
                    <a:pt x="344" y="484"/>
                  </a:cubicBezTo>
                  <a:cubicBezTo>
                    <a:pt x="352" y="324"/>
                    <a:pt x="459" y="130"/>
                    <a:pt x="528" y="40"/>
                  </a:cubicBezTo>
                  <a:close/>
                </a:path>
              </a:pathLst>
            </a:custGeom>
            <a:solidFill>
              <a:srgbClr val="74b531"/>
            </a:solidFill>
            <a:ln w="0">
              <a:noFill/>
            </a:ln>
          </p:spPr>
          <p:style>
            <a:lnRef idx="0"/>
            <a:fillRef idx="0"/>
            <a:effectRef idx="0"/>
            <a:fontRef idx="minor"/>
          </p:style>
        </p:sp>
        <p:sp>
          <p:nvSpPr>
            <p:cNvPr id="15" name=""/>
            <p:cNvSpPr/>
            <p:nvPr/>
          </p:nvSpPr>
          <p:spPr>
            <a:xfrm>
              <a:off x="7768080" y="5062680"/>
              <a:ext cx="174600" cy="62280"/>
            </a:xfrm>
            <a:custGeom>
              <a:avLst/>
              <a:gdLst/>
              <a:ahLst/>
              <a:rect l="l" t="t" r="r" b="b"/>
              <a:pathLst>
                <a:path w="524" h="184">
                  <a:moveTo>
                    <a:pt x="114" y="67"/>
                  </a:moveTo>
                  <a:cubicBezTo>
                    <a:pt x="150" y="70"/>
                    <a:pt x="189" y="61"/>
                    <a:pt x="219" y="40"/>
                  </a:cubicBezTo>
                  <a:cubicBezTo>
                    <a:pt x="235" y="30"/>
                    <a:pt x="248" y="17"/>
                    <a:pt x="262" y="0"/>
                  </a:cubicBezTo>
                  <a:cubicBezTo>
                    <a:pt x="271" y="17"/>
                    <a:pt x="287" y="30"/>
                    <a:pt x="304" y="40"/>
                  </a:cubicBezTo>
                  <a:cubicBezTo>
                    <a:pt x="337" y="61"/>
                    <a:pt x="372" y="70"/>
                    <a:pt x="409" y="67"/>
                  </a:cubicBezTo>
                  <a:cubicBezTo>
                    <a:pt x="445" y="67"/>
                    <a:pt x="481" y="53"/>
                    <a:pt x="507" y="30"/>
                  </a:cubicBezTo>
                  <a:cubicBezTo>
                    <a:pt x="523" y="17"/>
                    <a:pt x="438" y="183"/>
                    <a:pt x="262" y="183"/>
                  </a:cubicBezTo>
                  <a:cubicBezTo>
                    <a:pt x="85" y="183"/>
                    <a:pt x="0" y="17"/>
                    <a:pt x="16" y="30"/>
                  </a:cubicBezTo>
                  <a:cubicBezTo>
                    <a:pt x="42" y="50"/>
                    <a:pt x="78" y="64"/>
                    <a:pt x="114" y="67"/>
                  </a:cubicBezTo>
                  <a:close/>
                </a:path>
              </a:pathLst>
            </a:custGeom>
            <a:solidFill>
              <a:srgbClr val="74b531"/>
            </a:solidFill>
            <a:ln w="0">
              <a:noFill/>
            </a:ln>
          </p:spPr>
          <p:style>
            <a:lnRef idx="0"/>
            <a:fillRef idx="0"/>
            <a:effectRef idx="0"/>
            <a:fontRef idx="minor"/>
          </p:style>
        </p:sp>
        <p:sp>
          <p:nvSpPr>
            <p:cNvPr id="16" name=""/>
            <p:cNvSpPr/>
            <p:nvPr/>
          </p:nvSpPr>
          <p:spPr>
            <a:xfrm>
              <a:off x="7705080" y="4881960"/>
              <a:ext cx="101160" cy="123120"/>
            </a:xfrm>
            <a:custGeom>
              <a:avLst/>
              <a:gdLst/>
              <a:ahLst/>
              <a:rect l="l" t="t" r="r" b="b"/>
              <a:pathLst>
                <a:path w="322" h="419">
                  <a:moveTo>
                    <a:pt x="206" y="41"/>
                  </a:moveTo>
                  <a:cubicBezTo>
                    <a:pt x="108" y="0"/>
                    <a:pt x="42" y="97"/>
                    <a:pt x="26" y="150"/>
                  </a:cubicBezTo>
                  <a:cubicBezTo>
                    <a:pt x="0" y="230"/>
                    <a:pt x="33" y="320"/>
                    <a:pt x="42" y="341"/>
                  </a:cubicBezTo>
                  <a:cubicBezTo>
                    <a:pt x="50" y="354"/>
                    <a:pt x="121" y="418"/>
                    <a:pt x="282" y="357"/>
                  </a:cubicBezTo>
                  <a:cubicBezTo>
                    <a:pt x="278" y="357"/>
                    <a:pt x="321" y="267"/>
                    <a:pt x="302" y="184"/>
                  </a:cubicBezTo>
                  <a:cubicBezTo>
                    <a:pt x="270" y="136"/>
                    <a:pt x="291" y="74"/>
                    <a:pt x="206" y="41"/>
                  </a:cubicBezTo>
                  <a:close/>
                </a:path>
              </a:pathLst>
            </a:custGeom>
            <a:solidFill>
              <a:srgbClr val="74b531"/>
            </a:solidFill>
            <a:ln w="0">
              <a:noFill/>
            </a:ln>
          </p:spPr>
          <p:style>
            <a:lnRef idx="0"/>
            <a:fillRef idx="0"/>
            <a:effectRef idx="0"/>
            <a:fontRef idx="minor"/>
          </p:style>
        </p:sp>
        <p:sp>
          <p:nvSpPr>
            <p:cNvPr id="17" name=""/>
            <p:cNvSpPr/>
            <p:nvPr/>
          </p:nvSpPr>
          <p:spPr>
            <a:xfrm>
              <a:off x="7698240" y="4875120"/>
              <a:ext cx="105840" cy="133200"/>
            </a:xfrm>
            <a:custGeom>
              <a:avLst/>
              <a:gdLst/>
              <a:ahLst/>
              <a:rect l="l" t="t" r="r" b="b"/>
              <a:pathLst>
                <a:path w="309" h="388">
                  <a:moveTo>
                    <a:pt x="272" y="67"/>
                  </a:moveTo>
                  <a:cubicBezTo>
                    <a:pt x="258" y="50"/>
                    <a:pt x="245" y="37"/>
                    <a:pt x="230" y="27"/>
                  </a:cubicBezTo>
                  <a:cubicBezTo>
                    <a:pt x="223" y="20"/>
                    <a:pt x="213" y="16"/>
                    <a:pt x="203" y="13"/>
                  </a:cubicBezTo>
                  <a:cubicBezTo>
                    <a:pt x="193" y="9"/>
                    <a:pt x="184" y="6"/>
                    <a:pt x="173" y="6"/>
                  </a:cubicBezTo>
                  <a:cubicBezTo>
                    <a:pt x="134" y="0"/>
                    <a:pt x="95" y="20"/>
                    <a:pt x="69" y="46"/>
                  </a:cubicBezTo>
                  <a:cubicBezTo>
                    <a:pt x="42" y="73"/>
                    <a:pt x="20" y="111"/>
                    <a:pt x="10" y="150"/>
                  </a:cubicBezTo>
                  <a:cubicBezTo>
                    <a:pt x="0" y="190"/>
                    <a:pt x="3" y="233"/>
                    <a:pt x="14" y="273"/>
                  </a:cubicBezTo>
                  <a:cubicBezTo>
                    <a:pt x="17" y="293"/>
                    <a:pt x="23" y="313"/>
                    <a:pt x="33" y="330"/>
                  </a:cubicBezTo>
                  <a:cubicBezTo>
                    <a:pt x="34" y="332"/>
                    <a:pt x="35" y="335"/>
                    <a:pt x="36" y="337"/>
                  </a:cubicBezTo>
                  <a:cubicBezTo>
                    <a:pt x="36" y="340"/>
                    <a:pt x="36" y="343"/>
                    <a:pt x="36" y="346"/>
                  </a:cubicBezTo>
                  <a:cubicBezTo>
                    <a:pt x="37" y="348"/>
                    <a:pt x="38" y="349"/>
                    <a:pt x="39" y="350"/>
                  </a:cubicBezTo>
                  <a:cubicBezTo>
                    <a:pt x="42" y="353"/>
                    <a:pt x="45" y="356"/>
                    <a:pt x="53" y="359"/>
                  </a:cubicBezTo>
                  <a:cubicBezTo>
                    <a:pt x="62" y="367"/>
                    <a:pt x="69" y="370"/>
                    <a:pt x="78" y="374"/>
                  </a:cubicBezTo>
                  <a:cubicBezTo>
                    <a:pt x="115" y="387"/>
                    <a:pt x="151" y="387"/>
                    <a:pt x="187" y="383"/>
                  </a:cubicBezTo>
                  <a:cubicBezTo>
                    <a:pt x="223" y="377"/>
                    <a:pt x="255" y="367"/>
                    <a:pt x="288" y="350"/>
                  </a:cubicBezTo>
                  <a:cubicBezTo>
                    <a:pt x="255" y="356"/>
                    <a:pt x="219" y="367"/>
                    <a:pt x="187" y="367"/>
                  </a:cubicBezTo>
                  <a:cubicBezTo>
                    <a:pt x="155" y="367"/>
                    <a:pt x="118" y="363"/>
                    <a:pt x="88" y="350"/>
                  </a:cubicBezTo>
                  <a:cubicBezTo>
                    <a:pt x="82" y="346"/>
                    <a:pt x="75" y="343"/>
                    <a:pt x="69" y="337"/>
                  </a:cubicBezTo>
                  <a:cubicBezTo>
                    <a:pt x="66" y="333"/>
                    <a:pt x="62" y="333"/>
                    <a:pt x="62" y="330"/>
                  </a:cubicBezTo>
                  <a:cubicBezTo>
                    <a:pt x="61" y="328"/>
                    <a:pt x="60" y="326"/>
                    <a:pt x="59" y="324"/>
                  </a:cubicBezTo>
                  <a:cubicBezTo>
                    <a:pt x="53" y="306"/>
                    <a:pt x="49" y="290"/>
                    <a:pt x="42" y="273"/>
                  </a:cubicBezTo>
                  <a:cubicBezTo>
                    <a:pt x="36" y="237"/>
                    <a:pt x="33" y="200"/>
                    <a:pt x="42" y="167"/>
                  </a:cubicBezTo>
                  <a:cubicBezTo>
                    <a:pt x="49" y="133"/>
                    <a:pt x="69" y="103"/>
                    <a:pt x="91" y="80"/>
                  </a:cubicBezTo>
                  <a:cubicBezTo>
                    <a:pt x="115" y="56"/>
                    <a:pt x="144" y="40"/>
                    <a:pt x="173" y="43"/>
                  </a:cubicBezTo>
                  <a:cubicBezTo>
                    <a:pt x="181" y="43"/>
                    <a:pt x="190" y="43"/>
                    <a:pt x="197" y="46"/>
                  </a:cubicBezTo>
                  <a:cubicBezTo>
                    <a:pt x="203" y="50"/>
                    <a:pt x="213" y="50"/>
                    <a:pt x="219" y="53"/>
                  </a:cubicBezTo>
                  <a:cubicBezTo>
                    <a:pt x="236" y="59"/>
                    <a:pt x="249" y="70"/>
                    <a:pt x="258" y="83"/>
                  </a:cubicBezTo>
                  <a:cubicBezTo>
                    <a:pt x="282" y="103"/>
                    <a:pt x="298" y="136"/>
                    <a:pt x="308" y="176"/>
                  </a:cubicBezTo>
                  <a:cubicBezTo>
                    <a:pt x="308" y="136"/>
                    <a:pt x="294" y="99"/>
                    <a:pt x="272" y="67"/>
                  </a:cubicBezTo>
                  <a:close/>
                </a:path>
              </a:pathLst>
            </a:custGeom>
            <a:solidFill>
              <a:srgbClr val="74b531"/>
            </a:solidFill>
            <a:ln w="0">
              <a:noFill/>
            </a:ln>
          </p:spPr>
          <p:style>
            <a:lnRef idx="0"/>
            <a:fillRef idx="0"/>
            <a:effectRef idx="0"/>
            <a:fontRef idx="minor"/>
          </p:style>
        </p:sp>
        <p:sp>
          <p:nvSpPr>
            <p:cNvPr id="18" name=""/>
            <p:cNvSpPr/>
            <p:nvPr/>
          </p:nvSpPr>
          <p:spPr>
            <a:xfrm>
              <a:off x="7732440" y="4911840"/>
              <a:ext cx="57600" cy="72720"/>
            </a:xfrm>
            <a:custGeom>
              <a:avLst/>
              <a:gdLst/>
              <a:ahLst/>
              <a:rect l="l" t="t" r="r" b="b"/>
              <a:pathLst>
                <a:path w="171" h="213">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style>
            <a:lnRef idx="0"/>
            <a:fillRef idx="0"/>
            <a:effectRef idx="0"/>
            <a:fontRef idx="minor"/>
          </p:style>
        </p:sp>
        <p:sp>
          <p:nvSpPr>
            <p:cNvPr id="19" name=""/>
            <p:cNvSpPr/>
            <p:nvPr/>
          </p:nvSpPr>
          <p:spPr>
            <a:xfrm>
              <a:off x="7905240" y="4881960"/>
              <a:ext cx="100080" cy="123120"/>
            </a:xfrm>
            <a:custGeom>
              <a:avLst/>
              <a:gdLst/>
              <a:ahLst/>
              <a:rect l="l" t="t" r="r" b="b"/>
              <a:pathLst>
                <a:path w="318" h="419">
                  <a:moveTo>
                    <a:pt x="111" y="41"/>
                  </a:moveTo>
                  <a:cubicBezTo>
                    <a:pt x="209" y="0"/>
                    <a:pt x="274" y="97"/>
                    <a:pt x="290" y="150"/>
                  </a:cubicBezTo>
                  <a:cubicBezTo>
                    <a:pt x="317" y="230"/>
                    <a:pt x="284" y="320"/>
                    <a:pt x="274" y="341"/>
                  </a:cubicBezTo>
                  <a:cubicBezTo>
                    <a:pt x="268" y="354"/>
                    <a:pt x="196" y="418"/>
                    <a:pt x="35" y="357"/>
                  </a:cubicBezTo>
                  <a:cubicBezTo>
                    <a:pt x="39" y="357"/>
                    <a:pt x="0" y="267"/>
                    <a:pt x="16" y="184"/>
                  </a:cubicBezTo>
                  <a:cubicBezTo>
                    <a:pt x="47" y="136"/>
                    <a:pt x="25" y="74"/>
                    <a:pt x="111" y="41"/>
                  </a:cubicBezTo>
                  <a:close/>
                </a:path>
              </a:pathLst>
            </a:custGeom>
            <a:solidFill>
              <a:srgbClr val="74b531"/>
            </a:solidFill>
            <a:ln w="0">
              <a:noFill/>
            </a:ln>
          </p:spPr>
          <p:style>
            <a:lnRef idx="0"/>
            <a:fillRef idx="0"/>
            <a:effectRef idx="0"/>
            <a:fontRef idx="minor"/>
          </p:style>
        </p:sp>
        <p:sp>
          <p:nvSpPr>
            <p:cNvPr id="20" name=""/>
            <p:cNvSpPr/>
            <p:nvPr/>
          </p:nvSpPr>
          <p:spPr>
            <a:xfrm>
              <a:off x="7906680" y="4876200"/>
              <a:ext cx="106560" cy="131400"/>
            </a:xfrm>
            <a:custGeom>
              <a:avLst/>
              <a:gdLst/>
              <a:ahLst/>
              <a:rect l="l" t="t" r="r" b="b"/>
              <a:pathLst>
                <a:path w="309" h="384">
                  <a:moveTo>
                    <a:pt x="49" y="77"/>
                  </a:moveTo>
                  <a:cubicBezTo>
                    <a:pt x="62" y="64"/>
                    <a:pt x="76" y="53"/>
                    <a:pt x="88" y="46"/>
                  </a:cubicBezTo>
                  <a:cubicBezTo>
                    <a:pt x="95" y="43"/>
                    <a:pt x="104" y="40"/>
                    <a:pt x="112" y="40"/>
                  </a:cubicBezTo>
                  <a:cubicBezTo>
                    <a:pt x="118" y="37"/>
                    <a:pt x="128" y="37"/>
                    <a:pt x="134" y="37"/>
                  </a:cubicBezTo>
                  <a:cubicBezTo>
                    <a:pt x="164" y="37"/>
                    <a:pt x="197" y="50"/>
                    <a:pt x="216" y="73"/>
                  </a:cubicBezTo>
                  <a:cubicBezTo>
                    <a:pt x="239" y="96"/>
                    <a:pt x="259" y="130"/>
                    <a:pt x="265" y="160"/>
                  </a:cubicBezTo>
                  <a:cubicBezTo>
                    <a:pt x="271" y="194"/>
                    <a:pt x="271" y="229"/>
                    <a:pt x="265" y="266"/>
                  </a:cubicBezTo>
                  <a:cubicBezTo>
                    <a:pt x="262" y="284"/>
                    <a:pt x="255" y="303"/>
                    <a:pt x="249" y="316"/>
                  </a:cubicBezTo>
                  <a:cubicBezTo>
                    <a:pt x="248" y="319"/>
                    <a:pt x="247" y="321"/>
                    <a:pt x="246" y="324"/>
                  </a:cubicBezTo>
                  <a:cubicBezTo>
                    <a:pt x="243" y="327"/>
                    <a:pt x="239" y="327"/>
                    <a:pt x="239" y="330"/>
                  </a:cubicBezTo>
                  <a:cubicBezTo>
                    <a:pt x="232" y="333"/>
                    <a:pt x="226" y="340"/>
                    <a:pt x="219" y="343"/>
                  </a:cubicBezTo>
                  <a:cubicBezTo>
                    <a:pt x="189" y="356"/>
                    <a:pt x="157" y="364"/>
                    <a:pt x="121" y="359"/>
                  </a:cubicBezTo>
                  <a:cubicBezTo>
                    <a:pt x="88" y="359"/>
                    <a:pt x="52" y="353"/>
                    <a:pt x="19" y="343"/>
                  </a:cubicBezTo>
                  <a:cubicBezTo>
                    <a:pt x="52" y="359"/>
                    <a:pt x="85" y="370"/>
                    <a:pt x="121" y="377"/>
                  </a:cubicBezTo>
                  <a:cubicBezTo>
                    <a:pt x="157" y="383"/>
                    <a:pt x="194" y="380"/>
                    <a:pt x="229" y="367"/>
                  </a:cubicBezTo>
                  <a:cubicBezTo>
                    <a:pt x="239" y="364"/>
                    <a:pt x="246" y="359"/>
                    <a:pt x="255" y="353"/>
                  </a:cubicBezTo>
                  <a:cubicBezTo>
                    <a:pt x="259" y="350"/>
                    <a:pt x="265" y="346"/>
                    <a:pt x="268" y="343"/>
                  </a:cubicBezTo>
                  <a:cubicBezTo>
                    <a:pt x="269" y="342"/>
                    <a:pt x="270" y="341"/>
                    <a:pt x="271" y="340"/>
                  </a:cubicBezTo>
                  <a:cubicBezTo>
                    <a:pt x="272" y="339"/>
                    <a:pt x="273" y="338"/>
                    <a:pt x="275" y="337"/>
                  </a:cubicBezTo>
                  <a:cubicBezTo>
                    <a:pt x="275" y="336"/>
                    <a:pt x="275" y="335"/>
                    <a:pt x="275" y="333"/>
                  </a:cubicBezTo>
                  <a:cubicBezTo>
                    <a:pt x="276" y="332"/>
                    <a:pt x="277" y="331"/>
                    <a:pt x="279" y="330"/>
                  </a:cubicBezTo>
                  <a:cubicBezTo>
                    <a:pt x="285" y="310"/>
                    <a:pt x="292" y="293"/>
                    <a:pt x="298" y="273"/>
                  </a:cubicBezTo>
                  <a:cubicBezTo>
                    <a:pt x="308" y="234"/>
                    <a:pt x="308" y="194"/>
                    <a:pt x="301" y="150"/>
                  </a:cubicBezTo>
                  <a:cubicBezTo>
                    <a:pt x="292" y="110"/>
                    <a:pt x="268" y="73"/>
                    <a:pt x="243" y="46"/>
                  </a:cubicBezTo>
                  <a:cubicBezTo>
                    <a:pt x="213" y="20"/>
                    <a:pt x="177" y="0"/>
                    <a:pt x="137" y="6"/>
                  </a:cubicBezTo>
                  <a:cubicBezTo>
                    <a:pt x="128" y="6"/>
                    <a:pt x="118" y="9"/>
                    <a:pt x="109" y="13"/>
                  </a:cubicBezTo>
                  <a:cubicBezTo>
                    <a:pt x="98" y="17"/>
                    <a:pt x="92" y="20"/>
                    <a:pt x="82" y="27"/>
                  </a:cubicBezTo>
                  <a:cubicBezTo>
                    <a:pt x="66" y="37"/>
                    <a:pt x="52" y="50"/>
                    <a:pt x="39" y="67"/>
                  </a:cubicBezTo>
                  <a:cubicBezTo>
                    <a:pt x="16" y="93"/>
                    <a:pt x="3" y="133"/>
                    <a:pt x="0" y="173"/>
                  </a:cubicBezTo>
                  <a:cubicBezTo>
                    <a:pt x="10" y="136"/>
                    <a:pt x="23" y="99"/>
                    <a:pt x="49" y="77"/>
                  </a:cubicBezTo>
                  <a:close/>
                </a:path>
              </a:pathLst>
            </a:custGeom>
            <a:solidFill>
              <a:srgbClr val="74b531"/>
            </a:solidFill>
            <a:ln w="0">
              <a:noFill/>
            </a:ln>
          </p:spPr>
          <p:style>
            <a:lnRef idx="0"/>
            <a:fillRef idx="0"/>
            <a:effectRef idx="0"/>
            <a:fontRef idx="minor"/>
          </p:style>
        </p:sp>
        <p:sp>
          <p:nvSpPr>
            <p:cNvPr id="21" name=""/>
            <p:cNvSpPr/>
            <p:nvPr/>
          </p:nvSpPr>
          <p:spPr>
            <a:xfrm>
              <a:off x="7921800" y="4911840"/>
              <a:ext cx="57600" cy="72720"/>
            </a:xfrm>
            <a:custGeom>
              <a:avLst/>
              <a:gdLst/>
              <a:ahLst/>
              <a:rect l="l" t="t" r="r" b="b"/>
              <a:pathLst>
                <a:path w="171" h="213">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style>
            <a:lnRef idx="0"/>
            <a:fillRef idx="0"/>
            <a:effectRef idx="0"/>
            <a:fontRef idx="minor"/>
          </p:style>
        </p:sp>
        <p:sp>
          <p:nvSpPr>
            <p:cNvPr id="22" name=""/>
            <p:cNvSpPr/>
            <p:nvPr/>
          </p:nvSpPr>
          <p:spPr>
            <a:xfrm>
              <a:off x="7826400" y="5047200"/>
              <a:ext cx="58680" cy="49320"/>
            </a:xfrm>
            <a:custGeom>
              <a:avLst/>
              <a:gdLst/>
              <a:ahLst/>
              <a:rect l="l" t="t" r="r" b="b"/>
              <a:pathLst>
                <a:path w="174" h="148">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style>
            <a:lnRef idx="0"/>
            <a:fillRef idx="0"/>
            <a:effectRef idx="0"/>
            <a:fontRef idx="minor"/>
          </p:style>
        </p:sp>
        <p:sp>
          <p:nvSpPr>
            <p:cNvPr id="23" name=""/>
            <p:cNvSpPr/>
            <p:nvPr/>
          </p:nvSpPr>
          <p:spPr>
            <a:xfrm>
              <a:off x="7740360" y="5002560"/>
              <a:ext cx="232200" cy="82080"/>
            </a:xfrm>
            <a:custGeom>
              <a:avLst/>
              <a:gdLst/>
              <a:ahLst/>
              <a:rect l="l" t="t" r="r" b="b"/>
              <a:pathLst>
                <a:path w="656" h="242">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style>
            <a:lnRef idx="0"/>
            <a:fillRef idx="0"/>
            <a:effectRef idx="0"/>
            <a:fontRef idx="minor"/>
          </p:style>
        </p:sp>
        <p:sp>
          <p:nvSpPr>
            <p:cNvPr id="24" name=""/>
            <p:cNvSpPr/>
            <p:nvPr/>
          </p:nvSpPr>
          <p:spPr>
            <a:xfrm>
              <a:off x="7813440" y="4987080"/>
              <a:ext cx="86400" cy="39600"/>
            </a:xfrm>
            <a:custGeom>
              <a:avLst/>
              <a:gdLst/>
              <a:ahLst/>
              <a:rect l="l" t="t" r="r" b="b"/>
              <a:pathLst>
                <a:path w="269" h="121">
                  <a:moveTo>
                    <a:pt x="134" y="0"/>
                  </a:moveTo>
                  <a:cubicBezTo>
                    <a:pt x="157" y="0"/>
                    <a:pt x="226" y="0"/>
                    <a:pt x="252" y="21"/>
                  </a:cubicBezTo>
                  <a:cubicBezTo>
                    <a:pt x="268" y="34"/>
                    <a:pt x="255" y="67"/>
                    <a:pt x="213" y="98"/>
                  </a:cubicBezTo>
                  <a:cubicBezTo>
                    <a:pt x="183" y="117"/>
                    <a:pt x="156" y="120"/>
                    <a:pt x="137" y="120"/>
                  </a:cubicBezTo>
                  <a:cubicBezTo>
                    <a:pt x="114" y="120"/>
                    <a:pt x="88" y="114"/>
                    <a:pt x="62" y="98"/>
                  </a:cubicBezTo>
                  <a:cubicBezTo>
                    <a:pt x="10" y="67"/>
                    <a:pt x="0" y="34"/>
                    <a:pt x="16" y="21"/>
                  </a:cubicBezTo>
                  <a:cubicBezTo>
                    <a:pt x="39" y="0"/>
                    <a:pt x="111" y="0"/>
                    <a:pt x="134" y="0"/>
                  </a:cubicBezTo>
                  <a:close/>
                </a:path>
              </a:pathLst>
            </a:custGeom>
            <a:solidFill>
              <a:srgbClr val="74b531"/>
            </a:solidFill>
            <a:ln w="0">
              <a:noFill/>
            </a:ln>
          </p:spPr>
          <p:style>
            <a:lnRef idx="0"/>
            <a:fillRef idx="0"/>
            <a:effectRef idx="0"/>
            <a:fontRef idx="minor"/>
          </p:style>
        </p:sp>
      </p:grpSp>
      <p:grpSp>
        <p:nvGrpSpPr>
          <p:cNvPr id="25" name=""/>
          <p:cNvGrpSpPr/>
          <p:nvPr/>
        </p:nvGrpSpPr>
        <p:grpSpPr>
          <a:xfrm>
            <a:off x="9090000" y="4770000"/>
            <a:ext cx="266400" cy="356400"/>
            <a:chOff x="9090000" y="4770000"/>
            <a:chExt cx="266400" cy="356400"/>
          </a:xfrm>
        </p:grpSpPr>
        <p:sp>
          <p:nvSpPr>
            <p:cNvPr id="26" name=""/>
            <p:cNvSpPr/>
            <p:nvPr/>
          </p:nvSpPr>
          <p:spPr>
            <a:xfrm>
              <a:off x="9312840" y="5016600"/>
              <a:ext cx="43560" cy="48960"/>
            </a:xfrm>
            <a:custGeom>
              <a:avLst/>
              <a:gdLst/>
              <a:ahLst/>
              <a:rect l="l" t="t" r="r" b="b"/>
              <a:pathLst>
                <a:path w="132" h="147">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style>
            <a:lnRef idx="0"/>
            <a:fillRef idx="0"/>
            <a:effectRef idx="0"/>
            <a:fontRef idx="minor"/>
          </p:style>
        </p:sp>
        <p:sp>
          <p:nvSpPr>
            <p:cNvPr id="27" name=""/>
            <p:cNvSpPr/>
            <p:nvPr/>
          </p:nvSpPr>
          <p:spPr>
            <a:xfrm>
              <a:off x="9261000" y="5010480"/>
              <a:ext cx="78840" cy="101520"/>
            </a:xfrm>
            <a:custGeom>
              <a:avLst/>
              <a:gdLst/>
              <a:ahLst/>
              <a:rect l="l" t="t" r="r" b="b"/>
              <a:pathLst>
                <a:path w="286" h="309">
                  <a:moveTo>
                    <a:pt x="235" y="246"/>
                  </a:moveTo>
                  <a:cubicBezTo>
                    <a:pt x="285" y="57"/>
                    <a:pt x="180" y="82"/>
                    <a:pt x="153" y="0"/>
                  </a:cubicBezTo>
                  <a:cubicBezTo>
                    <a:pt x="114" y="19"/>
                    <a:pt x="75" y="39"/>
                    <a:pt x="36" y="58"/>
                  </a:cubicBezTo>
                  <a:cubicBezTo>
                    <a:pt x="36" y="57"/>
                    <a:pt x="0" y="238"/>
                    <a:pt x="35" y="278"/>
                  </a:cubicBezTo>
                  <a:cubicBezTo>
                    <a:pt x="61" y="308"/>
                    <a:pt x="225" y="284"/>
                    <a:pt x="235" y="246"/>
                  </a:cubicBezTo>
                  <a:close/>
                </a:path>
              </a:pathLst>
            </a:custGeom>
            <a:solidFill>
              <a:srgbClr val="74b531"/>
            </a:solidFill>
            <a:ln w="0">
              <a:noFill/>
            </a:ln>
          </p:spPr>
          <p:style>
            <a:lnRef idx="0"/>
            <a:fillRef idx="0"/>
            <a:effectRef idx="0"/>
            <a:fontRef idx="minor"/>
          </p:style>
        </p:sp>
        <p:sp>
          <p:nvSpPr>
            <p:cNvPr id="28" name=""/>
            <p:cNvSpPr/>
            <p:nvPr/>
          </p:nvSpPr>
          <p:spPr>
            <a:xfrm>
              <a:off x="9266760" y="5069160"/>
              <a:ext cx="44640" cy="21960"/>
            </a:xfrm>
            <a:custGeom>
              <a:avLst/>
              <a:gdLst/>
              <a:ahLst/>
              <a:rect l="l" t="t" r="r" b="b"/>
              <a:pathLst>
                <a:path w="135" h="75">
                  <a:moveTo>
                    <a:pt x="18" y="37"/>
                  </a:moveTo>
                  <a:cubicBezTo>
                    <a:pt x="28" y="27"/>
                    <a:pt x="39" y="17"/>
                    <a:pt x="52" y="12"/>
                  </a:cubicBezTo>
                  <a:cubicBezTo>
                    <a:pt x="79" y="0"/>
                    <a:pt x="109" y="0"/>
                    <a:pt x="134" y="10"/>
                  </a:cubicBezTo>
                  <a:cubicBezTo>
                    <a:pt x="107" y="10"/>
                    <a:pt x="82" y="12"/>
                    <a:pt x="58" y="24"/>
                  </a:cubicBezTo>
                  <a:cubicBezTo>
                    <a:pt x="46" y="28"/>
                    <a:pt x="35" y="35"/>
                    <a:pt x="25" y="44"/>
                  </a:cubicBezTo>
                  <a:cubicBezTo>
                    <a:pt x="17" y="52"/>
                    <a:pt x="6" y="62"/>
                    <a:pt x="0" y="74"/>
                  </a:cubicBezTo>
                  <a:cubicBezTo>
                    <a:pt x="2" y="60"/>
                    <a:pt x="9" y="47"/>
                    <a:pt x="18" y="37"/>
                  </a:cubicBezTo>
                  <a:close/>
                </a:path>
              </a:pathLst>
            </a:custGeom>
            <a:solidFill>
              <a:srgbClr val="74b531"/>
            </a:solidFill>
            <a:ln w="0">
              <a:noFill/>
            </a:ln>
          </p:spPr>
          <p:style>
            <a:lnRef idx="0"/>
            <a:fillRef idx="0"/>
            <a:effectRef idx="0"/>
            <a:fontRef idx="minor"/>
          </p:style>
        </p:sp>
        <p:sp>
          <p:nvSpPr>
            <p:cNvPr id="29" name=""/>
            <p:cNvSpPr/>
            <p:nvPr/>
          </p:nvSpPr>
          <p:spPr>
            <a:xfrm>
              <a:off x="9207360" y="5002200"/>
              <a:ext cx="65880" cy="124200"/>
            </a:xfrm>
            <a:custGeom>
              <a:avLst/>
              <a:gdLst/>
              <a:ahLst/>
              <a:rect l="l" t="t" r="r" b="b"/>
              <a:pathLst>
                <a:path w="215" h="364">
                  <a:moveTo>
                    <a:pt x="175" y="333"/>
                  </a:moveTo>
                  <a:cubicBezTo>
                    <a:pt x="214" y="291"/>
                    <a:pt x="213" y="106"/>
                    <a:pt x="214" y="15"/>
                  </a:cubicBezTo>
                  <a:cubicBezTo>
                    <a:pt x="158" y="10"/>
                    <a:pt x="103" y="5"/>
                    <a:pt x="47" y="0"/>
                  </a:cubicBezTo>
                  <a:cubicBezTo>
                    <a:pt x="46" y="0"/>
                    <a:pt x="0" y="293"/>
                    <a:pt x="33" y="333"/>
                  </a:cubicBezTo>
                  <a:cubicBezTo>
                    <a:pt x="57" y="363"/>
                    <a:pt x="147" y="362"/>
                    <a:pt x="175" y="333"/>
                  </a:cubicBezTo>
                  <a:close/>
                </a:path>
              </a:pathLst>
            </a:custGeom>
            <a:solidFill>
              <a:srgbClr val="74b531"/>
            </a:solidFill>
            <a:ln w="0">
              <a:noFill/>
            </a:ln>
          </p:spPr>
          <p:style>
            <a:lnRef idx="0"/>
            <a:fillRef idx="0"/>
            <a:effectRef idx="0"/>
            <a:fontRef idx="minor"/>
          </p:style>
        </p:sp>
        <p:sp>
          <p:nvSpPr>
            <p:cNvPr id="30" name=""/>
            <p:cNvSpPr/>
            <p:nvPr/>
          </p:nvSpPr>
          <p:spPr>
            <a:xfrm>
              <a:off x="9145800" y="5002200"/>
              <a:ext cx="66240" cy="124200"/>
            </a:xfrm>
            <a:custGeom>
              <a:avLst/>
              <a:gdLst/>
              <a:ahLst/>
              <a:rect l="l" t="t" r="r" b="b"/>
              <a:pathLst>
                <a:path w="216" h="364">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style>
            <a:lnRef idx="0"/>
            <a:fillRef idx="0"/>
            <a:effectRef idx="0"/>
            <a:fontRef idx="minor"/>
          </p:style>
        </p:sp>
        <p:sp>
          <p:nvSpPr>
            <p:cNvPr id="31" name=""/>
            <p:cNvSpPr/>
            <p:nvPr/>
          </p:nvSpPr>
          <p:spPr>
            <a:xfrm>
              <a:off x="9208800" y="5070240"/>
              <a:ext cx="1440" cy="48240"/>
            </a:xfrm>
            <a:custGeom>
              <a:avLst/>
              <a:gdLst/>
              <a:ahLst/>
              <a:rect l="l" t="t" r="r" b="b"/>
              <a:pathLst>
                <a:path w="15" h="145">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style>
            <a:lnRef idx="0"/>
            <a:fillRef idx="0"/>
            <a:effectRef idx="0"/>
            <a:fontRef idx="minor"/>
          </p:style>
        </p:sp>
        <p:sp>
          <p:nvSpPr>
            <p:cNvPr id="32" name=""/>
            <p:cNvSpPr/>
            <p:nvPr/>
          </p:nvSpPr>
          <p:spPr>
            <a:xfrm>
              <a:off x="9158400" y="4997520"/>
              <a:ext cx="102600" cy="100440"/>
            </a:xfrm>
            <a:custGeom>
              <a:avLst/>
              <a:gdLst/>
              <a:ahLst/>
              <a:rect l="l" t="t" r="r" b="b"/>
              <a:pathLst>
                <a:path w="296" h="290">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style>
            <a:lnRef idx="0"/>
            <a:fillRef idx="0"/>
            <a:effectRef idx="0"/>
            <a:fontRef idx="minor"/>
          </p:style>
        </p:sp>
        <p:sp>
          <p:nvSpPr>
            <p:cNvPr id="33" name=""/>
            <p:cNvSpPr/>
            <p:nvPr/>
          </p:nvSpPr>
          <p:spPr>
            <a:xfrm>
              <a:off x="9252720" y="4770000"/>
              <a:ext cx="76680" cy="154080"/>
            </a:xfrm>
            <a:custGeom>
              <a:avLst/>
              <a:gdLst/>
              <a:ahLst/>
              <a:rect l="l" t="t" r="r" b="b"/>
              <a:pathLst>
                <a:path w="249" h="443">
                  <a:moveTo>
                    <a:pt x="20" y="196"/>
                  </a:moveTo>
                  <a:cubicBezTo>
                    <a:pt x="12" y="371"/>
                    <a:pt x="7" y="345"/>
                    <a:pt x="0" y="420"/>
                  </a:cubicBezTo>
                  <a:cubicBezTo>
                    <a:pt x="31" y="427"/>
                    <a:pt x="61" y="435"/>
                    <a:pt x="92" y="442"/>
                  </a:cubicBezTo>
                  <a:cubicBezTo>
                    <a:pt x="130" y="376"/>
                    <a:pt x="87" y="426"/>
                    <a:pt x="206" y="242"/>
                  </a:cubicBezTo>
                  <a:cubicBezTo>
                    <a:pt x="248" y="174"/>
                    <a:pt x="203" y="15"/>
                    <a:pt x="176" y="4"/>
                  </a:cubicBezTo>
                  <a:cubicBezTo>
                    <a:pt x="160" y="0"/>
                    <a:pt x="23" y="106"/>
                    <a:pt x="20" y="196"/>
                  </a:cubicBezTo>
                  <a:close/>
                </a:path>
              </a:pathLst>
            </a:custGeom>
            <a:solidFill>
              <a:srgbClr val="74b531"/>
            </a:solidFill>
            <a:ln w="0">
              <a:noFill/>
            </a:ln>
          </p:spPr>
          <p:style>
            <a:lnRef idx="0"/>
            <a:fillRef idx="0"/>
            <a:effectRef idx="0"/>
            <a:fontRef idx="minor"/>
          </p:style>
        </p:sp>
        <p:sp>
          <p:nvSpPr>
            <p:cNvPr id="34" name=""/>
            <p:cNvSpPr/>
            <p:nvPr/>
          </p:nvSpPr>
          <p:spPr>
            <a:xfrm>
              <a:off x="9259200" y="4801680"/>
              <a:ext cx="54360" cy="121320"/>
            </a:xfrm>
            <a:custGeom>
              <a:avLst/>
              <a:gdLst/>
              <a:ahLst/>
              <a:rect l="l" t="t" r="r" b="b"/>
              <a:pathLst>
                <a:path w="174" h="353">
                  <a:moveTo>
                    <a:pt x="42" y="119"/>
                  </a:moveTo>
                  <a:cubicBezTo>
                    <a:pt x="10" y="289"/>
                    <a:pt x="14" y="264"/>
                    <a:pt x="0" y="337"/>
                  </a:cubicBezTo>
                  <a:cubicBezTo>
                    <a:pt x="20" y="342"/>
                    <a:pt x="41" y="347"/>
                    <a:pt x="61" y="352"/>
                  </a:cubicBezTo>
                  <a:cubicBezTo>
                    <a:pt x="90" y="283"/>
                    <a:pt x="61" y="340"/>
                    <a:pt x="149" y="145"/>
                  </a:cubicBezTo>
                  <a:cubicBezTo>
                    <a:pt x="173" y="95"/>
                    <a:pt x="159" y="14"/>
                    <a:pt x="134" y="5"/>
                  </a:cubicBezTo>
                  <a:cubicBezTo>
                    <a:pt x="118" y="0"/>
                    <a:pt x="54" y="49"/>
                    <a:pt x="42" y="119"/>
                  </a:cubicBezTo>
                  <a:close/>
                </a:path>
              </a:pathLst>
            </a:custGeom>
            <a:solidFill>
              <a:srgbClr val="74b531"/>
            </a:solidFill>
            <a:ln w="0">
              <a:noFill/>
            </a:ln>
          </p:spPr>
          <p:style>
            <a:lnRef idx="0"/>
            <a:fillRef idx="0"/>
            <a:effectRef idx="0"/>
            <a:fontRef idx="minor"/>
          </p:style>
        </p:sp>
        <p:sp>
          <p:nvSpPr>
            <p:cNvPr id="35" name=""/>
            <p:cNvSpPr/>
            <p:nvPr/>
          </p:nvSpPr>
          <p:spPr>
            <a:xfrm>
              <a:off x="9090000" y="4770000"/>
              <a:ext cx="76680" cy="154080"/>
            </a:xfrm>
            <a:custGeom>
              <a:avLst/>
              <a:gdLst/>
              <a:ahLst/>
              <a:rect l="l" t="t" r="r" b="b"/>
              <a:pathLst>
                <a:path w="250" h="443">
                  <a:moveTo>
                    <a:pt x="229" y="196"/>
                  </a:moveTo>
                  <a:cubicBezTo>
                    <a:pt x="237" y="371"/>
                    <a:pt x="242" y="345"/>
                    <a:pt x="249" y="420"/>
                  </a:cubicBezTo>
                  <a:cubicBezTo>
                    <a:pt x="218" y="427"/>
                    <a:pt x="188" y="435"/>
                    <a:pt x="157" y="442"/>
                  </a:cubicBezTo>
                  <a:cubicBezTo>
                    <a:pt x="120" y="376"/>
                    <a:pt x="162" y="426"/>
                    <a:pt x="44" y="242"/>
                  </a:cubicBezTo>
                  <a:cubicBezTo>
                    <a:pt x="0" y="174"/>
                    <a:pt x="48" y="15"/>
                    <a:pt x="73" y="4"/>
                  </a:cubicBezTo>
                  <a:cubicBezTo>
                    <a:pt x="90" y="0"/>
                    <a:pt x="226" y="106"/>
                    <a:pt x="229" y="196"/>
                  </a:cubicBezTo>
                  <a:close/>
                </a:path>
              </a:pathLst>
            </a:custGeom>
            <a:solidFill>
              <a:srgbClr val="74b531"/>
            </a:solidFill>
            <a:ln w="0">
              <a:noFill/>
            </a:ln>
          </p:spPr>
          <p:style>
            <a:lnRef idx="0"/>
            <a:fillRef idx="0"/>
            <a:effectRef idx="0"/>
            <a:fontRef idx="minor"/>
          </p:style>
        </p:sp>
        <p:sp>
          <p:nvSpPr>
            <p:cNvPr id="36" name=""/>
            <p:cNvSpPr/>
            <p:nvPr/>
          </p:nvSpPr>
          <p:spPr>
            <a:xfrm>
              <a:off x="9105480" y="4801680"/>
              <a:ext cx="54720" cy="122040"/>
            </a:xfrm>
            <a:custGeom>
              <a:avLst/>
              <a:gdLst/>
              <a:ahLst/>
              <a:rect l="l" t="t" r="r" b="b"/>
              <a:pathLst>
                <a:path w="174" h="355">
                  <a:moveTo>
                    <a:pt x="132" y="119"/>
                  </a:moveTo>
                  <a:cubicBezTo>
                    <a:pt x="163" y="289"/>
                    <a:pt x="159" y="264"/>
                    <a:pt x="173" y="337"/>
                  </a:cubicBezTo>
                  <a:cubicBezTo>
                    <a:pt x="153" y="342"/>
                    <a:pt x="134" y="348"/>
                    <a:pt x="114" y="354"/>
                  </a:cubicBezTo>
                  <a:cubicBezTo>
                    <a:pt x="84" y="285"/>
                    <a:pt x="114" y="342"/>
                    <a:pt x="24" y="147"/>
                  </a:cubicBezTo>
                  <a:cubicBezTo>
                    <a:pt x="0" y="95"/>
                    <a:pt x="12" y="14"/>
                    <a:pt x="39" y="5"/>
                  </a:cubicBezTo>
                  <a:cubicBezTo>
                    <a:pt x="55" y="0"/>
                    <a:pt x="118" y="49"/>
                    <a:pt x="132" y="119"/>
                  </a:cubicBezTo>
                  <a:close/>
                </a:path>
              </a:pathLst>
            </a:custGeom>
            <a:solidFill>
              <a:srgbClr val="74b531"/>
            </a:solidFill>
            <a:ln w="0">
              <a:noFill/>
            </a:ln>
          </p:spPr>
          <p:style>
            <a:lnRef idx="0"/>
            <a:fillRef idx="0"/>
            <a:effectRef idx="0"/>
            <a:fontRef idx="minor"/>
          </p:style>
        </p:sp>
        <p:sp>
          <p:nvSpPr>
            <p:cNvPr id="37" name=""/>
            <p:cNvSpPr/>
            <p:nvPr/>
          </p:nvSpPr>
          <p:spPr>
            <a:xfrm>
              <a:off x="9103320" y="4866120"/>
              <a:ext cx="212760" cy="188640"/>
            </a:xfrm>
            <a:custGeom>
              <a:avLst/>
              <a:gdLst/>
              <a:ahLst/>
              <a:rect l="l" t="t" r="r" b="b"/>
              <a:pathLst>
                <a:path w="732" h="535">
                  <a:moveTo>
                    <a:pt x="366" y="0"/>
                  </a:moveTo>
                  <a:cubicBezTo>
                    <a:pt x="531" y="0"/>
                    <a:pt x="607" y="71"/>
                    <a:pt x="607" y="171"/>
                  </a:cubicBezTo>
                  <a:cubicBezTo>
                    <a:pt x="607" y="254"/>
                    <a:pt x="731" y="378"/>
                    <a:pt x="620" y="459"/>
                  </a:cubicBezTo>
                  <a:cubicBezTo>
                    <a:pt x="565" y="499"/>
                    <a:pt x="474" y="534"/>
                    <a:pt x="366" y="534"/>
                  </a:cubicBezTo>
                  <a:cubicBezTo>
                    <a:pt x="258" y="534"/>
                    <a:pt x="166" y="499"/>
                    <a:pt x="111" y="459"/>
                  </a:cubicBezTo>
                  <a:cubicBezTo>
                    <a:pt x="0" y="376"/>
                    <a:pt x="124" y="254"/>
                    <a:pt x="124" y="171"/>
                  </a:cubicBezTo>
                  <a:cubicBezTo>
                    <a:pt x="124" y="71"/>
                    <a:pt x="199" y="0"/>
                    <a:pt x="366" y="0"/>
                  </a:cubicBezTo>
                  <a:close/>
                </a:path>
              </a:pathLst>
            </a:custGeom>
            <a:solidFill>
              <a:srgbClr val="74b531"/>
            </a:solidFill>
            <a:ln w="0">
              <a:noFill/>
            </a:ln>
          </p:spPr>
          <p:style>
            <a:lnRef idx="0"/>
            <a:fillRef idx="0"/>
            <a:effectRef idx="0"/>
            <a:fontRef idx="minor"/>
          </p:style>
        </p:sp>
        <p:sp>
          <p:nvSpPr>
            <p:cNvPr id="38" name=""/>
            <p:cNvSpPr/>
            <p:nvPr/>
          </p:nvSpPr>
          <p:spPr>
            <a:xfrm>
              <a:off x="9116280" y="4892400"/>
              <a:ext cx="185400" cy="155880"/>
            </a:xfrm>
            <a:custGeom>
              <a:avLst/>
              <a:gdLst/>
              <a:ahLst/>
              <a:rect l="l" t="t" r="r" b="b"/>
              <a:pathLst>
                <a:path w="574" h="449">
                  <a:moveTo>
                    <a:pt x="310" y="20"/>
                  </a:moveTo>
                  <a:cubicBezTo>
                    <a:pt x="295" y="0"/>
                    <a:pt x="281" y="0"/>
                    <a:pt x="268" y="20"/>
                  </a:cubicBezTo>
                  <a:cubicBezTo>
                    <a:pt x="232" y="65"/>
                    <a:pt x="179" y="161"/>
                    <a:pt x="175" y="241"/>
                  </a:cubicBezTo>
                  <a:cubicBezTo>
                    <a:pt x="113" y="233"/>
                    <a:pt x="43" y="236"/>
                    <a:pt x="28" y="270"/>
                  </a:cubicBezTo>
                  <a:cubicBezTo>
                    <a:pt x="0" y="336"/>
                    <a:pt x="131" y="448"/>
                    <a:pt x="287" y="448"/>
                  </a:cubicBezTo>
                  <a:cubicBezTo>
                    <a:pt x="444" y="448"/>
                    <a:pt x="573" y="336"/>
                    <a:pt x="546" y="270"/>
                  </a:cubicBezTo>
                  <a:cubicBezTo>
                    <a:pt x="534" y="236"/>
                    <a:pt x="463" y="233"/>
                    <a:pt x="402" y="241"/>
                  </a:cubicBezTo>
                  <a:cubicBezTo>
                    <a:pt x="399" y="161"/>
                    <a:pt x="344" y="65"/>
                    <a:pt x="310" y="20"/>
                  </a:cubicBezTo>
                  <a:close/>
                </a:path>
              </a:pathLst>
            </a:custGeom>
            <a:solidFill>
              <a:srgbClr val="74b531"/>
            </a:solidFill>
            <a:ln w="0">
              <a:noFill/>
            </a:ln>
          </p:spPr>
          <p:style>
            <a:lnRef idx="0"/>
            <a:fillRef idx="0"/>
            <a:effectRef idx="0"/>
            <a:fontRef idx="minor"/>
          </p:style>
        </p:sp>
        <p:sp>
          <p:nvSpPr>
            <p:cNvPr id="39" name=""/>
            <p:cNvSpPr/>
            <p:nvPr/>
          </p:nvSpPr>
          <p:spPr>
            <a:xfrm>
              <a:off x="9166680" y="5006520"/>
              <a:ext cx="85680" cy="29160"/>
            </a:xfrm>
            <a:custGeom>
              <a:avLst/>
              <a:gdLst/>
              <a:ahLst/>
              <a:rect l="l" t="t" r="r" b="b"/>
              <a:pathLst>
                <a:path w="264" h="92">
                  <a:moveTo>
                    <a:pt x="205" y="32"/>
                  </a:moveTo>
                  <a:cubicBezTo>
                    <a:pt x="187" y="34"/>
                    <a:pt x="167" y="29"/>
                    <a:pt x="153" y="19"/>
                  </a:cubicBezTo>
                  <a:cubicBezTo>
                    <a:pt x="144" y="14"/>
                    <a:pt x="138" y="8"/>
                    <a:pt x="131" y="0"/>
                  </a:cubicBezTo>
                  <a:cubicBezTo>
                    <a:pt x="126" y="8"/>
                    <a:pt x="118" y="14"/>
                    <a:pt x="110" y="19"/>
                  </a:cubicBezTo>
                  <a:cubicBezTo>
                    <a:pt x="93" y="29"/>
                    <a:pt x="75" y="35"/>
                    <a:pt x="57" y="32"/>
                  </a:cubicBezTo>
                  <a:cubicBezTo>
                    <a:pt x="39" y="32"/>
                    <a:pt x="22" y="26"/>
                    <a:pt x="8" y="14"/>
                  </a:cubicBezTo>
                  <a:cubicBezTo>
                    <a:pt x="0" y="8"/>
                    <a:pt x="43" y="91"/>
                    <a:pt x="131" y="91"/>
                  </a:cubicBezTo>
                  <a:cubicBezTo>
                    <a:pt x="220" y="91"/>
                    <a:pt x="263" y="8"/>
                    <a:pt x="254" y="14"/>
                  </a:cubicBezTo>
                  <a:cubicBezTo>
                    <a:pt x="241" y="25"/>
                    <a:pt x="223" y="31"/>
                    <a:pt x="205" y="32"/>
                  </a:cubicBezTo>
                  <a:close/>
                </a:path>
              </a:pathLst>
            </a:custGeom>
            <a:solidFill>
              <a:srgbClr val="74b531"/>
            </a:solidFill>
            <a:ln w="0">
              <a:noFill/>
            </a:ln>
          </p:spPr>
          <p:style>
            <a:lnRef idx="0"/>
            <a:fillRef idx="0"/>
            <a:effectRef idx="0"/>
            <a:fontRef idx="minor"/>
          </p:style>
        </p:sp>
        <p:sp>
          <p:nvSpPr>
            <p:cNvPr id="40" name=""/>
            <p:cNvSpPr/>
            <p:nvPr/>
          </p:nvSpPr>
          <p:spPr>
            <a:xfrm>
              <a:off x="9235080" y="4915800"/>
              <a:ext cx="48960" cy="59760"/>
            </a:xfrm>
            <a:custGeom>
              <a:avLst/>
              <a:gdLst/>
              <a:ahLst/>
              <a:rect l="l" t="t" r="r" b="b"/>
              <a:pathLst>
                <a:path w="162" h="210">
                  <a:moveTo>
                    <a:pt x="57" y="21"/>
                  </a:moveTo>
                  <a:cubicBezTo>
                    <a:pt x="106" y="0"/>
                    <a:pt x="140" y="49"/>
                    <a:pt x="147" y="76"/>
                  </a:cubicBezTo>
                  <a:cubicBezTo>
                    <a:pt x="161" y="116"/>
                    <a:pt x="144" y="161"/>
                    <a:pt x="140" y="170"/>
                  </a:cubicBezTo>
                  <a:cubicBezTo>
                    <a:pt x="136" y="178"/>
                    <a:pt x="100" y="209"/>
                    <a:pt x="19" y="179"/>
                  </a:cubicBezTo>
                  <a:cubicBezTo>
                    <a:pt x="21" y="179"/>
                    <a:pt x="0" y="135"/>
                    <a:pt x="9" y="92"/>
                  </a:cubicBezTo>
                  <a:cubicBezTo>
                    <a:pt x="25" y="69"/>
                    <a:pt x="15" y="37"/>
                    <a:pt x="57" y="21"/>
                  </a:cubicBezTo>
                  <a:close/>
                </a:path>
              </a:pathLst>
            </a:custGeom>
            <a:solidFill>
              <a:srgbClr val="74b531"/>
            </a:solidFill>
            <a:ln w="0">
              <a:noFill/>
            </a:ln>
          </p:spPr>
          <p:style>
            <a:lnRef idx="0"/>
            <a:fillRef idx="0"/>
            <a:effectRef idx="0"/>
            <a:fontRef idx="minor"/>
          </p:style>
        </p:sp>
        <p:sp>
          <p:nvSpPr>
            <p:cNvPr id="41" name=""/>
            <p:cNvSpPr/>
            <p:nvPr/>
          </p:nvSpPr>
          <p:spPr>
            <a:xfrm>
              <a:off x="9236160" y="4912920"/>
              <a:ext cx="51120" cy="64440"/>
            </a:xfrm>
            <a:custGeom>
              <a:avLst/>
              <a:gdLst/>
              <a:ahLst/>
              <a:rect l="l" t="t" r="r" b="b"/>
              <a:pathLst>
                <a:path w="155" h="194">
                  <a:moveTo>
                    <a:pt x="18" y="33"/>
                  </a:moveTo>
                  <a:cubicBezTo>
                    <a:pt x="25" y="25"/>
                    <a:pt x="31" y="18"/>
                    <a:pt x="39" y="13"/>
                  </a:cubicBezTo>
                  <a:cubicBezTo>
                    <a:pt x="43" y="10"/>
                    <a:pt x="48" y="8"/>
                    <a:pt x="52" y="7"/>
                  </a:cubicBezTo>
                  <a:cubicBezTo>
                    <a:pt x="58" y="5"/>
                    <a:pt x="63" y="4"/>
                    <a:pt x="67" y="4"/>
                  </a:cubicBezTo>
                  <a:cubicBezTo>
                    <a:pt x="87" y="0"/>
                    <a:pt x="107" y="10"/>
                    <a:pt x="120" y="23"/>
                  </a:cubicBezTo>
                  <a:cubicBezTo>
                    <a:pt x="133" y="36"/>
                    <a:pt x="144" y="55"/>
                    <a:pt x="149" y="75"/>
                  </a:cubicBezTo>
                  <a:cubicBezTo>
                    <a:pt x="154" y="95"/>
                    <a:pt x="152" y="116"/>
                    <a:pt x="148" y="137"/>
                  </a:cubicBezTo>
                  <a:cubicBezTo>
                    <a:pt x="146" y="146"/>
                    <a:pt x="143" y="156"/>
                    <a:pt x="137" y="165"/>
                  </a:cubicBezTo>
                  <a:cubicBezTo>
                    <a:pt x="137" y="166"/>
                    <a:pt x="137" y="167"/>
                    <a:pt x="136" y="168"/>
                  </a:cubicBezTo>
                  <a:cubicBezTo>
                    <a:pt x="136" y="170"/>
                    <a:pt x="136" y="172"/>
                    <a:pt x="136" y="174"/>
                  </a:cubicBezTo>
                  <a:cubicBezTo>
                    <a:pt x="136" y="174"/>
                    <a:pt x="135" y="174"/>
                    <a:pt x="134" y="175"/>
                  </a:cubicBezTo>
                  <a:cubicBezTo>
                    <a:pt x="133" y="177"/>
                    <a:pt x="131" y="178"/>
                    <a:pt x="128" y="180"/>
                  </a:cubicBezTo>
                  <a:cubicBezTo>
                    <a:pt x="124" y="183"/>
                    <a:pt x="120" y="184"/>
                    <a:pt x="115" y="187"/>
                  </a:cubicBezTo>
                  <a:cubicBezTo>
                    <a:pt x="97" y="193"/>
                    <a:pt x="79" y="193"/>
                    <a:pt x="61" y="191"/>
                  </a:cubicBezTo>
                  <a:cubicBezTo>
                    <a:pt x="43" y="188"/>
                    <a:pt x="27" y="183"/>
                    <a:pt x="10" y="175"/>
                  </a:cubicBezTo>
                  <a:cubicBezTo>
                    <a:pt x="27" y="178"/>
                    <a:pt x="44" y="183"/>
                    <a:pt x="61" y="183"/>
                  </a:cubicBezTo>
                  <a:cubicBezTo>
                    <a:pt x="77" y="183"/>
                    <a:pt x="95" y="181"/>
                    <a:pt x="110" y="175"/>
                  </a:cubicBezTo>
                  <a:cubicBezTo>
                    <a:pt x="113" y="174"/>
                    <a:pt x="116" y="171"/>
                    <a:pt x="120" y="168"/>
                  </a:cubicBezTo>
                  <a:cubicBezTo>
                    <a:pt x="122" y="166"/>
                    <a:pt x="124" y="166"/>
                    <a:pt x="124" y="165"/>
                  </a:cubicBezTo>
                  <a:cubicBezTo>
                    <a:pt x="124" y="164"/>
                    <a:pt x="124" y="163"/>
                    <a:pt x="125" y="162"/>
                  </a:cubicBezTo>
                  <a:cubicBezTo>
                    <a:pt x="128" y="153"/>
                    <a:pt x="130" y="144"/>
                    <a:pt x="133" y="137"/>
                  </a:cubicBezTo>
                  <a:cubicBezTo>
                    <a:pt x="136" y="118"/>
                    <a:pt x="137" y="100"/>
                    <a:pt x="133" y="83"/>
                  </a:cubicBezTo>
                  <a:cubicBezTo>
                    <a:pt x="130" y="66"/>
                    <a:pt x="120" y="51"/>
                    <a:pt x="109" y="39"/>
                  </a:cubicBezTo>
                  <a:cubicBezTo>
                    <a:pt x="97" y="29"/>
                    <a:pt x="82" y="20"/>
                    <a:pt x="67" y="22"/>
                  </a:cubicBezTo>
                  <a:cubicBezTo>
                    <a:pt x="64" y="22"/>
                    <a:pt x="60" y="21"/>
                    <a:pt x="56" y="23"/>
                  </a:cubicBezTo>
                  <a:cubicBezTo>
                    <a:pt x="53" y="25"/>
                    <a:pt x="48" y="25"/>
                    <a:pt x="45" y="26"/>
                  </a:cubicBezTo>
                  <a:cubicBezTo>
                    <a:pt x="36" y="30"/>
                    <a:pt x="30" y="35"/>
                    <a:pt x="25" y="42"/>
                  </a:cubicBezTo>
                  <a:cubicBezTo>
                    <a:pt x="14" y="51"/>
                    <a:pt x="5" y="69"/>
                    <a:pt x="0" y="88"/>
                  </a:cubicBezTo>
                  <a:cubicBezTo>
                    <a:pt x="0" y="69"/>
                    <a:pt x="6" y="50"/>
                    <a:pt x="18" y="33"/>
                  </a:cubicBezTo>
                  <a:close/>
                </a:path>
              </a:pathLst>
            </a:custGeom>
            <a:solidFill>
              <a:srgbClr val="74b531"/>
            </a:solidFill>
            <a:ln w="0">
              <a:noFill/>
            </a:ln>
          </p:spPr>
          <p:style>
            <a:lnRef idx="0"/>
            <a:fillRef idx="0"/>
            <a:effectRef idx="0"/>
            <a:fontRef idx="minor"/>
          </p:style>
        </p:sp>
        <p:sp>
          <p:nvSpPr>
            <p:cNvPr id="42" name=""/>
            <p:cNvSpPr/>
            <p:nvPr/>
          </p:nvSpPr>
          <p:spPr>
            <a:xfrm>
              <a:off x="9243360" y="4930920"/>
              <a:ext cx="27000" cy="34560"/>
            </a:xfrm>
            <a:custGeom>
              <a:avLst/>
              <a:gdLst/>
              <a:ahLst/>
              <a:rect l="l" t="t" r="r" b="b"/>
              <a:pathLst>
                <a:path w="86" h="107">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style>
            <a:lnRef idx="0"/>
            <a:fillRef idx="0"/>
            <a:effectRef idx="0"/>
            <a:fontRef idx="minor"/>
          </p:style>
        </p:sp>
        <p:sp>
          <p:nvSpPr>
            <p:cNvPr id="43" name=""/>
            <p:cNvSpPr/>
            <p:nvPr/>
          </p:nvSpPr>
          <p:spPr>
            <a:xfrm>
              <a:off x="9135360" y="4915800"/>
              <a:ext cx="48600" cy="59760"/>
            </a:xfrm>
            <a:custGeom>
              <a:avLst/>
              <a:gdLst/>
              <a:ahLst/>
              <a:rect l="l" t="t" r="r" b="b"/>
              <a:pathLst>
                <a:path w="160" h="210">
                  <a:moveTo>
                    <a:pt x="103" y="21"/>
                  </a:moveTo>
                  <a:cubicBezTo>
                    <a:pt x="54" y="0"/>
                    <a:pt x="21" y="49"/>
                    <a:pt x="13" y="76"/>
                  </a:cubicBezTo>
                  <a:cubicBezTo>
                    <a:pt x="0" y="116"/>
                    <a:pt x="16" y="161"/>
                    <a:pt x="21" y="170"/>
                  </a:cubicBezTo>
                  <a:cubicBezTo>
                    <a:pt x="25" y="178"/>
                    <a:pt x="60" y="209"/>
                    <a:pt x="141" y="179"/>
                  </a:cubicBezTo>
                  <a:cubicBezTo>
                    <a:pt x="139" y="179"/>
                    <a:pt x="159" y="135"/>
                    <a:pt x="151" y="92"/>
                  </a:cubicBezTo>
                  <a:cubicBezTo>
                    <a:pt x="135" y="69"/>
                    <a:pt x="146" y="37"/>
                    <a:pt x="103" y="21"/>
                  </a:cubicBezTo>
                  <a:close/>
                </a:path>
              </a:pathLst>
            </a:custGeom>
            <a:solidFill>
              <a:srgbClr val="74b531"/>
            </a:solidFill>
            <a:ln w="0">
              <a:noFill/>
            </a:ln>
          </p:spPr>
          <p:style>
            <a:lnRef idx="0"/>
            <a:fillRef idx="0"/>
            <a:effectRef idx="0"/>
            <a:fontRef idx="minor"/>
          </p:style>
        </p:sp>
        <p:sp>
          <p:nvSpPr>
            <p:cNvPr id="44" name=""/>
            <p:cNvSpPr/>
            <p:nvPr/>
          </p:nvSpPr>
          <p:spPr>
            <a:xfrm>
              <a:off x="9131400" y="4913280"/>
              <a:ext cx="51840" cy="63720"/>
            </a:xfrm>
            <a:custGeom>
              <a:avLst/>
              <a:gdLst/>
              <a:ahLst/>
              <a:rect l="l" t="t" r="r" b="b"/>
              <a:pathLst>
                <a:path w="156" h="193">
                  <a:moveTo>
                    <a:pt x="130" y="38"/>
                  </a:moveTo>
                  <a:cubicBezTo>
                    <a:pt x="124" y="32"/>
                    <a:pt x="117" y="27"/>
                    <a:pt x="110" y="24"/>
                  </a:cubicBezTo>
                  <a:cubicBezTo>
                    <a:pt x="107" y="22"/>
                    <a:pt x="102" y="21"/>
                    <a:pt x="99" y="21"/>
                  </a:cubicBezTo>
                  <a:cubicBezTo>
                    <a:pt x="96" y="19"/>
                    <a:pt x="91" y="19"/>
                    <a:pt x="87" y="19"/>
                  </a:cubicBezTo>
                  <a:cubicBezTo>
                    <a:pt x="72" y="19"/>
                    <a:pt x="56" y="25"/>
                    <a:pt x="46" y="37"/>
                  </a:cubicBezTo>
                  <a:cubicBezTo>
                    <a:pt x="35" y="49"/>
                    <a:pt x="24" y="65"/>
                    <a:pt x="21" y="80"/>
                  </a:cubicBezTo>
                  <a:cubicBezTo>
                    <a:pt x="18" y="97"/>
                    <a:pt x="18" y="115"/>
                    <a:pt x="21" y="134"/>
                  </a:cubicBezTo>
                  <a:cubicBezTo>
                    <a:pt x="23" y="142"/>
                    <a:pt x="27" y="152"/>
                    <a:pt x="30" y="158"/>
                  </a:cubicBezTo>
                  <a:cubicBezTo>
                    <a:pt x="31" y="159"/>
                    <a:pt x="31" y="161"/>
                    <a:pt x="32" y="162"/>
                  </a:cubicBezTo>
                  <a:cubicBezTo>
                    <a:pt x="33" y="164"/>
                    <a:pt x="35" y="164"/>
                    <a:pt x="35" y="165"/>
                  </a:cubicBezTo>
                  <a:cubicBezTo>
                    <a:pt x="38" y="167"/>
                    <a:pt x="42" y="170"/>
                    <a:pt x="45" y="172"/>
                  </a:cubicBezTo>
                  <a:cubicBezTo>
                    <a:pt x="60" y="179"/>
                    <a:pt x="76" y="182"/>
                    <a:pt x="94" y="180"/>
                  </a:cubicBezTo>
                  <a:cubicBezTo>
                    <a:pt x="110" y="180"/>
                    <a:pt x="128" y="177"/>
                    <a:pt x="145" y="172"/>
                  </a:cubicBezTo>
                  <a:cubicBezTo>
                    <a:pt x="128" y="180"/>
                    <a:pt x="112" y="185"/>
                    <a:pt x="94" y="189"/>
                  </a:cubicBezTo>
                  <a:cubicBezTo>
                    <a:pt x="76" y="192"/>
                    <a:pt x="58" y="190"/>
                    <a:pt x="39" y="183"/>
                  </a:cubicBezTo>
                  <a:cubicBezTo>
                    <a:pt x="35" y="182"/>
                    <a:pt x="32" y="180"/>
                    <a:pt x="27" y="177"/>
                  </a:cubicBezTo>
                  <a:cubicBezTo>
                    <a:pt x="24" y="176"/>
                    <a:pt x="21" y="174"/>
                    <a:pt x="20" y="172"/>
                  </a:cubicBezTo>
                  <a:cubicBezTo>
                    <a:pt x="20" y="172"/>
                    <a:pt x="19" y="171"/>
                    <a:pt x="18" y="170"/>
                  </a:cubicBezTo>
                  <a:cubicBezTo>
                    <a:pt x="18" y="170"/>
                    <a:pt x="17" y="169"/>
                    <a:pt x="17" y="168"/>
                  </a:cubicBezTo>
                  <a:lnTo>
                    <a:pt x="17" y="167"/>
                  </a:lnTo>
                  <a:cubicBezTo>
                    <a:pt x="16" y="166"/>
                    <a:pt x="16" y="166"/>
                    <a:pt x="15" y="165"/>
                  </a:cubicBezTo>
                  <a:cubicBezTo>
                    <a:pt x="12" y="155"/>
                    <a:pt x="9" y="146"/>
                    <a:pt x="5" y="137"/>
                  </a:cubicBezTo>
                  <a:cubicBezTo>
                    <a:pt x="0" y="117"/>
                    <a:pt x="0" y="97"/>
                    <a:pt x="3" y="75"/>
                  </a:cubicBezTo>
                  <a:cubicBezTo>
                    <a:pt x="9" y="56"/>
                    <a:pt x="20" y="37"/>
                    <a:pt x="33" y="24"/>
                  </a:cubicBezTo>
                  <a:cubicBezTo>
                    <a:pt x="48" y="10"/>
                    <a:pt x="66" y="0"/>
                    <a:pt x="85" y="4"/>
                  </a:cubicBezTo>
                  <a:cubicBezTo>
                    <a:pt x="91" y="4"/>
                    <a:pt x="96" y="6"/>
                    <a:pt x="100" y="7"/>
                  </a:cubicBezTo>
                  <a:cubicBezTo>
                    <a:pt x="105" y="9"/>
                    <a:pt x="109" y="10"/>
                    <a:pt x="114" y="13"/>
                  </a:cubicBezTo>
                  <a:cubicBezTo>
                    <a:pt x="121" y="19"/>
                    <a:pt x="128" y="25"/>
                    <a:pt x="135" y="34"/>
                  </a:cubicBezTo>
                  <a:cubicBezTo>
                    <a:pt x="146" y="47"/>
                    <a:pt x="152" y="67"/>
                    <a:pt x="155" y="87"/>
                  </a:cubicBezTo>
                  <a:cubicBezTo>
                    <a:pt x="149" y="69"/>
                    <a:pt x="143" y="50"/>
                    <a:pt x="130" y="38"/>
                  </a:cubicBezTo>
                  <a:close/>
                </a:path>
              </a:pathLst>
            </a:custGeom>
            <a:solidFill>
              <a:srgbClr val="74b531"/>
            </a:solidFill>
            <a:ln w="0">
              <a:noFill/>
            </a:ln>
          </p:spPr>
          <p:style>
            <a:lnRef idx="0"/>
            <a:fillRef idx="0"/>
            <a:effectRef idx="0"/>
            <a:fontRef idx="minor"/>
          </p:style>
        </p:sp>
        <p:sp>
          <p:nvSpPr>
            <p:cNvPr id="45" name=""/>
            <p:cNvSpPr/>
            <p:nvPr/>
          </p:nvSpPr>
          <p:spPr>
            <a:xfrm>
              <a:off x="9148320" y="4930920"/>
              <a:ext cx="27000" cy="34560"/>
            </a:xfrm>
            <a:custGeom>
              <a:avLst/>
              <a:gdLst/>
              <a:ahLst/>
              <a:rect l="l" t="t" r="r" b="b"/>
              <a:pathLst>
                <a:path w="86" h="107">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style>
            <a:lnRef idx="0"/>
            <a:fillRef idx="0"/>
            <a:effectRef idx="0"/>
            <a:fontRef idx="minor"/>
          </p:style>
        </p:sp>
        <p:sp>
          <p:nvSpPr>
            <p:cNvPr id="46" name=""/>
            <p:cNvSpPr/>
            <p:nvPr/>
          </p:nvSpPr>
          <p:spPr>
            <a:xfrm>
              <a:off x="9195480" y="4998600"/>
              <a:ext cx="27720" cy="22680"/>
            </a:xfrm>
            <a:custGeom>
              <a:avLst/>
              <a:gdLst/>
              <a:ahLst/>
              <a:rect l="l" t="t" r="r" b="b"/>
              <a:pathLst>
                <a:path w="88" h="74">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style>
            <a:lnRef idx="0"/>
            <a:fillRef idx="0"/>
            <a:effectRef idx="0"/>
            <a:fontRef idx="minor"/>
          </p:style>
        </p:sp>
        <p:sp>
          <p:nvSpPr>
            <p:cNvPr id="47" name=""/>
            <p:cNvSpPr/>
            <p:nvPr/>
          </p:nvSpPr>
          <p:spPr>
            <a:xfrm>
              <a:off x="9151560" y="4976640"/>
              <a:ext cx="114480" cy="38880"/>
            </a:xfrm>
            <a:custGeom>
              <a:avLst/>
              <a:gdLst/>
              <a:ahLst/>
              <a:rect l="l" t="t" r="r" b="b"/>
              <a:pathLst>
                <a:path w="329" h="120">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style>
            <a:lnRef idx="0"/>
            <a:fillRef idx="0"/>
            <a:effectRef idx="0"/>
            <a:fontRef idx="minor"/>
          </p:style>
        </p:sp>
        <p:sp>
          <p:nvSpPr>
            <p:cNvPr id="48" name=""/>
            <p:cNvSpPr/>
            <p:nvPr/>
          </p:nvSpPr>
          <p:spPr>
            <a:xfrm>
              <a:off x="9188280" y="4968720"/>
              <a:ext cx="41400" cy="18000"/>
            </a:xfrm>
            <a:custGeom>
              <a:avLst/>
              <a:gdLst/>
              <a:ahLst/>
              <a:rect l="l" t="t" r="r" b="b"/>
              <a:pathLst>
                <a:path w="135" h="61">
                  <a:moveTo>
                    <a:pt x="67" y="0"/>
                  </a:moveTo>
                  <a:cubicBezTo>
                    <a:pt x="56" y="0"/>
                    <a:pt x="21" y="0"/>
                    <a:pt x="9" y="10"/>
                  </a:cubicBezTo>
                  <a:cubicBezTo>
                    <a:pt x="0" y="16"/>
                    <a:pt x="7" y="32"/>
                    <a:pt x="28" y="48"/>
                  </a:cubicBezTo>
                  <a:cubicBezTo>
                    <a:pt x="43" y="58"/>
                    <a:pt x="56" y="60"/>
                    <a:pt x="66" y="60"/>
                  </a:cubicBezTo>
                  <a:cubicBezTo>
                    <a:pt x="77" y="60"/>
                    <a:pt x="91" y="56"/>
                    <a:pt x="104" y="48"/>
                  </a:cubicBezTo>
                  <a:cubicBezTo>
                    <a:pt x="130" y="32"/>
                    <a:pt x="134" y="16"/>
                    <a:pt x="126" y="10"/>
                  </a:cubicBezTo>
                  <a:cubicBezTo>
                    <a:pt x="115" y="0"/>
                    <a:pt x="79" y="0"/>
                    <a:pt x="67" y="0"/>
                  </a:cubicBezTo>
                  <a:close/>
                </a:path>
              </a:pathLst>
            </a:custGeom>
            <a:solidFill>
              <a:srgbClr val="74b531"/>
            </a:solidFill>
            <a:ln w="0">
              <a:noFill/>
            </a:ln>
          </p:spPr>
          <p:style>
            <a:lnRef idx="0"/>
            <a:fillRef idx="0"/>
            <a:effectRef idx="0"/>
            <a:fontRef idx="minor"/>
          </p:style>
        </p:sp>
      </p:grpSp>
      <p:sp>
        <p:nvSpPr>
          <p:cNvPr id="4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0"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
          <p:cNvSpPr/>
          <p:nvPr/>
        </p:nvSpPr>
        <p:spPr>
          <a:xfrm>
            <a:off x="0" y="5040000"/>
            <a:ext cx="10076400" cy="626400"/>
          </a:xfrm>
          <a:prstGeom prst="rect">
            <a:avLst/>
          </a:prstGeom>
          <a:solidFill>
            <a:srgbClr val="9ecf6c"/>
          </a:solidFill>
          <a:ln w="18000">
            <a:noFill/>
          </a:ln>
        </p:spPr>
        <p:style>
          <a:lnRef idx="0"/>
          <a:fillRef idx="0"/>
          <a:effectRef idx="0"/>
          <a:fontRef idx="minor"/>
        </p:style>
      </p:sp>
      <p:grpSp>
        <p:nvGrpSpPr>
          <p:cNvPr id="88" name=""/>
          <p:cNvGrpSpPr/>
          <p:nvPr/>
        </p:nvGrpSpPr>
        <p:grpSpPr>
          <a:xfrm>
            <a:off x="7560000" y="4590000"/>
            <a:ext cx="536400" cy="716400"/>
            <a:chOff x="7560000" y="4590000"/>
            <a:chExt cx="536400" cy="716400"/>
          </a:xfrm>
        </p:grpSpPr>
        <p:sp>
          <p:nvSpPr>
            <p:cNvPr id="89" name=""/>
            <p:cNvSpPr/>
            <p:nvPr/>
          </p:nvSpPr>
          <p:spPr>
            <a:xfrm>
              <a:off x="7560000" y="5083560"/>
              <a:ext cx="91080" cy="101880"/>
            </a:xfrm>
            <a:custGeom>
              <a:avLst/>
              <a:gdLst/>
              <a:ahLst/>
              <a:rect l="l" t="t" r="r" b="b"/>
              <a:pathLst>
                <a:path w="264" h="294">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style>
            <a:lnRef idx="0"/>
            <a:fillRef idx="0"/>
            <a:effectRef idx="0"/>
            <a:fontRef idx="minor"/>
          </p:style>
        </p:sp>
        <p:sp>
          <p:nvSpPr>
            <p:cNvPr id="90" name=""/>
            <p:cNvSpPr/>
            <p:nvPr/>
          </p:nvSpPr>
          <p:spPr>
            <a:xfrm>
              <a:off x="7594200" y="5071320"/>
              <a:ext cx="160200" cy="206280"/>
            </a:xfrm>
            <a:custGeom>
              <a:avLst/>
              <a:gdLst/>
              <a:ahLst/>
              <a:rect l="l" t="t" r="r" b="b"/>
              <a:pathLst>
                <a:path w="567" h="617">
                  <a:moveTo>
                    <a:pt x="98" y="490"/>
                  </a:moveTo>
                  <a:cubicBezTo>
                    <a:pt x="0" y="113"/>
                    <a:pt x="207" y="163"/>
                    <a:pt x="262" y="0"/>
                  </a:cubicBezTo>
                  <a:cubicBezTo>
                    <a:pt x="339" y="39"/>
                    <a:pt x="417" y="77"/>
                    <a:pt x="495" y="116"/>
                  </a:cubicBezTo>
                  <a:cubicBezTo>
                    <a:pt x="495" y="113"/>
                    <a:pt x="566" y="477"/>
                    <a:pt x="498" y="557"/>
                  </a:cubicBezTo>
                  <a:cubicBezTo>
                    <a:pt x="445" y="616"/>
                    <a:pt x="118" y="567"/>
                    <a:pt x="98" y="490"/>
                  </a:cubicBezTo>
                  <a:close/>
                </a:path>
              </a:pathLst>
            </a:custGeom>
            <a:solidFill>
              <a:srgbClr val="74b531"/>
            </a:solidFill>
            <a:ln w="0">
              <a:noFill/>
            </a:ln>
          </p:spPr>
          <p:style>
            <a:lnRef idx="0"/>
            <a:fillRef idx="0"/>
            <a:effectRef idx="0"/>
            <a:fontRef idx="minor"/>
          </p:style>
        </p:sp>
        <p:sp>
          <p:nvSpPr>
            <p:cNvPr id="91" name=""/>
            <p:cNvSpPr/>
            <p:nvPr/>
          </p:nvSpPr>
          <p:spPr>
            <a:xfrm>
              <a:off x="7649640" y="5188320"/>
              <a:ext cx="93240" cy="47520"/>
            </a:xfrm>
            <a:custGeom>
              <a:avLst/>
              <a:gdLst/>
              <a:ahLst/>
              <a:rect l="l" t="t" r="r" b="b"/>
              <a:pathLst>
                <a:path w="270" h="149">
                  <a:moveTo>
                    <a:pt x="233" y="74"/>
                  </a:moveTo>
                  <a:cubicBezTo>
                    <a:pt x="213" y="54"/>
                    <a:pt x="190" y="34"/>
                    <a:pt x="164" y="24"/>
                  </a:cubicBezTo>
                  <a:cubicBezTo>
                    <a:pt x="112" y="0"/>
                    <a:pt x="52" y="0"/>
                    <a:pt x="0" y="21"/>
                  </a:cubicBezTo>
                  <a:cubicBezTo>
                    <a:pt x="56" y="21"/>
                    <a:pt x="105" y="24"/>
                    <a:pt x="154" y="47"/>
                  </a:cubicBezTo>
                  <a:cubicBezTo>
                    <a:pt x="177" y="57"/>
                    <a:pt x="200" y="71"/>
                    <a:pt x="219" y="87"/>
                  </a:cubicBezTo>
                  <a:cubicBezTo>
                    <a:pt x="236" y="104"/>
                    <a:pt x="255" y="124"/>
                    <a:pt x="269" y="148"/>
                  </a:cubicBezTo>
                  <a:cubicBezTo>
                    <a:pt x="265" y="121"/>
                    <a:pt x="253" y="94"/>
                    <a:pt x="233" y="74"/>
                  </a:cubicBezTo>
                  <a:close/>
                </a:path>
              </a:pathLst>
            </a:custGeom>
            <a:solidFill>
              <a:srgbClr val="74b531"/>
            </a:solidFill>
            <a:ln w="0">
              <a:noFill/>
            </a:ln>
          </p:spPr>
          <p:style>
            <a:lnRef idx="0"/>
            <a:fillRef idx="0"/>
            <a:effectRef idx="0"/>
            <a:fontRef idx="minor"/>
          </p:style>
        </p:sp>
        <p:sp>
          <p:nvSpPr>
            <p:cNvPr id="92" name=""/>
            <p:cNvSpPr/>
            <p:nvPr/>
          </p:nvSpPr>
          <p:spPr>
            <a:xfrm>
              <a:off x="7726320" y="5054400"/>
              <a:ext cx="135720" cy="252000"/>
            </a:xfrm>
            <a:custGeom>
              <a:avLst/>
              <a:gdLst/>
              <a:ahLst/>
              <a:rect l="l" t="t" r="r" b="b"/>
              <a:pathLst>
                <a:path w="430" h="727">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style>
            <a:lnRef idx="0"/>
            <a:fillRef idx="0"/>
            <a:effectRef idx="0"/>
            <a:fontRef idx="minor"/>
          </p:style>
        </p:sp>
        <p:sp>
          <p:nvSpPr>
            <p:cNvPr id="93" name=""/>
            <p:cNvSpPr/>
            <p:nvPr/>
          </p:nvSpPr>
          <p:spPr>
            <a:xfrm>
              <a:off x="7848360" y="5054400"/>
              <a:ext cx="136080" cy="252000"/>
            </a:xfrm>
            <a:custGeom>
              <a:avLst/>
              <a:gdLst/>
              <a:ahLst/>
              <a:rect l="l" t="t" r="r" b="b"/>
              <a:pathLst>
                <a:path w="430" h="727">
                  <a:moveTo>
                    <a:pt x="350" y="666"/>
                  </a:moveTo>
                  <a:cubicBezTo>
                    <a:pt x="429" y="583"/>
                    <a:pt x="425" y="213"/>
                    <a:pt x="429" y="29"/>
                  </a:cubicBezTo>
                  <a:cubicBezTo>
                    <a:pt x="317" y="20"/>
                    <a:pt x="206" y="10"/>
                    <a:pt x="95" y="0"/>
                  </a:cubicBezTo>
                  <a:cubicBezTo>
                    <a:pt x="85" y="222"/>
                    <a:pt x="0" y="586"/>
                    <a:pt x="66" y="666"/>
                  </a:cubicBezTo>
                  <a:cubicBezTo>
                    <a:pt x="115" y="726"/>
                    <a:pt x="295" y="723"/>
                    <a:pt x="350" y="666"/>
                  </a:cubicBezTo>
                  <a:close/>
                </a:path>
              </a:pathLst>
            </a:custGeom>
            <a:solidFill>
              <a:srgbClr val="74b531"/>
            </a:solidFill>
            <a:ln w="0">
              <a:noFill/>
            </a:ln>
          </p:spPr>
          <p:style>
            <a:lnRef idx="0"/>
            <a:fillRef idx="0"/>
            <a:effectRef idx="0"/>
            <a:fontRef idx="minor"/>
          </p:style>
        </p:sp>
        <p:sp>
          <p:nvSpPr>
            <p:cNvPr id="94" name=""/>
            <p:cNvSpPr/>
            <p:nvPr/>
          </p:nvSpPr>
          <p:spPr>
            <a:xfrm>
              <a:off x="7852320" y="5191200"/>
              <a:ext cx="6120" cy="99720"/>
            </a:xfrm>
            <a:custGeom>
              <a:avLst/>
              <a:gdLst/>
              <a:ahLst/>
              <a:rect l="l" t="t" r="r" b="b"/>
              <a:pathLst>
                <a:path w="28" h="288">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style>
            <a:lnRef idx="0"/>
            <a:fillRef idx="0"/>
            <a:effectRef idx="0"/>
            <a:fontRef idx="minor"/>
          </p:style>
        </p:sp>
        <p:sp>
          <p:nvSpPr>
            <p:cNvPr id="95" name=""/>
            <p:cNvSpPr/>
            <p:nvPr/>
          </p:nvSpPr>
          <p:spPr>
            <a:xfrm>
              <a:off x="7751160" y="5044680"/>
              <a:ext cx="208440" cy="205200"/>
            </a:xfrm>
            <a:custGeom>
              <a:avLst/>
              <a:gdLst/>
              <a:ahLst/>
              <a:rect l="l" t="t" r="r" b="b"/>
              <a:pathLst>
                <a:path w="590" h="581">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style>
            <a:lnRef idx="0"/>
            <a:fillRef idx="0"/>
            <a:effectRef idx="0"/>
            <a:fontRef idx="minor"/>
          </p:style>
        </p:sp>
        <p:sp>
          <p:nvSpPr>
            <p:cNvPr id="96" name=""/>
            <p:cNvSpPr/>
            <p:nvPr/>
          </p:nvSpPr>
          <p:spPr>
            <a:xfrm>
              <a:off x="7614720" y="4590000"/>
              <a:ext cx="155880" cy="312120"/>
            </a:xfrm>
            <a:custGeom>
              <a:avLst/>
              <a:gdLst/>
              <a:ahLst/>
              <a:rect l="l" t="t" r="r" b="b"/>
              <a:pathLst>
                <a:path w="494" h="887">
                  <a:moveTo>
                    <a:pt x="454" y="393"/>
                  </a:moveTo>
                  <a:cubicBezTo>
                    <a:pt x="471" y="743"/>
                    <a:pt x="480" y="690"/>
                    <a:pt x="493" y="839"/>
                  </a:cubicBezTo>
                  <a:cubicBezTo>
                    <a:pt x="432" y="855"/>
                    <a:pt x="371" y="870"/>
                    <a:pt x="310" y="886"/>
                  </a:cubicBezTo>
                  <a:cubicBezTo>
                    <a:pt x="235" y="753"/>
                    <a:pt x="320" y="852"/>
                    <a:pt x="85" y="486"/>
                  </a:cubicBezTo>
                  <a:cubicBezTo>
                    <a:pt x="0" y="350"/>
                    <a:pt x="91" y="29"/>
                    <a:pt x="143" y="9"/>
                  </a:cubicBezTo>
                  <a:cubicBezTo>
                    <a:pt x="176" y="0"/>
                    <a:pt x="448" y="213"/>
                    <a:pt x="454" y="393"/>
                  </a:cubicBezTo>
                  <a:close/>
                </a:path>
              </a:pathLst>
            </a:custGeom>
            <a:solidFill>
              <a:srgbClr val="74b531"/>
            </a:solidFill>
            <a:ln w="0">
              <a:noFill/>
            </a:ln>
          </p:spPr>
          <p:style>
            <a:lnRef idx="0"/>
            <a:fillRef idx="0"/>
            <a:effectRef idx="0"/>
            <a:fontRef idx="minor"/>
          </p:style>
        </p:sp>
        <p:sp>
          <p:nvSpPr>
            <p:cNvPr id="97" name=""/>
            <p:cNvSpPr/>
            <p:nvPr/>
          </p:nvSpPr>
          <p:spPr>
            <a:xfrm>
              <a:off x="7645680" y="4653360"/>
              <a:ext cx="112320" cy="246240"/>
            </a:xfrm>
            <a:custGeom>
              <a:avLst/>
              <a:gdLst/>
              <a:ahLst/>
              <a:rect l="l" t="t" r="r" b="b"/>
              <a:pathLst>
                <a:path w="345" h="704">
                  <a:moveTo>
                    <a:pt x="262" y="236"/>
                  </a:moveTo>
                  <a:cubicBezTo>
                    <a:pt x="324" y="576"/>
                    <a:pt x="317" y="527"/>
                    <a:pt x="344" y="673"/>
                  </a:cubicBezTo>
                  <a:cubicBezTo>
                    <a:pt x="304" y="683"/>
                    <a:pt x="263" y="693"/>
                    <a:pt x="223" y="703"/>
                  </a:cubicBezTo>
                  <a:cubicBezTo>
                    <a:pt x="164" y="565"/>
                    <a:pt x="223" y="679"/>
                    <a:pt x="46" y="289"/>
                  </a:cubicBezTo>
                  <a:cubicBezTo>
                    <a:pt x="0" y="190"/>
                    <a:pt x="26" y="26"/>
                    <a:pt x="75" y="10"/>
                  </a:cubicBezTo>
                  <a:cubicBezTo>
                    <a:pt x="108" y="0"/>
                    <a:pt x="236" y="96"/>
                    <a:pt x="262" y="236"/>
                  </a:cubicBezTo>
                  <a:close/>
                </a:path>
              </a:pathLst>
            </a:custGeom>
            <a:solidFill>
              <a:srgbClr val="74b531"/>
            </a:solidFill>
            <a:ln w="0">
              <a:noFill/>
            </a:ln>
          </p:spPr>
          <p:style>
            <a:lnRef idx="0"/>
            <a:fillRef idx="0"/>
            <a:effectRef idx="0"/>
            <a:fontRef idx="minor"/>
          </p:style>
        </p:sp>
        <p:sp>
          <p:nvSpPr>
            <p:cNvPr id="98" name=""/>
            <p:cNvSpPr/>
            <p:nvPr/>
          </p:nvSpPr>
          <p:spPr>
            <a:xfrm>
              <a:off x="7939440" y="4590000"/>
              <a:ext cx="156960" cy="312120"/>
            </a:xfrm>
            <a:custGeom>
              <a:avLst/>
              <a:gdLst/>
              <a:ahLst/>
              <a:rect l="l" t="t" r="r" b="b"/>
              <a:pathLst>
                <a:path w="499" h="887">
                  <a:moveTo>
                    <a:pt x="39" y="393"/>
                  </a:moveTo>
                  <a:cubicBezTo>
                    <a:pt x="23" y="743"/>
                    <a:pt x="13" y="690"/>
                    <a:pt x="0" y="839"/>
                  </a:cubicBezTo>
                  <a:cubicBezTo>
                    <a:pt x="61" y="855"/>
                    <a:pt x="122" y="870"/>
                    <a:pt x="183" y="886"/>
                  </a:cubicBezTo>
                  <a:cubicBezTo>
                    <a:pt x="259" y="753"/>
                    <a:pt x="173" y="852"/>
                    <a:pt x="410" y="486"/>
                  </a:cubicBezTo>
                  <a:cubicBezTo>
                    <a:pt x="498" y="350"/>
                    <a:pt x="403" y="29"/>
                    <a:pt x="350" y="9"/>
                  </a:cubicBezTo>
                  <a:cubicBezTo>
                    <a:pt x="318" y="0"/>
                    <a:pt x="46" y="213"/>
                    <a:pt x="39" y="393"/>
                  </a:cubicBezTo>
                  <a:close/>
                </a:path>
              </a:pathLst>
            </a:custGeom>
            <a:solidFill>
              <a:srgbClr val="74b531"/>
            </a:solidFill>
            <a:ln w="0">
              <a:noFill/>
            </a:ln>
          </p:spPr>
          <p:style>
            <a:lnRef idx="0"/>
            <a:fillRef idx="0"/>
            <a:effectRef idx="0"/>
            <a:fontRef idx="minor"/>
          </p:style>
        </p:sp>
        <p:sp>
          <p:nvSpPr>
            <p:cNvPr id="99" name=""/>
            <p:cNvSpPr/>
            <p:nvPr/>
          </p:nvSpPr>
          <p:spPr>
            <a:xfrm>
              <a:off x="7952400" y="4653360"/>
              <a:ext cx="112680" cy="247320"/>
            </a:xfrm>
            <a:custGeom>
              <a:avLst/>
              <a:gdLst/>
              <a:ahLst/>
              <a:rect l="l" t="t" r="r" b="b"/>
              <a:pathLst>
                <a:path w="345" h="707">
                  <a:moveTo>
                    <a:pt x="82" y="236"/>
                  </a:moveTo>
                  <a:cubicBezTo>
                    <a:pt x="19" y="576"/>
                    <a:pt x="27" y="527"/>
                    <a:pt x="0" y="673"/>
                  </a:cubicBezTo>
                  <a:cubicBezTo>
                    <a:pt x="39" y="684"/>
                    <a:pt x="79" y="695"/>
                    <a:pt x="118" y="706"/>
                  </a:cubicBezTo>
                  <a:cubicBezTo>
                    <a:pt x="178" y="569"/>
                    <a:pt x="118" y="684"/>
                    <a:pt x="298" y="294"/>
                  </a:cubicBezTo>
                  <a:cubicBezTo>
                    <a:pt x="344" y="190"/>
                    <a:pt x="321" y="26"/>
                    <a:pt x="268" y="10"/>
                  </a:cubicBezTo>
                  <a:cubicBezTo>
                    <a:pt x="236" y="0"/>
                    <a:pt x="109" y="96"/>
                    <a:pt x="82" y="236"/>
                  </a:cubicBezTo>
                  <a:close/>
                </a:path>
              </a:pathLst>
            </a:custGeom>
            <a:solidFill>
              <a:srgbClr val="74b531"/>
            </a:solidFill>
            <a:ln w="0">
              <a:noFill/>
            </a:ln>
          </p:spPr>
          <p:style>
            <a:lnRef idx="0"/>
            <a:fillRef idx="0"/>
            <a:effectRef idx="0"/>
            <a:fontRef idx="minor"/>
          </p:style>
        </p:sp>
        <p:sp>
          <p:nvSpPr>
            <p:cNvPr id="100" name=""/>
            <p:cNvSpPr/>
            <p:nvPr/>
          </p:nvSpPr>
          <p:spPr>
            <a:xfrm>
              <a:off x="7641000" y="4781880"/>
              <a:ext cx="428400" cy="381600"/>
            </a:xfrm>
            <a:custGeom>
              <a:avLst/>
              <a:gdLst/>
              <a:ahLst/>
              <a:rect l="l" t="t" r="r" b="b"/>
              <a:pathLst>
                <a:path w="1461" h="1071">
                  <a:moveTo>
                    <a:pt x="730" y="0"/>
                  </a:moveTo>
                  <a:cubicBezTo>
                    <a:pt x="399" y="0"/>
                    <a:pt x="248" y="144"/>
                    <a:pt x="248" y="343"/>
                  </a:cubicBezTo>
                  <a:cubicBezTo>
                    <a:pt x="248" y="510"/>
                    <a:pt x="0" y="757"/>
                    <a:pt x="223" y="920"/>
                  </a:cubicBezTo>
                  <a:cubicBezTo>
                    <a:pt x="330" y="1000"/>
                    <a:pt x="514" y="1070"/>
                    <a:pt x="730" y="1070"/>
                  </a:cubicBezTo>
                  <a:cubicBezTo>
                    <a:pt x="946" y="1070"/>
                    <a:pt x="1129" y="1000"/>
                    <a:pt x="1238" y="920"/>
                  </a:cubicBezTo>
                  <a:cubicBezTo>
                    <a:pt x="1460" y="754"/>
                    <a:pt x="1211" y="510"/>
                    <a:pt x="1211" y="343"/>
                  </a:cubicBezTo>
                  <a:cubicBezTo>
                    <a:pt x="1211" y="144"/>
                    <a:pt x="1064" y="0"/>
                    <a:pt x="730" y="0"/>
                  </a:cubicBezTo>
                  <a:close/>
                </a:path>
              </a:pathLst>
            </a:custGeom>
            <a:solidFill>
              <a:srgbClr val="74b531"/>
            </a:solidFill>
            <a:ln w="0">
              <a:noFill/>
            </a:ln>
          </p:spPr>
          <p:style>
            <a:lnRef idx="0"/>
            <a:fillRef idx="0"/>
            <a:effectRef idx="0"/>
            <a:fontRef idx="minor"/>
          </p:style>
        </p:sp>
        <p:sp>
          <p:nvSpPr>
            <p:cNvPr id="101" name=""/>
            <p:cNvSpPr/>
            <p:nvPr/>
          </p:nvSpPr>
          <p:spPr>
            <a:xfrm>
              <a:off x="7669440" y="4834800"/>
              <a:ext cx="374040" cy="315720"/>
            </a:xfrm>
            <a:custGeom>
              <a:avLst/>
              <a:gdLst/>
              <a:ahLst/>
              <a:rect l="l" t="t" r="r" b="b"/>
              <a:pathLst>
                <a:path w="1147" h="898">
                  <a:moveTo>
                    <a:pt x="528" y="40"/>
                  </a:moveTo>
                  <a:cubicBezTo>
                    <a:pt x="557" y="0"/>
                    <a:pt x="583" y="0"/>
                    <a:pt x="613" y="40"/>
                  </a:cubicBezTo>
                  <a:cubicBezTo>
                    <a:pt x="681" y="130"/>
                    <a:pt x="790" y="324"/>
                    <a:pt x="796" y="484"/>
                  </a:cubicBezTo>
                  <a:cubicBezTo>
                    <a:pt x="921" y="467"/>
                    <a:pt x="1061" y="473"/>
                    <a:pt x="1091" y="541"/>
                  </a:cubicBezTo>
                  <a:cubicBezTo>
                    <a:pt x="1146" y="674"/>
                    <a:pt x="885" y="897"/>
                    <a:pt x="574" y="897"/>
                  </a:cubicBezTo>
                  <a:cubicBezTo>
                    <a:pt x="259" y="897"/>
                    <a:pt x="0" y="674"/>
                    <a:pt x="57" y="541"/>
                  </a:cubicBezTo>
                  <a:cubicBezTo>
                    <a:pt x="79" y="473"/>
                    <a:pt x="224" y="467"/>
                    <a:pt x="344" y="484"/>
                  </a:cubicBezTo>
                  <a:cubicBezTo>
                    <a:pt x="352" y="324"/>
                    <a:pt x="459" y="130"/>
                    <a:pt x="528" y="40"/>
                  </a:cubicBezTo>
                  <a:close/>
                </a:path>
              </a:pathLst>
            </a:custGeom>
            <a:solidFill>
              <a:srgbClr val="74b531"/>
            </a:solidFill>
            <a:ln w="0">
              <a:noFill/>
            </a:ln>
          </p:spPr>
          <p:style>
            <a:lnRef idx="0"/>
            <a:fillRef idx="0"/>
            <a:effectRef idx="0"/>
            <a:fontRef idx="minor"/>
          </p:style>
        </p:sp>
        <p:sp>
          <p:nvSpPr>
            <p:cNvPr id="102" name=""/>
            <p:cNvSpPr/>
            <p:nvPr/>
          </p:nvSpPr>
          <p:spPr>
            <a:xfrm>
              <a:off x="7768080" y="5062680"/>
              <a:ext cx="174600" cy="62280"/>
            </a:xfrm>
            <a:custGeom>
              <a:avLst/>
              <a:gdLst/>
              <a:ahLst/>
              <a:rect l="l" t="t" r="r" b="b"/>
              <a:pathLst>
                <a:path w="524" h="184">
                  <a:moveTo>
                    <a:pt x="114" y="67"/>
                  </a:moveTo>
                  <a:cubicBezTo>
                    <a:pt x="150" y="70"/>
                    <a:pt x="189" y="61"/>
                    <a:pt x="219" y="40"/>
                  </a:cubicBezTo>
                  <a:cubicBezTo>
                    <a:pt x="235" y="30"/>
                    <a:pt x="248" y="17"/>
                    <a:pt x="262" y="0"/>
                  </a:cubicBezTo>
                  <a:cubicBezTo>
                    <a:pt x="271" y="17"/>
                    <a:pt x="287" y="30"/>
                    <a:pt x="304" y="40"/>
                  </a:cubicBezTo>
                  <a:cubicBezTo>
                    <a:pt x="337" y="61"/>
                    <a:pt x="372" y="70"/>
                    <a:pt x="409" y="67"/>
                  </a:cubicBezTo>
                  <a:cubicBezTo>
                    <a:pt x="445" y="67"/>
                    <a:pt x="481" y="53"/>
                    <a:pt x="507" y="30"/>
                  </a:cubicBezTo>
                  <a:cubicBezTo>
                    <a:pt x="523" y="17"/>
                    <a:pt x="438" y="183"/>
                    <a:pt x="262" y="183"/>
                  </a:cubicBezTo>
                  <a:cubicBezTo>
                    <a:pt x="85" y="183"/>
                    <a:pt x="0" y="17"/>
                    <a:pt x="16" y="30"/>
                  </a:cubicBezTo>
                  <a:cubicBezTo>
                    <a:pt x="42" y="50"/>
                    <a:pt x="78" y="64"/>
                    <a:pt x="114" y="67"/>
                  </a:cubicBezTo>
                  <a:close/>
                </a:path>
              </a:pathLst>
            </a:custGeom>
            <a:solidFill>
              <a:srgbClr val="74b531"/>
            </a:solidFill>
            <a:ln w="0">
              <a:noFill/>
            </a:ln>
          </p:spPr>
          <p:style>
            <a:lnRef idx="0"/>
            <a:fillRef idx="0"/>
            <a:effectRef idx="0"/>
            <a:fontRef idx="minor"/>
          </p:style>
        </p:sp>
        <p:sp>
          <p:nvSpPr>
            <p:cNvPr id="103" name=""/>
            <p:cNvSpPr/>
            <p:nvPr/>
          </p:nvSpPr>
          <p:spPr>
            <a:xfrm>
              <a:off x="7705080" y="4881960"/>
              <a:ext cx="101160" cy="123120"/>
            </a:xfrm>
            <a:custGeom>
              <a:avLst/>
              <a:gdLst/>
              <a:ahLst/>
              <a:rect l="l" t="t" r="r" b="b"/>
              <a:pathLst>
                <a:path w="322" h="419">
                  <a:moveTo>
                    <a:pt x="206" y="41"/>
                  </a:moveTo>
                  <a:cubicBezTo>
                    <a:pt x="108" y="0"/>
                    <a:pt x="42" y="97"/>
                    <a:pt x="26" y="150"/>
                  </a:cubicBezTo>
                  <a:cubicBezTo>
                    <a:pt x="0" y="230"/>
                    <a:pt x="33" y="320"/>
                    <a:pt x="42" y="341"/>
                  </a:cubicBezTo>
                  <a:cubicBezTo>
                    <a:pt x="50" y="354"/>
                    <a:pt x="121" y="418"/>
                    <a:pt x="282" y="357"/>
                  </a:cubicBezTo>
                  <a:cubicBezTo>
                    <a:pt x="278" y="357"/>
                    <a:pt x="321" y="267"/>
                    <a:pt x="302" y="184"/>
                  </a:cubicBezTo>
                  <a:cubicBezTo>
                    <a:pt x="270" y="136"/>
                    <a:pt x="291" y="74"/>
                    <a:pt x="206" y="41"/>
                  </a:cubicBezTo>
                  <a:close/>
                </a:path>
              </a:pathLst>
            </a:custGeom>
            <a:solidFill>
              <a:srgbClr val="74b531"/>
            </a:solidFill>
            <a:ln w="0">
              <a:noFill/>
            </a:ln>
          </p:spPr>
          <p:style>
            <a:lnRef idx="0"/>
            <a:fillRef idx="0"/>
            <a:effectRef idx="0"/>
            <a:fontRef idx="minor"/>
          </p:style>
        </p:sp>
        <p:sp>
          <p:nvSpPr>
            <p:cNvPr id="104" name=""/>
            <p:cNvSpPr/>
            <p:nvPr/>
          </p:nvSpPr>
          <p:spPr>
            <a:xfrm>
              <a:off x="7698240" y="4875120"/>
              <a:ext cx="105840" cy="133200"/>
            </a:xfrm>
            <a:custGeom>
              <a:avLst/>
              <a:gdLst/>
              <a:ahLst/>
              <a:rect l="l" t="t" r="r" b="b"/>
              <a:pathLst>
                <a:path w="309" h="388">
                  <a:moveTo>
                    <a:pt x="272" y="67"/>
                  </a:moveTo>
                  <a:cubicBezTo>
                    <a:pt x="258" y="50"/>
                    <a:pt x="245" y="37"/>
                    <a:pt x="230" y="27"/>
                  </a:cubicBezTo>
                  <a:cubicBezTo>
                    <a:pt x="223" y="20"/>
                    <a:pt x="213" y="16"/>
                    <a:pt x="203" y="13"/>
                  </a:cubicBezTo>
                  <a:cubicBezTo>
                    <a:pt x="193" y="9"/>
                    <a:pt x="184" y="6"/>
                    <a:pt x="173" y="6"/>
                  </a:cubicBezTo>
                  <a:cubicBezTo>
                    <a:pt x="134" y="0"/>
                    <a:pt x="95" y="20"/>
                    <a:pt x="69" y="46"/>
                  </a:cubicBezTo>
                  <a:cubicBezTo>
                    <a:pt x="42" y="73"/>
                    <a:pt x="20" y="111"/>
                    <a:pt x="10" y="150"/>
                  </a:cubicBezTo>
                  <a:cubicBezTo>
                    <a:pt x="0" y="190"/>
                    <a:pt x="3" y="233"/>
                    <a:pt x="14" y="273"/>
                  </a:cubicBezTo>
                  <a:cubicBezTo>
                    <a:pt x="17" y="293"/>
                    <a:pt x="23" y="313"/>
                    <a:pt x="33" y="330"/>
                  </a:cubicBezTo>
                  <a:cubicBezTo>
                    <a:pt x="34" y="332"/>
                    <a:pt x="35" y="335"/>
                    <a:pt x="36" y="337"/>
                  </a:cubicBezTo>
                  <a:cubicBezTo>
                    <a:pt x="36" y="340"/>
                    <a:pt x="36" y="343"/>
                    <a:pt x="36" y="346"/>
                  </a:cubicBezTo>
                  <a:cubicBezTo>
                    <a:pt x="37" y="348"/>
                    <a:pt x="38" y="349"/>
                    <a:pt x="39" y="350"/>
                  </a:cubicBezTo>
                  <a:cubicBezTo>
                    <a:pt x="42" y="353"/>
                    <a:pt x="45" y="356"/>
                    <a:pt x="53" y="359"/>
                  </a:cubicBezTo>
                  <a:cubicBezTo>
                    <a:pt x="62" y="367"/>
                    <a:pt x="69" y="370"/>
                    <a:pt x="78" y="374"/>
                  </a:cubicBezTo>
                  <a:cubicBezTo>
                    <a:pt x="115" y="387"/>
                    <a:pt x="151" y="387"/>
                    <a:pt x="187" y="383"/>
                  </a:cubicBezTo>
                  <a:cubicBezTo>
                    <a:pt x="223" y="377"/>
                    <a:pt x="255" y="367"/>
                    <a:pt x="288" y="350"/>
                  </a:cubicBezTo>
                  <a:cubicBezTo>
                    <a:pt x="255" y="356"/>
                    <a:pt x="219" y="367"/>
                    <a:pt x="187" y="367"/>
                  </a:cubicBezTo>
                  <a:cubicBezTo>
                    <a:pt x="155" y="367"/>
                    <a:pt x="118" y="363"/>
                    <a:pt x="88" y="350"/>
                  </a:cubicBezTo>
                  <a:cubicBezTo>
                    <a:pt x="82" y="346"/>
                    <a:pt x="75" y="343"/>
                    <a:pt x="69" y="337"/>
                  </a:cubicBezTo>
                  <a:cubicBezTo>
                    <a:pt x="66" y="333"/>
                    <a:pt x="62" y="333"/>
                    <a:pt x="62" y="330"/>
                  </a:cubicBezTo>
                  <a:cubicBezTo>
                    <a:pt x="61" y="328"/>
                    <a:pt x="60" y="326"/>
                    <a:pt x="59" y="324"/>
                  </a:cubicBezTo>
                  <a:cubicBezTo>
                    <a:pt x="53" y="306"/>
                    <a:pt x="49" y="290"/>
                    <a:pt x="42" y="273"/>
                  </a:cubicBezTo>
                  <a:cubicBezTo>
                    <a:pt x="36" y="237"/>
                    <a:pt x="33" y="200"/>
                    <a:pt x="42" y="167"/>
                  </a:cubicBezTo>
                  <a:cubicBezTo>
                    <a:pt x="49" y="133"/>
                    <a:pt x="69" y="103"/>
                    <a:pt x="91" y="80"/>
                  </a:cubicBezTo>
                  <a:cubicBezTo>
                    <a:pt x="115" y="56"/>
                    <a:pt x="144" y="40"/>
                    <a:pt x="173" y="43"/>
                  </a:cubicBezTo>
                  <a:cubicBezTo>
                    <a:pt x="181" y="43"/>
                    <a:pt x="190" y="43"/>
                    <a:pt x="197" y="46"/>
                  </a:cubicBezTo>
                  <a:cubicBezTo>
                    <a:pt x="203" y="50"/>
                    <a:pt x="213" y="50"/>
                    <a:pt x="219" y="53"/>
                  </a:cubicBezTo>
                  <a:cubicBezTo>
                    <a:pt x="236" y="59"/>
                    <a:pt x="249" y="70"/>
                    <a:pt x="258" y="83"/>
                  </a:cubicBezTo>
                  <a:cubicBezTo>
                    <a:pt x="282" y="103"/>
                    <a:pt x="298" y="136"/>
                    <a:pt x="308" y="176"/>
                  </a:cubicBezTo>
                  <a:cubicBezTo>
                    <a:pt x="308" y="136"/>
                    <a:pt x="294" y="99"/>
                    <a:pt x="272" y="67"/>
                  </a:cubicBezTo>
                  <a:close/>
                </a:path>
              </a:pathLst>
            </a:custGeom>
            <a:solidFill>
              <a:srgbClr val="74b531"/>
            </a:solidFill>
            <a:ln w="0">
              <a:noFill/>
            </a:ln>
          </p:spPr>
          <p:style>
            <a:lnRef idx="0"/>
            <a:fillRef idx="0"/>
            <a:effectRef idx="0"/>
            <a:fontRef idx="minor"/>
          </p:style>
        </p:sp>
        <p:sp>
          <p:nvSpPr>
            <p:cNvPr id="105" name=""/>
            <p:cNvSpPr/>
            <p:nvPr/>
          </p:nvSpPr>
          <p:spPr>
            <a:xfrm>
              <a:off x="7732440" y="4911840"/>
              <a:ext cx="57600" cy="72720"/>
            </a:xfrm>
            <a:custGeom>
              <a:avLst/>
              <a:gdLst/>
              <a:ahLst/>
              <a:rect l="l" t="t" r="r" b="b"/>
              <a:pathLst>
                <a:path w="171" h="213">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style>
            <a:lnRef idx="0"/>
            <a:fillRef idx="0"/>
            <a:effectRef idx="0"/>
            <a:fontRef idx="minor"/>
          </p:style>
        </p:sp>
        <p:sp>
          <p:nvSpPr>
            <p:cNvPr id="106" name=""/>
            <p:cNvSpPr/>
            <p:nvPr/>
          </p:nvSpPr>
          <p:spPr>
            <a:xfrm>
              <a:off x="7905240" y="4881960"/>
              <a:ext cx="100080" cy="123120"/>
            </a:xfrm>
            <a:custGeom>
              <a:avLst/>
              <a:gdLst/>
              <a:ahLst/>
              <a:rect l="l" t="t" r="r" b="b"/>
              <a:pathLst>
                <a:path w="318" h="419">
                  <a:moveTo>
                    <a:pt x="111" y="41"/>
                  </a:moveTo>
                  <a:cubicBezTo>
                    <a:pt x="209" y="0"/>
                    <a:pt x="274" y="97"/>
                    <a:pt x="290" y="150"/>
                  </a:cubicBezTo>
                  <a:cubicBezTo>
                    <a:pt x="317" y="230"/>
                    <a:pt x="284" y="320"/>
                    <a:pt x="274" y="341"/>
                  </a:cubicBezTo>
                  <a:cubicBezTo>
                    <a:pt x="268" y="354"/>
                    <a:pt x="196" y="418"/>
                    <a:pt x="35" y="357"/>
                  </a:cubicBezTo>
                  <a:cubicBezTo>
                    <a:pt x="39" y="357"/>
                    <a:pt x="0" y="267"/>
                    <a:pt x="16" y="184"/>
                  </a:cubicBezTo>
                  <a:cubicBezTo>
                    <a:pt x="47" y="136"/>
                    <a:pt x="25" y="74"/>
                    <a:pt x="111" y="41"/>
                  </a:cubicBezTo>
                  <a:close/>
                </a:path>
              </a:pathLst>
            </a:custGeom>
            <a:solidFill>
              <a:srgbClr val="74b531"/>
            </a:solidFill>
            <a:ln w="0">
              <a:noFill/>
            </a:ln>
          </p:spPr>
          <p:style>
            <a:lnRef idx="0"/>
            <a:fillRef idx="0"/>
            <a:effectRef idx="0"/>
            <a:fontRef idx="minor"/>
          </p:style>
        </p:sp>
        <p:sp>
          <p:nvSpPr>
            <p:cNvPr id="107" name=""/>
            <p:cNvSpPr/>
            <p:nvPr/>
          </p:nvSpPr>
          <p:spPr>
            <a:xfrm>
              <a:off x="7906680" y="4876200"/>
              <a:ext cx="106560" cy="131400"/>
            </a:xfrm>
            <a:custGeom>
              <a:avLst/>
              <a:gdLst/>
              <a:ahLst/>
              <a:rect l="l" t="t" r="r" b="b"/>
              <a:pathLst>
                <a:path w="309" h="384">
                  <a:moveTo>
                    <a:pt x="49" y="77"/>
                  </a:moveTo>
                  <a:cubicBezTo>
                    <a:pt x="62" y="64"/>
                    <a:pt x="76" y="53"/>
                    <a:pt x="88" y="46"/>
                  </a:cubicBezTo>
                  <a:cubicBezTo>
                    <a:pt x="95" y="43"/>
                    <a:pt x="104" y="40"/>
                    <a:pt x="112" y="40"/>
                  </a:cubicBezTo>
                  <a:cubicBezTo>
                    <a:pt x="118" y="37"/>
                    <a:pt x="128" y="37"/>
                    <a:pt x="134" y="37"/>
                  </a:cubicBezTo>
                  <a:cubicBezTo>
                    <a:pt x="164" y="37"/>
                    <a:pt x="197" y="50"/>
                    <a:pt x="216" y="73"/>
                  </a:cubicBezTo>
                  <a:cubicBezTo>
                    <a:pt x="239" y="96"/>
                    <a:pt x="259" y="130"/>
                    <a:pt x="265" y="160"/>
                  </a:cubicBezTo>
                  <a:cubicBezTo>
                    <a:pt x="271" y="194"/>
                    <a:pt x="271" y="229"/>
                    <a:pt x="265" y="266"/>
                  </a:cubicBezTo>
                  <a:cubicBezTo>
                    <a:pt x="262" y="284"/>
                    <a:pt x="255" y="303"/>
                    <a:pt x="249" y="316"/>
                  </a:cubicBezTo>
                  <a:cubicBezTo>
                    <a:pt x="248" y="319"/>
                    <a:pt x="247" y="321"/>
                    <a:pt x="246" y="324"/>
                  </a:cubicBezTo>
                  <a:cubicBezTo>
                    <a:pt x="243" y="327"/>
                    <a:pt x="239" y="327"/>
                    <a:pt x="239" y="330"/>
                  </a:cubicBezTo>
                  <a:cubicBezTo>
                    <a:pt x="232" y="333"/>
                    <a:pt x="226" y="340"/>
                    <a:pt x="219" y="343"/>
                  </a:cubicBezTo>
                  <a:cubicBezTo>
                    <a:pt x="189" y="356"/>
                    <a:pt x="157" y="364"/>
                    <a:pt x="121" y="359"/>
                  </a:cubicBezTo>
                  <a:cubicBezTo>
                    <a:pt x="88" y="359"/>
                    <a:pt x="52" y="353"/>
                    <a:pt x="19" y="343"/>
                  </a:cubicBezTo>
                  <a:cubicBezTo>
                    <a:pt x="52" y="359"/>
                    <a:pt x="85" y="370"/>
                    <a:pt x="121" y="377"/>
                  </a:cubicBezTo>
                  <a:cubicBezTo>
                    <a:pt x="157" y="383"/>
                    <a:pt x="194" y="380"/>
                    <a:pt x="229" y="367"/>
                  </a:cubicBezTo>
                  <a:cubicBezTo>
                    <a:pt x="239" y="364"/>
                    <a:pt x="246" y="359"/>
                    <a:pt x="255" y="353"/>
                  </a:cubicBezTo>
                  <a:cubicBezTo>
                    <a:pt x="259" y="350"/>
                    <a:pt x="265" y="346"/>
                    <a:pt x="268" y="343"/>
                  </a:cubicBezTo>
                  <a:cubicBezTo>
                    <a:pt x="269" y="342"/>
                    <a:pt x="270" y="341"/>
                    <a:pt x="271" y="340"/>
                  </a:cubicBezTo>
                  <a:cubicBezTo>
                    <a:pt x="272" y="339"/>
                    <a:pt x="273" y="338"/>
                    <a:pt x="275" y="337"/>
                  </a:cubicBezTo>
                  <a:cubicBezTo>
                    <a:pt x="275" y="336"/>
                    <a:pt x="275" y="335"/>
                    <a:pt x="275" y="333"/>
                  </a:cubicBezTo>
                  <a:cubicBezTo>
                    <a:pt x="276" y="332"/>
                    <a:pt x="277" y="331"/>
                    <a:pt x="279" y="330"/>
                  </a:cubicBezTo>
                  <a:cubicBezTo>
                    <a:pt x="285" y="310"/>
                    <a:pt x="292" y="293"/>
                    <a:pt x="298" y="273"/>
                  </a:cubicBezTo>
                  <a:cubicBezTo>
                    <a:pt x="308" y="234"/>
                    <a:pt x="308" y="194"/>
                    <a:pt x="301" y="150"/>
                  </a:cubicBezTo>
                  <a:cubicBezTo>
                    <a:pt x="292" y="110"/>
                    <a:pt x="268" y="73"/>
                    <a:pt x="243" y="46"/>
                  </a:cubicBezTo>
                  <a:cubicBezTo>
                    <a:pt x="213" y="20"/>
                    <a:pt x="177" y="0"/>
                    <a:pt x="137" y="6"/>
                  </a:cubicBezTo>
                  <a:cubicBezTo>
                    <a:pt x="128" y="6"/>
                    <a:pt x="118" y="9"/>
                    <a:pt x="109" y="13"/>
                  </a:cubicBezTo>
                  <a:cubicBezTo>
                    <a:pt x="98" y="17"/>
                    <a:pt x="92" y="20"/>
                    <a:pt x="82" y="27"/>
                  </a:cubicBezTo>
                  <a:cubicBezTo>
                    <a:pt x="66" y="37"/>
                    <a:pt x="52" y="50"/>
                    <a:pt x="39" y="67"/>
                  </a:cubicBezTo>
                  <a:cubicBezTo>
                    <a:pt x="16" y="93"/>
                    <a:pt x="3" y="133"/>
                    <a:pt x="0" y="173"/>
                  </a:cubicBezTo>
                  <a:cubicBezTo>
                    <a:pt x="10" y="136"/>
                    <a:pt x="23" y="99"/>
                    <a:pt x="49" y="77"/>
                  </a:cubicBezTo>
                  <a:close/>
                </a:path>
              </a:pathLst>
            </a:custGeom>
            <a:solidFill>
              <a:srgbClr val="74b531"/>
            </a:solidFill>
            <a:ln w="0">
              <a:noFill/>
            </a:ln>
          </p:spPr>
          <p:style>
            <a:lnRef idx="0"/>
            <a:fillRef idx="0"/>
            <a:effectRef idx="0"/>
            <a:fontRef idx="minor"/>
          </p:style>
        </p:sp>
        <p:sp>
          <p:nvSpPr>
            <p:cNvPr id="108" name=""/>
            <p:cNvSpPr/>
            <p:nvPr/>
          </p:nvSpPr>
          <p:spPr>
            <a:xfrm>
              <a:off x="7921800" y="4911840"/>
              <a:ext cx="57600" cy="72720"/>
            </a:xfrm>
            <a:custGeom>
              <a:avLst/>
              <a:gdLst/>
              <a:ahLst/>
              <a:rect l="l" t="t" r="r" b="b"/>
              <a:pathLst>
                <a:path w="171" h="213">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style>
            <a:lnRef idx="0"/>
            <a:fillRef idx="0"/>
            <a:effectRef idx="0"/>
            <a:fontRef idx="minor"/>
          </p:style>
        </p:sp>
        <p:sp>
          <p:nvSpPr>
            <p:cNvPr id="109" name=""/>
            <p:cNvSpPr/>
            <p:nvPr/>
          </p:nvSpPr>
          <p:spPr>
            <a:xfrm>
              <a:off x="7826400" y="5047200"/>
              <a:ext cx="58680" cy="49320"/>
            </a:xfrm>
            <a:custGeom>
              <a:avLst/>
              <a:gdLst/>
              <a:ahLst/>
              <a:rect l="l" t="t" r="r" b="b"/>
              <a:pathLst>
                <a:path w="174" h="148">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style>
            <a:lnRef idx="0"/>
            <a:fillRef idx="0"/>
            <a:effectRef idx="0"/>
            <a:fontRef idx="minor"/>
          </p:style>
        </p:sp>
        <p:sp>
          <p:nvSpPr>
            <p:cNvPr id="110" name=""/>
            <p:cNvSpPr/>
            <p:nvPr/>
          </p:nvSpPr>
          <p:spPr>
            <a:xfrm>
              <a:off x="7740360" y="5002560"/>
              <a:ext cx="232200" cy="82080"/>
            </a:xfrm>
            <a:custGeom>
              <a:avLst/>
              <a:gdLst/>
              <a:ahLst/>
              <a:rect l="l" t="t" r="r" b="b"/>
              <a:pathLst>
                <a:path w="656" h="242">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style>
            <a:lnRef idx="0"/>
            <a:fillRef idx="0"/>
            <a:effectRef idx="0"/>
            <a:fontRef idx="minor"/>
          </p:style>
        </p:sp>
        <p:sp>
          <p:nvSpPr>
            <p:cNvPr id="111" name=""/>
            <p:cNvSpPr/>
            <p:nvPr/>
          </p:nvSpPr>
          <p:spPr>
            <a:xfrm>
              <a:off x="7813440" y="4987080"/>
              <a:ext cx="86400" cy="39600"/>
            </a:xfrm>
            <a:custGeom>
              <a:avLst/>
              <a:gdLst/>
              <a:ahLst/>
              <a:rect l="l" t="t" r="r" b="b"/>
              <a:pathLst>
                <a:path w="269" h="121">
                  <a:moveTo>
                    <a:pt x="134" y="0"/>
                  </a:moveTo>
                  <a:cubicBezTo>
                    <a:pt x="157" y="0"/>
                    <a:pt x="226" y="0"/>
                    <a:pt x="252" y="21"/>
                  </a:cubicBezTo>
                  <a:cubicBezTo>
                    <a:pt x="268" y="34"/>
                    <a:pt x="255" y="67"/>
                    <a:pt x="213" y="98"/>
                  </a:cubicBezTo>
                  <a:cubicBezTo>
                    <a:pt x="183" y="117"/>
                    <a:pt x="156" y="120"/>
                    <a:pt x="137" y="120"/>
                  </a:cubicBezTo>
                  <a:cubicBezTo>
                    <a:pt x="114" y="120"/>
                    <a:pt x="88" y="114"/>
                    <a:pt x="62" y="98"/>
                  </a:cubicBezTo>
                  <a:cubicBezTo>
                    <a:pt x="10" y="67"/>
                    <a:pt x="0" y="34"/>
                    <a:pt x="16" y="21"/>
                  </a:cubicBezTo>
                  <a:cubicBezTo>
                    <a:pt x="39" y="0"/>
                    <a:pt x="111" y="0"/>
                    <a:pt x="134" y="0"/>
                  </a:cubicBezTo>
                  <a:close/>
                </a:path>
              </a:pathLst>
            </a:custGeom>
            <a:solidFill>
              <a:srgbClr val="74b531"/>
            </a:solidFill>
            <a:ln w="0">
              <a:noFill/>
            </a:ln>
          </p:spPr>
          <p:style>
            <a:lnRef idx="0"/>
            <a:fillRef idx="0"/>
            <a:effectRef idx="0"/>
            <a:fontRef idx="minor"/>
          </p:style>
        </p:sp>
      </p:grpSp>
      <p:grpSp>
        <p:nvGrpSpPr>
          <p:cNvPr id="112" name=""/>
          <p:cNvGrpSpPr/>
          <p:nvPr/>
        </p:nvGrpSpPr>
        <p:grpSpPr>
          <a:xfrm>
            <a:off x="9090000" y="4770000"/>
            <a:ext cx="266400" cy="356400"/>
            <a:chOff x="9090000" y="4770000"/>
            <a:chExt cx="266400" cy="356400"/>
          </a:xfrm>
        </p:grpSpPr>
        <p:sp>
          <p:nvSpPr>
            <p:cNvPr id="113" name=""/>
            <p:cNvSpPr/>
            <p:nvPr/>
          </p:nvSpPr>
          <p:spPr>
            <a:xfrm>
              <a:off x="9312840" y="5016600"/>
              <a:ext cx="43560" cy="48960"/>
            </a:xfrm>
            <a:custGeom>
              <a:avLst/>
              <a:gdLst/>
              <a:ahLst/>
              <a:rect l="l" t="t" r="r" b="b"/>
              <a:pathLst>
                <a:path w="132" h="147">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style>
            <a:lnRef idx="0"/>
            <a:fillRef idx="0"/>
            <a:effectRef idx="0"/>
            <a:fontRef idx="minor"/>
          </p:style>
        </p:sp>
        <p:sp>
          <p:nvSpPr>
            <p:cNvPr id="114" name=""/>
            <p:cNvSpPr/>
            <p:nvPr/>
          </p:nvSpPr>
          <p:spPr>
            <a:xfrm>
              <a:off x="9261000" y="5010480"/>
              <a:ext cx="78840" cy="101520"/>
            </a:xfrm>
            <a:custGeom>
              <a:avLst/>
              <a:gdLst/>
              <a:ahLst/>
              <a:rect l="l" t="t" r="r" b="b"/>
              <a:pathLst>
                <a:path w="286" h="309">
                  <a:moveTo>
                    <a:pt x="235" y="246"/>
                  </a:moveTo>
                  <a:cubicBezTo>
                    <a:pt x="285" y="57"/>
                    <a:pt x="180" y="82"/>
                    <a:pt x="153" y="0"/>
                  </a:cubicBezTo>
                  <a:cubicBezTo>
                    <a:pt x="114" y="19"/>
                    <a:pt x="75" y="39"/>
                    <a:pt x="36" y="58"/>
                  </a:cubicBezTo>
                  <a:cubicBezTo>
                    <a:pt x="36" y="57"/>
                    <a:pt x="0" y="238"/>
                    <a:pt x="35" y="278"/>
                  </a:cubicBezTo>
                  <a:cubicBezTo>
                    <a:pt x="61" y="308"/>
                    <a:pt x="225" y="284"/>
                    <a:pt x="235" y="246"/>
                  </a:cubicBezTo>
                  <a:close/>
                </a:path>
              </a:pathLst>
            </a:custGeom>
            <a:solidFill>
              <a:srgbClr val="74b531"/>
            </a:solidFill>
            <a:ln w="0">
              <a:noFill/>
            </a:ln>
          </p:spPr>
          <p:style>
            <a:lnRef idx="0"/>
            <a:fillRef idx="0"/>
            <a:effectRef idx="0"/>
            <a:fontRef idx="minor"/>
          </p:style>
        </p:sp>
        <p:sp>
          <p:nvSpPr>
            <p:cNvPr id="115" name=""/>
            <p:cNvSpPr/>
            <p:nvPr/>
          </p:nvSpPr>
          <p:spPr>
            <a:xfrm>
              <a:off x="9266760" y="5069160"/>
              <a:ext cx="44640" cy="21960"/>
            </a:xfrm>
            <a:custGeom>
              <a:avLst/>
              <a:gdLst/>
              <a:ahLst/>
              <a:rect l="l" t="t" r="r" b="b"/>
              <a:pathLst>
                <a:path w="135" h="75">
                  <a:moveTo>
                    <a:pt x="18" y="37"/>
                  </a:moveTo>
                  <a:cubicBezTo>
                    <a:pt x="28" y="27"/>
                    <a:pt x="39" y="17"/>
                    <a:pt x="52" y="12"/>
                  </a:cubicBezTo>
                  <a:cubicBezTo>
                    <a:pt x="79" y="0"/>
                    <a:pt x="109" y="0"/>
                    <a:pt x="134" y="10"/>
                  </a:cubicBezTo>
                  <a:cubicBezTo>
                    <a:pt x="107" y="10"/>
                    <a:pt x="82" y="12"/>
                    <a:pt x="58" y="24"/>
                  </a:cubicBezTo>
                  <a:cubicBezTo>
                    <a:pt x="46" y="28"/>
                    <a:pt x="35" y="35"/>
                    <a:pt x="25" y="44"/>
                  </a:cubicBezTo>
                  <a:cubicBezTo>
                    <a:pt x="17" y="52"/>
                    <a:pt x="6" y="62"/>
                    <a:pt x="0" y="74"/>
                  </a:cubicBezTo>
                  <a:cubicBezTo>
                    <a:pt x="2" y="60"/>
                    <a:pt x="9" y="47"/>
                    <a:pt x="18" y="37"/>
                  </a:cubicBezTo>
                  <a:close/>
                </a:path>
              </a:pathLst>
            </a:custGeom>
            <a:solidFill>
              <a:srgbClr val="74b531"/>
            </a:solidFill>
            <a:ln w="0">
              <a:noFill/>
            </a:ln>
          </p:spPr>
          <p:style>
            <a:lnRef idx="0"/>
            <a:fillRef idx="0"/>
            <a:effectRef idx="0"/>
            <a:fontRef idx="minor"/>
          </p:style>
        </p:sp>
        <p:sp>
          <p:nvSpPr>
            <p:cNvPr id="116" name=""/>
            <p:cNvSpPr/>
            <p:nvPr/>
          </p:nvSpPr>
          <p:spPr>
            <a:xfrm>
              <a:off x="9207360" y="5002200"/>
              <a:ext cx="65880" cy="124200"/>
            </a:xfrm>
            <a:custGeom>
              <a:avLst/>
              <a:gdLst/>
              <a:ahLst/>
              <a:rect l="l" t="t" r="r" b="b"/>
              <a:pathLst>
                <a:path w="215" h="364">
                  <a:moveTo>
                    <a:pt x="175" y="333"/>
                  </a:moveTo>
                  <a:cubicBezTo>
                    <a:pt x="214" y="291"/>
                    <a:pt x="213" y="106"/>
                    <a:pt x="214" y="15"/>
                  </a:cubicBezTo>
                  <a:cubicBezTo>
                    <a:pt x="158" y="10"/>
                    <a:pt x="103" y="5"/>
                    <a:pt x="47" y="0"/>
                  </a:cubicBezTo>
                  <a:cubicBezTo>
                    <a:pt x="46" y="0"/>
                    <a:pt x="0" y="293"/>
                    <a:pt x="33" y="333"/>
                  </a:cubicBezTo>
                  <a:cubicBezTo>
                    <a:pt x="57" y="363"/>
                    <a:pt x="147" y="362"/>
                    <a:pt x="175" y="333"/>
                  </a:cubicBezTo>
                  <a:close/>
                </a:path>
              </a:pathLst>
            </a:custGeom>
            <a:solidFill>
              <a:srgbClr val="74b531"/>
            </a:solidFill>
            <a:ln w="0">
              <a:noFill/>
            </a:ln>
          </p:spPr>
          <p:style>
            <a:lnRef idx="0"/>
            <a:fillRef idx="0"/>
            <a:effectRef idx="0"/>
            <a:fontRef idx="minor"/>
          </p:style>
        </p:sp>
        <p:sp>
          <p:nvSpPr>
            <p:cNvPr id="117" name=""/>
            <p:cNvSpPr/>
            <p:nvPr/>
          </p:nvSpPr>
          <p:spPr>
            <a:xfrm>
              <a:off x="9145800" y="5002200"/>
              <a:ext cx="66240" cy="124200"/>
            </a:xfrm>
            <a:custGeom>
              <a:avLst/>
              <a:gdLst/>
              <a:ahLst/>
              <a:rect l="l" t="t" r="r" b="b"/>
              <a:pathLst>
                <a:path w="216" h="364">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style>
            <a:lnRef idx="0"/>
            <a:fillRef idx="0"/>
            <a:effectRef idx="0"/>
            <a:fontRef idx="minor"/>
          </p:style>
        </p:sp>
        <p:sp>
          <p:nvSpPr>
            <p:cNvPr id="118" name=""/>
            <p:cNvSpPr/>
            <p:nvPr/>
          </p:nvSpPr>
          <p:spPr>
            <a:xfrm>
              <a:off x="9208800" y="5070240"/>
              <a:ext cx="1440" cy="48240"/>
            </a:xfrm>
            <a:custGeom>
              <a:avLst/>
              <a:gdLst/>
              <a:ahLst/>
              <a:rect l="l" t="t" r="r" b="b"/>
              <a:pathLst>
                <a:path w="15" h="145">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style>
            <a:lnRef idx="0"/>
            <a:fillRef idx="0"/>
            <a:effectRef idx="0"/>
            <a:fontRef idx="minor"/>
          </p:style>
        </p:sp>
        <p:sp>
          <p:nvSpPr>
            <p:cNvPr id="119" name=""/>
            <p:cNvSpPr/>
            <p:nvPr/>
          </p:nvSpPr>
          <p:spPr>
            <a:xfrm>
              <a:off x="9158400" y="4997520"/>
              <a:ext cx="102600" cy="100440"/>
            </a:xfrm>
            <a:custGeom>
              <a:avLst/>
              <a:gdLst/>
              <a:ahLst/>
              <a:rect l="l" t="t" r="r" b="b"/>
              <a:pathLst>
                <a:path w="296" h="290">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style>
            <a:lnRef idx="0"/>
            <a:fillRef idx="0"/>
            <a:effectRef idx="0"/>
            <a:fontRef idx="minor"/>
          </p:style>
        </p:sp>
        <p:sp>
          <p:nvSpPr>
            <p:cNvPr id="120" name=""/>
            <p:cNvSpPr/>
            <p:nvPr/>
          </p:nvSpPr>
          <p:spPr>
            <a:xfrm>
              <a:off x="9252720" y="4770000"/>
              <a:ext cx="76680" cy="154080"/>
            </a:xfrm>
            <a:custGeom>
              <a:avLst/>
              <a:gdLst/>
              <a:ahLst/>
              <a:rect l="l" t="t" r="r" b="b"/>
              <a:pathLst>
                <a:path w="249" h="443">
                  <a:moveTo>
                    <a:pt x="20" y="196"/>
                  </a:moveTo>
                  <a:cubicBezTo>
                    <a:pt x="12" y="371"/>
                    <a:pt x="7" y="345"/>
                    <a:pt x="0" y="420"/>
                  </a:cubicBezTo>
                  <a:cubicBezTo>
                    <a:pt x="31" y="427"/>
                    <a:pt x="61" y="435"/>
                    <a:pt x="92" y="442"/>
                  </a:cubicBezTo>
                  <a:cubicBezTo>
                    <a:pt x="130" y="376"/>
                    <a:pt x="87" y="426"/>
                    <a:pt x="206" y="242"/>
                  </a:cubicBezTo>
                  <a:cubicBezTo>
                    <a:pt x="248" y="174"/>
                    <a:pt x="203" y="15"/>
                    <a:pt x="176" y="4"/>
                  </a:cubicBezTo>
                  <a:cubicBezTo>
                    <a:pt x="160" y="0"/>
                    <a:pt x="23" y="106"/>
                    <a:pt x="20" y="196"/>
                  </a:cubicBezTo>
                  <a:close/>
                </a:path>
              </a:pathLst>
            </a:custGeom>
            <a:solidFill>
              <a:srgbClr val="74b531"/>
            </a:solidFill>
            <a:ln w="0">
              <a:noFill/>
            </a:ln>
          </p:spPr>
          <p:style>
            <a:lnRef idx="0"/>
            <a:fillRef idx="0"/>
            <a:effectRef idx="0"/>
            <a:fontRef idx="minor"/>
          </p:style>
        </p:sp>
        <p:sp>
          <p:nvSpPr>
            <p:cNvPr id="121" name=""/>
            <p:cNvSpPr/>
            <p:nvPr/>
          </p:nvSpPr>
          <p:spPr>
            <a:xfrm>
              <a:off x="9259200" y="4801680"/>
              <a:ext cx="54360" cy="121320"/>
            </a:xfrm>
            <a:custGeom>
              <a:avLst/>
              <a:gdLst/>
              <a:ahLst/>
              <a:rect l="l" t="t" r="r" b="b"/>
              <a:pathLst>
                <a:path w="174" h="353">
                  <a:moveTo>
                    <a:pt x="42" y="119"/>
                  </a:moveTo>
                  <a:cubicBezTo>
                    <a:pt x="10" y="289"/>
                    <a:pt x="14" y="264"/>
                    <a:pt x="0" y="337"/>
                  </a:cubicBezTo>
                  <a:cubicBezTo>
                    <a:pt x="20" y="342"/>
                    <a:pt x="41" y="347"/>
                    <a:pt x="61" y="352"/>
                  </a:cubicBezTo>
                  <a:cubicBezTo>
                    <a:pt x="90" y="283"/>
                    <a:pt x="61" y="340"/>
                    <a:pt x="149" y="145"/>
                  </a:cubicBezTo>
                  <a:cubicBezTo>
                    <a:pt x="173" y="95"/>
                    <a:pt x="159" y="14"/>
                    <a:pt x="134" y="5"/>
                  </a:cubicBezTo>
                  <a:cubicBezTo>
                    <a:pt x="118" y="0"/>
                    <a:pt x="54" y="49"/>
                    <a:pt x="42" y="119"/>
                  </a:cubicBezTo>
                  <a:close/>
                </a:path>
              </a:pathLst>
            </a:custGeom>
            <a:solidFill>
              <a:srgbClr val="74b531"/>
            </a:solidFill>
            <a:ln w="0">
              <a:noFill/>
            </a:ln>
          </p:spPr>
          <p:style>
            <a:lnRef idx="0"/>
            <a:fillRef idx="0"/>
            <a:effectRef idx="0"/>
            <a:fontRef idx="minor"/>
          </p:style>
        </p:sp>
        <p:sp>
          <p:nvSpPr>
            <p:cNvPr id="122" name=""/>
            <p:cNvSpPr/>
            <p:nvPr/>
          </p:nvSpPr>
          <p:spPr>
            <a:xfrm>
              <a:off x="9090000" y="4770000"/>
              <a:ext cx="76680" cy="154080"/>
            </a:xfrm>
            <a:custGeom>
              <a:avLst/>
              <a:gdLst/>
              <a:ahLst/>
              <a:rect l="l" t="t" r="r" b="b"/>
              <a:pathLst>
                <a:path w="250" h="443">
                  <a:moveTo>
                    <a:pt x="229" y="196"/>
                  </a:moveTo>
                  <a:cubicBezTo>
                    <a:pt x="237" y="371"/>
                    <a:pt x="242" y="345"/>
                    <a:pt x="249" y="420"/>
                  </a:cubicBezTo>
                  <a:cubicBezTo>
                    <a:pt x="218" y="427"/>
                    <a:pt x="188" y="435"/>
                    <a:pt x="157" y="442"/>
                  </a:cubicBezTo>
                  <a:cubicBezTo>
                    <a:pt x="120" y="376"/>
                    <a:pt x="162" y="426"/>
                    <a:pt x="44" y="242"/>
                  </a:cubicBezTo>
                  <a:cubicBezTo>
                    <a:pt x="0" y="174"/>
                    <a:pt x="48" y="15"/>
                    <a:pt x="73" y="4"/>
                  </a:cubicBezTo>
                  <a:cubicBezTo>
                    <a:pt x="90" y="0"/>
                    <a:pt x="226" y="106"/>
                    <a:pt x="229" y="196"/>
                  </a:cubicBezTo>
                  <a:close/>
                </a:path>
              </a:pathLst>
            </a:custGeom>
            <a:solidFill>
              <a:srgbClr val="74b531"/>
            </a:solidFill>
            <a:ln w="0">
              <a:noFill/>
            </a:ln>
          </p:spPr>
          <p:style>
            <a:lnRef idx="0"/>
            <a:fillRef idx="0"/>
            <a:effectRef idx="0"/>
            <a:fontRef idx="minor"/>
          </p:style>
        </p:sp>
        <p:sp>
          <p:nvSpPr>
            <p:cNvPr id="123" name=""/>
            <p:cNvSpPr/>
            <p:nvPr/>
          </p:nvSpPr>
          <p:spPr>
            <a:xfrm>
              <a:off x="9105480" y="4801680"/>
              <a:ext cx="54720" cy="122040"/>
            </a:xfrm>
            <a:custGeom>
              <a:avLst/>
              <a:gdLst/>
              <a:ahLst/>
              <a:rect l="l" t="t" r="r" b="b"/>
              <a:pathLst>
                <a:path w="174" h="355">
                  <a:moveTo>
                    <a:pt x="132" y="119"/>
                  </a:moveTo>
                  <a:cubicBezTo>
                    <a:pt x="163" y="289"/>
                    <a:pt x="159" y="264"/>
                    <a:pt x="173" y="337"/>
                  </a:cubicBezTo>
                  <a:cubicBezTo>
                    <a:pt x="153" y="342"/>
                    <a:pt x="134" y="348"/>
                    <a:pt x="114" y="354"/>
                  </a:cubicBezTo>
                  <a:cubicBezTo>
                    <a:pt x="84" y="285"/>
                    <a:pt x="114" y="342"/>
                    <a:pt x="24" y="147"/>
                  </a:cubicBezTo>
                  <a:cubicBezTo>
                    <a:pt x="0" y="95"/>
                    <a:pt x="12" y="14"/>
                    <a:pt x="39" y="5"/>
                  </a:cubicBezTo>
                  <a:cubicBezTo>
                    <a:pt x="55" y="0"/>
                    <a:pt x="118" y="49"/>
                    <a:pt x="132" y="119"/>
                  </a:cubicBezTo>
                  <a:close/>
                </a:path>
              </a:pathLst>
            </a:custGeom>
            <a:solidFill>
              <a:srgbClr val="74b531"/>
            </a:solidFill>
            <a:ln w="0">
              <a:noFill/>
            </a:ln>
          </p:spPr>
          <p:style>
            <a:lnRef idx="0"/>
            <a:fillRef idx="0"/>
            <a:effectRef idx="0"/>
            <a:fontRef idx="minor"/>
          </p:style>
        </p:sp>
        <p:sp>
          <p:nvSpPr>
            <p:cNvPr id="124" name=""/>
            <p:cNvSpPr/>
            <p:nvPr/>
          </p:nvSpPr>
          <p:spPr>
            <a:xfrm>
              <a:off x="9103320" y="4866120"/>
              <a:ext cx="212760" cy="188640"/>
            </a:xfrm>
            <a:custGeom>
              <a:avLst/>
              <a:gdLst/>
              <a:ahLst/>
              <a:rect l="l" t="t" r="r" b="b"/>
              <a:pathLst>
                <a:path w="732" h="535">
                  <a:moveTo>
                    <a:pt x="366" y="0"/>
                  </a:moveTo>
                  <a:cubicBezTo>
                    <a:pt x="531" y="0"/>
                    <a:pt x="607" y="71"/>
                    <a:pt x="607" y="171"/>
                  </a:cubicBezTo>
                  <a:cubicBezTo>
                    <a:pt x="607" y="254"/>
                    <a:pt x="731" y="378"/>
                    <a:pt x="620" y="459"/>
                  </a:cubicBezTo>
                  <a:cubicBezTo>
                    <a:pt x="565" y="499"/>
                    <a:pt x="474" y="534"/>
                    <a:pt x="366" y="534"/>
                  </a:cubicBezTo>
                  <a:cubicBezTo>
                    <a:pt x="258" y="534"/>
                    <a:pt x="166" y="499"/>
                    <a:pt x="111" y="459"/>
                  </a:cubicBezTo>
                  <a:cubicBezTo>
                    <a:pt x="0" y="376"/>
                    <a:pt x="124" y="254"/>
                    <a:pt x="124" y="171"/>
                  </a:cubicBezTo>
                  <a:cubicBezTo>
                    <a:pt x="124" y="71"/>
                    <a:pt x="199" y="0"/>
                    <a:pt x="366" y="0"/>
                  </a:cubicBezTo>
                  <a:close/>
                </a:path>
              </a:pathLst>
            </a:custGeom>
            <a:solidFill>
              <a:srgbClr val="74b531"/>
            </a:solidFill>
            <a:ln w="0">
              <a:noFill/>
            </a:ln>
          </p:spPr>
          <p:style>
            <a:lnRef idx="0"/>
            <a:fillRef idx="0"/>
            <a:effectRef idx="0"/>
            <a:fontRef idx="minor"/>
          </p:style>
        </p:sp>
        <p:sp>
          <p:nvSpPr>
            <p:cNvPr id="125" name=""/>
            <p:cNvSpPr/>
            <p:nvPr/>
          </p:nvSpPr>
          <p:spPr>
            <a:xfrm>
              <a:off x="9116280" y="4892400"/>
              <a:ext cx="185400" cy="155880"/>
            </a:xfrm>
            <a:custGeom>
              <a:avLst/>
              <a:gdLst/>
              <a:ahLst/>
              <a:rect l="l" t="t" r="r" b="b"/>
              <a:pathLst>
                <a:path w="574" h="449">
                  <a:moveTo>
                    <a:pt x="310" y="20"/>
                  </a:moveTo>
                  <a:cubicBezTo>
                    <a:pt x="295" y="0"/>
                    <a:pt x="281" y="0"/>
                    <a:pt x="268" y="20"/>
                  </a:cubicBezTo>
                  <a:cubicBezTo>
                    <a:pt x="232" y="65"/>
                    <a:pt x="179" y="161"/>
                    <a:pt x="175" y="241"/>
                  </a:cubicBezTo>
                  <a:cubicBezTo>
                    <a:pt x="113" y="233"/>
                    <a:pt x="43" y="236"/>
                    <a:pt x="28" y="270"/>
                  </a:cubicBezTo>
                  <a:cubicBezTo>
                    <a:pt x="0" y="336"/>
                    <a:pt x="131" y="448"/>
                    <a:pt x="287" y="448"/>
                  </a:cubicBezTo>
                  <a:cubicBezTo>
                    <a:pt x="444" y="448"/>
                    <a:pt x="573" y="336"/>
                    <a:pt x="546" y="270"/>
                  </a:cubicBezTo>
                  <a:cubicBezTo>
                    <a:pt x="534" y="236"/>
                    <a:pt x="463" y="233"/>
                    <a:pt x="402" y="241"/>
                  </a:cubicBezTo>
                  <a:cubicBezTo>
                    <a:pt x="399" y="161"/>
                    <a:pt x="344" y="65"/>
                    <a:pt x="310" y="20"/>
                  </a:cubicBezTo>
                  <a:close/>
                </a:path>
              </a:pathLst>
            </a:custGeom>
            <a:solidFill>
              <a:srgbClr val="74b531"/>
            </a:solidFill>
            <a:ln w="0">
              <a:noFill/>
            </a:ln>
          </p:spPr>
          <p:style>
            <a:lnRef idx="0"/>
            <a:fillRef idx="0"/>
            <a:effectRef idx="0"/>
            <a:fontRef idx="minor"/>
          </p:style>
        </p:sp>
        <p:sp>
          <p:nvSpPr>
            <p:cNvPr id="126" name=""/>
            <p:cNvSpPr/>
            <p:nvPr/>
          </p:nvSpPr>
          <p:spPr>
            <a:xfrm>
              <a:off x="9166680" y="5006520"/>
              <a:ext cx="85680" cy="29160"/>
            </a:xfrm>
            <a:custGeom>
              <a:avLst/>
              <a:gdLst/>
              <a:ahLst/>
              <a:rect l="l" t="t" r="r" b="b"/>
              <a:pathLst>
                <a:path w="264" h="92">
                  <a:moveTo>
                    <a:pt x="205" y="32"/>
                  </a:moveTo>
                  <a:cubicBezTo>
                    <a:pt x="187" y="34"/>
                    <a:pt x="167" y="29"/>
                    <a:pt x="153" y="19"/>
                  </a:cubicBezTo>
                  <a:cubicBezTo>
                    <a:pt x="144" y="14"/>
                    <a:pt x="138" y="8"/>
                    <a:pt x="131" y="0"/>
                  </a:cubicBezTo>
                  <a:cubicBezTo>
                    <a:pt x="126" y="8"/>
                    <a:pt x="118" y="14"/>
                    <a:pt x="110" y="19"/>
                  </a:cubicBezTo>
                  <a:cubicBezTo>
                    <a:pt x="93" y="29"/>
                    <a:pt x="75" y="35"/>
                    <a:pt x="57" y="32"/>
                  </a:cubicBezTo>
                  <a:cubicBezTo>
                    <a:pt x="39" y="32"/>
                    <a:pt x="22" y="26"/>
                    <a:pt x="8" y="14"/>
                  </a:cubicBezTo>
                  <a:cubicBezTo>
                    <a:pt x="0" y="8"/>
                    <a:pt x="43" y="91"/>
                    <a:pt x="131" y="91"/>
                  </a:cubicBezTo>
                  <a:cubicBezTo>
                    <a:pt x="220" y="91"/>
                    <a:pt x="263" y="8"/>
                    <a:pt x="254" y="14"/>
                  </a:cubicBezTo>
                  <a:cubicBezTo>
                    <a:pt x="241" y="25"/>
                    <a:pt x="223" y="31"/>
                    <a:pt x="205" y="32"/>
                  </a:cubicBezTo>
                  <a:close/>
                </a:path>
              </a:pathLst>
            </a:custGeom>
            <a:solidFill>
              <a:srgbClr val="74b531"/>
            </a:solidFill>
            <a:ln w="0">
              <a:noFill/>
            </a:ln>
          </p:spPr>
          <p:style>
            <a:lnRef idx="0"/>
            <a:fillRef idx="0"/>
            <a:effectRef idx="0"/>
            <a:fontRef idx="minor"/>
          </p:style>
        </p:sp>
        <p:sp>
          <p:nvSpPr>
            <p:cNvPr id="127" name=""/>
            <p:cNvSpPr/>
            <p:nvPr/>
          </p:nvSpPr>
          <p:spPr>
            <a:xfrm>
              <a:off x="9235080" y="4915800"/>
              <a:ext cx="48960" cy="59760"/>
            </a:xfrm>
            <a:custGeom>
              <a:avLst/>
              <a:gdLst/>
              <a:ahLst/>
              <a:rect l="l" t="t" r="r" b="b"/>
              <a:pathLst>
                <a:path w="162" h="210">
                  <a:moveTo>
                    <a:pt x="57" y="21"/>
                  </a:moveTo>
                  <a:cubicBezTo>
                    <a:pt x="106" y="0"/>
                    <a:pt x="140" y="49"/>
                    <a:pt x="147" y="76"/>
                  </a:cubicBezTo>
                  <a:cubicBezTo>
                    <a:pt x="161" y="116"/>
                    <a:pt x="144" y="161"/>
                    <a:pt x="140" y="170"/>
                  </a:cubicBezTo>
                  <a:cubicBezTo>
                    <a:pt x="136" y="178"/>
                    <a:pt x="100" y="209"/>
                    <a:pt x="19" y="179"/>
                  </a:cubicBezTo>
                  <a:cubicBezTo>
                    <a:pt x="21" y="179"/>
                    <a:pt x="0" y="135"/>
                    <a:pt x="9" y="92"/>
                  </a:cubicBezTo>
                  <a:cubicBezTo>
                    <a:pt x="25" y="69"/>
                    <a:pt x="15" y="37"/>
                    <a:pt x="57" y="21"/>
                  </a:cubicBezTo>
                  <a:close/>
                </a:path>
              </a:pathLst>
            </a:custGeom>
            <a:solidFill>
              <a:srgbClr val="74b531"/>
            </a:solidFill>
            <a:ln w="0">
              <a:noFill/>
            </a:ln>
          </p:spPr>
          <p:style>
            <a:lnRef idx="0"/>
            <a:fillRef idx="0"/>
            <a:effectRef idx="0"/>
            <a:fontRef idx="minor"/>
          </p:style>
        </p:sp>
        <p:sp>
          <p:nvSpPr>
            <p:cNvPr id="128" name=""/>
            <p:cNvSpPr/>
            <p:nvPr/>
          </p:nvSpPr>
          <p:spPr>
            <a:xfrm>
              <a:off x="9236160" y="4912920"/>
              <a:ext cx="51120" cy="64440"/>
            </a:xfrm>
            <a:custGeom>
              <a:avLst/>
              <a:gdLst/>
              <a:ahLst/>
              <a:rect l="l" t="t" r="r" b="b"/>
              <a:pathLst>
                <a:path w="155" h="194">
                  <a:moveTo>
                    <a:pt x="18" y="33"/>
                  </a:moveTo>
                  <a:cubicBezTo>
                    <a:pt x="25" y="25"/>
                    <a:pt x="31" y="18"/>
                    <a:pt x="39" y="13"/>
                  </a:cubicBezTo>
                  <a:cubicBezTo>
                    <a:pt x="43" y="10"/>
                    <a:pt x="48" y="8"/>
                    <a:pt x="52" y="7"/>
                  </a:cubicBezTo>
                  <a:cubicBezTo>
                    <a:pt x="58" y="5"/>
                    <a:pt x="63" y="4"/>
                    <a:pt x="67" y="4"/>
                  </a:cubicBezTo>
                  <a:cubicBezTo>
                    <a:pt x="87" y="0"/>
                    <a:pt x="107" y="10"/>
                    <a:pt x="120" y="23"/>
                  </a:cubicBezTo>
                  <a:cubicBezTo>
                    <a:pt x="133" y="36"/>
                    <a:pt x="144" y="55"/>
                    <a:pt x="149" y="75"/>
                  </a:cubicBezTo>
                  <a:cubicBezTo>
                    <a:pt x="154" y="95"/>
                    <a:pt x="152" y="116"/>
                    <a:pt x="148" y="137"/>
                  </a:cubicBezTo>
                  <a:cubicBezTo>
                    <a:pt x="146" y="146"/>
                    <a:pt x="143" y="156"/>
                    <a:pt x="137" y="165"/>
                  </a:cubicBezTo>
                  <a:cubicBezTo>
                    <a:pt x="137" y="166"/>
                    <a:pt x="137" y="167"/>
                    <a:pt x="136" y="168"/>
                  </a:cubicBezTo>
                  <a:cubicBezTo>
                    <a:pt x="136" y="170"/>
                    <a:pt x="136" y="172"/>
                    <a:pt x="136" y="174"/>
                  </a:cubicBezTo>
                  <a:cubicBezTo>
                    <a:pt x="136" y="174"/>
                    <a:pt x="135" y="174"/>
                    <a:pt x="134" y="175"/>
                  </a:cubicBezTo>
                  <a:cubicBezTo>
                    <a:pt x="133" y="177"/>
                    <a:pt x="131" y="178"/>
                    <a:pt x="128" y="180"/>
                  </a:cubicBezTo>
                  <a:cubicBezTo>
                    <a:pt x="124" y="183"/>
                    <a:pt x="120" y="184"/>
                    <a:pt x="115" y="187"/>
                  </a:cubicBezTo>
                  <a:cubicBezTo>
                    <a:pt x="97" y="193"/>
                    <a:pt x="79" y="193"/>
                    <a:pt x="61" y="191"/>
                  </a:cubicBezTo>
                  <a:cubicBezTo>
                    <a:pt x="43" y="188"/>
                    <a:pt x="27" y="183"/>
                    <a:pt x="10" y="175"/>
                  </a:cubicBezTo>
                  <a:cubicBezTo>
                    <a:pt x="27" y="178"/>
                    <a:pt x="44" y="183"/>
                    <a:pt x="61" y="183"/>
                  </a:cubicBezTo>
                  <a:cubicBezTo>
                    <a:pt x="77" y="183"/>
                    <a:pt x="95" y="181"/>
                    <a:pt x="110" y="175"/>
                  </a:cubicBezTo>
                  <a:cubicBezTo>
                    <a:pt x="113" y="174"/>
                    <a:pt x="116" y="171"/>
                    <a:pt x="120" y="168"/>
                  </a:cubicBezTo>
                  <a:cubicBezTo>
                    <a:pt x="122" y="166"/>
                    <a:pt x="124" y="166"/>
                    <a:pt x="124" y="165"/>
                  </a:cubicBezTo>
                  <a:cubicBezTo>
                    <a:pt x="124" y="164"/>
                    <a:pt x="124" y="163"/>
                    <a:pt x="125" y="162"/>
                  </a:cubicBezTo>
                  <a:cubicBezTo>
                    <a:pt x="128" y="153"/>
                    <a:pt x="130" y="144"/>
                    <a:pt x="133" y="137"/>
                  </a:cubicBezTo>
                  <a:cubicBezTo>
                    <a:pt x="136" y="118"/>
                    <a:pt x="137" y="100"/>
                    <a:pt x="133" y="83"/>
                  </a:cubicBezTo>
                  <a:cubicBezTo>
                    <a:pt x="130" y="66"/>
                    <a:pt x="120" y="51"/>
                    <a:pt x="109" y="39"/>
                  </a:cubicBezTo>
                  <a:cubicBezTo>
                    <a:pt x="97" y="29"/>
                    <a:pt x="82" y="20"/>
                    <a:pt x="67" y="22"/>
                  </a:cubicBezTo>
                  <a:cubicBezTo>
                    <a:pt x="64" y="22"/>
                    <a:pt x="60" y="21"/>
                    <a:pt x="56" y="23"/>
                  </a:cubicBezTo>
                  <a:cubicBezTo>
                    <a:pt x="53" y="25"/>
                    <a:pt x="48" y="25"/>
                    <a:pt x="45" y="26"/>
                  </a:cubicBezTo>
                  <a:cubicBezTo>
                    <a:pt x="36" y="30"/>
                    <a:pt x="30" y="35"/>
                    <a:pt x="25" y="42"/>
                  </a:cubicBezTo>
                  <a:cubicBezTo>
                    <a:pt x="14" y="51"/>
                    <a:pt x="5" y="69"/>
                    <a:pt x="0" y="88"/>
                  </a:cubicBezTo>
                  <a:cubicBezTo>
                    <a:pt x="0" y="69"/>
                    <a:pt x="6" y="50"/>
                    <a:pt x="18" y="33"/>
                  </a:cubicBezTo>
                  <a:close/>
                </a:path>
              </a:pathLst>
            </a:custGeom>
            <a:solidFill>
              <a:srgbClr val="74b531"/>
            </a:solidFill>
            <a:ln w="0">
              <a:noFill/>
            </a:ln>
          </p:spPr>
          <p:style>
            <a:lnRef idx="0"/>
            <a:fillRef idx="0"/>
            <a:effectRef idx="0"/>
            <a:fontRef idx="minor"/>
          </p:style>
        </p:sp>
        <p:sp>
          <p:nvSpPr>
            <p:cNvPr id="129" name=""/>
            <p:cNvSpPr/>
            <p:nvPr/>
          </p:nvSpPr>
          <p:spPr>
            <a:xfrm>
              <a:off x="9243360" y="4930920"/>
              <a:ext cx="27000" cy="34560"/>
            </a:xfrm>
            <a:custGeom>
              <a:avLst/>
              <a:gdLst/>
              <a:ahLst/>
              <a:rect l="l" t="t" r="r" b="b"/>
              <a:pathLst>
                <a:path w="86" h="107">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style>
            <a:lnRef idx="0"/>
            <a:fillRef idx="0"/>
            <a:effectRef idx="0"/>
            <a:fontRef idx="minor"/>
          </p:style>
        </p:sp>
        <p:sp>
          <p:nvSpPr>
            <p:cNvPr id="130" name=""/>
            <p:cNvSpPr/>
            <p:nvPr/>
          </p:nvSpPr>
          <p:spPr>
            <a:xfrm>
              <a:off x="9135360" y="4915800"/>
              <a:ext cx="48600" cy="59760"/>
            </a:xfrm>
            <a:custGeom>
              <a:avLst/>
              <a:gdLst/>
              <a:ahLst/>
              <a:rect l="l" t="t" r="r" b="b"/>
              <a:pathLst>
                <a:path w="160" h="210">
                  <a:moveTo>
                    <a:pt x="103" y="21"/>
                  </a:moveTo>
                  <a:cubicBezTo>
                    <a:pt x="54" y="0"/>
                    <a:pt x="21" y="49"/>
                    <a:pt x="13" y="76"/>
                  </a:cubicBezTo>
                  <a:cubicBezTo>
                    <a:pt x="0" y="116"/>
                    <a:pt x="16" y="161"/>
                    <a:pt x="21" y="170"/>
                  </a:cubicBezTo>
                  <a:cubicBezTo>
                    <a:pt x="25" y="178"/>
                    <a:pt x="60" y="209"/>
                    <a:pt x="141" y="179"/>
                  </a:cubicBezTo>
                  <a:cubicBezTo>
                    <a:pt x="139" y="179"/>
                    <a:pt x="159" y="135"/>
                    <a:pt x="151" y="92"/>
                  </a:cubicBezTo>
                  <a:cubicBezTo>
                    <a:pt x="135" y="69"/>
                    <a:pt x="146" y="37"/>
                    <a:pt x="103" y="21"/>
                  </a:cubicBezTo>
                  <a:close/>
                </a:path>
              </a:pathLst>
            </a:custGeom>
            <a:solidFill>
              <a:srgbClr val="74b531"/>
            </a:solidFill>
            <a:ln w="0">
              <a:noFill/>
            </a:ln>
          </p:spPr>
          <p:style>
            <a:lnRef idx="0"/>
            <a:fillRef idx="0"/>
            <a:effectRef idx="0"/>
            <a:fontRef idx="minor"/>
          </p:style>
        </p:sp>
        <p:sp>
          <p:nvSpPr>
            <p:cNvPr id="131" name=""/>
            <p:cNvSpPr/>
            <p:nvPr/>
          </p:nvSpPr>
          <p:spPr>
            <a:xfrm>
              <a:off x="9131400" y="4913280"/>
              <a:ext cx="51840" cy="63720"/>
            </a:xfrm>
            <a:custGeom>
              <a:avLst/>
              <a:gdLst/>
              <a:ahLst/>
              <a:rect l="l" t="t" r="r" b="b"/>
              <a:pathLst>
                <a:path w="156" h="193">
                  <a:moveTo>
                    <a:pt x="130" y="38"/>
                  </a:moveTo>
                  <a:cubicBezTo>
                    <a:pt x="124" y="32"/>
                    <a:pt x="117" y="27"/>
                    <a:pt x="110" y="24"/>
                  </a:cubicBezTo>
                  <a:cubicBezTo>
                    <a:pt x="107" y="22"/>
                    <a:pt x="102" y="21"/>
                    <a:pt x="99" y="21"/>
                  </a:cubicBezTo>
                  <a:cubicBezTo>
                    <a:pt x="96" y="19"/>
                    <a:pt x="91" y="19"/>
                    <a:pt x="87" y="19"/>
                  </a:cubicBezTo>
                  <a:cubicBezTo>
                    <a:pt x="72" y="19"/>
                    <a:pt x="56" y="25"/>
                    <a:pt x="46" y="37"/>
                  </a:cubicBezTo>
                  <a:cubicBezTo>
                    <a:pt x="35" y="49"/>
                    <a:pt x="24" y="65"/>
                    <a:pt x="21" y="80"/>
                  </a:cubicBezTo>
                  <a:cubicBezTo>
                    <a:pt x="18" y="97"/>
                    <a:pt x="18" y="115"/>
                    <a:pt x="21" y="134"/>
                  </a:cubicBezTo>
                  <a:cubicBezTo>
                    <a:pt x="23" y="142"/>
                    <a:pt x="27" y="152"/>
                    <a:pt x="30" y="158"/>
                  </a:cubicBezTo>
                  <a:cubicBezTo>
                    <a:pt x="31" y="159"/>
                    <a:pt x="31" y="161"/>
                    <a:pt x="32" y="162"/>
                  </a:cubicBezTo>
                  <a:cubicBezTo>
                    <a:pt x="33" y="164"/>
                    <a:pt x="35" y="164"/>
                    <a:pt x="35" y="165"/>
                  </a:cubicBezTo>
                  <a:cubicBezTo>
                    <a:pt x="38" y="167"/>
                    <a:pt x="42" y="170"/>
                    <a:pt x="45" y="172"/>
                  </a:cubicBezTo>
                  <a:cubicBezTo>
                    <a:pt x="60" y="179"/>
                    <a:pt x="76" y="182"/>
                    <a:pt x="94" y="180"/>
                  </a:cubicBezTo>
                  <a:cubicBezTo>
                    <a:pt x="110" y="180"/>
                    <a:pt x="128" y="177"/>
                    <a:pt x="145" y="172"/>
                  </a:cubicBezTo>
                  <a:cubicBezTo>
                    <a:pt x="128" y="180"/>
                    <a:pt x="112" y="185"/>
                    <a:pt x="94" y="189"/>
                  </a:cubicBezTo>
                  <a:cubicBezTo>
                    <a:pt x="76" y="192"/>
                    <a:pt x="58" y="190"/>
                    <a:pt x="39" y="183"/>
                  </a:cubicBezTo>
                  <a:cubicBezTo>
                    <a:pt x="35" y="182"/>
                    <a:pt x="32" y="180"/>
                    <a:pt x="27" y="177"/>
                  </a:cubicBezTo>
                  <a:cubicBezTo>
                    <a:pt x="24" y="176"/>
                    <a:pt x="21" y="174"/>
                    <a:pt x="20" y="172"/>
                  </a:cubicBezTo>
                  <a:cubicBezTo>
                    <a:pt x="20" y="172"/>
                    <a:pt x="19" y="171"/>
                    <a:pt x="18" y="170"/>
                  </a:cubicBezTo>
                  <a:cubicBezTo>
                    <a:pt x="18" y="170"/>
                    <a:pt x="17" y="169"/>
                    <a:pt x="17" y="168"/>
                  </a:cubicBezTo>
                  <a:lnTo>
                    <a:pt x="17" y="167"/>
                  </a:lnTo>
                  <a:cubicBezTo>
                    <a:pt x="16" y="166"/>
                    <a:pt x="16" y="166"/>
                    <a:pt x="15" y="165"/>
                  </a:cubicBezTo>
                  <a:cubicBezTo>
                    <a:pt x="12" y="155"/>
                    <a:pt x="9" y="146"/>
                    <a:pt x="5" y="137"/>
                  </a:cubicBezTo>
                  <a:cubicBezTo>
                    <a:pt x="0" y="117"/>
                    <a:pt x="0" y="97"/>
                    <a:pt x="3" y="75"/>
                  </a:cubicBezTo>
                  <a:cubicBezTo>
                    <a:pt x="9" y="56"/>
                    <a:pt x="20" y="37"/>
                    <a:pt x="33" y="24"/>
                  </a:cubicBezTo>
                  <a:cubicBezTo>
                    <a:pt x="48" y="10"/>
                    <a:pt x="66" y="0"/>
                    <a:pt x="85" y="4"/>
                  </a:cubicBezTo>
                  <a:cubicBezTo>
                    <a:pt x="91" y="4"/>
                    <a:pt x="96" y="6"/>
                    <a:pt x="100" y="7"/>
                  </a:cubicBezTo>
                  <a:cubicBezTo>
                    <a:pt x="105" y="9"/>
                    <a:pt x="109" y="10"/>
                    <a:pt x="114" y="13"/>
                  </a:cubicBezTo>
                  <a:cubicBezTo>
                    <a:pt x="121" y="19"/>
                    <a:pt x="128" y="25"/>
                    <a:pt x="135" y="34"/>
                  </a:cubicBezTo>
                  <a:cubicBezTo>
                    <a:pt x="146" y="47"/>
                    <a:pt x="152" y="67"/>
                    <a:pt x="155" y="87"/>
                  </a:cubicBezTo>
                  <a:cubicBezTo>
                    <a:pt x="149" y="69"/>
                    <a:pt x="143" y="50"/>
                    <a:pt x="130" y="38"/>
                  </a:cubicBezTo>
                  <a:close/>
                </a:path>
              </a:pathLst>
            </a:custGeom>
            <a:solidFill>
              <a:srgbClr val="74b531"/>
            </a:solidFill>
            <a:ln w="0">
              <a:noFill/>
            </a:ln>
          </p:spPr>
          <p:style>
            <a:lnRef idx="0"/>
            <a:fillRef idx="0"/>
            <a:effectRef idx="0"/>
            <a:fontRef idx="minor"/>
          </p:style>
        </p:sp>
        <p:sp>
          <p:nvSpPr>
            <p:cNvPr id="132" name=""/>
            <p:cNvSpPr/>
            <p:nvPr/>
          </p:nvSpPr>
          <p:spPr>
            <a:xfrm>
              <a:off x="9148320" y="4930920"/>
              <a:ext cx="27000" cy="34560"/>
            </a:xfrm>
            <a:custGeom>
              <a:avLst/>
              <a:gdLst/>
              <a:ahLst/>
              <a:rect l="l" t="t" r="r" b="b"/>
              <a:pathLst>
                <a:path w="86" h="107">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style>
            <a:lnRef idx="0"/>
            <a:fillRef idx="0"/>
            <a:effectRef idx="0"/>
            <a:fontRef idx="minor"/>
          </p:style>
        </p:sp>
        <p:sp>
          <p:nvSpPr>
            <p:cNvPr id="133" name=""/>
            <p:cNvSpPr/>
            <p:nvPr/>
          </p:nvSpPr>
          <p:spPr>
            <a:xfrm>
              <a:off x="9195480" y="4998600"/>
              <a:ext cx="27720" cy="22680"/>
            </a:xfrm>
            <a:custGeom>
              <a:avLst/>
              <a:gdLst/>
              <a:ahLst/>
              <a:rect l="l" t="t" r="r" b="b"/>
              <a:pathLst>
                <a:path w="88" h="74">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style>
            <a:lnRef idx="0"/>
            <a:fillRef idx="0"/>
            <a:effectRef idx="0"/>
            <a:fontRef idx="minor"/>
          </p:style>
        </p:sp>
        <p:sp>
          <p:nvSpPr>
            <p:cNvPr id="134" name=""/>
            <p:cNvSpPr/>
            <p:nvPr/>
          </p:nvSpPr>
          <p:spPr>
            <a:xfrm>
              <a:off x="9151560" y="4976640"/>
              <a:ext cx="114480" cy="38880"/>
            </a:xfrm>
            <a:custGeom>
              <a:avLst/>
              <a:gdLst/>
              <a:ahLst/>
              <a:rect l="l" t="t" r="r" b="b"/>
              <a:pathLst>
                <a:path w="329" h="120">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style>
            <a:lnRef idx="0"/>
            <a:fillRef idx="0"/>
            <a:effectRef idx="0"/>
            <a:fontRef idx="minor"/>
          </p:style>
        </p:sp>
        <p:sp>
          <p:nvSpPr>
            <p:cNvPr id="135" name=""/>
            <p:cNvSpPr/>
            <p:nvPr/>
          </p:nvSpPr>
          <p:spPr>
            <a:xfrm>
              <a:off x="9188280" y="4968720"/>
              <a:ext cx="41400" cy="18000"/>
            </a:xfrm>
            <a:custGeom>
              <a:avLst/>
              <a:gdLst/>
              <a:ahLst/>
              <a:rect l="l" t="t" r="r" b="b"/>
              <a:pathLst>
                <a:path w="135" h="61">
                  <a:moveTo>
                    <a:pt x="67" y="0"/>
                  </a:moveTo>
                  <a:cubicBezTo>
                    <a:pt x="56" y="0"/>
                    <a:pt x="21" y="0"/>
                    <a:pt x="9" y="10"/>
                  </a:cubicBezTo>
                  <a:cubicBezTo>
                    <a:pt x="0" y="16"/>
                    <a:pt x="7" y="32"/>
                    <a:pt x="28" y="48"/>
                  </a:cubicBezTo>
                  <a:cubicBezTo>
                    <a:pt x="43" y="58"/>
                    <a:pt x="56" y="60"/>
                    <a:pt x="66" y="60"/>
                  </a:cubicBezTo>
                  <a:cubicBezTo>
                    <a:pt x="77" y="60"/>
                    <a:pt x="91" y="56"/>
                    <a:pt x="104" y="48"/>
                  </a:cubicBezTo>
                  <a:cubicBezTo>
                    <a:pt x="130" y="32"/>
                    <a:pt x="134" y="16"/>
                    <a:pt x="126" y="10"/>
                  </a:cubicBezTo>
                  <a:cubicBezTo>
                    <a:pt x="115" y="0"/>
                    <a:pt x="79" y="0"/>
                    <a:pt x="67" y="0"/>
                  </a:cubicBezTo>
                  <a:close/>
                </a:path>
              </a:pathLst>
            </a:custGeom>
            <a:solidFill>
              <a:srgbClr val="74b531"/>
            </a:solidFill>
            <a:ln w="0">
              <a:noFill/>
            </a:ln>
          </p:spPr>
          <p:style>
            <a:lnRef idx="0"/>
            <a:fillRef idx="0"/>
            <a:effectRef idx="0"/>
            <a:fontRef idx="minor"/>
          </p:style>
        </p:sp>
      </p:grpSp>
      <p:sp>
        <p:nvSpPr>
          <p:cNvPr id="1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37"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
          <p:cNvSpPr/>
          <p:nvPr/>
        </p:nvSpPr>
        <p:spPr>
          <a:xfrm>
            <a:off x="0" y="5040000"/>
            <a:ext cx="10076400" cy="626400"/>
          </a:xfrm>
          <a:prstGeom prst="rect">
            <a:avLst/>
          </a:prstGeom>
          <a:solidFill>
            <a:srgbClr val="9ecf6c"/>
          </a:solidFill>
          <a:ln w="18000">
            <a:noFill/>
          </a:ln>
        </p:spPr>
        <p:style>
          <a:lnRef idx="0"/>
          <a:fillRef idx="0"/>
          <a:effectRef idx="0"/>
          <a:fontRef idx="minor"/>
        </p:style>
      </p:sp>
      <p:grpSp>
        <p:nvGrpSpPr>
          <p:cNvPr id="175" name=""/>
          <p:cNvGrpSpPr/>
          <p:nvPr/>
        </p:nvGrpSpPr>
        <p:grpSpPr>
          <a:xfrm>
            <a:off x="7560000" y="4590000"/>
            <a:ext cx="536400" cy="716400"/>
            <a:chOff x="7560000" y="4590000"/>
            <a:chExt cx="536400" cy="716400"/>
          </a:xfrm>
        </p:grpSpPr>
        <p:sp>
          <p:nvSpPr>
            <p:cNvPr id="176" name=""/>
            <p:cNvSpPr/>
            <p:nvPr/>
          </p:nvSpPr>
          <p:spPr>
            <a:xfrm>
              <a:off x="7560000" y="5083560"/>
              <a:ext cx="91080" cy="101880"/>
            </a:xfrm>
            <a:custGeom>
              <a:avLst/>
              <a:gdLst/>
              <a:ahLst/>
              <a:rect l="l" t="t" r="r" b="b"/>
              <a:pathLst>
                <a:path w="264" h="294">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style>
            <a:lnRef idx="0"/>
            <a:fillRef idx="0"/>
            <a:effectRef idx="0"/>
            <a:fontRef idx="minor"/>
          </p:style>
        </p:sp>
        <p:sp>
          <p:nvSpPr>
            <p:cNvPr id="177" name=""/>
            <p:cNvSpPr/>
            <p:nvPr/>
          </p:nvSpPr>
          <p:spPr>
            <a:xfrm>
              <a:off x="7594200" y="5071320"/>
              <a:ext cx="160200" cy="206280"/>
            </a:xfrm>
            <a:custGeom>
              <a:avLst/>
              <a:gdLst/>
              <a:ahLst/>
              <a:rect l="l" t="t" r="r" b="b"/>
              <a:pathLst>
                <a:path w="567" h="617">
                  <a:moveTo>
                    <a:pt x="98" y="490"/>
                  </a:moveTo>
                  <a:cubicBezTo>
                    <a:pt x="0" y="113"/>
                    <a:pt x="207" y="163"/>
                    <a:pt x="262" y="0"/>
                  </a:cubicBezTo>
                  <a:cubicBezTo>
                    <a:pt x="339" y="39"/>
                    <a:pt x="417" y="77"/>
                    <a:pt x="495" y="116"/>
                  </a:cubicBezTo>
                  <a:cubicBezTo>
                    <a:pt x="495" y="113"/>
                    <a:pt x="566" y="477"/>
                    <a:pt x="498" y="557"/>
                  </a:cubicBezTo>
                  <a:cubicBezTo>
                    <a:pt x="445" y="616"/>
                    <a:pt x="118" y="567"/>
                    <a:pt x="98" y="490"/>
                  </a:cubicBezTo>
                  <a:close/>
                </a:path>
              </a:pathLst>
            </a:custGeom>
            <a:solidFill>
              <a:srgbClr val="74b531"/>
            </a:solidFill>
            <a:ln w="0">
              <a:noFill/>
            </a:ln>
          </p:spPr>
          <p:style>
            <a:lnRef idx="0"/>
            <a:fillRef idx="0"/>
            <a:effectRef idx="0"/>
            <a:fontRef idx="minor"/>
          </p:style>
        </p:sp>
        <p:sp>
          <p:nvSpPr>
            <p:cNvPr id="178" name=""/>
            <p:cNvSpPr/>
            <p:nvPr/>
          </p:nvSpPr>
          <p:spPr>
            <a:xfrm>
              <a:off x="7649640" y="5188320"/>
              <a:ext cx="93240" cy="47520"/>
            </a:xfrm>
            <a:custGeom>
              <a:avLst/>
              <a:gdLst/>
              <a:ahLst/>
              <a:rect l="l" t="t" r="r" b="b"/>
              <a:pathLst>
                <a:path w="270" h="149">
                  <a:moveTo>
                    <a:pt x="233" y="74"/>
                  </a:moveTo>
                  <a:cubicBezTo>
                    <a:pt x="213" y="54"/>
                    <a:pt x="190" y="34"/>
                    <a:pt x="164" y="24"/>
                  </a:cubicBezTo>
                  <a:cubicBezTo>
                    <a:pt x="112" y="0"/>
                    <a:pt x="52" y="0"/>
                    <a:pt x="0" y="21"/>
                  </a:cubicBezTo>
                  <a:cubicBezTo>
                    <a:pt x="56" y="21"/>
                    <a:pt x="105" y="24"/>
                    <a:pt x="154" y="47"/>
                  </a:cubicBezTo>
                  <a:cubicBezTo>
                    <a:pt x="177" y="57"/>
                    <a:pt x="200" y="71"/>
                    <a:pt x="219" y="87"/>
                  </a:cubicBezTo>
                  <a:cubicBezTo>
                    <a:pt x="236" y="104"/>
                    <a:pt x="255" y="124"/>
                    <a:pt x="269" y="148"/>
                  </a:cubicBezTo>
                  <a:cubicBezTo>
                    <a:pt x="265" y="121"/>
                    <a:pt x="253" y="94"/>
                    <a:pt x="233" y="74"/>
                  </a:cubicBezTo>
                  <a:close/>
                </a:path>
              </a:pathLst>
            </a:custGeom>
            <a:solidFill>
              <a:srgbClr val="74b531"/>
            </a:solidFill>
            <a:ln w="0">
              <a:noFill/>
            </a:ln>
          </p:spPr>
          <p:style>
            <a:lnRef idx="0"/>
            <a:fillRef idx="0"/>
            <a:effectRef idx="0"/>
            <a:fontRef idx="minor"/>
          </p:style>
        </p:sp>
        <p:sp>
          <p:nvSpPr>
            <p:cNvPr id="179" name=""/>
            <p:cNvSpPr/>
            <p:nvPr/>
          </p:nvSpPr>
          <p:spPr>
            <a:xfrm>
              <a:off x="7726320" y="5054400"/>
              <a:ext cx="135720" cy="252000"/>
            </a:xfrm>
            <a:custGeom>
              <a:avLst/>
              <a:gdLst/>
              <a:ahLst/>
              <a:rect l="l" t="t" r="r" b="b"/>
              <a:pathLst>
                <a:path w="430" h="727">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style>
            <a:lnRef idx="0"/>
            <a:fillRef idx="0"/>
            <a:effectRef idx="0"/>
            <a:fontRef idx="minor"/>
          </p:style>
        </p:sp>
        <p:sp>
          <p:nvSpPr>
            <p:cNvPr id="180" name=""/>
            <p:cNvSpPr/>
            <p:nvPr/>
          </p:nvSpPr>
          <p:spPr>
            <a:xfrm>
              <a:off x="7848360" y="5054400"/>
              <a:ext cx="136080" cy="252000"/>
            </a:xfrm>
            <a:custGeom>
              <a:avLst/>
              <a:gdLst/>
              <a:ahLst/>
              <a:rect l="l" t="t" r="r" b="b"/>
              <a:pathLst>
                <a:path w="430" h="727">
                  <a:moveTo>
                    <a:pt x="350" y="666"/>
                  </a:moveTo>
                  <a:cubicBezTo>
                    <a:pt x="429" y="583"/>
                    <a:pt x="425" y="213"/>
                    <a:pt x="429" y="29"/>
                  </a:cubicBezTo>
                  <a:cubicBezTo>
                    <a:pt x="317" y="20"/>
                    <a:pt x="206" y="10"/>
                    <a:pt x="95" y="0"/>
                  </a:cubicBezTo>
                  <a:cubicBezTo>
                    <a:pt x="85" y="222"/>
                    <a:pt x="0" y="586"/>
                    <a:pt x="66" y="666"/>
                  </a:cubicBezTo>
                  <a:cubicBezTo>
                    <a:pt x="115" y="726"/>
                    <a:pt x="295" y="723"/>
                    <a:pt x="350" y="666"/>
                  </a:cubicBezTo>
                  <a:close/>
                </a:path>
              </a:pathLst>
            </a:custGeom>
            <a:solidFill>
              <a:srgbClr val="74b531"/>
            </a:solidFill>
            <a:ln w="0">
              <a:noFill/>
            </a:ln>
          </p:spPr>
          <p:style>
            <a:lnRef idx="0"/>
            <a:fillRef idx="0"/>
            <a:effectRef idx="0"/>
            <a:fontRef idx="minor"/>
          </p:style>
        </p:sp>
        <p:sp>
          <p:nvSpPr>
            <p:cNvPr id="181" name=""/>
            <p:cNvSpPr/>
            <p:nvPr/>
          </p:nvSpPr>
          <p:spPr>
            <a:xfrm>
              <a:off x="7852320" y="5191200"/>
              <a:ext cx="6120" cy="99720"/>
            </a:xfrm>
            <a:custGeom>
              <a:avLst/>
              <a:gdLst/>
              <a:ahLst/>
              <a:rect l="l" t="t" r="r" b="b"/>
              <a:pathLst>
                <a:path w="28" h="288">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style>
            <a:lnRef idx="0"/>
            <a:fillRef idx="0"/>
            <a:effectRef idx="0"/>
            <a:fontRef idx="minor"/>
          </p:style>
        </p:sp>
        <p:sp>
          <p:nvSpPr>
            <p:cNvPr id="182" name=""/>
            <p:cNvSpPr/>
            <p:nvPr/>
          </p:nvSpPr>
          <p:spPr>
            <a:xfrm>
              <a:off x="7751160" y="5044680"/>
              <a:ext cx="208440" cy="205200"/>
            </a:xfrm>
            <a:custGeom>
              <a:avLst/>
              <a:gdLst/>
              <a:ahLst/>
              <a:rect l="l" t="t" r="r" b="b"/>
              <a:pathLst>
                <a:path w="590" h="581">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style>
            <a:lnRef idx="0"/>
            <a:fillRef idx="0"/>
            <a:effectRef idx="0"/>
            <a:fontRef idx="minor"/>
          </p:style>
        </p:sp>
        <p:sp>
          <p:nvSpPr>
            <p:cNvPr id="183" name=""/>
            <p:cNvSpPr/>
            <p:nvPr/>
          </p:nvSpPr>
          <p:spPr>
            <a:xfrm>
              <a:off x="7614720" y="4590000"/>
              <a:ext cx="155880" cy="312120"/>
            </a:xfrm>
            <a:custGeom>
              <a:avLst/>
              <a:gdLst/>
              <a:ahLst/>
              <a:rect l="l" t="t" r="r" b="b"/>
              <a:pathLst>
                <a:path w="494" h="887">
                  <a:moveTo>
                    <a:pt x="454" y="393"/>
                  </a:moveTo>
                  <a:cubicBezTo>
                    <a:pt x="471" y="743"/>
                    <a:pt x="480" y="690"/>
                    <a:pt x="493" y="839"/>
                  </a:cubicBezTo>
                  <a:cubicBezTo>
                    <a:pt x="432" y="855"/>
                    <a:pt x="371" y="870"/>
                    <a:pt x="310" y="886"/>
                  </a:cubicBezTo>
                  <a:cubicBezTo>
                    <a:pt x="235" y="753"/>
                    <a:pt x="320" y="852"/>
                    <a:pt x="85" y="486"/>
                  </a:cubicBezTo>
                  <a:cubicBezTo>
                    <a:pt x="0" y="350"/>
                    <a:pt x="91" y="29"/>
                    <a:pt x="143" y="9"/>
                  </a:cubicBezTo>
                  <a:cubicBezTo>
                    <a:pt x="176" y="0"/>
                    <a:pt x="448" y="213"/>
                    <a:pt x="454" y="393"/>
                  </a:cubicBezTo>
                  <a:close/>
                </a:path>
              </a:pathLst>
            </a:custGeom>
            <a:solidFill>
              <a:srgbClr val="74b531"/>
            </a:solidFill>
            <a:ln w="0">
              <a:noFill/>
            </a:ln>
          </p:spPr>
          <p:style>
            <a:lnRef idx="0"/>
            <a:fillRef idx="0"/>
            <a:effectRef idx="0"/>
            <a:fontRef idx="minor"/>
          </p:style>
        </p:sp>
        <p:sp>
          <p:nvSpPr>
            <p:cNvPr id="184" name=""/>
            <p:cNvSpPr/>
            <p:nvPr/>
          </p:nvSpPr>
          <p:spPr>
            <a:xfrm>
              <a:off x="7645680" y="4653360"/>
              <a:ext cx="112320" cy="246240"/>
            </a:xfrm>
            <a:custGeom>
              <a:avLst/>
              <a:gdLst/>
              <a:ahLst/>
              <a:rect l="l" t="t" r="r" b="b"/>
              <a:pathLst>
                <a:path w="345" h="704">
                  <a:moveTo>
                    <a:pt x="262" y="236"/>
                  </a:moveTo>
                  <a:cubicBezTo>
                    <a:pt x="324" y="576"/>
                    <a:pt x="317" y="527"/>
                    <a:pt x="344" y="673"/>
                  </a:cubicBezTo>
                  <a:cubicBezTo>
                    <a:pt x="304" y="683"/>
                    <a:pt x="263" y="693"/>
                    <a:pt x="223" y="703"/>
                  </a:cubicBezTo>
                  <a:cubicBezTo>
                    <a:pt x="164" y="565"/>
                    <a:pt x="223" y="679"/>
                    <a:pt x="46" y="289"/>
                  </a:cubicBezTo>
                  <a:cubicBezTo>
                    <a:pt x="0" y="190"/>
                    <a:pt x="26" y="26"/>
                    <a:pt x="75" y="10"/>
                  </a:cubicBezTo>
                  <a:cubicBezTo>
                    <a:pt x="108" y="0"/>
                    <a:pt x="236" y="96"/>
                    <a:pt x="262" y="236"/>
                  </a:cubicBezTo>
                  <a:close/>
                </a:path>
              </a:pathLst>
            </a:custGeom>
            <a:solidFill>
              <a:srgbClr val="74b531"/>
            </a:solidFill>
            <a:ln w="0">
              <a:noFill/>
            </a:ln>
          </p:spPr>
          <p:style>
            <a:lnRef idx="0"/>
            <a:fillRef idx="0"/>
            <a:effectRef idx="0"/>
            <a:fontRef idx="minor"/>
          </p:style>
        </p:sp>
        <p:sp>
          <p:nvSpPr>
            <p:cNvPr id="185" name=""/>
            <p:cNvSpPr/>
            <p:nvPr/>
          </p:nvSpPr>
          <p:spPr>
            <a:xfrm>
              <a:off x="7939440" y="4590000"/>
              <a:ext cx="156960" cy="312120"/>
            </a:xfrm>
            <a:custGeom>
              <a:avLst/>
              <a:gdLst/>
              <a:ahLst/>
              <a:rect l="l" t="t" r="r" b="b"/>
              <a:pathLst>
                <a:path w="499" h="887">
                  <a:moveTo>
                    <a:pt x="39" y="393"/>
                  </a:moveTo>
                  <a:cubicBezTo>
                    <a:pt x="23" y="743"/>
                    <a:pt x="13" y="690"/>
                    <a:pt x="0" y="839"/>
                  </a:cubicBezTo>
                  <a:cubicBezTo>
                    <a:pt x="61" y="855"/>
                    <a:pt x="122" y="870"/>
                    <a:pt x="183" y="886"/>
                  </a:cubicBezTo>
                  <a:cubicBezTo>
                    <a:pt x="259" y="753"/>
                    <a:pt x="173" y="852"/>
                    <a:pt x="410" y="486"/>
                  </a:cubicBezTo>
                  <a:cubicBezTo>
                    <a:pt x="498" y="350"/>
                    <a:pt x="403" y="29"/>
                    <a:pt x="350" y="9"/>
                  </a:cubicBezTo>
                  <a:cubicBezTo>
                    <a:pt x="318" y="0"/>
                    <a:pt x="46" y="213"/>
                    <a:pt x="39" y="393"/>
                  </a:cubicBezTo>
                  <a:close/>
                </a:path>
              </a:pathLst>
            </a:custGeom>
            <a:solidFill>
              <a:srgbClr val="74b531"/>
            </a:solidFill>
            <a:ln w="0">
              <a:noFill/>
            </a:ln>
          </p:spPr>
          <p:style>
            <a:lnRef idx="0"/>
            <a:fillRef idx="0"/>
            <a:effectRef idx="0"/>
            <a:fontRef idx="minor"/>
          </p:style>
        </p:sp>
        <p:sp>
          <p:nvSpPr>
            <p:cNvPr id="186" name=""/>
            <p:cNvSpPr/>
            <p:nvPr/>
          </p:nvSpPr>
          <p:spPr>
            <a:xfrm>
              <a:off x="7952400" y="4653360"/>
              <a:ext cx="112680" cy="247320"/>
            </a:xfrm>
            <a:custGeom>
              <a:avLst/>
              <a:gdLst/>
              <a:ahLst/>
              <a:rect l="l" t="t" r="r" b="b"/>
              <a:pathLst>
                <a:path w="345" h="707">
                  <a:moveTo>
                    <a:pt x="82" y="236"/>
                  </a:moveTo>
                  <a:cubicBezTo>
                    <a:pt x="19" y="576"/>
                    <a:pt x="27" y="527"/>
                    <a:pt x="0" y="673"/>
                  </a:cubicBezTo>
                  <a:cubicBezTo>
                    <a:pt x="39" y="684"/>
                    <a:pt x="79" y="695"/>
                    <a:pt x="118" y="706"/>
                  </a:cubicBezTo>
                  <a:cubicBezTo>
                    <a:pt x="178" y="569"/>
                    <a:pt x="118" y="684"/>
                    <a:pt x="298" y="294"/>
                  </a:cubicBezTo>
                  <a:cubicBezTo>
                    <a:pt x="344" y="190"/>
                    <a:pt x="321" y="26"/>
                    <a:pt x="268" y="10"/>
                  </a:cubicBezTo>
                  <a:cubicBezTo>
                    <a:pt x="236" y="0"/>
                    <a:pt x="109" y="96"/>
                    <a:pt x="82" y="236"/>
                  </a:cubicBezTo>
                  <a:close/>
                </a:path>
              </a:pathLst>
            </a:custGeom>
            <a:solidFill>
              <a:srgbClr val="74b531"/>
            </a:solidFill>
            <a:ln w="0">
              <a:noFill/>
            </a:ln>
          </p:spPr>
          <p:style>
            <a:lnRef idx="0"/>
            <a:fillRef idx="0"/>
            <a:effectRef idx="0"/>
            <a:fontRef idx="minor"/>
          </p:style>
        </p:sp>
        <p:sp>
          <p:nvSpPr>
            <p:cNvPr id="187" name=""/>
            <p:cNvSpPr/>
            <p:nvPr/>
          </p:nvSpPr>
          <p:spPr>
            <a:xfrm>
              <a:off x="7641000" y="4781880"/>
              <a:ext cx="428400" cy="381600"/>
            </a:xfrm>
            <a:custGeom>
              <a:avLst/>
              <a:gdLst/>
              <a:ahLst/>
              <a:rect l="l" t="t" r="r" b="b"/>
              <a:pathLst>
                <a:path w="1461" h="1071">
                  <a:moveTo>
                    <a:pt x="730" y="0"/>
                  </a:moveTo>
                  <a:cubicBezTo>
                    <a:pt x="399" y="0"/>
                    <a:pt x="248" y="144"/>
                    <a:pt x="248" y="343"/>
                  </a:cubicBezTo>
                  <a:cubicBezTo>
                    <a:pt x="248" y="510"/>
                    <a:pt x="0" y="757"/>
                    <a:pt x="223" y="920"/>
                  </a:cubicBezTo>
                  <a:cubicBezTo>
                    <a:pt x="330" y="1000"/>
                    <a:pt x="514" y="1070"/>
                    <a:pt x="730" y="1070"/>
                  </a:cubicBezTo>
                  <a:cubicBezTo>
                    <a:pt x="946" y="1070"/>
                    <a:pt x="1129" y="1000"/>
                    <a:pt x="1238" y="920"/>
                  </a:cubicBezTo>
                  <a:cubicBezTo>
                    <a:pt x="1460" y="754"/>
                    <a:pt x="1211" y="510"/>
                    <a:pt x="1211" y="343"/>
                  </a:cubicBezTo>
                  <a:cubicBezTo>
                    <a:pt x="1211" y="144"/>
                    <a:pt x="1064" y="0"/>
                    <a:pt x="730" y="0"/>
                  </a:cubicBezTo>
                  <a:close/>
                </a:path>
              </a:pathLst>
            </a:custGeom>
            <a:solidFill>
              <a:srgbClr val="74b531"/>
            </a:solidFill>
            <a:ln w="0">
              <a:noFill/>
            </a:ln>
          </p:spPr>
          <p:style>
            <a:lnRef idx="0"/>
            <a:fillRef idx="0"/>
            <a:effectRef idx="0"/>
            <a:fontRef idx="minor"/>
          </p:style>
        </p:sp>
        <p:sp>
          <p:nvSpPr>
            <p:cNvPr id="188" name=""/>
            <p:cNvSpPr/>
            <p:nvPr/>
          </p:nvSpPr>
          <p:spPr>
            <a:xfrm>
              <a:off x="7669440" y="4834800"/>
              <a:ext cx="374040" cy="315720"/>
            </a:xfrm>
            <a:custGeom>
              <a:avLst/>
              <a:gdLst/>
              <a:ahLst/>
              <a:rect l="l" t="t" r="r" b="b"/>
              <a:pathLst>
                <a:path w="1147" h="898">
                  <a:moveTo>
                    <a:pt x="528" y="40"/>
                  </a:moveTo>
                  <a:cubicBezTo>
                    <a:pt x="557" y="0"/>
                    <a:pt x="583" y="0"/>
                    <a:pt x="613" y="40"/>
                  </a:cubicBezTo>
                  <a:cubicBezTo>
                    <a:pt x="681" y="130"/>
                    <a:pt x="790" y="324"/>
                    <a:pt x="796" y="484"/>
                  </a:cubicBezTo>
                  <a:cubicBezTo>
                    <a:pt x="921" y="467"/>
                    <a:pt x="1061" y="473"/>
                    <a:pt x="1091" y="541"/>
                  </a:cubicBezTo>
                  <a:cubicBezTo>
                    <a:pt x="1146" y="674"/>
                    <a:pt x="885" y="897"/>
                    <a:pt x="574" y="897"/>
                  </a:cubicBezTo>
                  <a:cubicBezTo>
                    <a:pt x="259" y="897"/>
                    <a:pt x="0" y="674"/>
                    <a:pt x="57" y="541"/>
                  </a:cubicBezTo>
                  <a:cubicBezTo>
                    <a:pt x="79" y="473"/>
                    <a:pt x="224" y="467"/>
                    <a:pt x="344" y="484"/>
                  </a:cubicBezTo>
                  <a:cubicBezTo>
                    <a:pt x="352" y="324"/>
                    <a:pt x="459" y="130"/>
                    <a:pt x="528" y="40"/>
                  </a:cubicBezTo>
                  <a:close/>
                </a:path>
              </a:pathLst>
            </a:custGeom>
            <a:solidFill>
              <a:srgbClr val="74b531"/>
            </a:solidFill>
            <a:ln w="0">
              <a:noFill/>
            </a:ln>
          </p:spPr>
          <p:style>
            <a:lnRef idx="0"/>
            <a:fillRef idx="0"/>
            <a:effectRef idx="0"/>
            <a:fontRef idx="minor"/>
          </p:style>
        </p:sp>
        <p:sp>
          <p:nvSpPr>
            <p:cNvPr id="189" name=""/>
            <p:cNvSpPr/>
            <p:nvPr/>
          </p:nvSpPr>
          <p:spPr>
            <a:xfrm>
              <a:off x="7768080" y="5062680"/>
              <a:ext cx="174600" cy="62280"/>
            </a:xfrm>
            <a:custGeom>
              <a:avLst/>
              <a:gdLst/>
              <a:ahLst/>
              <a:rect l="l" t="t" r="r" b="b"/>
              <a:pathLst>
                <a:path w="524" h="184">
                  <a:moveTo>
                    <a:pt x="114" y="67"/>
                  </a:moveTo>
                  <a:cubicBezTo>
                    <a:pt x="150" y="70"/>
                    <a:pt x="189" y="61"/>
                    <a:pt x="219" y="40"/>
                  </a:cubicBezTo>
                  <a:cubicBezTo>
                    <a:pt x="235" y="30"/>
                    <a:pt x="248" y="17"/>
                    <a:pt x="262" y="0"/>
                  </a:cubicBezTo>
                  <a:cubicBezTo>
                    <a:pt x="271" y="17"/>
                    <a:pt x="287" y="30"/>
                    <a:pt x="304" y="40"/>
                  </a:cubicBezTo>
                  <a:cubicBezTo>
                    <a:pt x="337" y="61"/>
                    <a:pt x="372" y="70"/>
                    <a:pt x="409" y="67"/>
                  </a:cubicBezTo>
                  <a:cubicBezTo>
                    <a:pt x="445" y="67"/>
                    <a:pt x="481" y="53"/>
                    <a:pt x="507" y="30"/>
                  </a:cubicBezTo>
                  <a:cubicBezTo>
                    <a:pt x="523" y="17"/>
                    <a:pt x="438" y="183"/>
                    <a:pt x="262" y="183"/>
                  </a:cubicBezTo>
                  <a:cubicBezTo>
                    <a:pt x="85" y="183"/>
                    <a:pt x="0" y="17"/>
                    <a:pt x="16" y="30"/>
                  </a:cubicBezTo>
                  <a:cubicBezTo>
                    <a:pt x="42" y="50"/>
                    <a:pt x="78" y="64"/>
                    <a:pt x="114" y="67"/>
                  </a:cubicBezTo>
                  <a:close/>
                </a:path>
              </a:pathLst>
            </a:custGeom>
            <a:solidFill>
              <a:srgbClr val="74b531"/>
            </a:solidFill>
            <a:ln w="0">
              <a:noFill/>
            </a:ln>
          </p:spPr>
          <p:style>
            <a:lnRef idx="0"/>
            <a:fillRef idx="0"/>
            <a:effectRef idx="0"/>
            <a:fontRef idx="minor"/>
          </p:style>
        </p:sp>
        <p:sp>
          <p:nvSpPr>
            <p:cNvPr id="190" name=""/>
            <p:cNvSpPr/>
            <p:nvPr/>
          </p:nvSpPr>
          <p:spPr>
            <a:xfrm>
              <a:off x="7705080" y="4881960"/>
              <a:ext cx="101160" cy="123120"/>
            </a:xfrm>
            <a:custGeom>
              <a:avLst/>
              <a:gdLst/>
              <a:ahLst/>
              <a:rect l="l" t="t" r="r" b="b"/>
              <a:pathLst>
                <a:path w="322" h="419">
                  <a:moveTo>
                    <a:pt x="206" y="41"/>
                  </a:moveTo>
                  <a:cubicBezTo>
                    <a:pt x="108" y="0"/>
                    <a:pt x="42" y="97"/>
                    <a:pt x="26" y="150"/>
                  </a:cubicBezTo>
                  <a:cubicBezTo>
                    <a:pt x="0" y="230"/>
                    <a:pt x="33" y="320"/>
                    <a:pt x="42" y="341"/>
                  </a:cubicBezTo>
                  <a:cubicBezTo>
                    <a:pt x="50" y="354"/>
                    <a:pt x="121" y="418"/>
                    <a:pt x="282" y="357"/>
                  </a:cubicBezTo>
                  <a:cubicBezTo>
                    <a:pt x="278" y="357"/>
                    <a:pt x="321" y="267"/>
                    <a:pt x="302" y="184"/>
                  </a:cubicBezTo>
                  <a:cubicBezTo>
                    <a:pt x="270" y="136"/>
                    <a:pt x="291" y="74"/>
                    <a:pt x="206" y="41"/>
                  </a:cubicBezTo>
                  <a:close/>
                </a:path>
              </a:pathLst>
            </a:custGeom>
            <a:solidFill>
              <a:srgbClr val="74b531"/>
            </a:solidFill>
            <a:ln w="0">
              <a:noFill/>
            </a:ln>
          </p:spPr>
          <p:style>
            <a:lnRef idx="0"/>
            <a:fillRef idx="0"/>
            <a:effectRef idx="0"/>
            <a:fontRef idx="minor"/>
          </p:style>
        </p:sp>
        <p:sp>
          <p:nvSpPr>
            <p:cNvPr id="191" name=""/>
            <p:cNvSpPr/>
            <p:nvPr/>
          </p:nvSpPr>
          <p:spPr>
            <a:xfrm>
              <a:off x="7698240" y="4875120"/>
              <a:ext cx="105840" cy="133200"/>
            </a:xfrm>
            <a:custGeom>
              <a:avLst/>
              <a:gdLst/>
              <a:ahLst/>
              <a:rect l="l" t="t" r="r" b="b"/>
              <a:pathLst>
                <a:path w="309" h="388">
                  <a:moveTo>
                    <a:pt x="272" y="67"/>
                  </a:moveTo>
                  <a:cubicBezTo>
                    <a:pt x="258" y="50"/>
                    <a:pt x="245" y="37"/>
                    <a:pt x="230" y="27"/>
                  </a:cubicBezTo>
                  <a:cubicBezTo>
                    <a:pt x="223" y="20"/>
                    <a:pt x="213" y="16"/>
                    <a:pt x="203" y="13"/>
                  </a:cubicBezTo>
                  <a:cubicBezTo>
                    <a:pt x="193" y="9"/>
                    <a:pt x="184" y="6"/>
                    <a:pt x="173" y="6"/>
                  </a:cubicBezTo>
                  <a:cubicBezTo>
                    <a:pt x="134" y="0"/>
                    <a:pt x="95" y="20"/>
                    <a:pt x="69" y="46"/>
                  </a:cubicBezTo>
                  <a:cubicBezTo>
                    <a:pt x="42" y="73"/>
                    <a:pt x="20" y="111"/>
                    <a:pt x="10" y="150"/>
                  </a:cubicBezTo>
                  <a:cubicBezTo>
                    <a:pt x="0" y="190"/>
                    <a:pt x="3" y="233"/>
                    <a:pt x="14" y="273"/>
                  </a:cubicBezTo>
                  <a:cubicBezTo>
                    <a:pt x="17" y="293"/>
                    <a:pt x="23" y="313"/>
                    <a:pt x="33" y="330"/>
                  </a:cubicBezTo>
                  <a:cubicBezTo>
                    <a:pt x="34" y="332"/>
                    <a:pt x="35" y="335"/>
                    <a:pt x="36" y="337"/>
                  </a:cubicBezTo>
                  <a:cubicBezTo>
                    <a:pt x="36" y="340"/>
                    <a:pt x="36" y="343"/>
                    <a:pt x="36" y="346"/>
                  </a:cubicBezTo>
                  <a:cubicBezTo>
                    <a:pt x="37" y="348"/>
                    <a:pt x="38" y="349"/>
                    <a:pt x="39" y="350"/>
                  </a:cubicBezTo>
                  <a:cubicBezTo>
                    <a:pt x="42" y="353"/>
                    <a:pt x="45" y="356"/>
                    <a:pt x="53" y="359"/>
                  </a:cubicBezTo>
                  <a:cubicBezTo>
                    <a:pt x="62" y="367"/>
                    <a:pt x="69" y="370"/>
                    <a:pt x="78" y="374"/>
                  </a:cubicBezTo>
                  <a:cubicBezTo>
                    <a:pt x="115" y="387"/>
                    <a:pt x="151" y="387"/>
                    <a:pt x="187" y="383"/>
                  </a:cubicBezTo>
                  <a:cubicBezTo>
                    <a:pt x="223" y="377"/>
                    <a:pt x="255" y="367"/>
                    <a:pt x="288" y="350"/>
                  </a:cubicBezTo>
                  <a:cubicBezTo>
                    <a:pt x="255" y="356"/>
                    <a:pt x="219" y="367"/>
                    <a:pt x="187" y="367"/>
                  </a:cubicBezTo>
                  <a:cubicBezTo>
                    <a:pt x="155" y="367"/>
                    <a:pt x="118" y="363"/>
                    <a:pt x="88" y="350"/>
                  </a:cubicBezTo>
                  <a:cubicBezTo>
                    <a:pt x="82" y="346"/>
                    <a:pt x="75" y="343"/>
                    <a:pt x="69" y="337"/>
                  </a:cubicBezTo>
                  <a:cubicBezTo>
                    <a:pt x="66" y="333"/>
                    <a:pt x="62" y="333"/>
                    <a:pt x="62" y="330"/>
                  </a:cubicBezTo>
                  <a:cubicBezTo>
                    <a:pt x="61" y="328"/>
                    <a:pt x="60" y="326"/>
                    <a:pt x="59" y="324"/>
                  </a:cubicBezTo>
                  <a:cubicBezTo>
                    <a:pt x="53" y="306"/>
                    <a:pt x="49" y="290"/>
                    <a:pt x="42" y="273"/>
                  </a:cubicBezTo>
                  <a:cubicBezTo>
                    <a:pt x="36" y="237"/>
                    <a:pt x="33" y="200"/>
                    <a:pt x="42" y="167"/>
                  </a:cubicBezTo>
                  <a:cubicBezTo>
                    <a:pt x="49" y="133"/>
                    <a:pt x="69" y="103"/>
                    <a:pt x="91" y="80"/>
                  </a:cubicBezTo>
                  <a:cubicBezTo>
                    <a:pt x="115" y="56"/>
                    <a:pt x="144" y="40"/>
                    <a:pt x="173" y="43"/>
                  </a:cubicBezTo>
                  <a:cubicBezTo>
                    <a:pt x="181" y="43"/>
                    <a:pt x="190" y="43"/>
                    <a:pt x="197" y="46"/>
                  </a:cubicBezTo>
                  <a:cubicBezTo>
                    <a:pt x="203" y="50"/>
                    <a:pt x="213" y="50"/>
                    <a:pt x="219" y="53"/>
                  </a:cubicBezTo>
                  <a:cubicBezTo>
                    <a:pt x="236" y="59"/>
                    <a:pt x="249" y="70"/>
                    <a:pt x="258" y="83"/>
                  </a:cubicBezTo>
                  <a:cubicBezTo>
                    <a:pt x="282" y="103"/>
                    <a:pt x="298" y="136"/>
                    <a:pt x="308" y="176"/>
                  </a:cubicBezTo>
                  <a:cubicBezTo>
                    <a:pt x="308" y="136"/>
                    <a:pt x="294" y="99"/>
                    <a:pt x="272" y="67"/>
                  </a:cubicBezTo>
                  <a:close/>
                </a:path>
              </a:pathLst>
            </a:custGeom>
            <a:solidFill>
              <a:srgbClr val="74b531"/>
            </a:solidFill>
            <a:ln w="0">
              <a:noFill/>
            </a:ln>
          </p:spPr>
          <p:style>
            <a:lnRef idx="0"/>
            <a:fillRef idx="0"/>
            <a:effectRef idx="0"/>
            <a:fontRef idx="minor"/>
          </p:style>
        </p:sp>
        <p:sp>
          <p:nvSpPr>
            <p:cNvPr id="192" name=""/>
            <p:cNvSpPr/>
            <p:nvPr/>
          </p:nvSpPr>
          <p:spPr>
            <a:xfrm>
              <a:off x="7732440" y="4911840"/>
              <a:ext cx="57600" cy="72720"/>
            </a:xfrm>
            <a:custGeom>
              <a:avLst/>
              <a:gdLst/>
              <a:ahLst/>
              <a:rect l="l" t="t" r="r" b="b"/>
              <a:pathLst>
                <a:path w="171" h="213">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style>
            <a:lnRef idx="0"/>
            <a:fillRef idx="0"/>
            <a:effectRef idx="0"/>
            <a:fontRef idx="minor"/>
          </p:style>
        </p:sp>
        <p:sp>
          <p:nvSpPr>
            <p:cNvPr id="193" name=""/>
            <p:cNvSpPr/>
            <p:nvPr/>
          </p:nvSpPr>
          <p:spPr>
            <a:xfrm>
              <a:off x="7905240" y="4881960"/>
              <a:ext cx="100080" cy="123120"/>
            </a:xfrm>
            <a:custGeom>
              <a:avLst/>
              <a:gdLst/>
              <a:ahLst/>
              <a:rect l="l" t="t" r="r" b="b"/>
              <a:pathLst>
                <a:path w="318" h="419">
                  <a:moveTo>
                    <a:pt x="111" y="41"/>
                  </a:moveTo>
                  <a:cubicBezTo>
                    <a:pt x="209" y="0"/>
                    <a:pt x="274" y="97"/>
                    <a:pt x="290" y="150"/>
                  </a:cubicBezTo>
                  <a:cubicBezTo>
                    <a:pt x="317" y="230"/>
                    <a:pt x="284" y="320"/>
                    <a:pt x="274" y="341"/>
                  </a:cubicBezTo>
                  <a:cubicBezTo>
                    <a:pt x="268" y="354"/>
                    <a:pt x="196" y="418"/>
                    <a:pt x="35" y="357"/>
                  </a:cubicBezTo>
                  <a:cubicBezTo>
                    <a:pt x="39" y="357"/>
                    <a:pt x="0" y="267"/>
                    <a:pt x="16" y="184"/>
                  </a:cubicBezTo>
                  <a:cubicBezTo>
                    <a:pt x="47" y="136"/>
                    <a:pt x="25" y="74"/>
                    <a:pt x="111" y="41"/>
                  </a:cubicBezTo>
                  <a:close/>
                </a:path>
              </a:pathLst>
            </a:custGeom>
            <a:solidFill>
              <a:srgbClr val="74b531"/>
            </a:solidFill>
            <a:ln w="0">
              <a:noFill/>
            </a:ln>
          </p:spPr>
          <p:style>
            <a:lnRef idx="0"/>
            <a:fillRef idx="0"/>
            <a:effectRef idx="0"/>
            <a:fontRef idx="minor"/>
          </p:style>
        </p:sp>
        <p:sp>
          <p:nvSpPr>
            <p:cNvPr id="194" name=""/>
            <p:cNvSpPr/>
            <p:nvPr/>
          </p:nvSpPr>
          <p:spPr>
            <a:xfrm>
              <a:off x="7906680" y="4876200"/>
              <a:ext cx="106560" cy="131400"/>
            </a:xfrm>
            <a:custGeom>
              <a:avLst/>
              <a:gdLst/>
              <a:ahLst/>
              <a:rect l="l" t="t" r="r" b="b"/>
              <a:pathLst>
                <a:path w="309" h="384">
                  <a:moveTo>
                    <a:pt x="49" y="77"/>
                  </a:moveTo>
                  <a:cubicBezTo>
                    <a:pt x="62" y="64"/>
                    <a:pt x="76" y="53"/>
                    <a:pt x="88" y="46"/>
                  </a:cubicBezTo>
                  <a:cubicBezTo>
                    <a:pt x="95" y="43"/>
                    <a:pt x="104" y="40"/>
                    <a:pt x="112" y="40"/>
                  </a:cubicBezTo>
                  <a:cubicBezTo>
                    <a:pt x="118" y="37"/>
                    <a:pt x="128" y="37"/>
                    <a:pt x="134" y="37"/>
                  </a:cubicBezTo>
                  <a:cubicBezTo>
                    <a:pt x="164" y="37"/>
                    <a:pt x="197" y="50"/>
                    <a:pt x="216" y="73"/>
                  </a:cubicBezTo>
                  <a:cubicBezTo>
                    <a:pt x="239" y="96"/>
                    <a:pt x="259" y="130"/>
                    <a:pt x="265" y="160"/>
                  </a:cubicBezTo>
                  <a:cubicBezTo>
                    <a:pt x="271" y="194"/>
                    <a:pt x="271" y="229"/>
                    <a:pt x="265" y="266"/>
                  </a:cubicBezTo>
                  <a:cubicBezTo>
                    <a:pt x="262" y="284"/>
                    <a:pt x="255" y="303"/>
                    <a:pt x="249" y="316"/>
                  </a:cubicBezTo>
                  <a:cubicBezTo>
                    <a:pt x="248" y="319"/>
                    <a:pt x="247" y="321"/>
                    <a:pt x="246" y="324"/>
                  </a:cubicBezTo>
                  <a:cubicBezTo>
                    <a:pt x="243" y="327"/>
                    <a:pt x="239" y="327"/>
                    <a:pt x="239" y="330"/>
                  </a:cubicBezTo>
                  <a:cubicBezTo>
                    <a:pt x="232" y="333"/>
                    <a:pt x="226" y="340"/>
                    <a:pt x="219" y="343"/>
                  </a:cubicBezTo>
                  <a:cubicBezTo>
                    <a:pt x="189" y="356"/>
                    <a:pt x="157" y="364"/>
                    <a:pt x="121" y="359"/>
                  </a:cubicBezTo>
                  <a:cubicBezTo>
                    <a:pt x="88" y="359"/>
                    <a:pt x="52" y="353"/>
                    <a:pt x="19" y="343"/>
                  </a:cubicBezTo>
                  <a:cubicBezTo>
                    <a:pt x="52" y="359"/>
                    <a:pt x="85" y="370"/>
                    <a:pt x="121" y="377"/>
                  </a:cubicBezTo>
                  <a:cubicBezTo>
                    <a:pt x="157" y="383"/>
                    <a:pt x="194" y="380"/>
                    <a:pt x="229" y="367"/>
                  </a:cubicBezTo>
                  <a:cubicBezTo>
                    <a:pt x="239" y="364"/>
                    <a:pt x="246" y="359"/>
                    <a:pt x="255" y="353"/>
                  </a:cubicBezTo>
                  <a:cubicBezTo>
                    <a:pt x="259" y="350"/>
                    <a:pt x="265" y="346"/>
                    <a:pt x="268" y="343"/>
                  </a:cubicBezTo>
                  <a:cubicBezTo>
                    <a:pt x="269" y="342"/>
                    <a:pt x="270" y="341"/>
                    <a:pt x="271" y="340"/>
                  </a:cubicBezTo>
                  <a:cubicBezTo>
                    <a:pt x="272" y="339"/>
                    <a:pt x="273" y="338"/>
                    <a:pt x="275" y="337"/>
                  </a:cubicBezTo>
                  <a:cubicBezTo>
                    <a:pt x="275" y="336"/>
                    <a:pt x="275" y="335"/>
                    <a:pt x="275" y="333"/>
                  </a:cubicBezTo>
                  <a:cubicBezTo>
                    <a:pt x="276" y="332"/>
                    <a:pt x="277" y="331"/>
                    <a:pt x="279" y="330"/>
                  </a:cubicBezTo>
                  <a:cubicBezTo>
                    <a:pt x="285" y="310"/>
                    <a:pt x="292" y="293"/>
                    <a:pt x="298" y="273"/>
                  </a:cubicBezTo>
                  <a:cubicBezTo>
                    <a:pt x="308" y="234"/>
                    <a:pt x="308" y="194"/>
                    <a:pt x="301" y="150"/>
                  </a:cubicBezTo>
                  <a:cubicBezTo>
                    <a:pt x="292" y="110"/>
                    <a:pt x="268" y="73"/>
                    <a:pt x="243" y="46"/>
                  </a:cubicBezTo>
                  <a:cubicBezTo>
                    <a:pt x="213" y="20"/>
                    <a:pt x="177" y="0"/>
                    <a:pt x="137" y="6"/>
                  </a:cubicBezTo>
                  <a:cubicBezTo>
                    <a:pt x="128" y="6"/>
                    <a:pt x="118" y="9"/>
                    <a:pt x="109" y="13"/>
                  </a:cubicBezTo>
                  <a:cubicBezTo>
                    <a:pt x="98" y="17"/>
                    <a:pt x="92" y="20"/>
                    <a:pt x="82" y="27"/>
                  </a:cubicBezTo>
                  <a:cubicBezTo>
                    <a:pt x="66" y="37"/>
                    <a:pt x="52" y="50"/>
                    <a:pt x="39" y="67"/>
                  </a:cubicBezTo>
                  <a:cubicBezTo>
                    <a:pt x="16" y="93"/>
                    <a:pt x="3" y="133"/>
                    <a:pt x="0" y="173"/>
                  </a:cubicBezTo>
                  <a:cubicBezTo>
                    <a:pt x="10" y="136"/>
                    <a:pt x="23" y="99"/>
                    <a:pt x="49" y="77"/>
                  </a:cubicBezTo>
                  <a:close/>
                </a:path>
              </a:pathLst>
            </a:custGeom>
            <a:solidFill>
              <a:srgbClr val="74b531"/>
            </a:solidFill>
            <a:ln w="0">
              <a:noFill/>
            </a:ln>
          </p:spPr>
          <p:style>
            <a:lnRef idx="0"/>
            <a:fillRef idx="0"/>
            <a:effectRef idx="0"/>
            <a:fontRef idx="minor"/>
          </p:style>
        </p:sp>
        <p:sp>
          <p:nvSpPr>
            <p:cNvPr id="195" name=""/>
            <p:cNvSpPr/>
            <p:nvPr/>
          </p:nvSpPr>
          <p:spPr>
            <a:xfrm>
              <a:off x="7921800" y="4911840"/>
              <a:ext cx="57600" cy="72720"/>
            </a:xfrm>
            <a:custGeom>
              <a:avLst/>
              <a:gdLst/>
              <a:ahLst/>
              <a:rect l="l" t="t" r="r" b="b"/>
              <a:pathLst>
                <a:path w="171" h="213">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style>
            <a:lnRef idx="0"/>
            <a:fillRef idx="0"/>
            <a:effectRef idx="0"/>
            <a:fontRef idx="minor"/>
          </p:style>
        </p:sp>
        <p:sp>
          <p:nvSpPr>
            <p:cNvPr id="196" name=""/>
            <p:cNvSpPr/>
            <p:nvPr/>
          </p:nvSpPr>
          <p:spPr>
            <a:xfrm>
              <a:off x="7826400" y="5047200"/>
              <a:ext cx="58680" cy="49320"/>
            </a:xfrm>
            <a:custGeom>
              <a:avLst/>
              <a:gdLst/>
              <a:ahLst/>
              <a:rect l="l" t="t" r="r" b="b"/>
              <a:pathLst>
                <a:path w="174" h="148">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style>
            <a:lnRef idx="0"/>
            <a:fillRef idx="0"/>
            <a:effectRef idx="0"/>
            <a:fontRef idx="minor"/>
          </p:style>
        </p:sp>
        <p:sp>
          <p:nvSpPr>
            <p:cNvPr id="197" name=""/>
            <p:cNvSpPr/>
            <p:nvPr/>
          </p:nvSpPr>
          <p:spPr>
            <a:xfrm>
              <a:off x="7740360" y="5002560"/>
              <a:ext cx="232200" cy="82080"/>
            </a:xfrm>
            <a:custGeom>
              <a:avLst/>
              <a:gdLst/>
              <a:ahLst/>
              <a:rect l="l" t="t" r="r" b="b"/>
              <a:pathLst>
                <a:path w="656" h="242">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style>
            <a:lnRef idx="0"/>
            <a:fillRef idx="0"/>
            <a:effectRef idx="0"/>
            <a:fontRef idx="minor"/>
          </p:style>
        </p:sp>
        <p:sp>
          <p:nvSpPr>
            <p:cNvPr id="198" name=""/>
            <p:cNvSpPr/>
            <p:nvPr/>
          </p:nvSpPr>
          <p:spPr>
            <a:xfrm>
              <a:off x="7813440" y="4987080"/>
              <a:ext cx="86400" cy="39600"/>
            </a:xfrm>
            <a:custGeom>
              <a:avLst/>
              <a:gdLst/>
              <a:ahLst/>
              <a:rect l="l" t="t" r="r" b="b"/>
              <a:pathLst>
                <a:path w="269" h="121">
                  <a:moveTo>
                    <a:pt x="134" y="0"/>
                  </a:moveTo>
                  <a:cubicBezTo>
                    <a:pt x="157" y="0"/>
                    <a:pt x="226" y="0"/>
                    <a:pt x="252" y="21"/>
                  </a:cubicBezTo>
                  <a:cubicBezTo>
                    <a:pt x="268" y="34"/>
                    <a:pt x="255" y="67"/>
                    <a:pt x="213" y="98"/>
                  </a:cubicBezTo>
                  <a:cubicBezTo>
                    <a:pt x="183" y="117"/>
                    <a:pt x="156" y="120"/>
                    <a:pt x="137" y="120"/>
                  </a:cubicBezTo>
                  <a:cubicBezTo>
                    <a:pt x="114" y="120"/>
                    <a:pt x="88" y="114"/>
                    <a:pt x="62" y="98"/>
                  </a:cubicBezTo>
                  <a:cubicBezTo>
                    <a:pt x="10" y="67"/>
                    <a:pt x="0" y="34"/>
                    <a:pt x="16" y="21"/>
                  </a:cubicBezTo>
                  <a:cubicBezTo>
                    <a:pt x="39" y="0"/>
                    <a:pt x="111" y="0"/>
                    <a:pt x="134" y="0"/>
                  </a:cubicBezTo>
                  <a:close/>
                </a:path>
              </a:pathLst>
            </a:custGeom>
            <a:solidFill>
              <a:srgbClr val="74b531"/>
            </a:solidFill>
            <a:ln w="0">
              <a:noFill/>
            </a:ln>
          </p:spPr>
          <p:style>
            <a:lnRef idx="0"/>
            <a:fillRef idx="0"/>
            <a:effectRef idx="0"/>
            <a:fontRef idx="minor"/>
          </p:style>
        </p:sp>
      </p:grpSp>
      <p:grpSp>
        <p:nvGrpSpPr>
          <p:cNvPr id="199" name=""/>
          <p:cNvGrpSpPr/>
          <p:nvPr/>
        </p:nvGrpSpPr>
        <p:grpSpPr>
          <a:xfrm>
            <a:off x="9090000" y="4770000"/>
            <a:ext cx="266400" cy="356400"/>
            <a:chOff x="9090000" y="4770000"/>
            <a:chExt cx="266400" cy="356400"/>
          </a:xfrm>
        </p:grpSpPr>
        <p:sp>
          <p:nvSpPr>
            <p:cNvPr id="200" name=""/>
            <p:cNvSpPr/>
            <p:nvPr/>
          </p:nvSpPr>
          <p:spPr>
            <a:xfrm>
              <a:off x="9312840" y="5016600"/>
              <a:ext cx="43560" cy="48960"/>
            </a:xfrm>
            <a:custGeom>
              <a:avLst/>
              <a:gdLst/>
              <a:ahLst/>
              <a:rect l="l" t="t" r="r" b="b"/>
              <a:pathLst>
                <a:path w="132" h="147">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style>
            <a:lnRef idx="0"/>
            <a:fillRef idx="0"/>
            <a:effectRef idx="0"/>
            <a:fontRef idx="minor"/>
          </p:style>
        </p:sp>
        <p:sp>
          <p:nvSpPr>
            <p:cNvPr id="201" name=""/>
            <p:cNvSpPr/>
            <p:nvPr/>
          </p:nvSpPr>
          <p:spPr>
            <a:xfrm>
              <a:off x="9261000" y="5010480"/>
              <a:ext cx="78840" cy="101520"/>
            </a:xfrm>
            <a:custGeom>
              <a:avLst/>
              <a:gdLst/>
              <a:ahLst/>
              <a:rect l="l" t="t" r="r" b="b"/>
              <a:pathLst>
                <a:path w="286" h="309">
                  <a:moveTo>
                    <a:pt x="235" y="246"/>
                  </a:moveTo>
                  <a:cubicBezTo>
                    <a:pt x="285" y="57"/>
                    <a:pt x="180" y="82"/>
                    <a:pt x="153" y="0"/>
                  </a:cubicBezTo>
                  <a:cubicBezTo>
                    <a:pt x="114" y="19"/>
                    <a:pt x="75" y="39"/>
                    <a:pt x="36" y="58"/>
                  </a:cubicBezTo>
                  <a:cubicBezTo>
                    <a:pt x="36" y="57"/>
                    <a:pt x="0" y="238"/>
                    <a:pt x="35" y="278"/>
                  </a:cubicBezTo>
                  <a:cubicBezTo>
                    <a:pt x="61" y="308"/>
                    <a:pt x="225" y="284"/>
                    <a:pt x="235" y="246"/>
                  </a:cubicBezTo>
                  <a:close/>
                </a:path>
              </a:pathLst>
            </a:custGeom>
            <a:solidFill>
              <a:srgbClr val="74b531"/>
            </a:solidFill>
            <a:ln w="0">
              <a:noFill/>
            </a:ln>
          </p:spPr>
          <p:style>
            <a:lnRef idx="0"/>
            <a:fillRef idx="0"/>
            <a:effectRef idx="0"/>
            <a:fontRef idx="minor"/>
          </p:style>
        </p:sp>
        <p:sp>
          <p:nvSpPr>
            <p:cNvPr id="202" name=""/>
            <p:cNvSpPr/>
            <p:nvPr/>
          </p:nvSpPr>
          <p:spPr>
            <a:xfrm>
              <a:off x="9266760" y="5069160"/>
              <a:ext cx="44640" cy="21960"/>
            </a:xfrm>
            <a:custGeom>
              <a:avLst/>
              <a:gdLst/>
              <a:ahLst/>
              <a:rect l="l" t="t" r="r" b="b"/>
              <a:pathLst>
                <a:path w="135" h="75">
                  <a:moveTo>
                    <a:pt x="18" y="37"/>
                  </a:moveTo>
                  <a:cubicBezTo>
                    <a:pt x="28" y="27"/>
                    <a:pt x="39" y="17"/>
                    <a:pt x="52" y="12"/>
                  </a:cubicBezTo>
                  <a:cubicBezTo>
                    <a:pt x="79" y="0"/>
                    <a:pt x="109" y="0"/>
                    <a:pt x="134" y="10"/>
                  </a:cubicBezTo>
                  <a:cubicBezTo>
                    <a:pt x="107" y="10"/>
                    <a:pt x="82" y="12"/>
                    <a:pt x="58" y="24"/>
                  </a:cubicBezTo>
                  <a:cubicBezTo>
                    <a:pt x="46" y="28"/>
                    <a:pt x="35" y="35"/>
                    <a:pt x="25" y="44"/>
                  </a:cubicBezTo>
                  <a:cubicBezTo>
                    <a:pt x="17" y="52"/>
                    <a:pt x="6" y="62"/>
                    <a:pt x="0" y="74"/>
                  </a:cubicBezTo>
                  <a:cubicBezTo>
                    <a:pt x="2" y="60"/>
                    <a:pt x="9" y="47"/>
                    <a:pt x="18" y="37"/>
                  </a:cubicBezTo>
                  <a:close/>
                </a:path>
              </a:pathLst>
            </a:custGeom>
            <a:solidFill>
              <a:srgbClr val="74b531"/>
            </a:solidFill>
            <a:ln w="0">
              <a:noFill/>
            </a:ln>
          </p:spPr>
          <p:style>
            <a:lnRef idx="0"/>
            <a:fillRef idx="0"/>
            <a:effectRef idx="0"/>
            <a:fontRef idx="minor"/>
          </p:style>
        </p:sp>
        <p:sp>
          <p:nvSpPr>
            <p:cNvPr id="203" name=""/>
            <p:cNvSpPr/>
            <p:nvPr/>
          </p:nvSpPr>
          <p:spPr>
            <a:xfrm>
              <a:off x="9207360" y="5002200"/>
              <a:ext cx="65880" cy="124200"/>
            </a:xfrm>
            <a:custGeom>
              <a:avLst/>
              <a:gdLst/>
              <a:ahLst/>
              <a:rect l="l" t="t" r="r" b="b"/>
              <a:pathLst>
                <a:path w="215" h="364">
                  <a:moveTo>
                    <a:pt x="175" y="333"/>
                  </a:moveTo>
                  <a:cubicBezTo>
                    <a:pt x="214" y="291"/>
                    <a:pt x="213" y="106"/>
                    <a:pt x="214" y="15"/>
                  </a:cubicBezTo>
                  <a:cubicBezTo>
                    <a:pt x="158" y="10"/>
                    <a:pt x="103" y="5"/>
                    <a:pt x="47" y="0"/>
                  </a:cubicBezTo>
                  <a:cubicBezTo>
                    <a:pt x="46" y="0"/>
                    <a:pt x="0" y="293"/>
                    <a:pt x="33" y="333"/>
                  </a:cubicBezTo>
                  <a:cubicBezTo>
                    <a:pt x="57" y="363"/>
                    <a:pt x="147" y="362"/>
                    <a:pt x="175" y="333"/>
                  </a:cubicBezTo>
                  <a:close/>
                </a:path>
              </a:pathLst>
            </a:custGeom>
            <a:solidFill>
              <a:srgbClr val="74b531"/>
            </a:solidFill>
            <a:ln w="0">
              <a:noFill/>
            </a:ln>
          </p:spPr>
          <p:style>
            <a:lnRef idx="0"/>
            <a:fillRef idx="0"/>
            <a:effectRef idx="0"/>
            <a:fontRef idx="minor"/>
          </p:style>
        </p:sp>
        <p:sp>
          <p:nvSpPr>
            <p:cNvPr id="204" name=""/>
            <p:cNvSpPr/>
            <p:nvPr/>
          </p:nvSpPr>
          <p:spPr>
            <a:xfrm>
              <a:off x="9145800" y="5002200"/>
              <a:ext cx="66240" cy="124200"/>
            </a:xfrm>
            <a:custGeom>
              <a:avLst/>
              <a:gdLst/>
              <a:ahLst/>
              <a:rect l="l" t="t" r="r" b="b"/>
              <a:pathLst>
                <a:path w="216" h="364">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style>
            <a:lnRef idx="0"/>
            <a:fillRef idx="0"/>
            <a:effectRef idx="0"/>
            <a:fontRef idx="minor"/>
          </p:style>
        </p:sp>
        <p:sp>
          <p:nvSpPr>
            <p:cNvPr id="205" name=""/>
            <p:cNvSpPr/>
            <p:nvPr/>
          </p:nvSpPr>
          <p:spPr>
            <a:xfrm>
              <a:off x="9208800" y="5070240"/>
              <a:ext cx="1440" cy="48240"/>
            </a:xfrm>
            <a:custGeom>
              <a:avLst/>
              <a:gdLst/>
              <a:ahLst/>
              <a:rect l="l" t="t" r="r" b="b"/>
              <a:pathLst>
                <a:path w="15" h="145">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style>
            <a:lnRef idx="0"/>
            <a:fillRef idx="0"/>
            <a:effectRef idx="0"/>
            <a:fontRef idx="minor"/>
          </p:style>
        </p:sp>
        <p:sp>
          <p:nvSpPr>
            <p:cNvPr id="206" name=""/>
            <p:cNvSpPr/>
            <p:nvPr/>
          </p:nvSpPr>
          <p:spPr>
            <a:xfrm>
              <a:off x="9158400" y="4997520"/>
              <a:ext cx="102600" cy="100440"/>
            </a:xfrm>
            <a:custGeom>
              <a:avLst/>
              <a:gdLst/>
              <a:ahLst/>
              <a:rect l="l" t="t" r="r" b="b"/>
              <a:pathLst>
                <a:path w="296" h="290">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style>
            <a:lnRef idx="0"/>
            <a:fillRef idx="0"/>
            <a:effectRef idx="0"/>
            <a:fontRef idx="minor"/>
          </p:style>
        </p:sp>
        <p:sp>
          <p:nvSpPr>
            <p:cNvPr id="207" name=""/>
            <p:cNvSpPr/>
            <p:nvPr/>
          </p:nvSpPr>
          <p:spPr>
            <a:xfrm>
              <a:off x="9252720" y="4770000"/>
              <a:ext cx="76680" cy="154080"/>
            </a:xfrm>
            <a:custGeom>
              <a:avLst/>
              <a:gdLst/>
              <a:ahLst/>
              <a:rect l="l" t="t" r="r" b="b"/>
              <a:pathLst>
                <a:path w="249" h="443">
                  <a:moveTo>
                    <a:pt x="20" y="196"/>
                  </a:moveTo>
                  <a:cubicBezTo>
                    <a:pt x="12" y="371"/>
                    <a:pt x="7" y="345"/>
                    <a:pt x="0" y="420"/>
                  </a:cubicBezTo>
                  <a:cubicBezTo>
                    <a:pt x="31" y="427"/>
                    <a:pt x="61" y="435"/>
                    <a:pt x="92" y="442"/>
                  </a:cubicBezTo>
                  <a:cubicBezTo>
                    <a:pt x="130" y="376"/>
                    <a:pt x="87" y="426"/>
                    <a:pt x="206" y="242"/>
                  </a:cubicBezTo>
                  <a:cubicBezTo>
                    <a:pt x="248" y="174"/>
                    <a:pt x="203" y="15"/>
                    <a:pt x="176" y="4"/>
                  </a:cubicBezTo>
                  <a:cubicBezTo>
                    <a:pt x="160" y="0"/>
                    <a:pt x="23" y="106"/>
                    <a:pt x="20" y="196"/>
                  </a:cubicBezTo>
                  <a:close/>
                </a:path>
              </a:pathLst>
            </a:custGeom>
            <a:solidFill>
              <a:srgbClr val="74b531"/>
            </a:solidFill>
            <a:ln w="0">
              <a:noFill/>
            </a:ln>
          </p:spPr>
          <p:style>
            <a:lnRef idx="0"/>
            <a:fillRef idx="0"/>
            <a:effectRef idx="0"/>
            <a:fontRef idx="minor"/>
          </p:style>
        </p:sp>
        <p:sp>
          <p:nvSpPr>
            <p:cNvPr id="208" name=""/>
            <p:cNvSpPr/>
            <p:nvPr/>
          </p:nvSpPr>
          <p:spPr>
            <a:xfrm>
              <a:off x="9259200" y="4801680"/>
              <a:ext cx="54360" cy="121320"/>
            </a:xfrm>
            <a:custGeom>
              <a:avLst/>
              <a:gdLst/>
              <a:ahLst/>
              <a:rect l="l" t="t" r="r" b="b"/>
              <a:pathLst>
                <a:path w="174" h="353">
                  <a:moveTo>
                    <a:pt x="42" y="119"/>
                  </a:moveTo>
                  <a:cubicBezTo>
                    <a:pt x="10" y="289"/>
                    <a:pt x="14" y="264"/>
                    <a:pt x="0" y="337"/>
                  </a:cubicBezTo>
                  <a:cubicBezTo>
                    <a:pt x="20" y="342"/>
                    <a:pt x="41" y="347"/>
                    <a:pt x="61" y="352"/>
                  </a:cubicBezTo>
                  <a:cubicBezTo>
                    <a:pt x="90" y="283"/>
                    <a:pt x="61" y="340"/>
                    <a:pt x="149" y="145"/>
                  </a:cubicBezTo>
                  <a:cubicBezTo>
                    <a:pt x="173" y="95"/>
                    <a:pt x="159" y="14"/>
                    <a:pt x="134" y="5"/>
                  </a:cubicBezTo>
                  <a:cubicBezTo>
                    <a:pt x="118" y="0"/>
                    <a:pt x="54" y="49"/>
                    <a:pt x="42" y="119"/>
                  </a:cubicBezTo>
                  <a:close/>
                </a:path>
              </a:pathLst>
            </a:custGeom>
            <a:solidFill>
              <a:srgbClr val="74b531"/>
            </a:solidFill>
            <a:ln w="0">
              <a:noFill/>
            </a:ln>
          </p:spPr>
          <p:style>
            <a:lnRef idx="0"/>
            <a:fillRef idx="0"/>
            <a:effectRef idx="0"/>
            <a:fontRef idx="minor"/>
          </p:style>
        </p:sp>
        <p:sp>
          <p:nvSpPr>
            <p:cNvPr id="209" name=""/>
            <p:cNvSpPr/>
            <p:nvPr/>
          </p:nvSpPr>
          <p:spPr>
            <a:xfrm>
              <a:off x="9090000" y="4770000"/>
              <a:ext cx="76680" cy="154080"/>
            </a:xfrm>
            <a:custGeom>
              <a:avLst/>
              <a:gdLst/>
              <a:ahLst/>
              <a:rect l="l" t="t" r="r" b="b"/>
              <a:pathLst>
                <a:path w="250" h="443">
                  <a:moveTo>
                    <a:pt x="229" y="196"/>
                  </a:moveTo>
                  <a:cubicBezTo>
                    <a:pt x="237" y="371"/>
                    <a:pt x="242" y="345"/>
                    <a:pt x="249" y="420"/>
                  </a:cubicBezTo>
                  <a:cubicBezTo>
                    <a:pt x="218" y="427"/>
                    <a:pt x="188" y="435"/>
                    <a:pt x="157" y="442"/>
                  </a:cubicBezTo>
                  <a:cubicBezTo>
                    <a:pt x="120" y="376"/>
                    <a:pt x="162" y="426"/>
                    <a:pt x="44" y="242"/>
                  </a:cubicBezTo>
                  <a:cubicBezTo>
                    <a:pt x="0" y="174"/>
                    <a:pt x="48" y="15"/>
                    <a:pt x="73" y="4"/>
                  </a:cubicBezTo>
                  <a:cubicBezTo>
                    <a:pt x="90" y="0"/>
                    <a:pt x="226" y="106"/>
                    <a:pt x="229" y="196"/>
                  </a:cubicBezTo>
                  <a:close/>
                </a:path>
              </a:pathLst>
            </a:custGeom>
            <a:solidFill>
              <a:srgbClr val="74b531"/>
            </a:solidFill>
            <a:ln w="0">
              <a:noFill/>
            </a:ln>
          </p:spPr>
          <p:style>
            <a:lnRef idx="0"/>
            <a:fillRef idx="0"/>
            <a:effectRef idx="0"/>
            <a:fontRef idx="minor"/>
          </p:style>
        </p:sp>
        <p:sp>
          <p:nvSpPr>
            <p:cNvPr id="210" name=""/>
            <p:cNvSpPr/>
            <p:nvPr/>
          </p:nvSpPr>
          <p:spPr>
            <a:xfrm>
              <a:off x="9105480" y="4801680"/>
              <a:ext cx="54720" cy="122040"/>
            </a:xfrm>
            <a:custGeom>
              <a:avLst/>
              <a:gdLst/>
              <a:ahLst/>
              <a:rect l="l" t="t" r="r" b="b"/>
              <a:pathLst>
                <a:path w="174" h="355">
                  <a:moveTo>
                    <a:pt x="132" y="119"/>
                  </a:moveTo>
                  <a:cubicBezTo>
                    <a:pt x="163" y="289"/>
                    <a:pt x="159" y="264"/>
                    <a:pt x="173" y="337"/>
                  </a:cubicBezTo>
                  <a:cubicBezTo>
                    <a:pt x="153" y="342"/>
                    <a:pt x="134" y="348"/>
                    <a:pt x="114" y="354"/>
                  </a:cubicBezTo>
                  <a:cubicBezTo>
                    <a:pt x="84" y="285"/>
                    <a:pt x="114" y="342"/>
                    <a:pt x="24" y="147"/>
                  </a:cubicBezTo>
                  <a:cubicBezTo>
                    <a:pt x="0" y="95"/>
                    <a:pt x="12" y="14"/>
                    <a:pt x="39" y="5"/>
                  </a:cubicBezTo>
                  <a:cubicBezTo>
                    <a:pt x="55" y="0"/>
                    <a:pt x="118" y="49"/>
                    <a:pt x="132" y="119"/>
                  </a:cubicBezTo>
                  <a:close/>
                </a:path>
              </a:pathLst>
            </a:custGeom>
            <a:solidFill>
              <a:srgbClr val="74b531"/>
            </a:solidFill>
            <a:ln w="0">
              <a:noFill/>
            </a:ln>
          </p:spPr>
          <p:style>
            <a:lnRef idx="0"/>
            <a:fillRef idx="0"/>
            <a:effectRef idx="0"/>
            <a:fontRef idx="minor"/>
          </p:style>
        </p:sp>
        <p:sp>
          <p:nvSpPr>
            <p:cNvPr id="211" name=""/>
            <p:cNvSpPr/>
            <p:nvPr/>
          </p:nvSpPr>
          <p:spPr>
            <a:xfrm>
              <a:off x="9103320" y="4866120"/>
              <a:ext cx="212760" cy="188640"/>
            </a:xfrm>
            <a:custGeom>
              <a:avLst/>
              <a:gdLst/>
              <a:ahLst/>
              <a:rect l="l" t="t" r="r" b="b"/>
              <a:pathLst>
                <a:path w="732" h="535">
                  <a:moveTo>
                    <a:pt x="366" y="0"/>
                  </a:moveTo>
                  <a:cubicBezTo>
                    <a:pt x="531" y="0"/>
                    <a:pt x="607" y="71"/>
                    <a:pt x="607" y="171"/>
                  </a:cubicBezTo>
                  <a:cubicBezTo>
                    <a:pt x="607" y="254"/>
                    <a:pt x="731" y="378"/>
                    <a:pt x="620" y="459"/>
                  </a:cubicBezTo>
                  <a:cubicBezTo>
                    <a:pt x="565" y="499"/>
                    <a:pt x="474" y="534"/>
                    <a:pt x="366" y="534"/>
                  </a:cubicBezTo>
                  <a:cubicBezTo>
                    <a:pt x="258" y="534"/>
                    <a:pt x="166" y="499"/>
                    <a:pt x="111" y="459"/>
                  </a:cubicBezTo>
                  <a:cubicBezTo>
                    <a:pt x="0" y="376"/>
                    <a:pt x="124" y="254"/>
                    <a:pt x="124" y="171"/>
                  </a:cubicBezTo>
                  <a:cubicBezTo>
                    <a:pt x="124" y="71"/>
                    <a:pt x="199" y="0"/>
                    <a:pt x="366" y="0"/>
                  </a:cubicBezTo>
                  <a:close/>
                </a:path>
              </a:pathLst>
            </a:custGeom>
            <a:solidFill>
              <a:srgbClr val="74b531"/>
            </a:solidFill>
            <a:ln w="0">
              <a:noFill/>
            </a:ln>
          </p:spPr>
          <p:style>
            <a:lnRef idx="0"/>
            <a:fillRef idx="0"/>
            <a:effectRef idx="0"/>
            <a:fontRef idx="minor"/>
          </p:style>
        </p:sp>
        <p:sp>
          <p:nvSpPr>
            <p:cNvPr id="212" name=""/>
            <p:cNvSpPr/>
            <p:nvPr/>
          </p:nvSpPr>
          <p:spPr>
            <a:xfrm>
              <a:off x="9116280" y="4892400"/>
              <a:ext cx="185400" cy="155880"/>
            </a:xfrm>
            <a:custGeom>
              <a:avLst/>
              <a:gdLst/>
              <a:ahLst/>
              <a:rect l="l" t="t" r="r" b="b"/>
              <a:pathLst>
                <a:path w="574" h="449">
                  <a:moveTo>
                    <a:pt x="310" y="20"/>
                  </a:moveTo>
                  <a:cubicBezTo>
                    <a:pt x="295" y="0"/>
                    <a:pt x="281" y="0"/>
                    <a:pt x="268" y="20"/>
                  </a:cubicBezTo>
                  <a:cubicBezTo>
                    <a:pt x="232" y="65"/>
                    <a:pt x="179" y="161"/>
                    <a:pt x="175" y="241"/>
                  </a:cubicBezTo>
                  <a:cubicBezTo>
                    <a:pt x="113" y="233"/>
                    <a:pt x="43" y="236"/>
                    <a:pt x="28" y="270"/>
                  </a:cubicBezTo>
                  <a:cubicBezTo>
                    <a:pt x="0" y="336"/>
                    <a:pt x="131" y="448"/>
                    <a:pt x="287" y="448"/>
                  </a:cubicBezTo>
                  <a:cubicBezTo>
                    <a:pt x="444" y="448"/>
                    <a:pt x="573" y="336"/>
                    <a:pt x="546" y="270"/>
                  </a:cubicBezTo>
                  <a:cubicBezTo>
                    <a:pt x="534" y="236"/>
                    <a:pt x="463" y="233"/>
                    <a:pt x="402" y="241"/>
                  </a:cubicBezTo>
                  <a:cubicBezTo>
                    <a:pt x="399" y="161"/>
                    <a:pt x="344" y="65"/>
                    <a:pt x="310" y="20"/>
                  </a:cubicBezTo>
                  <a:close/>
                </a:path>
              </a:pathLst>
            </a:custGeom>
            <a:solidFill>
              <a:srgbClr val="74b531"/>
            </a:solidFill>
            <a:ln w="0">
              <a:noFill/>
            </a:ln>
          </p:spPr>
          <p:style>
            <a:lnRef idx="0"/>
            <a:fillRef idx="0"/>
            <a:effectRef idx="0"/>
            <a:fontRef idx="minor"/>
          </p:style>
        </p:sp>
        <p:sp>
          <p:nvSpPr>
            <p:cNvPr id="213" name=""/>
            <p:cNvSpPr/>
            <p:nvPr/>
          </p:nvSpPr>
          <p:spPr>
            <a:xfrm>
              <a:off x="9166680" y="5006520"/>
              <a:ext cx="85680" cy="29160"/>
            </a:xfrm>
            <a:custGeom>
              <a:avLst/>
              <a:gdLst/>
              <a:ahLst/>
              <a:rect l="l" t="t" r="r" b="b"/>
              <a:pathLst>
                <a:path w="264" h="92">
                  <a:moveTo>
                    <a:pt x="205" y="32"/>
                  </a:moveTo>
                  <a:cubicBezTo>
                    <a:pt x="187" y="34"/>
                    <a:pt x="167" y="29"/>
                    <a:pt x="153" y="19"/>
                  </a:cubicBezTo>
                  <a:cubicBezTo>
                    <a:pt x="144" y="14"/>
                    <a:pt x="138" y="8"/>
                    <a:pt x="131" y="0"/>
                  </a:cubicBezTo>
                  <a:cubicBezTo>
                    <a:pt x="126" y="8"/>
                    <a:pt x="118" y="14"/>
                    <a:pt x="110" y="19"/>
                  </a:cubicBezTo>
                  <a:cubicBezTo>
                    <a:pt x="93" y="29"/>
                    <a:pt x="75" y="35"/>
                    <a:pt x="57" y="32"/>
                  </a:cubicBezTo>
                  <a:cubicBezTo>
                    <a:pt x="39" y="32"/>
                    <a:pt x="22" y="26"/>
                    <a:pt x="8" y="14"/>
                  </a:cubicBezTo>
                  <a:cubicBezTo>
                    <a:pt x="0" y="8"/>
                    <a:pt x="43" y="91"/>
                    <a:pt x="131" y="91"/>
                  </a:cubicBezTo>
                  <a:cubicBezTo>
                    <a:pt x="220" y="91"/>
                    <a:pt x="263" y="8"/>
                    <a:pt x="254" y="14"/>
                  </a:cubicBezTo>
                  <a:cubicBezTo>
                    <a:pt x="241" y="25"/>
                    <a:pt x="223" y="31"/>
                    <a:pt x="205" y="32"/>
                  </a:cubicBezTo>
                  <a:close/>
                </a:path>
              </a:pathLst>
            </a:custGeom>
            <a:solidFill>
              <a:srgbClr val="74b531"/>
            </a:solidFill>
            <a:ln w="0">
              <a:noFill/>
            </a:ln>
          </p:spPr>
          <p:style>
            <a:lnRef idx="0"/>
            <a:fillRef idx="0"/>
            <a:effectRef idx="0"/>
            <a:fontRef idx="minor"/>
          </p:style>
        </p:sp>
        <p:sp>
          <p:nvSpPr>
            <p:cNvPr id="214" name=""/>
            <p:cNvSpPr/>
            <p:nvPr/>
          </p:nvSpPr>
          <p:spPr>
            <a:xfrm>
              <a:off x="9235080" y="4915800"/>
              <a:ext cx="48960" cy="59760"/>
            </a:xfrm>
            <a:custGeom>
              <a:avLst/>
              <a:gdLst/>
              <a:ahLst/>
              <a:rect l="l" t="t" r="r" b="b"/>
              <a:pathLst>
                <a:path w="162" h="210">
                  <a:moveTo>
                    <a:pt x="57" y="21"/>
                  </a:moveTo>
                  <a:cubicBezTo>
                    <a:pt x="106" y="0"/>
                    <a:pt x="140" y="49"/>
                    <a:pt x="147" y="76"/>
                  </a:cubicBezTo>
                  <a:cubicBezTo>
                    <a:pt x="161" y="116"/>
                    <a:pt x="144" y="161"/>
                    <a:pt x="140" y="170"/>
                  </a:cubicBezTo>
                  <a:cubicBezTo>
                    <a:pt x="136" y="178"/>
                    <a:pt x="100" y="209"/>
                    <a:pt x="19" y="179"/>
                  </a:cubicBezTo>
                  <a:cubicBezTo>
                    <a:pt x="21" y="179"/>
                    <a:pt x="0" y="135"/>
                    <a:pt x="9" y="92"/>
                  </a:cubicBezTo>
                  <a:cubicBezTo>
                    <a:pt x="25" y="69"/>
                    <a:pt x="15" y="37"/>
                    <a:pt x="57" y="21"/>
                  </a:cubicBezTo>
                  <a:close/>
                </a:path>
              </a:pathLst>
            </a:custGeom>
            <a:solidFill>
              <a:srgbClr val="74b531"/>
            </a:solidFill>
            <a:ln w="0">
              <a:noFill/>
            </a:ln>
          </p:spPr>
          <p:style>
            <a:lnRef idx="0"/>
            <a:fillRef idx="0"/>
            <a:effectRef idx="0"/>
            <a:fontRef idx="minor"/>
          </p:style>
        </p:sp>
        <p:sp>
          <p:nvSpPr>
            <p:cNvPr id="215" name=""/>
            <p:cNvSpPr/>
            <p:nvPr/>
          </p:nvSpPr>
          <p:spPr>
            <a:xfrm>
              <a:off x="9236160" y="4912920"/>
              <a:ext cx="51120" cy="64440"/>
            </a:xfrm>
            <a:custGeom>
              <a:avLst/>
              <a:gdLst/>
              <a:ahLst/>
              <a:rect l="l" t="t" r="r" b="b"/>
              <a:pathLst>
                <a:path w="155" h="194">
                  <a:moveTo>
                    <a:pt x="18" y="33"/>
                  </a:moveTo>
                  <a:cubicBezTo>
                    <a:pt x="25" y="25"/>
                    <a:pt x="31" y="18"/>
                    <a:pt x="39" y="13"/>
                  </a:cubicBezTo>
                  <a:cubicBezTo>
                    <a:pt x="43" y="10"/>
                    <a:pt x="48" y="8"/>
                    <a:pt x="52" y="7"/>
                  </a:cubicBezTo>
                  <a:cubicBezTo>
                    <a:pt x="58" y="5"/>
                    <a:pt x="63" y="4"/>
                    <a:pt x="67" y="4"/>
                  </a:cubicBezTo>
                  <a:cubicBezTo>
                    <a:pt x="87" y="0"/>
                    <a:pt x="107" y="10"/>
                    <a:pt x="120" y="23"/>
                  </a:cubicBezTo>
                  <a:cubicBezTo>
                    <a:pt x="133" y="36"/>
                    <a:pt x="144" y="55"/>
                    <a:pt x="149" y="75"/>
                  </a:cubicBezTo>
                  <a:cubicBezTo>
                    <a:pt x="154" y="95"/>
                    <a:pt x="152" y="116"/>
                    <a:pt x="148" y="137"/>
                  </a:cubicBezTo>
                  <a:cubicBezTo>
                    <a:pt x="146" y="146"/>
                    <a:pt x="143" y="156"/>
                    <a:pt x="137" y="165"/>
                  </a:cubicBezTo>
                  <a:cubicBezTo>
                    <a:pt x="137" y="166"/>
                    <a:pt x="137" y="167"/>
                    <a:pt x="136" y="168"/>
                  </a:cubicBezTo>
                  <a:cubicBezTo>
                    <a:pt x="136" y="170"/>
                    <a:pt x="136" y="172"/>
                    <a:pt x="136" y="174"/>
                  </a:cubicBezTo>
                  <a:cubicBezTo>
                    <a:pt x="136" y="174"/>
                    <a:pt x="135" y="174"/>
                    <a:pt x="134" y="175"/>
                  </a:cubicBezTo>
                  <a:cubicBezTo>
                    <a:pt x="133" y="177"/>
                    <a:pt x="131" y="178"/>
                    <a:pt x="128" y="180"/>
                  </a:cubicBezTo>
                  <a:cubicBezTo>
                    <a:pt x="124" y="183"/>
                    <a:pt x="120" y="184"/>
                    <a:pt x="115" y="187"/>
                  </a:cubicBezTo>
                  <a:cubicBezTo>
                    <a:pt x="97" y="193"/>
                    <a:pt x="79" y="193"/>
                    <a:pt x="61" y="191"/>
                  </a:cubicBezTo>
                  <a:cubicBezTo>
                    <a:pt x="43" y="188"/>
                    <a:pt x="27" y="183"/>
                    <a:pt x="10" y="175"/>
                  </a:cubicBezTo>
                  <a:cubicBezTo>
                    <a:pt x="27" y="178"/>
                    <a:pt x="44" y="183"/>
                    <a:pt x="61" y="183"/>
                  </a:cubicBezTo>
                  <a:cubicBezTo>
                    <a:pt x="77" y="183"/>
                    <a:pt x="95" y="181"/>
                    <a:pt x="110" y="175"/>
                  </a:cubicBezTo>
                  <a:cubicBezTo>
                    <a:pt x="113" y="174"/>
                    <a:pt x="116" y="171"/>
                    <a:pt x="120" y="168"/>
                  </a:cubicBezTo>
                  <a:cubicBezTo>
                    <a:pt x="122" y="166"/>
                    <a:pt x="124" y="166"/>
                    <a:pt x="124" y="165"/>
                  </a:cubicBezTo>
                  <a:cubicBezTo>
                    <a:pt x="124" y="164"/>
                    <a:pt x="124" y="163"/>
                    <a:pt x="125" y="162"/>
                  </a:cubicBezTo>
                  <a:cubicBezTo>
                    <a:pt x="128" y="153"/>
                    <a:pt x="130" y="144"/>
                    <a:pt x="133" y="137"/>
                  </a:cubicBezTo>
                  <a:cubicBezTo>
                    <a:pt x="136" y="118"/>
                    <a:pt x="137" y="100"/>
                    <a:pt x="133" y="83"/>
                  </a:cubicBezTo>
                  <a:cubicBezTo>
                    <a:pt x="130" y="66"/>
                    <a:pt x="120" y="51"/>
                    <a:pt x="109" y="39"/>
                  </a:cubicBezTo>
                  <a:cubicBezTo>
                    <a:pt x="97" y="29"/>
                    <a:pt x="82" y="20"/>
                    <a:pt x="67" y="22"/>
                  </a:cubicBezTo>
                  <a:cubicBezTo>
                    <a:pt x="64" y="22"/>
                    <a:pt x="60" y="21"/>
                    <a:pt x="56" y="23"/>
                  </a:cubicBezTo>
                  <a:cubicBezTo>
                    <a:pt x="53" y="25"/>
                    <a:pt x="48" y="25"/>
                    <a:pt x="45" y="26"/>
                  </a:cubicBezTo>
                  <a:cubicBezTo>
                    <a:pt x="36" y="30"/>
                    <a:pt x="30" y="35"/>
                    <a:pt x="25" y="42"/>
                  </a:cubicBezTo>
                  <a:cubicBezTo>
                    <a:pt x="14" y="51"/>
                    <a:pt x="5" y="69"/>
                    <a:pt x="0" y="88"/>
                  </a:cubicBezTo>
                  <a:cubicBezTo>
                    <a:pt x="0" y="69"/>
                    <a:pt x="6" y="50"/>
                    <a:pt x="18" y="33"/>
                  </a:cubicBezTo>
                  <a:close/>
                </a:path>
              </a:pathLst>
            </a:custGeom>
            <a:solidFill>
              <a:srgbClr val="74b531"/>
            </a:solidFill>
            <a:ln w="0">
              <a:noFill/>
            </a:ln>
          </p:spPr>
          <p:style>
            <a:lnRef idx="0"/>
            <a:fillRef idx="0"/>
            <a:effectRef idx="0"/>
            <a:fontRef idx="minor"/>
          </p:style>
        </p:sp>
        <p:sp>
          <p:nvSpPr>
            <p:cNvPr id="216" name=""/>
            <p:cNvSpPr/>
            <p:nvPr/>
          </p:nvSpPr>
          <p:spPr>
            <a:xfrm>
              <a:off x="9243360" y="4930920"/>
              <a:ext cx="27000" cy="34560"/>
            </a:xfrm>
            <a:custGeom>
              <a:avLst/>
              <a:gdLst/>
              <a:ahLst/>
              <a:rect l="l" t="t" r="r" b="b"/>
              <a:pathLst>
                <a:path w="86" h="107">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style>
            <a:lnRef idx="0"/>
            <a:fillRef idx="0"/>
            <a:effectRef idx="0"/>
            <a:fontRef idx="minor"/>
          </p:style>
        </p:sp>
        <p:sp>
          <p:nvSpPr>
            <p:cNvPr id="217" name=""/>
            <p:cNvSpPr/>
            <p:nvPr/>
          </p:nvSpPr>
          <p:spPr>
            <a:xfrm>
              <a:off x="9135360" y="4915800"/>
              <a:ext cx="48600" cy="59760"/>
            </a:xfrm>
            <a:custGeom>
              <a:avLst/>
              <a:gdLst/>
              <a:ahLst/>
              <a:rect l="l" t="t" r="r" b="b"/>
              <a:pathLst>
                <a:path w="160" h="210">
                  <a:moveTo>
                    <a:pt x="103" y="21"/>
                  </a:moveTo>
                  <a:cubicBezTo>
                    <a:pt x="54" y="0"/>
                    <a:pt x="21" y="49"/>
                    <a:pt x="13" y="76"/>
                  </a:cubicBezTo>
                  <a:cubicBezTo>
                    <a:pt x="0" y="116"/>
                    <a:pt x="16" y="161"/>
                    <a:pt x="21" y="170"/>
                  </a:cubicBezTo>
                  <a:cubicBezTo>
                    <a:pt x="25" y="178"/>
                    <a:pt x="60" y="209"/>
                    <a:pt x="141" y="179"/>
                  </a:cubicBezTo>
                  <a:cubicBezTo>
                    <a:pt x="139" y="179"/>
                    <a:pt x="159" y="135"/>
                    <a:pt x="151" y="92"/>
                  </a:cubicBezTo>
                  <a:cubicBezTo>
                    <a:pt x="135" y="69"/>
                    <a:pt x="146" y="37"/>
                    <a:pt x="103" y="21"/>
                  </a:cubicBezTo>
                  <a:close/>
                </a:path>
              </a:pathLst>
            </a:custGeom>
            <a:solidFill>
              <a:srgbClr val="74b531"/>
            </a:solidFill>
            <a:ln w="0">
              <a:noFill/>
            </a:ln>
          </p:spPr>
          <p:style>
            <a:lnRef idx="0"/>
            <a:fillRef idx="0"/>
            <a:effectRef idx="0"/>
            <a:fontRef idx="minor"/>
          </p:style>
        </p:sp>
        <p:sp>
          <p:nvSpPr>
            <p:cNvPr id="218" name=""/>
            <p:cNvSpPr/>
            <p:nvPr/>
          </p:nvSpPr>
          <p:spPr>
            <a:xfrm>
              <a:off x="9131400" y="4913280"/>
              <a:ext cx="51840" cy="63720"/>
            </a:xfrm>
            <a:custGeom>
              <a:avLst/>
              <a:gdLst/>
              <a:ahLst/>
              <a:rect l="l" t="t" r="r" b="b"/>
              <a:pathLst>
                <a:path w="156" h="193">
                  <a:moveTo>
                    <a:pt x="130" y="38"/>
                  </a:moveTo>
                  <a:cubicBezTo>
                    <a:pt x="124" y="32"/>
                    <a:pt x="117" y="27"/>
                    <a:pt x="110" y="24"/>
                  </a:cubicBezTo>
                  <a:cubicBezTo>
                    <a:pt x="107" y="22"/>
                    <a:pt x="102" y="21"/>
                    <a:pt x="99" y="21"/>
                  </a:cubicBezTo>
                  <a:cubicBezTo>
                    <a:pt x="96" y="19"/>
                    <a:pt x="91" y="19"/>
                    <a:pt x="87" y="19"/>
                  </a:cubicBezTo>
                  <a:cubicBezTo>
                    <a:pt x="72" y="19"/>
                    <a:pt x="56" y="25"/>
                    <a:pt x="46" y="37"/>
                  </a:cubicBezTo>
                  <a:cubicBezTo>
                    <a:pt x="35" y="49"/>
                    <a:pt x="24" y="65"/>
                    <a:pt x="21" y="80"/>
                  </a:cubicBezTo>
                  <a:cubicBezTo>
                    <a:pt x="18" y="97"/>
                    <a:pt x="18" y="115"/>
                    <a:pt x="21" y="134"/>
                  </a:cubicBezTo>
                  <a:cubicBezTo>
                    <a:pt x="23" y="142"/>
                    <a:pt x="27" y="152"/>
                    <a:pt x="30" y="158"/>
                  </a:cubicBezTo>
                  <a:cubicBezTo>
                    <a:pt x="31" y="159"/>
                    <a:pt x="31" y="161"/>
                    <a:pt x="32" y="162"/>
                  </a:cubicBezTo>
                  <a:cubicBezTo>
                    <a:pt x="33" y="164"/>
                    <a:pt x="35" y="164"/>
                    <a:pt x="35" y="165"/>
                  </a:cubicBezTo>
                  <a:cubicBezTo>
                    <a:pt x="38" y="167"/>
                    <a:pt x="42" y="170"/>
                    <a:pt x="45" y="172"/>
                  </a:cubicBezTo>
                  <a:cubicBezTo>
                    <a:pt x="60" y="179"/>
                    <a:pt x="76" y="182"/>
                    <a:pt x="94" y="180"/>
                  </a:cubicBezTo>
                  <a:cubicBezTo>
                    <a:pt x="110" y="180"/>
                    <a:pt x="128" y="177"/>
                    <a:pt x="145" y="172"/>
                  </a:cubicBezTo>
                  <a:cubicBezTo>
                    <a:pt x="128" y="180"/>
                    <a:pt x="112" y="185"/>
                    <a:pt x="94" y="189"/>
                  </a:cubicBezTo>
                  <a:cubicBezTo>
                    <a:pt x="76" y="192"/>
                    <a:pt x="58" y="190"/>
                    <a:pt x="39" y="183"/>
                  </a:cubicBezTo>
                  <a:cubicBezTo>
                    <a:pt x="35" y="182"/>
                    <a:pt x="32" y="180"/>
                    <a:pt x="27" y="177"/>
                  </a:cubicBezTo>
                  <a:cubicBezTo>
                    <a:pt x="24" y="176"/>
                    <a:pt x="21" y="174"/>
                    <a:pt x="20" y="172"/>
                  </a:cubicBezTo>
                  <a:cubicBezTo>
                    <a:pt x="20" y="172"/>
                    <a:pt x="19" y="171"/>
                    <a:pt x="18" y="170"/>
                  </a:cubicBezTo>
                  <a:cubicBezTo>
                    <a:pt x="18" y="170"/>
                    <a:pt x="17" y="169"/>
                    <a:pt x="17" y="168"/>
                  </a:cubicBezTo>
                  <a:lnTo>
                    <a:pt x="17" y="167"/>
                  </a:lnTo>
                  <a:cubicBezTo>
                    <a:pt x="16" y="166"/>
                    <a:pt x="16" y="166"/>
                    <a:pt x="15" y="165"/>
                  </a:cubicBezTo>
                  <a:cubicBezTo>
                    <a:pt x="12" y="155"/>
                    <a:pt x="9" y="146"/>
                    <a:pt x="5" y="137"/>
                  </a:cubicBezTo>
                  <a:cubicBezTo>
                    <a:pt x="0" y="117"/>
                    <a:pt x="0" y="97"/>
                    <a:pt x="3" y="75"/>
                  </a:cubicBezTo>
                  <a:cubicBezTo>
                    <a:pt x="9" y="56"/>
                    <a:pt x="20" y="37"/>
                    <a:pt x="33" y="24"/>
                  </a:cubicBezTo>
                  <a:cubicBezTo>
                    <a:pt x="48" y="10"/>
                    <a:pt x="66" y="0"/>
                    <a:pt x="85" y="4"/>
                  </a:cubicBezTo>
                  <a:cubicBezTo>
                    <a:pt x="91" y="4"/>
                    <a:pt x="96" y="6"/>
                    <a:pt x="100" y="7"/>
                  </a:cubicBezTo>
                  <a:cubicBezTo>
                    <a:pt x="105" y="9"/>
                    <a:pt x="109" y="10"/>
                    <a:pt x="114" y="13"/>
                  </a:cubicBezTo>
                  <a:cubicBezTo>
                    <a:pt x="121" y="19"/>
                    <a:pt x="128" y="25"/>
                    <a:pt x="135" y="34"/>
                  </a:cubicBezTo>
                  <a:cubicBezTo>
                    <a:pt x="146" y="47"/>
                    <a:pt x="152" y="67"/>
                    <a:pt x="155" y="87"/>
                  </a:cubicBezTo>
                  <a:cubicBezTo>
                    <a:pt x="149" y="69"/>
                    <a:pt x="143" y="50"/>
                    <a:pt x="130" y="38"/>
                  </a:cubicBezTo>
                  <a:close/>
                </a:path>
              </a:pathLst>
            </a:custGeom>
            <a:solidFill>
              <a:srgbClr val="74b531"/>
            </a:solidFill>
            <a:ln w="0">
              <a:noFill/>
            </a:ln>
          </p:spPr>
          <p:style>
            <a:lnRef idx="0"/>
            <a:fillRef idx="0"/>
            <a:effectRef idx="0"/>
            <a:fontRef idx="minor"/>
          </p:style>
        </p:sp>
        <p:sp>
          <p:nvSpPr>
            <p:cNvPr id="219" name=""/>
            <p:cNvSpPr/>
            <p:nvPr/>
          </p:nvSpPr>
          <p:spPr>
            <a:xfrm>
              <a:off x="9148320" y="4930920"/>
              <a:ext cx="27000" cy="34560"/>
            </a:xfrm>
            <a:custGeom>
              <a:avLst/>
              <a:gdLst/>
              <a:ahLst/>
              <a:rect l="l" t="t" r="r" b="b"/>
              <a:pathLst>
                <a:path w="86" h="107">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style>
            <a:lnRef idx="0"/>
            <a:fillRef idx="0"/>
            <a:effectRef idx="0"/>
            <a:fontRef idx="minor"/>
          </p:style>
        </p:sp>
        <p:sp>
          <p:nvSpPr>
            <p:cNvPr id="220" name=""/>
            <p:cNvSpPr/>
            <p:nvPr/>
          </p:nvSpPr>
          <p:spPr>
            <a:xfrm>
              <a:off x="9195480" y="4998600"/>
              <a:ext cx="27720" cy="22680"/>
            </a:xfrm>
            <a:custGeom>
              <a:avLst/>
              <a:gdLst/>
              <a:ahLst/>
              <a:rect l="l" t="t" r="r" b="b"/>
              <a:pathLst>
                <a:path w="88" h="74">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style>
            <a:lnRef idx="0"/>
            <a:fillRef idx="0"/>
            <a:effectRef idx="0"/>
            <a:fontRef idx="minor"/>
          </p:style>
        </p:sp>
        <p:sp>
          <p:nvSpPr>
            <p:cNvPr id="221" name=""/>
            <p:cNvSpPr/>
            <p:nvPr/>
          </p:nvSpPr>
          <p:spPr>
            <a:xfrm>
              <a:off x="9151560" y="4976640"/>
              <a:ext cx="114480" cy="38880"/>
            </a:xfrm>
            <a:custGeom>
              <a:avLst/>
              <a:gdLst/>
              <a:ahLst/>
              <a:rect l="l" t="t" r="r" b="b"/>
              <a:pathLst>
                <a:path w="329" h="120">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style>
            <a:lnRef idx="0"/>
            <a:fillRef idx="0"/>
            <a:effectRef idx="0"/>
            <a:fontRef idx="minor"/>
          </p:style>
        </p:sp>
        <p:sp>
          <p:nvSpPr>
            <p:cNvPr id="222" name=""/>
            <p:cNvSpPr/>
            <p:nvPr/>
          </p:nvSpPr>
          <p:spPr>
            <a:xfrm>
              <a:off x="9188280" y="4968720"/>
              <a:ext cx="41400" cy="18000"/>
            </a:xfrm>
            <a:custGeom>
              <a:avLst/>
              <a:gdLst/>
              <a:ahLst/>
              <a:rect l="l" t="t" r="r" b="b"/>
              <a:pathLst>
                <a:path w="135" h="61">
                  <a:moveTo>
                    <a:pt x="67" y="0"/>
                  </a:moveTo>
                  <a:cubicBezTo>
                    <a:pt x="56" y="0"/>
                    <a:pt x="21" y="0"/>
                    <a:pt x="9" y="10"/>
                  </a:cubicBezTo>
                  <a:cubicBezTo>
                    <a:pt x="0" y="16"/>
                    <a:pt x="7" y="32"/>
                    <a:pt x="28" y="48"/>
                  </a:cubicBezTo>
                  <a:cubicBezTo>
                    <a:pt x="43" y="58"/>
                    <a:pt x="56" y="60"/>
                    <a:pt x="66" y="60"/>
                  </a:cubicBezTo>
                  <a:cubicBezTo>
                    <a:pt x="77" y="60"/>
                    <a:pt x="91" y="56"/>
                    <a:pt x="104" y="48"/>
                  </a:cubicBezTo>
                  <a:cubicBezTo>
                    <a:pt x="130" y="32"/>
                    <a:pt x="134" y="16"/>
                    <a:pt x="126" y="10"/>
                  </a:cubicBezTo>
                  <a:cubicBezTo>
                    <a:pt x="115" y="0"/>
                    <a:pt x="79" y="0"/>
                    <a:pt x="67" y="0"/>
                  </a:cubicBezTo>
                  <a:close/>
                </a:path>
              </a:pathLst>
            </a:custGeom>
            <a:solidFill>
              <a:srgbClr val="74b531"/>
            </a:solidFill>
            <a:ln w="0">
              <a:noFill/>
            </a:ln>
          </p:spPr>
          <p:style>
            <a:lnRef idx="0"/>
            <a:fillRef idx="0"/>
            <a:effectRef idx="0"/>
            <a:fontRef idx="minor"/>
          </p:style>
        </p:sp>
      </p:grpSp>
      <p:sp>
        <p:nvSpPr>
          <p:cNvPr id="223"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224" name="PlaceHolder 2"/>
          <p:cNvSpPr>
            <a:spLocks noGrp="1"/>
          </p:cNvSpPr>
          <p:nvPr>
            <p:ph type="body"/>
          </p:nvPr>
        </p:nvSpPr>
        <p:spPr>
          <a:xfrm>
            <a:off x="504000" y="1326600"/>
            <a:ext cx="90709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
          <p:cNvSpPr/>
          <p:nvPr/>
        </p:nvSpPr>
        <p:spPr>
          <a:xfrm>
            <a:off x="0" y="5040000"/>
            <a:ext cx="10076400" cy="626400"/>
          </a:xfrm>
          <a:prstGeom prst="rect">
            <a:avLst/>
          </a:prstGeom>
          <a:solidFill>
            <a:srgbClr val="9ecf6c"/>
          </a:solidFill>
          <a:ln w="18000">
            <a:noFill/>
          </a:ln>
        </p:spPr>
        <p:style>
          <a:lnRef idx="0"/>
          <a:fillRef idx="0"/>
          <a:effectRef idx="0"/>
          <a:fontRef idx="minor"/>
        </p:style>
      </p:sp>
      <p:grpSp>
        <p:nvGrpSpPr>
          <p:cNvPr id="262" name=""/>
          <p:cNvGrpSpPr/>
          <p:nvPr/>
        </p:nvGrpSpPr>
        <p:grpSpPr>
          <a:xfrm>
            <a:off x="7560000" y="4590000"/>
            <a:ext cx="536400" cy="716400"/>
            <a:chOff x="7560000" y="4590000"/>
            <a:chExt cx="536400" cy="716400"/>
          </a:xfrm>
        </p:grpSpPr>
        <p:sp>
          <p:nvSpPr>
            <p:cNvPr id="263" name=""/>
            <p:cNvSpPr/>
            <p:nvPr/>
          </p:nvSpPr>
          <p:spPr>
            <a:xfrm>
              <a:off x="7560000" y="5083560"/>
              <a:ext cx="91080" cy="101880"/>
            </a:xfrm>
            <a:custGeom>
              <a:avLst/>
              <a:gdLst/>
              <a:ahLst/>
              <a:rect l="l" t="t" r="r" b="b"/>
              <a:pathLst>
                <a:path w="264" h="294">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style>
            <a:lnRef idx="0"/>
            <a:fillRef idx="0"/>
            <a:effectRef idx="0"/>
            <a:fontRef idx="minor"/>
          </p:style>
        </p:sp>
        <p:sp>
          <p:nvSpPr>
            <p:cNvPr id="264" name=""/>
            <p:cNvSpPr/>
            <p:nvPr/>
          </p:nvSpPr>
          <p:spPr>
            <a:xfrm>
              <a:off x="7594200" y="5071320"/>
              <a:ext cx="160200" cy="206280"/>
            </a:xfrm>
            <a:custGeom>
              <a:avLst/>
              <a:gdLst/>
              <a:ahLst/>
              <a:rect l="l" t="t" r="r" b="b"/>
              <a:pathLst>
                <a:path w="567" h="617">
                  <a:moveTo>
                    <a:pt x="98" y="490"/>
                  </a:moveTo>
                  <a:cubicBezTo>
                    <a:pt x="0" y="113"/>
                    <a:pt x="207" y="163"/>
                    <a:pt x="262" y="0"/>
                  </a:cubicBezTo>
                  <a:cubicBezTo>
                    <a:pt x="339" y="39"/>
                    <a:pt x="417" y="77"/>
                    <a:pt x="495" y="116"/>
                  </a:cubicBezTo>
                  <a:cubicBezTo>
                    <a:pt x="495" y="113"/>
                    <a:pt x="566" y="477"/>
                    <a:pt x="498" y="557"/>
                  </a:cubicBezTo>
                  <a:cubicBezTo>
                    <a:pt x="445" y="616"/>
                    <a:pt x="118" y="567"/>
                    <a:pt x="98" y="490"/>
                  </a:cubicBezTo>
                  <a:close/>
                </a:path>
              </a:pathLst>
            </a:custGeom>
            <a:solidFill>
              <a:srgbClr val="74b531"/>
            </a:solidFill>
            <a:ln w="0">
              <a:noFill/>
            </a:ln>
          </p:spPr>
          <p:style>
            <a:lnRef idx="0"/>
            <a:fillRef idx="0"/>
            <a:effectRef idx="0"/>
            <a:fontRef idx="minor"/>
          </p:style>
        </p:sp>
        <p:sp>
          <p:nvSpPr>
            <p:cNvPr id="265" name=""/>
            <p:cNvSpPr/>
            <p:nvPr/>
          </p:nvSpPr>
          <p:spPr>
            <a:xfrm>
              <a:off x="7649640" y="5188320"/>
              <a:ext cx="93240" cy="47520"/>
            </a:xfrm>
            <a:custGeom>
              <a:avLst/>
              <a:gdLst/>
              <a:ahLst/>
              <a:rect l="l" t="t" r="r" b="b"/>
              <a:pathLst>
                <a:path w="270" h="149">
                  <a:moveTo>
                    <a:pt x="233" y="74"/>
                  </a:moveTo>
                  <a:cubicBezTo>
                    <a:pt x="213" y="54"/>
                    <a:pt x="190" y="34"/>
                    <a:pt x="164" y="24"/>
                  </a:cubicBezTo>
                  <a:cubicBezTo>
                    <a:pt x="112" y="0"/>
                    <a:pt x="52" y="0"/>
                    <a:pt x="0" y="21"/>
                  </a:cubicBezTo>
                  <a:cubicBezTo>
                    <a:pt x="56" y="21"/>
                    <a:pt x="105" y="24"/>
                    <a:pt x="154" y="47"/>
                  </a:cubicBezTo>
                  <a:cubicBezTo>
                    <a:pt x="177" y="57"/>
                    <a:pt x="200" y="71"/>
                    <a:pt x="219" y="87"/>
                  </a:cubicBezTo>
                  <a:cubicBezTo>
                    <a:pt x="236" y="104"/>
                    <a:pt x="255" y="124"/>
                    <a:pt x="269" y="148"/>
                  </a:cubicBezTo>
                  <a:cubicBezTo>
                    <a:pt x="265" y="121"/>
                    <a:pt x="253" y="94"/>
                    <a:pt x="233" y="74"/>
                  </a:cubicBezTo>
                  <a:close/>
                </a:path>
              </a:pathLst>
            </a:custGeom>
            <a:solidFill>
              <a:srgbClr val="74b531"/>
            </a:solidFill>
            <a:ln w="0">
              <a:noFill/>
            </a:ln>
          </p:spPr>
          <p:style>
            <a:lnRef idx="0"/>
            <a:fillRef idx="0"/>
            <a:effectRef idx="0"/>
            <a:fontRef idx="minor"/>
          </p:style>
        </p:sp>
        <p:sp>
          <p:nvSpPr>
            <p:cNvPr id="266" name=""/>
            <p:cNvSpPr/>
            <p:nvPr/>
          </p:nvSpPr>
          <p:spPr>
            <a:xfrm>
              <a:off x="7726320" y="5054400"/>
              <a:ext cx="135720" cy="252000"/>
            </a:xfrm>
            <a:custGeom>
              <a:avLst/>
              <a:gdLst/>
              <a:ahLst/>
              <a:rect l="l" t="t" r="r" b="b"/>
              <a:pathLst>
                <a:path w="430" h="727">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style>
            <a:lnRef idx="0"/>
            <a:fillRef idx="0"/>
            <a:effectRef idx="0"/>
            <a:fontRef idx="minor"/>
          </p:style>
        </p:sp>
        <p:sp>
          <p:nvSpPr>
            <p:cNvPr id="267" name=""/>
            <p:cNvSpPr/>
            <p:nvPr/>
          </p:nvSpPr>
          <p:spPr>
            <a:xfrm>
              <a:off x="7848360" y="5054400"/>
              <a:ext cx="136080" cy="252000"/>
            </a:xfrm>
            <a:custGeom>
              <a:avLst/>
              <a:gdLst/>
              <a:ahLst/>
              <a:rect l="l" t="t" r="r" b="b"/>
              <a:pathLst>
                <a:path w="430" h="727">
                  <a:moveTo>
                    <a:pt x="350" y="666"/>
                  </a:moveTo>
                  <a:cubicBezTo>
                    <a:pt x="429" y="583"/>
                    <a:pt x="425" y="213"/>
                    <a:pt x="429" y="29"/>
                  </a:cubicBezTo>
                  <a:cubicBezTo>
                    <a:pt x="317" y="20"/>
                    <a:pt x="206" y="10"/>
                    <a:pt x="95" y="0"/>
                  </a:cubicBezTo>
                  <a:cubicBezTo>
                    <a:pt x="85" y="222"/>
                    <a:pt x="0" y="586"/>
                    <a:pt x="66" y="666"/>
                  </a:cubicBezTo>
                  <a:cubicBezTo>
                    <a:pt x="115" y="726"/>
                    <a:pt x="295" y="723"/>
                    <a:pt x="350" y="666"/>
                  </a:cubicBezTo>
                  <a:close/>
                </a:path>
              </a:pathLst>
            </a:custGeom>
            <a:solidFill>
              <a:srgbClr val="74b531"/>
            </a:solidFill>
            <a:ln w="0">
              <a:noFill/>
            </a:ln>
          </p:spPr>
          <p:style>
            <a:lnRef idx="0"/>
            <a:fillRef idx="0"/>
            <a:effectRef idx="0"/>
            <a:fontRef idx="minor"/>
          </p:style>
        </p:sp>
        <p:sp>
          <p:nvSpPr>
            <p:cNvPr id="268" name=""/>
            <p:cNvSpPr/>
            <p:nvPr/>
          </p:nvSpPr>
          <p:spPr>
            <a:xfrm>
              <a:off x="7852320" y="5191200"/>
              <a:ext cx="6120" cy="99720"/>
            </a:xfrm>
            <a:custGeom>
              <a:avLst/>
              <a:gdLst/>
              <a:ahLst/>
              <a:rect l="l" t="t" r="r" b="b"/>
              <a:pathLst>
                <a:path w="28" h="288">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style>
            <a:lnRef idx="0"/>
            <a:fillRef idx="0"/>
            <a:effectRef idx="0"/>
            <a:fontRef idx="minor"/>
          </p:style>
        </p:sp>
        <p:sp>
          <p:nvSpPr>
            <p:cNvPr id="269" name=""/>
            <p:cNvSpPr/>
            <p:nvPr/>
          </p:nvSpPr>
          <p:spPr>
            <a:xfrm>
              <a:off x="7751160" y="5044680"/>
              <a:ext cx="208440" cy="205200"/>
            </a:xfrm>
            <a:custGeom>
              <a:avLst/>
              <a:gdLst/>
              <a:ahLst/>
              <a:rect l="l" t="t" r="r" b="b"/>
              <a:pathLst>
                <a:path w="590" h="581">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style>
            <a:lnRef idx="0"/>
            <a:fillRef idx="0"/>
            <a:effectRef idx="0"/>
            <a:fontRef idx="minor"/>
          </p:style>
        </p:sp>
        <p:sp>
          <p:nvSpPr>
            <p:cNvPr id="270" name=""/>
            <p:cNvSpPr/>
            <p:nvPr/>
          </p:nvSpPr>
          <p:spPr>
            <a:xfrm>
              <a:off x="7614720" y="4590000"/>
              <a:ext cx="155880" cy="312120"/>
            </a:xfrm>
            <a:custGeom>
              <a:avLst/>
              <a:gdLst/>
              <a:ahLst/>
              <a:rect l="l" t="t" r="r" b="b"/>
              <a:pathLst>
                <a:path w="494" h="887">
                  <a:moveTo>
                    <a:pt x="454" y="393"/>
                  </a:moveTo>
                  <a:cubicBezTo>
                    <a:pt x="471" y="743"/>
                    <a:pt x="480" y="690"/>
                    <a:pt x="493" y="839"/>
                  </a:cubicBezTo>
                  <a:cubicBezTo>
                    <a:pt x="432" y="855"/>
                    <a:pt x="371" y="870"/>
                    <a:pt x="310" y="886"/>
                  </a:cubicBezTo>
                  <a:cubicBezTo>
                    <a:pt x="235" y="753"/>
                    <a:pt x="320" y="852"/>
                    <a:pt x="85" y="486"/>
                  </a:cubicBezTo>
                  <a:cubicBezTo>
                    <a:pt x="0" y="350"/>
                    <a:pt x="91" y="29"/>
                    <a:pt x="143" y="9"/>
                  </a:cubicBezTo>
                  <a:cubicBezTo>
                    <a:pt x="176" y="0"/>
                    <a:pt x="448" y="213"/>
                    <a:pt x="454" y="393"/>
                  </a:cubicBezTo>
                  <a:close/>
                </a:path>
              </a:pathLst>
            </a:custGeom>
            <a:solidFill>
              <a:srgbClr val="74b531"/>
            </a:solidFill>
            <a:ln w="0">
              <a:noFill/>
            </a:ln>
          </p:spPr>
          <p:style>
            <a:lnRef idx="0"/>
            <a:fillRef idx="0"/>
            <a:effectRef idx="0"/>
            <a:fontRef idx="minor"/>
          </p:style>
        </p:sp>
        <p:sp>
          <p:nvSpPr>
            <p:cNvPr id="271" name=""/>
            <p:cNvSpPr/>
            <p:nvPr/>
          </p:nvSpPr>
          <p:spPr>
            <a:xfrm>
              <a:off x="7645680" y="4653360"/>
              <a:ext cx="112320" cy="246240"/>
            </a:xfrm>
            <a:custGeom>
              <a:avLst/>
              <a:gdLst/>
              <a:ahLst/>
              <a:rect l="l" t="t" r="r" b="b"/>
              <a:pathLst>
                <a:path w="345" h="704">
                  <a:moveTo>
                    <a:pt x="262" y="236"/>
                  </a:moveTo>
                  <a:cubicBezTo>
                    <a:pt x="324" y="576"/>
                    <a:pt x="317" y="527"/>
                    <a:pt x="344" y="673"/>
                  </a:cubicBezTo>
                  <a:cubicBezTo>
                    <a:pt x="304" y="683"/>
                    <a:pt x="263" y="693"/>
                    <a:pt x="223" y="703"/>
                  </a:cubicBezTo>
                  <a:cubicBezTo>
                    <a:pt x="164" y="565"/>
                    <a:pt x="223" y="679"/>
                    <a:pt x="46" y="289"/>
                  </a:cubicBezTo>
                  <a:cubicBezTo>
                    <a:pt x="0" y="190"/>
                    <a:pt x="26" y="26"/>
                    <a:pt x="75" y="10"/>
                  </a:cubicBezTo>
                  <a:cubicBezTo>
                    <a:pt x="108" y="0"/>
                    <a:pt x="236" y="96"/>
                    <a:pt x="262" y="236"/>
                  </a:cubicBezTo>
                  <a:close/>
                </a:path>
              </a:pathLst>
            </a:custGeom>
            <a:solidFill>
              <a:srgbClr val="74b531"/>
            </a:solidFill>
            <a:ln w="0">
              <a:noFill/>
            </a:ln>
          </p:spPr>
          <p:style>
            <a:lnRef idx="0"/>
            <a:fillRef idx="0"/>
            <a:effectRef idx="0"/>
            <a:fontRef idx="minor"/>
          </p:style>
        </p:sp>
        <p:sp>
          <p:nvSpPr>
            <p:cNvPr id="272" name=""/>
            <p:cNvSpPr/>
            <p:nvPr/>
          </p:nvSpPr>
          <p:spPr>
            <a:xfrm>
              <a:off x="7939440" y="4590000"/>
              <a:ext cx="156960" cy="312120"/>
            </a:xfrm>
            <a:custGeom>
              <a:avLst/>
              <a:gdLst/>
              <a:ahLst/>
              <a:rect l="l" t="t" r="r" b="b"/>
              <a:pathLst>
                <a:path w="499" h="887">
                  <a:moveTo>
                    <a:pt x="39" y="393"/>
                  </a:moveTo>
                  <a:cubicBezTo>
                    <a:pt x="23" y="743"/>
                    <a:pt x="13" y="690"/>
                    <a:pt x="0" y="839"/>
                  </a:cubicBezTo>
                  <a:cubicBezTo>
                    <a:pt x="61" y="855"/>
                    <a:pt x="122" y="870"/>
                    <a:pt x="183" y="886"/>
                  </a:cubicBezTo>
                  <a:cubicBezTo>
                    <a:pt x="259" y="753"/>
                    <a:pt x="173" y="852"/>
                    <a:pt x="410" y="486"/>
                  </a:cubicBezTo>
                  <a:cubicBezTo>
                    <a:pt x="498" y="350"/>
                    <a:pt x="403" y="29"/>
                    <a:pt x="350" y="9"/>
                  </a:cubicBezTo>
                  <a:cubicBezTo>
                    <a:pt x="318" y="0"/>
                    <a:pt x="46" y="213"/>
                    <a:pt x="39" y="393"/>
                  </a:cubicBezTo>
                  <a:close/>
                </a:path>
              </a:pathLst>
            </a:custGeom>
            <a:solidFill>
              <a:srgbClr val="74b531"/>
            </a:solidFill>
            <a:ln w="0">
              <a:noFill/>
            </a:ln>
          </p:spPr>
          <p:style>
            <a:lnRef idx="0"/>
            <a:fillRef idx="0"/>
            <a:effectRef idx="0"/>
            <a:fontRef idx="minor"/>
          </p:style>
        </p:sp>
        <p:sp>
          <p:nvSpPr>
            <p:cNvPr id="273" name=""/>
            <p:cNvSpPr/>
            <p:nvPr/>
          </p:nvSpPr>
          <p:spPr>
            <a:xfrm>
              <a:off x="7952400" y="4653360"/>
              <a:ext cx="112680" cy="247320"/>
            </a:xfrm>
            <a:custGeom>
              <a:avLst/>
              <a:gdLst/>
              <a:ahLst/>
              <a:rect l="l" t="t" r="r" b="b"/>
              <a:pathLst>
                <a:path w="345" h="707">
                  <a:moveTo>
                    <a:pt x="82" y="236"/>
                  </a:moveTo>
                  <a:cubicBezTo>
                    <a:pt x="19" y="576"/>
                    <a:pt x="27" y="527"/>
                    <a:pt x="0" y="673"/>
                  </a:cubicBezTo>
                  <a:cubicBezTo>
                    <a:pt x="39" y="684"/>
                    <a:pt x="79" y="695"/>
                    <a:pt x="118" y="706"/>
                  </a:cubicBezTo>
                  <a:cubicBezTo>
                    <a:pt x="178" y="569"/>
                    <a:pt x="118" y="684"/>
                    <a:pt x="298" y="294"/>
                  </a:cubicBezTo>
                  <a:cubicBezTo>
                    <a:pt x="344" y="190"/>
                    <a:pt x="321" y="26"/>
                    <a:pt x="268" y="10"/>
                  </a:cubicBezTo>
                  <a:cubicBezTo>
                    <a:pt x="236" y="0"/>
                    <a:pt x="109" y="96"/>
                    <a:pt x="82" y="236"/>
                  </a:cubicBezTo>
                  <a:close/>
                </a:path>
              </a:pathLst>
            </a:custGeom>
            <a:solidFill>
              <a:srgbClr val="74b531"/>
            </a:solidFill>
            <a:ln w="0">
              <a:noFill/>
            </a:ln>
          </p:spPr>
          <p:style>
            <a:lnRef idx="0"/>
            <a:fillRef idx="0"/>
            <a:effectRef idx="0"/>
            <a:fontRef idx="minor"/>
          </p:style>
        </p:sp>
        <p:sp>
          <p:nvSpPr>
            <p:cNvPr id="274" name=""/>
            <p:cNvSpPr/>
            <p:nvPr/>
          </p:nvSpPr>
          <p:spPr>
            <a:xfrm>
              <a:off x="7641000" y="4781880"/>
              <a:ext cx="428400" cy="381600"/>
            </a:xfrm>
            <a:custGeom>
              <a:avLst/>
              <a:gdLst/>
              <a:ahLst/>
              <a:rect l="l" t="t" r="r" b="b"/>
              <a:pathLst>
                <a:path w="1461" h="1071">
                  <a:moveTo>
                    <a:pt x="730" y="0"/>
                  </a:moveTo>
                  <a:cubicBezTo>
                    <a:pt x="399" y="0"/>
                    <a:pt x="248" y="144"/>
                    <a:pt x="248" y="343"/>
                  </a:cubicBezTo>
                  <a:cubicBezTo>
                    <a:pt x="248" y="510"/>
                    <a:pt x="0" y="757"/>
                    <a:pt x="223" y="920"/>
                  </a:cubicBezTo>
                  <a:cubicBezTo>
                    <a:pt x="330" y="1000"/>
                    <a:pt x="514" y="1070"/>
                    <a:pt x="730" y="1070"/>
                  </a:cubicBezTo>
                  <a:cubicBezTo>
                    <a:pt x="946" y="1070"/>
                    <a:pt x="1129" y="1000"/>
                    <a:pt x="1238" y="920"/>
                  </a:cubicBezTo>
                  <a:cubicBezTo>
                    <a:pt x="1460" y="754"/>
                    <a:pt x="1211" y="510"/>
                    <a:pt x="1211" y="343"/>
                  </a:cubicBezTo>
                  <a:cubicBezTo>
                    <a:pt x="1211" y="144"/>
                    <a:pt x="1064" y="0"/>
                    <a:pt x="730" y="0"/>
                  </a:cubicBezTo>
                  <a:close/>
                </a:path>
              </a:pathLst>
            </a:custGeom>
            <a:solidFill>
              <a:srgbClr val="74b531"/>
            </a:solidFill>
            <a:ln w="0">
              <a:noFill/>
            </a:ln>
          </p:spPr>
          <p:style>
            <a:lnRef idx="0"/>
            <a:fillRef idx="0"/>
            <a:effectRef idx="0"/>
            <a:fontRef idx="minor"/>
          </p:style>
        </p:sp>
        <p:sp>
          <p:nvSpPr>
            <p:cNvPr id="275" name=""/>
            <p:cNvSpPr/>
            <p:nvPr/>
          </p:nvSpPr>
          <p:spPr>
            <a:xfrm>
              <a:off x="7669440" y="4834800"/>
              <a:ext cx="374040" cy="315720"/>
            </a:xfrm>
            <a:custGeom>
              <a:avLst/>
              <a:gdLst/>
              <a:ahLst/>
              <a:rect l="l" t="t" r="r" b="b"/>
              <a:pathLst>
                <a:path w="1147" h="898">
                  <a:moveTo>
                    <a:pt x="528" y="40"/>
                  </a:moveTo>
                  <a:cubicBezTo>
                    <a:pt x="557" y="0"/>
                    <a:pt x="583" y="0"/>
                    <a:pt x="613" y="40"/>
                  </a:cubicBezTo>
                  <a:cubicBezTo>
                    <a:pt x="681" y="130"/>
                    <a:pt x="790" y="324"/>
                    <a:pt x="796" y="484"/>
                  </a:cubicBezTo>
                  <a:cubicBezTo>
                    <a:pt x="921" y="467"/>
                    <a:pt x="1061" y="473"/>
                    <a:pt x="1091" y="541"/>
                  </a:cubicBezTo>
                  <a:cubicBezTo>
                    <a:pt x="1146" y="674"/>
                    <a:pt x="885" y="897"/>
                    <a:pt x="574" y="897"/>
                  </a:cubicBezTo>
                  <a:cubicBezTo>
                    <a:pt x="259" y="897"/>
                    <a:pt x="0" y="674"/>
                    <a:pt x="57" y="541"/>
                  </a:cubicBezTo>
                  <a:cubicBezTo>
                    <a:pt x="79" y="473"/>
                    <a:pt x="224" y="467"/>
                    <a:pt x="344" y="484"/>
                  </a:cubicBezTo>
                  <a:cubicBezTo>
                    <a:pt x="352" y="324"/>
                    <a:pt x="459" y="130"/>
                    <a:pt x="528" y="40"/>
                  </a:cubicBezTo>
                  <a:close/>
                </a:path>
              </a:pathLst>
            </a:custGeom>
            <a:solidFill>
              <a:srgbClr val="74b531"/>
            </a:solidFill>
            <a:ln w="0">
              <a:noFill/>
            </a:ln>
          </p:spPr>
          <p:style>
            <a:lnRef idx="0"/>
            <a:fillRef idx="0"/>
            <a:effectRef idx="0"/>
            <a:fontRef idx="minor"/>
          </p:style>
        </p:sp>
        <p:sp>
          <p:nvSpPr>
            <p:cNvPr id="276" name=""/>
            <p:cNvSpPr/>
            <p:nvPr/>
          </p:nvSpPr>
          <p:spPr>
            <a:xfrm>
              <a:off x="7768080" y="5062680"/>
              <a:ext cx="174600" cy="62280"/>
            </a:xfrm>
            <a:custGeom>
              <a:avLst/>
              <a:gdLst/>
              <a:ahLst/>
              <a:rect l="l" t="t" r="r" b="b"/>
              <a:pathLst>
                <a:path w="524" h="184">
                  <a:moveTo>
                    <a:pt x="114" y="67"/>
                  </a:moveTo>
                  <a:cubicBezTo>
                    <a:pt x="150" y="70"/>
                    <a:pt x="189" y="61"/>
                    <a:pt x="219" y="40"/>
                  </a:cubicBezTo>
                  <a:cubicBezTo>
                    <a:pt x="235" y="30"/>
                    <a:pt x="248" y="17"/>
                    <a:pt x="262" y="0"/>
                  </a:cubicBezTo>
                  <a:cubicBezTo>
                    <a:pt x="271" y="17"/>
                    <a:pt x="287" y="30"/>
                    <a:pt x="304" y="40"/>
                  </a:cubicBezTo>
                  <a:cubicBezTo>
                    <a:pt x="337" y="61"/>
                    <a:pt x="372" y="70"/>
                    <a:pt x="409" y="67"/>
                  </a:cubicBezTo>
                  <a:cubicBezTo>
                    <a:pt x="445" y="67"/>
                    <a:pt x="481" y="53"/>
                    <a:pt x="507" y="30"/>
                  </a:cubicBezTo>
                  <a:cubicBezTo>
                    <a:pt x="523" y="17"/>
                    <a:pt x="438" y="183"/>
                    <a:pt x="262" y="183"/>
                  </a:cubicBezTo>
                  <a:cubicBezTo>
                    <a:pt x="85" y="183"/>
                    <a:pt x="0" y="17"/>
                    <a:pt x="16" y="30"/>
                  </a:cubicBezTo>
                  <a:cubicBezTo>
                    <a:pt x="42" y="50"/>
                    <a:pt x="78" y="64"/>
                    <a:pt x="114" y="67"/>
                  </a:cubicBezTo>
                  <a:close/>
                </a:path>
              </a:pathLst>
            </a:custGeom>
            <a:solidFill>
              <a:srgbClr val="74b531"/>
            </a:solidFill>
            <a:ln w="0">
              <a:noFill/>
            </a:ln>
          </p:spPr>
          <p:style>
            <a:lnRef idx="0"/>
            <a:fillRef idx="0"/>
            <a:effectRef idx="0"/>
            <a:fontRef idx="minor"/>
          </p:style>
        </p:sp>
        <p:sp>
          <p:nvSpPr>
            <p:cNvPr id="277" name=""/>
            <p:cNvSpPr/>
            <p:nvPr/>
          </p:nvSpPr>
          <p:spPr>
            <a:xfrm>
              <a:off x="7705080" y="4881960"/>
              <a:ext cx="101160" cy="123120"/>
            </a:xfrm>
            <a:custGeom>
              <a:avLst/>
              <a:gdLst/>
              <a:ahLst/>
              <a:rect l="l" t="t" r="r" b="b"/>
              <a:pathLst>
                <a:path w="322" h="419">
                  <a:moveTo>
                    <a:pt x="206" y="41"/>
                  </a:moveTo>
                  <a:cubicBezTo>
                    <a:pt x="108" y="0"/>
                    <a:pt x="42" y="97"/>
                    <a:pt x="26" y="150"/>
                  </a:cubicBezTo>
                  <a:cubicBezTo>
                    <a:pt x="0" y="230"/>
                    <a:pt x="33" y="320"/>
                    <a:pt x="42" y="341"/>
                  </a:cubicBezTo>
                  <a:cubicBezTo>
                    <a:pt x="50" y="354"/>
                    <a:pt x="121" y="418"/>
                    <a:pt x="282" y="357"/>
                  </a:cubicBezTo>
                  <a:cubicBezTo>
                    <a:pt x="278" y="357"/>
                    <a:pt x="321" y="267"/>
                    <a:pt x="302" y="184"/>
                  </a:cubicBezTo>
                  <a:cubicBezTo>
                    <a:pt x="270" y="136"/>
                    <a:pt x="291" y="74"/>
                    <a:pt x="206" y="41"/>
                  </a:cubicBezTo>
                  <a:close/>
                </a:path>
              </a:pathLst>
            </a:custGeom>
            <a:solidFill>
              <a:srgbClr val="74b531"/>
            </a:solidFill>
            <a:ln w="0">
              <a:noFill/>
            </a:ln>
          </p:spPr>
          <p:style>
            <a:lnRef idx="0"/>
            <a:fillRef idx="0"/>
            <a:effectRef idx="0"/>
            <a:fontRef idx="minor"/>
          </p:style>
        </p:sp>
        <p:sp>
          <p:nvSpPr>
            <p:cNvPr id="278" name=""/>
            <p:cNvSpPr/>
            <p:nvPr/>
          </p:nvSpPr>
          <p:spPr>
            <a:xfrm>
              <a:off x="7698240" y="4875120"/>
              <a:ext cx="105840" cy="133200"/>
            </a:xfrm>
            <a:custGeom>
              <a:avLst/>
              <a:gdLst/>
              <a:ahLst/>
              <a:rect l="l" t="t" r="r" b="b"/>
              <a:pathLst>
                <a:path w="309" h="388">
                  <a:moveTo>
                    <a:pt x="272" y="67"/>
                  </a:moveTo>
                  <a:cubicBezTo>
                    <a:pt x="258" y="50"/>
                    <a:pt x="245" y="37"/>
                    <a:pt x="230" y="27"/>
                  </a:cubicBezTo>
                  <a:cubicBezTo>
                    <a:pt x="223" y="20"/>
                    <a:pt x="213" y="16"/>
                    <a:pt x="203" y="13"/>
                  </a:cubicBezTo>
                  <a:cubicBezTo>
                    <a:pt x="193" y="9"/>
                    <a:pt x="184" y="6"/>
                    <a:pt x="173" y="6"/>
                  </a:cubicBezTo>
                  <a:cubicBezTo>
                    <a:pt x="134" y="0"/>
                    <a:pt x="95" y="20"/>
                    <a:pt x="69" y="46"/>
                  </a:cubicBezTo>
                  <a:cubicBezTo>
                    <a:pt x="42" y="73"/>
                    <a:pt x="20" y="111"/>
                    <a:pt x="10" y="150"/>
                  </a:cubicBezTo>
                  <a:cubicBezTo>
                    <a:pt x="0" y="190"/>
                    <a:pt x="3" y="233"/>
                    <a:pt x="14" y="273"/>
                  </a:cubicBezTo>
                  <a:cubicBezTo>
                    <a:pt x="17" y="293"/>
                    <a:pt x="23" y="313"/>
                    <a:pt x="33" y="330"/>
                  </a:cubicBezTo>
                  <a:cubicBezTo>
                    <a:pt x="34" y="332"/>
                    <a:pt x="35" y="335"/>
                    <a:pt x="36" y="337"/>
                  </a:cubicBezTo>
                  <a:cubicBezTo>
                    <a:pt x="36" y="340"/>
                    <a:pt x="36" y="343"/>
                    <a:pt x="36" y="346"/>
                  </a:cubicBezTo>
                  <a:cubicBezTo>
                    <a:pt x="37" y="348"/>
                    <a:pt x="38" y="349"/>
                    <a:pt x="39" y="350"/>
                  </a:cubicBezTo>
                  <a:cubicBezTo>
                    <a:pt x="42" y="353"/>
                    <a:pt x="45" y="356"/>
                    <a:pt x="53" y="359"/>
                  </a:cubicBezTo>
                  <a:cubicBezTo>
                    <a:pt x="62" y="367"/>
                    <a:pt x="69" y="370"/>
                    <a:pt x="78" y="374"/>
                  </a:cubicBezTo>
                  <a:cubicBezTo>
                    <a:pt x="115" y="387"/>
                    <a:pt x="151" y="387"/>
                    <a:pt x="187" y="383"/>
                  </a:cubicBezTo>
                  <a:cubicBezTo>
                    <a:pt x="223" y="377"/>
                    <a:pt x="255" y="367"/>
                    <a:pt x="288" y="350"/>
                  </a:cubicBezTo>
                  <a:cubicBezTo>
                    <a:pt x="255" y="356"/>
                    <a:pt x="219" y="367"/>
                    <a:pt x="187" y="367"/>
                  </a:cubicBezTo>
                  <a:cubicBezTo>
                    <a:pt x="155" y="367"/>
                    <a:pt x="118" y="363"/>
                    <a:pt x="88" y="350"/>
                  </a:cubicBezTo>
                  <a:cubicBezTo>
                    <a:pt x="82" y="346"/>
                    <a:pt x="75" y="343"/>
                    <a:pt x="69" y="337"/>
                  </a:cubicBezTo>
                  <a:cubicBezTo>
                    <a:pt x="66" y="333"/>
                    <a:pt x="62" y="333"/>
                    <a:pt x="62" y="330"/>
                  </a:cubicBezTo>
                  <a:cubicBezTo>
                    <a:pt x="61" y="328"/>
                    <a:pt x="60" y="326"/>
                    <a:pt x="59" y="324"/>
                  </a:cubicBezTo>
                  <a:cubicBezTo>
                    <a:pt x="53" y="306"/>
                    <a:pt x="49" y="290"/>
                    <a:pt x="42" y="273"/>
                  </a:cubicBezTo>
                  <a:cubicBezTo>
                    <a:pt x="36" y="237"/>
                    <a:pt x="33" y="200"/>
                    <a:pt x="42" y="167"/>
                  </a:cubicBezTo>
                  <a:cubicBezTo>
                    <a:pt x="49" y="133"/>
                    <a:pt x="69" y="103"/>
                    <a:pt x="91" y="80"/>
                  </a:cubicBezTo>
                  <a:cubicBezTo>
                    <a:pt x="115" y="56"/>
                    <a:pt x="144" y="40"/>
                    <a:pt x="173" y="43"/>
                  </a:cubicBezTo>
                  <a:cubicBezTo>
                    <a:pt x="181" y="43"/>
                    <a:pt x="190" y="43"/>
                    <a:pt x="197" y="46"/>
                  </a:cubicBezTo>
                  <a:cubicBezTo>
                    <a:pt x="203" y="50"/>
                    <a:pt x="213" y="50"/>
                    <a:pt x="219" y="53"/>
                  </a:cubicBezTo>
                  <a:cubicBezTo>
                    <a:pt x="236" y="59"/>
                    <a:pt x="249" y="70"/>
                    <a:pt x="258" y="83"/>
                  </a:cubicBezTo>
                  <a:cubicBezTo>
                    <a:pt x="282" y="103"/>
                    <a:pt x="298" y="136"/>
                    <a:pt x="308" y="176"/>
                  </a:cubicBezTo>
                  <a:cubicBezTo>
                    <a:pt x="308" y="136"/>
                    <a:pt x="294" y="99"/>
                    <a:pt x="272" y="67"/>
                  </a:cubicBezTo>
                  <a:close/>
                </a:path>
              </a:pathLst>
            </a:custGeom>
            <a:solidFill>
              <a:srgbClr val="74b531"/>
            </a:solidFill>
            <a:ln w="0">
              <a:noFill/>
            </a:ln>
          </p:spPr>
          <p:style>
            <a:lnRef idx="0"/>
            <a:fillRef idx="0"/>
            <a:effectRef idx="0"/>
            <a:fontRef idx="minor"/>
          </p:style>
        </p:sp>
        <p:sp>
          <p:nvSpPr>
            <p:cNvPr id="279" name=""/>
            <p:cNvSpPr/>
            <p:nvPr/>
          </p:nvSpPr>
          <p:spPr>
            <a:xfrm>
              <a:off x="7732440" y="4911840"/>
              <a:ext cx="57600" cy="72720"/>
            </a:xfrm>
            <a:custGeom>
              <a:avLst/>
              <a:gdLst/>
              <a:ahLst/>
              <a:rect l="l" t="t" r="r" b="b"/>
              <a:pathLst>
                <a:path w="171" h="213">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style>
            <a:lnRef idx="0"/>
            <a:fillRef idx="0"/>
            <a:effectRef idx="0"/>
            <a:fontRef idx="minor"/>
          </p:style>
        </p:sp>
        <p:sp>
          <p:nvSpPr>
            <p:cNvPr id="280" name=""/>
            <p:cNvSpPr/>
            <p:nvPr/>
          </p:nvSpPr>
          <p:spPr>
            <a:xfrm>
              <a:off x="7905240" y="4881960"/>
              <a:ext cx="100080" cy="123120"/>
            </a:xfrm>
            <a:custGeom>
              <a:avLst/>
              <a:gdLst/>
              <a:ahLst/>
              <a:rect l="l" t="t" r="r" b="b"/>
              <a:pathLst>
                <a:path w="318" h="419">
                  <a:moveTo>
                    <a:pt x="111" y="41"/>
                  </a:moveTo>
                  <a:cubicBezTo>
                    <a:pt x="209" y="0"/>
                    <a:pt x="274" y="97"/>
                    <a:pt x="290" y="150"/>
                  </a:cubicBezTo>
                  <a:cubicBezTo>
                    <a:pt x="317" y="230"/>
                    <a:pt x="284" y="320"/>
                    <a:pt x="274" y="341"/>
                  </a:cubicBezTo>
                  <a:cubicBezTo>
                    <a:pt x="268" y="354"/>
                    <a:pt x="196" y="418"/>
                    <a:pt x="35" y="357"/>
                  </a:cubicBezTo>
                  <a:cubicBezTo>
                    <a:pt x="39" y="357"/>
                    <a:pt x="0" y="267"/>
                    <a:pt x="16" y="184"/>
                  </a:cubicBezTo>
                  <a:cubicBezTo>
                    <a:pt x="47" y="136"/>
                    <a:pt x="25" y="74"/>
                    <a:pt x="111" y="41"/>
                  </a:cubicBezTo>
                  <a:close/>
                </a:path>
              </a:pathLst>
            </a:custGeom>
            <a:solidFill>
              <a:srgbClr val="74b531"/>
            </a:solidFill>
            <a:ln w="0">
              <a:noFill/>
            </a:ln>
          </p:spPr>
          <p:style>
            <a:lnRef idx="0"/>
            <a:fillRef idx="0"/>
            <a:effectRef idx="0"/>
            <a:fontRef idx="minor"/>
          </p:style>
        </p:sp>
        <p:sp>
          <p:nvSpPr>
            <p:cNvPr id="281" name=""/>
            <p:cNvSpPr/>
            <p:nvPr/>
          </p:nvSpPr>
          <p:spPr>
            <a:xfrm>
              <a:off x="7906680" y="4876200"/>
              <a:ext cx="106560" cy="131400"/>
            </a:xfrm>
            <a:custGeom>
              <a:avLst/>
              <a:gdLst/>
              <a:ahLst/>
              <a:rect l="l" t="t" r="r" b="b"/>
              <a:pathLst>
                <a:path w="309" h="384">
                  <a:moveTo>
                    <a:pt x="49" y="77"/>
                  </a:moveTo>
                  <a:cubicBezTo>
                    <a:pt x="62" y="64"/>
                    <a:pt x="76" y="53"/>
                    <a:pt x="88" y="46"/>
                  </a:cubicBezTo>
                  <a:cubicBezTo>
                    <a:pt x="95" y="43"/>
                    <a:pt x="104" y="40"/>
                    <a:pt x="112" y="40"/>
                  </a:cubicBezTo>
                  <a:cubicBezTo>
                    <a:pt x="118" y="37"/>
                    <a:pt x="128" y="37"/>
                    <a:pt x="134" y="37"/>
                  </a:cubicBezTo>
                  <a:cubicBezTo>
                    <a:pt x="164" y="37"/>
                    <a:pt x="197" y="50"/>
                    <a:pt x="216" y="73"/>
                  </a:cubicBezTo>
                  <a:cubicBezTo>
                    <a:pt x="239" y="96"/>
                    <a:pt x="259" y="130"/>
                    <a:pt x="265" y="160"/>
                  </a:cubicBezTo>
                  <a:cubicBezTo>
                    <a:pt x="271" y="194"/>
                    <a:pt x="271" y="229"/>
                    <a:pt x="265" y="266"/>
                  </a:cubicBezTo>
                  <a:cubicBezTo>
                    <a:pt x="262" y="284"/>
                    <a:pt x="255" y="303"/>
                    <a:pt x="249" y="316"/>
                  </a:cubicBezTo>
                  <a:cubicBezTo>
                    <a:pt x="248" y="319"/>
                    <a:pt x="247" y="321"/>
                    <a:pt x="246" y="324"/>
                  </a:cubicBezTo>
                  <a:cubicBezTo>
                    <a:pt x="243" y="327"/>
                    <a:pt x="239" y="327"/>
                    <a:pt x="239" y="330"/>
                  </a:cubicBezTo>
                  <a:cubicBezTo>
                    <a:pt x="232" y="333"/>
                    <a:pt x="226" y="340"/>
                    <a:pt x="219" y="343"/>
                  </a:cubicBezTo>
                  <a:cubicBezTo>
                    <a:pt x="189" y="356"/>
                    <a:pt x="157" y="364"/>
                    <a:pt x="121" y="359"/>
                  </a:cubicBezTo>
                  <a:cubicBezTo>
                    <a:pt x="88" y="359"/>
                    <a:pt x="52" y="353"/>
                    <a:pt x="19" y="343"/>
                  </a:cubicBezTo>
                  <a:cubicBezTo>
                    <a:pt x="52" y="359"/>
                    <a:pt x="85" y="370"/>
                    <a:pt x="121" y="377"/>
                  </a:cubicBezTo>
                  <a:cubicBezTo>
                    <a:pt x="157" y="383"/>
                    <a:pt x="194" y="380"/>
                    <a:pt x="229" y="367"/>
                  </a:cubicBezTo>
                  <a:cubicBezTo>
                    <a:pt x="239" y="364"/>
                    <a:pt x="246" y="359"/>
                    <a:pt x="255" y="353"/>
                  </a:cubicBezTo>
                  <a:cubicBezTo>
                    <a:pt x="259" y="350"/>
                    <a:pt x="265" y="346"/>
                    <a:pt x="268" y="343"/>
                  </a:cubicBezTo>
                  <a:cubicBezTo>
                    <a:pt x="269" y="342"/>
                    <a:pt x="270" y="341"/>
                    <a:pt x="271" y="340"/>
                  </a:cubicBezTo>
                  <a:cubicBezTo>
                    <a:pt x="272" y="339"/>
                    <a:pt x="273" y="338"/>
                    <a:pt x="275" y="337"/>
                  </a:cubicBezTo>
                  <a:cubicBezTo>
                    <a:pt x="275" y="336"/>
                    <a:pt x="275" y="335"/>
                    <a:pt x="275" y="333"/>
                  </a:cubicBezTo>
                  <a:cubicBezTo>
                    <a:pt x="276" y="332"/>
                    <a:pt x="277" y="331"/>
                    <a:pt x="279" y="330"/>
                  </a:cubicBezTo>
                  <a:cubicBezTo>
                    <a:pt x="285" y="310"/>
                    <a:pt x="292" y="293"/>
                    <a:pt x="298" y="273"/>
                  </a:cubicBezTo>
                  <a:cubicBezTo>
                    <a:pt x="308" y="234"/>
                    <a:pt x="308" y="194"/>
                    <a:pt x="301" y="150"/>
                  </a:cubicBezTo>
                  <a:cubicBezTo>
                    <a:pt x="292" y="110"/>
                    <a:pt x="268" y="73"/>
                    <a:pt x="243" y="46"/>
                  </a:cubicBezTo>
                  <a:cubicBezTo>
                    <a:pt x="213" y="20"/>
                    <a:pt x="177" y="0"/>
                    <a:pt x="137" y="6"/>
                  </a:cubicBezTo>
                  <a:cubicBezTo>
                    <a:pt x="128" y="6"/>
                    <a:pt x="118" y="9"/>
                    <a:pt x="109" y="13"/>
                  </a:cubicBezTo>
                  <a:cubicBezTo>
                    <a:pt x="98" y="17"/>
                    <a:pt x="92" y="20"/>
                    <a:pt x="82" y="27"/>
                  </a:cubicBezTo>
                  <a:cubicBezTo>
                    <a:pt x="66" y="37"/>
                    <a:pt x="52" y="50"/>
                    <a:pt x="39" y="67"/>
                  </a:cubicBezTo>
                  <a:cubicBezTo>
                    <a:pt x="16" y="93"/>
                    <a:pt x="3" y="133"/>
                    <a:pt x="0" y="173"/>
                  </a:cubicBezTo>
                  <a:cubicBezTo>
                    <a:pt x="10" y="136"/>
                    <a:pt x="23" y="99"/>
                    <a:pt x="49" y="77"/>
                  </a:cubicBezTo>
                  <a:close/>
                </a:path>
              </a:pathLst>
            </a:custGeom>
            <a:solidFill>
              <a:srgbClr val="74b531"/>
            </a:solidFill>
            <a:ln w="0">
              <a:noFill/>
            </a:ln>
          </p:spPr>
          <p:style>
            <a:lnRef idx="0"/>
            <a:fillRef idx="0"/>
            <a:effectRef idx="0"/>
            <a:fontRef idx="minor"/>
          </p:style>
        </p:sp>
        <p:sp>
          <p:nvSpPr>
            <p:cNvPr id="282" name=""/>
            <p:cNvSpPr/>
            <p:nvPr/>
          </p:nvSpPr>
          <p:spPr>
            <a:xfrm>
              <a:off x="7921800" y="4911840"/>
              <a:ext cx="57600" cy="72720"/>
            </a:xfrm>
            <a:custGeom>
              <a:avLst/>
              <a:gdLst/>
              <a:ahLst/>
              <a:rect l="l" t="t" r="r" b="b"/>
              <a:pathLst>
                <a:path w="171" h="213">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style>
            <a:lnRef idx="0"/>
            <a:fillRef idx="0"/>
            <a:effectRef idx="0"/>
            <a:fontRef idx="minor"/>
          </p:style>
        </p:sp>
        <p:sp>
          <p:nvSpPr>
            <p:cNvPr id="283" name=""/>
            <p:cNvSpPr/>
            <p:nvPr/>
          </p:nvSpPr>
          <p:spPr>
            <a:xfrm>
              <a:off x="7826400" y="5047200"/>
              <a:ext cx="58680" cy="49320"/>
            </a:xfrm>
            <a:custGeom>
              <a:avLst/>
              <a:gdLst/>
              <a:ahLst/>
              <a:rect l="l" t="t" r="r" b="b"/>
              <a:pathLst>
                <a:path w="174" h="148">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style>
            <a:lnRef idx="0"/>
            <a:fillRef idx="0"/>
            <a:effectRef idx="0"/>
            <a:fontRef idx="minor"/>
          </p:style>
        </p:sp>
        <p:sp>
          <p:nvSpPr>
            <p:cNvPr id="284" name=""/>
            <p:cNvSpPr/>
            <p:nvPr/>
          </p:nvSpPr>
          <p:spPr>
            <a:xfrm>
              <a:off x="7740360" y="5002560"/>
              <a:ext cx="232200" cy="82080"/>
            </a:xfrm>
            <a:custGeom>
              <a:avLst/>
              <a:gdLst/>
              <a:ahLst/>
              <a:rect l="l" t="t" r="r" b="b"/>
              <a:pathLst>
                <a:path w="656" h="242">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style>
            <a:lnRef idx="0"/>
            <a:fillRef idx="0"/>
            <a:effectRef idx="0"/>
            <a:fontRef idx="minor"/>
          </p:style>
        </p:sp>
        <p:sp>
          <p:nvSpPr>
            <p:cNvPr id="285" name=""/>
            <p:cNvSpPr/>
            <p:nvPr/>
          </p:nvSpPr>
          <p:spPr>
            <a:xfrm>
              <a:off x="7813440" y="4987080"/>
              <a:ext cx="86400" cy="39600"/>
            </a:xfrm>
            <a:custGeom>
              <a:avLst/>
              <a:gdLst/>
              <a:ahLst/>
              <a:rect l="l" t="t" r="r" b="b"/>
              <a:pathLst>
                <a:path w="269" h="121">
                  <a:moveTo>
                    <a:pt x="134" y="0"/>
                  </a:moveTo>
                  <a:cubicBezTo>
                    <a:pt x="157" y="0"/>
                    <a:pt x="226" y="0"/>
                    <a:pt x="252" y="21"/>
                  </a:cubicBezTo>
                  <a:cubicBezTo>
                    <a:pt x="268" y="34"/>
                    <a:pt x="255" y="67"/>
                    <a:pt x="213" y="98"/>
                  </a:cubicBezTo>
                  <a:cubicBezTo>
                    <a:pt x="183" y="117"/>
                    <a:pt x="156" y="120"/>
                    <a:pt x="137" y="120"/>
                  </a:cubicBezTo>
                  <a:cubicBezTo>
                    <a:pt x="114" y="120"/>
                    <a:pt x="88" y="114"/>
                    <a:pt x="62" y="98"/>
                  </a:cubicBezTo>
                  <a:cubicBezTo>
                    <a:pt x="10" y="67"/>
                    <a:pt x="0" y="34"/>
                    <a:pt x="16" y="21"/>
                  </a:cubicBezTo>
                  <a:cubicBezTo>
                    <a:pt x="39" y="0"/>
                    <a:pt x="111" y="0"/>
                    <a:pt x="134" y="0"/>
                  </a:cubicBezTo>
                  <a:close/>
                </a:path>
              </a:pathLst>
            </a:custGeom>
            <a:solidFill>
              <a:srgbClr val="74b531"/>
            </a:solidFill>
            <a:ln w="0">
              <a:noFill/>
            </a:ln>
          </p:spPr>
          <p:style>
            <a:lnRef idx="0"/>
            <a:fillRef idx="0"/>
            <a:effectRef idx="0"/>
            <a:fontRef idx="minor"/>
          </p:style>
        </p:sp>
      </p:grpSp>
      <p:grpSp>
        <p:nvGrpSpPr>
          <p:cNvPr id="286" name=""/>
          <p:cNvGrpSpPr/>
          <p:nvPr/>
        </p:nvGrpSpPr>
        <p:grpSpPr>
          <a:xfrm>
            <a:off x="9090000" y="4770000"/>
            <a:ext cx="266400" cy="356400"/>
            <a:chOff x="9090000" y="4770000"/>
            <a:chExt cx="266400" cy="356400"/>
          </a:xfrm>
        </p:grpSpPr>
        <p:sp>
          <p:nvSpPr>
            <p:cNvPr id="287" name=""/>
            <p:cNvSpPr/>
            <p:nvPr/>
          </p:nvSpPr>
          <p:spPr>
            <a:xfrm>
              <a:off x="9312840" y="5016600"/>
              <a:ext cx="43560" cy="48960"/>
            </a:xfrm>
            <a:custGeom>
              <a:avLst/>
              <a:gdLst/>
              <a:ahLst/>
              <a:rect l="l" t="t" r="r" b="b"/>
              <a:pathLst>
                <a:path w="132" h="147">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style>
            <a:lnRef idx="0"/>
            <a:fillRef idx="0"/>
            <a:effectRef idx="0"/>
            <a:fontRef idx="minor"/>
          </p:style>
        </p:sp>
        <p:sp>
          <p:nvSpPr>
            <p:cNvPr id="288" name=""/>
            <p:cNvSpPr/>
            <p:nvPr/>
          </p:nvSpPr>
          <p:spPr>
            <a:xfrm>
              <a:off x="9261000" y="5010480"/>
              <a:ext cx="78840" cy="101520"/>
            </a:xfrm>
            <a:custGeom>
              <a:avLst/>
              <a:gdLst/>
              <a:ahLst/>
              <a:rect l="l" t="t" r="r" b="b"/>
              <a:pathLst>
                <a:path w="286" h="309">
                  <a:moveTo>
                    <a:pt x="235" y="246"/>
                  </a:moveTo>
                  <a:cubicBezTo>
                    <a:pt x="285" y="57"/>
                    <a:pt x="180" y="82"/>
                    <a:pt x="153" y="0"/>
                  </a:cubicBezTo>
                  <a:cubicBezTo>
                    <a:pt x="114" y="19"/>
                    <a:pt x="75" y="39"/>
                    <a:pt x="36" y="58"/>
                  </a:cubicBezTo>
                  <a:cubicBezTo>
                    <a:pt x="36" y="57"/>
                    <a:pt x="0" y="238"/>
                    <a:pt x="35" y="278"/>
                  </a:cubicBezTo>
                  <a:cubicBezTo>
                    <a:pt x="61" y="308"/>
                    <a:pt x="225" y="284"/>
                    <a:pt x="235" y="246"/>
                  </a:cubicBezTo>
                  <a:close/>
                </a:path>
              </a:pathLst>
            </a:custGeom>
            <a:solidFill>
              <a:srgbClr val="74b531"/>
            </a:solidFill>
            <a:ln w="0">
              <a:noFill/>
            </a:ln>
          </p:spPr>
          <p:style>
            <a:lnRef idx="0"/>
            <a:fillRef idx="0"/>
            <a:effectRef idx="0"/>
            <a:fontRef idx="minor"/>
          </p:style>
        </p:sp>
        <p:sp>
          <p:nvSpPr>
            <p:cNvPr id="289" name=""/>
            <p:cNvSpPr/>
            <p:nvPr/>
          </p:nvSpPr>
          <p:spPr>
            <a:xfrm>
              <a:off x="9266760" y="5069160"/>
              <a:ext cx="44640" cy="21960"/>
            </a:xfrm>
            <a:custGeom>
              <a:avLst/>
              <a:gdLst/>
              <a:ahLst/>
              <a:rect l="l" t="t" r="r" b="b"/>
              <a:pathLst>
                <a:path w="135" h="75">
                  <a:moveTo>
                    <a:pt x="18" y="37"/>
                  </a:moveTo>
                  <a:cubicBezTo>
                    <a:pt x="28" y="27"/>
                    <a:pt x="39" y="17"/>
                    <a:pt x="52" y="12"/>
                  </a:cubicBezTo>
                  <a:cubicBezTo>
                    <a:pt x="79" y="0"/>
                    <a:pt x="109" y="0"/>
                    <a:pt x="134" y="10"/>
                  </a:cubicBezTo>
                  <a:cubicBezTo>
                    <a:pt x="107" y="10"/>
                    <a:pt x="82" y="12"/>
                    <a:pt x="58" y="24"/>
                  </a:cubicBezTo>
                  <a:cubicBezTo>
                    <a:pt x="46" y="28"/>
                    <a:pt x="35" y="35"/>
                    <a:pt x="25" y="44"/>
                  </a:cubicBezTo>
                  <a:cubicBezTo>
                    <a:pt x="17" y="52"/>
                    <a:pt x="6" y="62"/>
                    <a:pt x="0" y="74"/>
                  </a:cubicBezTo>
                  <a:cubicBezTo>
                    <a:pt x="2" y="60"/>
                    <a:pt x="9" y="47"/>
                    <a:pt x="18" y="37"/>
                  </a:cubicBezTo>
                  <a:close/>
                </a:path>
              </a:pathLst>
            </a:custGeom>
            <a:solidFill>
              <a:srgbClr val="74b531"/>
            </a:solidFill>
            <a:ln w="0">
              <a:noFill/>
            </a:ln>
          </p:spPr>
          <p:style>
            <a:lnRef idx="0"/>
            <a:fillRef idx="0"/>
            <a:effectRef idx="0"/>
            <a:fontRef idx="minor"/>
          </p:style>
        </p:sp>
        <p:sp>
          <p:nvSpPr>
            <p:cNvPr id="290" name=""/>
            <p:cNvSpPr/>
            <p:nvPr/>
          </p:nvSpPr>
          <p:spPr>
            <a:xfrm>
              <a:off x="9207360" y="5002200"/>
              <a:ext cx="65880" cy="124200"/>
            </a:xfrm>
            <a:custGeom>
              <a:avLst/>
              <a:gdLst/>
              <a:ahLst/>
              <a:rect l="l" t="t" r="r" b="b"/>
              <a:pathLst>
                <a:path w="215" h="364">
                  <a:moveTo>
                    <a:pt x="175" y="333"/>
                  </a:moveTo>
                  <a:cubicBezTo>
                    <a:pt x="214" y="291"/>
                    <a:pt x="213" y="106"/>
                    <a:pt x="214" y="15"/>
                  </a:cubicBezTo>
                  <a:cubicBezTo>
                    <a:pt x="158" y="10"/>
                    <a:pt x="103" y="5"/>
                    <a:pt x="47" y="0"/>
                  </a:cubicBezTo>
                  <a:cubicBezTo>
                    <a:pt x="46" y="0"/>
                    <a:pt x="0" y="293"/>
                    <a:pt x="33" y="333"/>
                  </a:cubicBezTo>
                  <a:cubicBezTo>
                    <a:pt x="57" y="363"/>
                    <a:pt x="147" y="362"/>
                    <a:pt x="175" y="333"/>
                  </a:cubicBezTo>
                  <a:close/>
                </a:path>
              </a:pathLst>
            </a:custGeom>
            <a:solidFill>
              <a:srgbClr val="74b531"/>
            </a:solidFill>
            <a:ln w="0">
              <a:noFill/>
            </a:ln>
          </p:spPr>
          <p:style>
            <a:lnRef idx="0"/>
            <a:fillRef idx="0"/>
            <a:effectRef idx="0"/>
            <a:fontRef idx="minor"/>
          </p:style>
        </p:sp>
        <p:sp>
          <p:nvSpPr>
            <p:cNvPr id="291" name=""/>
            <p:cNvSpPr/>
            <p:nvPr/>
          </p:nvSpPr>
          <p:spPr>
            <a:xfrm>
              <a:off x="9145800" y="5002200"/>
              <a:ext cx="66240" cy="124200"/>
            </a:xfrm>
            <a:custGeom>
              <a:avLst/>
              <a:gdLst/>
              <a:ahLst/>
              <a:rect l="l" t="t" r="r" b="b"/>
              <a:pathLst>
                <a:path w="216" h="364">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style>
            <a:lnRef idx="0"/>
            <a:fillRef idx="0"/>
            <a:effectRef idx="0"/>
            <a:fontRef idx="minor"/>
          </p:style>
        </p:sp>
        <p:sp>
          <p:nvSpPr>
            <p:cNvPr id="292" name=""/>
            <p:cNvSpPr/>
            <p:nvPr/>
          </p:nvSpPr>
          <p:spPr>
            <a:xfrm>
              <a:off x="9208800" y="5070240"/>
              <a:ext cx="1440" cy="48240"/>
            </a:xfrm>
            <a:custGeom>
              <a:avLst/>
              <a:gdLst/>
              <a:ahLst/>
              <a:rect l="l" t="t" r="r" b="b"/>
              <a:pathLst>
                <a:path w="15" h="145">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style>
            <a:lnRef idx="0"/>
            <a:fillRef idx="0"/>
            <a:effectRef idx="0"/>
            <a:fontRef idx="minor"/>
          </p:style>
        </p:sp>
        <p:sp>
          <p:nvSpPr>
            <p:cNvPr id="293" name=""/>
            <p:cNvSpPr/>
            <p:nvPr/>
          </p:nvSpPr>
          <p:spPr>
            <a:xfrm>
              <a:off x="9158400" y="4997520"/>
              <a:ext cx="102600" cy="100440"/>
            </a:xfrm>
            <a:custGeom>
              <a:avLst/>
              <a:gdLst/>
              <a:ahLst/>
              <a:rect l="l" t="t" r="r" b="b"/>
              <a:pathLst>
                <a:path w="296" h="290">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style>
            <a:lnRef idx="0"/>
            <a:fillRef idx="0"/>
            <a:effectRef idx="0"/>
            <a:fontRef idx="minor"/>
          </p:style>
        </p:sp>
        <p:sp>
          <p:nvSpPr>
            <p:cNvPr id="294" name=""/>
            <p:cNvSpPr/>
            <p:nvPr/>
          </p:nvSpPr>
          <p:spPr>
            <a:xfrm>
              <a:off x="9252720" y="4770000"/>
              <a:ext cx="76680" cy="154080"/>
            </a:xfrm>
            <a:custGeom>
              <a:avLst/>
              <a:gdLst/>
              <a:ahLst/>
              <a:rect l="l" t="t" r="r" b="b"/>
              <a:pathLst>
                <a:path w="249" h="443">
                  <a:moveTo>
                    <a:pt x="20" y="196"/>
                  </a:moveTo>
                  <a:cubicBezTo>
                    <a:pt x="12" y="371"/>
                    <a:pt x="7" y="345"/>
                    <a:pt x="0" y="420"/>
                  </a:cubicBezTo>
                  <a:cubicBezTo>
                    <a:pt x="31" y="427"/>
                    <a:pt x="61" y="435"/>
                    <a:pt x="92" y="442"/>
                  </a:cubicBezTo>
                  <a:cubicBezTo>
                    <a:pt x="130" y="376"/>
                    <a:pt x="87" y="426"/>
                    <a:pt x="206" y="242"/>
                  </a:cubicBezTo>
                  <a:cubicBezTo>
                    <a:pt x="248" y="174"/>
                    <a:pt x="203" y="15"/>
                    <a:pt x="176" y="4"/>
                  </a:cubicBezTo>
                  <a:cubicBezTo>
                    <a:pt x="160" y="0"/>
                    <a:pt x="23" y="106"/>
                    <a:pt x="20" y="196"/>
                  </a:cubicBezTo>
                  <a:close/>
                </a:path>
              </a:pathLst>
            </a:custGeom>
            <a:solidFill>
              <a:srgbClr val="74b531"/>
            </a:solidFill>
            <a:ln w="0">
              <a:noFill/>
            </a:ln>
          </p:spPr>
          <p:style>
            <a:lnRef idx="0"/>
            <a:fillRef idx="0"/>
            <a:effectRef idx="0"/>
            <a:fontRef idx="minor"/>
          </p:style>
        </p:sp>
        <p:sp>
          <p:nvSpPr>
            <p:cNvPr id="295" name=""/>
            <p:cNvSpPr/>
            <p:nvPr/>
          </p:nvSpPr>
          <p:spPr>
            <a:xfrm>
              <a:off x="9259200" y="4801680"/>
              <a:ext cx="54360" cy="121320"/>
            </a:xfrm>
            <a:custGeom>
              <a:avLst/>
              <a:gdLst/>
              <a:ahLst/>
              <a:rect l="l" t="t" r="r" b="b"/>
              <a:pathLst>
                <a:path w="174" h="353">
                  <a:moveTo>
                    <a:pt x="42" y="119"/>
                  </a:moveTo>
                  <a:cubicBezTo>
                    <a:pt x="10" y="289"/>
                    <a:pt x="14" y="264"/>
                    <a:pt x="0" y="337"/>
                  </a:cubicBezTo>
                  <a:cubicBezTo>
                    <a:pt x="20" y="342"/>
                    <a:pt x="41" y="347"/>
                    <a:pt x="61" y="352"/>
                  </a:cubicBezTo>
                  <a:cubicBezTo>
                    <a:pt x="90" y="283"/>
                    <a:pt x="61" y="340"/>
                    <a:pt x="149" y="145"/>
                  </a:cubicBezTo>
                  <a:cubicBezTo>
                    <a:pt x="173" y="95"/>
                    <a:pt x="159" y="14"/>
                    <a:pt x="134" y="5"/>
                  </a:cubicBezTo>
                  <a:cubicBezTo>
                    <a:pt x="118" y="0"/>
                    <a:pt x="54" y="49"/>
                    <a:pt x="42" y="119"/>
                  </a:cubicBezTo>
                  <a:close/>
                </a:path>
              </a:pathLst>
            </a:custGeom>
            <a:solidFill>
              <a:srgbClr val="74b531"/>
            </a:solidFill>
            <a:ln w="0">
              <a:noFill/>
            </a:ln>
          </p:spPr>
          <p:style>
            <a:lnRef idx="0"/>
            <a:fillRef idx="0"/>
            <a:effectRef idx="0"/>
            <a:fontRef idx="minor"/>
          </p:style>
        </p:sp>
        <p:sp>
          <p:nvSpPr>
            <p:cNvPr id="296" name=""/>
            <p:cNvSpPr/>
            <p:nvPr/>
          </p:nvSpPr>
          <p:spPr>
            <a:xfrm>
              <a:off x="9090000" y="4770000"/>
              <a:ext cx="76680" cy="154080"/>
            </a:xfrm>
            <a:custGeom>
              <a:avLst/>
              <a:gdLst/>
              <a:ahLst/>
              <a:rect l="l" t="t" r="r" b="b"/>
              <a:pathLst>
                <a:path w="250" h="443">
                  <a:moveTo>
                    <a:pt x="229" y="196"/>
                  </a:moveTo>
                  <a:cubicBezTo>
                    <a:pt x="237" y="371"/>
                    <a:pt x="242" y="345"/>
                    <a:pt x="249" y="420"/>
                  </a:cubicBezTo>
                  <a:cubicBezTo>
                    <a:pt x="218" y="427"/>
                    <a:pt x="188" y="435"/>
                    <a:pt x="157" y="442"/>
                  </a:cubicBezTo>
                  <a:cubicBezTo>
                    <a:pt x="120" y="376"/>
                    <a:pt x="162" y="426"/>
                    <a:pt x="44" y="242"/>
                  </a:cubicBezTo>
                  <a:cubicBezTo>
                    <a:pt x="0" y="174"/>
                    <a:pt x="48" y="15"/>
                    <a:pt x="73" y="4"/>
                  </a:cubicBezTo>
                  <a:cubicBezTo>
                    <a:pt x="90" y="0"/>
                    <a:pt x="226" y="106"/>
                    <a:pt x="229" y="196"/>
                  </a:cubicBezTo>
                  <a:close/>
                </a:path>
              </a:pathLst>
            </a:custGeom>
            <a:solidFill>
              <a:srgbClr val="74b531"/>
            </a:solidFill>
            <a:ln w="0">
              <a:noFill/>
            </a:ln>
          </p:spPr>
          <p:style>
            <a:lnRef idx="0"/>
            <a:fillRef idx="0"/>
            <a:effectRef idx="0"/>
            <a:fontRef idx="minor"/>
          </p:style>
        </p:sp>
        <p:sp>
          <p:nvSpPr>
            <p:cNvPr id="297" name=""/>
            <p:cNvSpPr/>
            <p:nvPr/>
          </p:nvSpPr>
          <p:spPr>
            <a:xfrm>
              <a:off x="9105480" y="4801680"/>
              <a:ext cx="54720" cy="122040"/>
            </a:xfrm>
            <a:custGeom>
              <a:avLst/>
              <a:gdLst/>
              <a:ahLst/>
              <a:rect l="l" t="t" r="r" b="b"/>
              <a:pathLst>
                <a:path w="174" h="355">
                  <a:moveTo>
                    <a:pt x="132" y="119"/>
                  </a:moveTo>
                  <a:cubicBezTo>
                    <a:pt x="163" y="289"/>
                    <a:pt x="159" y="264"/>
                    <a:pt x="173" y="337"/>
                  </a:cubicBezTo>
                  <a:cubicBezTo>
                    <a:pt x="153" y="342"/>
                    <a:pt x="134" y="348"/>
                    <a:pt x="114" y="354"/>
                  </a:cubicBezTo>
                  <a:cubicBezTo>
                    <a:pt x="84" y="285"/>
                    <a:pt x="114" y="342"/>
                    <a:pt x="24" y="147"/>
                  </a:cubicBezTo>
                  <a:cubicBezTo>
                    <a:pt x="0" y="95"/>
                    <a:pt x="12" y="14"/>
                    <a:pt x="39" y="5"/>
                  </a:cubicBezTo>
                  <a:cubicBezTo>
                    <a:pt x="55" y="0"/>
                    <a:pt x="118" y="49"/>
                    <a:pt x="132" y="119"/>
                  </a:cubicBezTo>
                  <a:close/>
                </a:path>
              </a:pathLst>
            </a:custGeom>
            <a:solidFill>
              <a:srgbClr val="74b531"/>
            </a:solidFill>
            <a:ln w="0">
              <a:noFill/>
            </a:ln>
          </p:spPr>
          <p:style>
            <a:lnRef idx="0"/>
            <a:fillRef idx="0"/>
            <a:effectRef idx="0"/>
            <a:fontRef idx="minor"/>
          </p:style>
        </p:sp>
        <p:sp>
          <p:nvSpPr>
            <p:cNvPr id="298" name=""/>
            <p:cNvSpPr/>
            <p:nvPr/>
          </p:nvSpPr>
          <p:spPr>
            <a:xfrm>
              <a:off x="9103320" y="4866120"/>
              <a:ext cx="212760" cy="188640"/>
            </a:xfrm>
            <a:custGeom>
              <a:avLst/>
              <a:gdLst/>
              <a:ahLst/>
              <a:rect l="l" t="t" r="r" b="b"/>
              <a:pathLst>
                <a:path w="732" h="535">
                  <a:moveTo>
                    <a:pt x="366" y="0"/>
                  </a:moveTo>
                  <a:cubicBezTo>
                    <a:pt x="531" y="0"/>
                    <a:pt x="607" y="71"/>
                    <a:pt x="607" y="171"/>
                  </a:cubicBezTo>
                  <a:cubicBezTo>
                    <a:pt x="607" y="254"/>
                    <a:pt x="731" y="378"/>
                    <a:pt x="620" y="459"/>
                  </a:cubicBezTo>
                  <a:cubicBezTo>
                    <a:pt x="565" y="499"/>
                    <a:pt x="474" y="534"/>
                    <a:pt x="366" y="534"/>
                  </a:cubicBezTo>
                  <a:cubicBezTo>
                    <a:pt x="258" y="534"/>
                    <a:pt x="166" y="499"/>
                    <a:pt x="111" y="459"/>
                  </a:cubicBezTo>
                  <a:cubicBezTo>
                    <a:pt x="0" y="376"/>
                    <a:pt x="124" y="254"/>
                    <a:pt x="124" y="171"/>
                  </a:cubicBezTo>
                  <a:cubicBezTo>
                    <a:pt x="124" y="71"/>
                    <a:pt x="199" y="0"/>
                    <a:pt x="366" y="0"/>
                  </a:cubicBezTo>
                  <a:close/>
                </a:path>
              </a:pathLst>
            </a:custGeom>
            <a:solidFill>
              <a:srgbClr val="74b531"/>
            </a:solidFill>
            <a:ln w="0">
              <a:noFill/>
            </a:ln>
          </p:spPr>
          <p:style>
            <a:lnRef idx="0"/>
            <a:fillRef idx="0"/>
            <a:effectRef idx="0"/>
            <a:fontRef idx="minor"/>
          </p:style>
        </p:sp>
        <p:sp>
          <p:nvSpPr>
            <p:cNvPr id="299" name=""/>
            <p:cNvSpPr/>
            <p:nvPr/>
          </p:nvSpPr>
          <p:spPr>
            <a:xfrm>
              <a:off x="9116280" y="4892400"/>
              <a:ext cx="185400" cy="155880"/>
            </a:xfrm>
            <a:custGeom>
              <a:avLst/>
              <a:gdLst/>
              <a:ahLst/>
              <a:rect l="l" t="t" r="r" b="b"/>
              <a:pathLst>
                <a:path w="574" h="449">
                  <a:moveTo>
                    <a:pt x="310" y="20"/>
                  </a:moveTo>
                  <a:cubicBezTo>
                    <a:pt x="295" y="0"/>
                    <a:pt x="281" y="0"/>
                    <a:pt x="268" y="20"/>
                  </a:cubicBezTo>
                  <a:cubicBezTo>
                    <a:pt x="232" y="65"/>
                    <a:pt x="179" y="161"/>
                    <a:pt x="175" y="241"/>
                  </a:cubicBezTo>
                  <a:cubicBezTo>
                    <a:pt x="113" y="233"/>
                    <a:pt x="43" y="236"/>
                    <a:pt x="28" y="270"/>
                  </a:cubicBezTo>
                  <a:cubicBezTo>
                    <a:pt x="0" y="336"/>
                    <a:pt x="131" y="448"/>
                    <a:pt x="287" y="448"/>
                  </a:cubicBezTo>
                  <a:cubicBezTo>
                    <a:pt x="444" y="448"/>
                    <a:pt x="573" y="336"/>
                    <a:pt x="546" y="270"/>
                  </a:cubicBezTo>
                  <a:cubicBezTo>
                    <a:pt x="534" y="236"/>
                    <a:pt x="463" y="233"/>
                    <a:pt x="402" y="241"/>
                  </a:cubicBezTo>
                  <a:cubicBezTo>
                    <a:pt x="399" y="161"/>
                    <a:pt x="344" y="65"/>
                    <a:pt x="310" y="20"/>
                  </a:cubicBezTo>
                  <a:close/>
                </a:path>
              </a:pathLst>
            </a:custGeom>
            <a:solidFill>
              <a:srgbClr val="74b531"/>
            </a:solidFill>
            <a:ln w="0">
              <a:noFill/>
            </a:ln>
          </p:spPr>
          <p:style>
            <a:lnRef idx="0"/>
            <a:fillRef idx="0"/>
            <a:effectRef idx="0"/>
            <a:fontRef idx="minor"/>
          </p:style>
        </p:sp>
        <p:sp>
          <p:nvSpPr>
            <p:cNvPr id="300" name=""/>
            <p:cNvSpPr/>
            <p:nvPr/>
          </p:nvSpPr>
          <p:spPr>
            <a:xfrm>
              <a:off x="9166680" y="5006520"/>
              <a:ext cx="85680" cy="29160"/>
            </a:xfrm>
            <a:custGeom>
              <a:avLst/>
              <a:gdLst/>
              <a:ahLst/>
              <a:rect l="l" t="t" r="r" b="b"/>
              <a:pathLst>
                <a:path w="264" h="92">
                  <a:moveTo>
                    <a:pt x="205" y="32"/>
                  </a:moveTo>
                  <a:cubicBezTo>
                    <a:pt x="187" y="34"/>
                    <a:pt x="167" y="29"/>
                    <a:pt x="153" y="19"/>
                  </a:cubicBezTo>
                  <a:cubicBezTo>
                    <a:pt x="144" y="14"/>
                    <a:pt x="138" y="8"/>
                    <a:pt x="131" y="0"/>
                  </a:cubicBezTo>
                  <a:cubicBezTo>
                    <a:pt x="126" y="8"/>
                    <a:pt x="118" y="14"/>
                    <a:pt x="110" y="19"/>
                  </a:cubicBezTo>
                  <a:cubicBezTo>
                    <a:pt x="93" y="29"/>
                    <a:pt x="75" y="35"/>
                    <a:pt x="57" y="32"/>
                  </a:cubicBezTo>
                  <a:cubicBezTo>
                    <a:pt x="39" y="32"/>
                    <a:pt x="22" y="26"/>
                    <a:pt x="8" y="14"/>
                  </a:cubicBezTo>
                  <a:cubicBezTo>
                    <a:pt x="0" y="8"/>
                    <a:pt x="43" y="91"/>
                    <a:pt x="131" y="91"/>
                  </a:cubicBezTo>
                  <a:cubicBezTo>
                    <a:pt x="220" y="91"/>
                    <a:pt x="263" y="8"/>
                    <a:pt x="254" y="14"/>
                  </a:cubicBezTo>
                  <a:cubicBezTo>
                    <a:pt x="241" y="25"/>
                    <a:pt x="223" y="31"/>
                    <a:pt x="205" y="32"/>
                  </a:cubicBezTo>
                  <a:close/>
                </a:path>
              </a:pathLst>
            </a:custGeom>
            <a:solidFill>
              <a:srgbClr val="74b531"/>
            </a:solidFill>
            <a:ln w="0">
              <a:noFill/>
            </a:ln>
          </p:spPr>
          <p:style>
            <a:lnRef idx="0"/>
            <a:fillRef idx="0"/>
            <a:effectRef idx="0"/>
            <a:fontRef idx="minor"/>
          </p:style>
        </p:sp>
        <p:sp>
          <p:nvSpPr>
            <p:cNvPr id="301" name=""/>
            <p:cNvSpPr/>
            <p:nvPr/>
          </p:nvSpPr>
          <p:spPr>
            <a:xfrm>
              <a:off x="9235080" y="4915800"/>
              <a:ext cx="48960" cy="59760"/>
            </a:xfrm>
            <a:custGeom>
              <a:avLst/>
              <a:gdLst/>
              <a:ahLst/>
              <a:rect l="l" t="t" r="r" b="b"/>
              <a:pathLst>
                <a:path w="162" h="210">
                  <a:moveTo>
                    <a:pt x="57" y="21"/>
                  </a:moveTo>
                  <a:cubicBezTo>
                    <a:pt x="106" y="0"/>
                    <a:pt x="140" y="49"/>
                    <a:pt x="147" y="76"/>
                  </a:cubicBezTo>
                  <a:cubicBezTo>
                    <a:pt x="161" y="116"/>
                    <a:pt x="144" y="161"/>
                    <a:pt x="140" y="170"/>
                  </a:cubicBezTo>
                  <a:cubicBezTo>
                    <a:pt x="136" y="178"/>
                    <a:pt x="100" y="209"/>
                    <a:pt x="19" y="179"/>
                  </a:cubicBezTo>
                  <a:cubicBezTo>
                    <a:pt x="21" y="179"/>
                    <a:pt x="0" y="135"/>
                    <a:pt x="9" y="92"/>
                  </a:cubicBezTo>
                  <a:cubicBezTo>
                    <a:pt x="25" y="69"/>
                    <a:pt x="15" y="37"/>
                    <a:pt x="57" y="21"/>
                  </a:cubicBezTo>
                  <a:close/>
                </a:path>
              </a:pathLst>
            </a:custGeom>
            <a:solidFill>
              <a:srgbClr val="74b531"/>
            </a:solidFill>
            <a:ln w="0">
              <a:noFill/>
            </a:ln>
          </p:spPr>
          <p:style>
            <a:lnRef idx="0"/>
            <a:fillRef idx="0"/>
            <a:effectRef idx="0"/>
            <a:fontRef idx="minor"/>
          </p:style>
        </p:sp>
        <p:sp>
          <p:nvSpPr>
            <p:cNvPr id="302" name=""/>
            <p:cNvSpPr/>
            <p:nvPr/>
          </p:nvSpPr>
          <p:spPr>
            <a:xfrm>
              <a:off x="9236160" y="4912920"/>
              <a:ext cx="51120" cy="64440"/>
            </a:xfrm>
            <a:custGeom>
              <a:avLst/>
              <a:gdLst/>
              <a:ahLst/>
              <a:rect l="l" t="t" r="r" b="b"/>
              <a:pathLst>
                <a:path w="155" h="194">
                  <a:moveTo>
                    <a:pt x="18" y="33"/>
                  </a:moveTo>
                  <a:cubicBezTo>
                    <a:pt x="25" y="25"/>
                    <a:pt x="31" y="18"/>
                    <a:pt x="39" y="13"/>
                  </a:cubicBezTo>
                  <a:cubicBezTo>
                    <a:pt x="43" y="10"/>
                    <a:pt x="48" y="8"/>
                    <a:pt x="52" y="7"/>
                  </a:cubicBezTo>
                  <a:cubicBezTo>
                    <a:pt x="58" y="5"/>
                    <a:pt x="63" y="4"/>
                    <a:pt x="67" y="4"/>
                  </a:cubicBezTo>
                  <a:cubicBezTo>
                    <a:pt x="87" y="0"/>
                    <a:pt x="107" y="10"/>
                    <a:pt x="120" y="23"/>
                  </a:cubicBezTo>
                  <a:cubicBezTo>
                    <a:pt x="133" y="36"/>
                    <a:pt x="144" y="55"/>
                    <a:pt x="149" y="75"/>
                  </a:cubicBezTo>
                  <a:cubicBezTo>
                    <a:pt x="154" y="95"/>
                    <a:pt x="152" y="116"/>
                    <a:pt x="148" y="137"/>
                  </a:cubicBezTo>
                  <a:cubicBezTo>
                    <a:pt x="146" y="146"/>
                    <a:pt x="143" y="156"/>
                    <a:pt x="137" y="165"/>
                  </a:cubicBezTo>
                  <a:cubicBezTo>
                    <a:pt x="137" y="166"/>
                    <a:pt x="137" y="167"/>
                    <a:pt x="136" y="168"/>
                  </a:cubicBezTo>
                  <a:cubicBezTo>
                    <a:pt x="136" y="170"/>
                    <a:pt x="136" y="172"/>
                    <a:pt x="136" y="174"/>
                  </a:cubicBezTo>
                  <a:cubicBezTo>
                    <a:pt x="136" y="174"/>
                    <a:pt x="135" y="174"/>
                    <a:pt x="134" y="175"/>
                  </a:cubicBezTo>
                  <a:cubicBezTo>
                    <a:pt x="133" y="177"/>
                    <a:pt x="131" y="178"/>
                    <a:pt x="128" y="180"/>
                  </a:cubicBezTo>
                  <a:cubicBezTo>
                    <a:pt x="124" y="183"/>
                    <a:pt x="120" y="184"/>
                    <a:pt x="115" y="187"/>
                  </a:cubicBezTo>
                  <a:cubicBezTo>
                    <a:pt x="97" y="193"/>
                    <a:pt x="79" y="193"/>
                    <a:pt x="61" y="191"/>
                  </a:cubicBezTo>
                  <a:cubicBezTo>
                    <a:pt x="43" y="188"/>
                    <a:pt x="27" y="183"/>
                    <a:pt x="10" y="175"/>
                  </a:cubicBezTo>
                  <a:cubicBezTo>
                    <a:pt x="27" y="178"/>
                    <a:pt x="44" y="183"/>
                    <a:pt x="61" y="183"/>
                  </a:cubicBezTo>
                  <a:cubicBezTo>
                    <a:pt x="77" y="183"/>
                    <a:pt x="95" y="181"/>
                    <a:pt x="110" y="175"/>
                  </a:cubicBezTo>
                  <a:cubicBezTo>
                    <a:pt x="113" y="174"/>
                    <a:pt x="116" y="171"/>
                    <a:pt x="120" y="168"/>
                  </a:cubicBezTo>
                  <a:cubicBezTo>
                    <a:pt x="122" y="166"/>
                    <a:pt x="124" y="166"/>
                    <a:pt x="124" y="165"/>
                  </a:cubicBezTo>
                  <a:cubicBezTo>
                    <a:pt x="124" y="164"/>
                    <a:pt x="124" y="163"/>
                    <a:pt x="125" y="162"/>
                  </a:cubicBezTo>
                  <a:cubicBezTo>
                    <a:pt x="128" y="153"/>
                    <a:pt x="130" y="144"/>
                    <a:pt x="133" y="137"/>
                  </a:cubicBezTo>
                  <a:cubicBezTo>
                    <a:pt x="136" y="118"/>
                    <a:pt x="137" y="100"/>
                    <a:pt x="133" y="83"/>
                  </a:cubicBezTo>
                  <a:cubicBezTo>
                    <a:pt x="130" y="66"/>
                    <a:pt x="120" y="51"/>
                    <a:pt x="109" y="39"/>
                  </a:cubicBezTo>
                  <a:cubicBezTo>
                    <a:pt x="97" y="29"/>
                    <a:pt x="82" y="20"/>
                    <a:pt x="67" y="22"/>
                  </a:cubicBezTo>
                  <a:cubicBezTo>
                    <a:pt x="64" y="22"/>
                    <a:pt x="60" y="21"/>
                    <a:pt x="56" y="23"/>
                  </a:cubicBezTo>
                  <a:cubicBezTo>
                    <a:pt x="53" y="25"/>
                    <a:pt x="48" y="25"/>
                    <a:pt x="45" y="26"/>
                  </a:cubicBezTo>
                  <a:cubicBezTo>
                    <a:pt x="36" y="30"/>
                    <a:pt x="30" y="35"/>
                    <a:pt x="25" y="42"/>
                  </a:cubicBezTo>
                  <a:cubicBezTo>
                    <a:pt x="14" y="51"/>
                    <a:pt x="5" y="69"/>
                    <a:pt x="0" y="88"/>
                  </a:cubicBezTo>
                  <a:cubicBezTo>
                    <a:pt x="0" y="69"/>
                    <a:pt x="6" y="50"/>
                    <a:pt x="18" y="33"/>
                  </a:cubicBezTo>
                  <a:close/>
                </a:path>
              </a:pathLst>
            </a:custGeom>
            <a:solidFill>
              <a:srgbClr val="74b531"/>
            </a:solidFill>
            <a:ln w="0">
              <a:noFill/>
            </a:ln>
          </p:spPr>
          <p:style>
            <a:lnRef idx="0"/>
            <a:fillRef idx="0"/>
            <a:effectRef idx="0"/>
            <a:fontRef idx="minor"/>
          </p:style>
        </p:sp>
        <p:sp>
          <p:nvSpPr>
            <p:cNvPr id="303" name=""/>
            <p:cNvSpPr/>
            <p:nvPr/>
          </p:nvSpPr>
          <p:spPr>
            <a:xfrm>
              <a:off x="9243360" y="4930920"/>
              <a:ext cx="27000" cy="34560"/>
            </a:xfrm>
            <a:custGeom>
              <a:avLst/>
              <a:gdLst/>
              <a:ahLst/>
              <a:rect l="l" t="t" r="r" b="b"/>
              <a:pathLst>
                <a:path w="86" h="107">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style>
            <a:lnRef idx="0"/>
            <a:fillRef idx="0"/>
            <a:effectRef idx="0"/>
            <a:fontRef idx="minor"/>
          </p:style>
        </p:sp>
        <p:sp>
          <p:nvSpPr>
            <p:cNvPr id="304" name=""/>
            <p:cNvSpPr/>
            <p:nvPr/>
          </p:nvSpPr>
          <p:spPr>
            <a:xfrm>
              <a:off x="9135360" y="4915800"/>
              <a:ext cx="48600" cy="59760"/>
            </a:xfrm>
            <a:custGeom>
              <a:avLst/>
              <a:gdLst/>
              <a:ahLst/>
              <a:rect l="l" t="t" r="r" b="b"/>
              <a:pathLst>
                <a:path w="160" h="210">
                  <a:moveTo>
                    <a:pt x="103" y="21"/>
                  </a:moveTo>
                  <a:cubicBezTo>
                    <a:pt x="54" y="0"/>
                    <a:pt x="21" y="49"/>
                    <a:pt x="13" y="76"/>
                  </a:cubicBezTo>
                  <a:cubicBezTo>
                    <a:pt x="0" y="116"/>
                    <a:pt x="16" y="161"/>
                    <a:pt x="21" y="170"/>
                  </a:cubicBezTo>
                  <a:cubicBezTo>
                    <a:pt x="25" y="178"/>
                    <a:pt x="60" y="209"/>
                    <a:pt x="141" y="179"/>
                  </a:cubicBezTo>
                  <a:cubicBezTo>
                    <a:pt x="139" y="179"/>
                    <a:pt x="159" y="135"/>
                    <a:pt x="151" y="92"/>
                  </a:cubicBezTo>
                  <a:cubicBezTo>
                    <a:pt x="135" y="69"/>
                    <a:pt x="146" y="37"/>
                    <a:pt x="103" y="21"/>
                  </a:cubicBezTo>
                  <a:close/>
                </a:path>
              </a:pathLst>
            </a:custGeom>
            <a:solidFill>
              <a:srgbClr val="74b531"/>
            </a:solidFill>
            <a:ln w="0">
              <a:noFill/>
            </a:ln>
          </p:spPr>
          <p:style>
            <a:lnRef idx="0"/>
            <a:fillRef idx="0"/>
            <a:effectRef idx="0"/>
            <a:fontRef idx="minor"/>
          </p:style>
        </p:sp>
        <p:sp>
          <p:nvSpPr>
            <p:cNvPr id="305" name=""/>
            <p:cNvSpPr/>
            <p:nvPr/>
          </p:nvSpPr>
          <p:spPr>
            <a:xfrm>
              <a:off x="9131400" y="4913280"/>
              <a:ext cx="51840" cy="63720"/>
            </a:xfrm>
            <a:custGeom>
              <a:avLst/>
              <a:gdLst/>
              <a:ahLst/>
              <a:rect l="l" t="t" r="r" b="b"/>
              <a:pathLst>
                <a:path w="156" h="193">
                  <a:moveTo>
                    <a:pt x="130" y="38"/>
                  </a:moveTo>
                  <a:cubicBezTo>
                    <a:pt x="124" y="32"/>
                    <a:pt x="117" y="27"/>
                    <a:pt x="110" y="24"/>
                  </a:cubicBezTo>
                  <a:cubicBezTo>
                    <a:pt x="107" y="22"/>
                    <a:pt x="102" y="21"/>
                    <a:pt x="99" y="21"/>
                  </a:cubicBezTo>
                  <a:cubicBezTo>
                    <a:pt x="96" y="19"/>
                    <a:pt x="91" y="19"/>
                    <a:pt x="87" y="19"/>
                  </a:cubicBezTo>
                  <a:cubicBezTo>
                    <a:pt x="72" y="19"/>
                    <a:pt x="56" y="25"/>
                    <a:pt x="46" y="37"/>
                  </a:cubicBezTo>
                  <a:cubicBezTo>
                    <a:pt x="35" y="49"/>
                    <a:pt x="24" y="65"/>
                    <a:pt x="21" y="80"/>
                  </a:cubicBezTo>
                  <a:cubicBezTo>
                    <a:pt x="18" y="97"/>
                    <a:pt x="18" y="115"/>
                    <a:pt x="21" y="134"/>
                  </a:cubicBezTo>
                  <a:cubicBezTo>
                    <a:pt x="23" y="142"/>
                    <a:pt x="27" y="152"/>
                    <a:pt x="30" y="158"/>
                  </a:cubicBezTo>
                  <a:cubicBezTo>
                    <a:pt x="31" y="159"/>
                    <a:pt x="31" y="161"/>
                    <a:pt x="32" y="162"/>
                  </a:cubicBezTo>
                  <a:cubicBezTo>
                    <a:pt x="33" y="164"/>
                    <a:pt x="35" y="164"/>
                    <a:pt x="35" y="165"/>
                  </a:cubicBezTo>
                  <a:cubicBezTo>
                    <a:pt x="38" y="167"/>
                    <a:pt x="42" y="170"/>
                    <a:pt x="45" y="172"/>
                  </a:cubicBezTo>
                  <a:cubicBezTo>
                    <a:pt x="60" y="179"/>
                    <a:pt x="76" y="182"/>
                    <a:pt x="94" y="180"/>
                  </a:cubicBezTo>
                  <a:cubicBezTo>
                    <a:pt x="110" y="180"/>
                    <a:pt x="128" y="177"/>
                    <a:pt x="145" y="172"/>
                  </a:cubicBezTo>
                  <a:cubicBezTo>
                    <a:pt x="128" y="180"/>
                    <a:pt x="112" y="185"/>
                    <a:pt x="94" y="189"/>
                  </a:cubicBezTo>
                  <a:cubicBezTo>
                    <a:pt x="76" y="192"/>
                    <a:pt x="58" y="190"/>
                    <a:pt x="39" y="183"/>
                  </a:cubicBezTo>
                  <a:cubicBezTo>
                    <a:pt x="35" y="182"/>
                    <a:pt x="32" y="180"/>
                    <a:pt x="27" y="177"/>
                  </a:cubicBezTo>
                  <a:cubicBezTo>
                    <a:pt x="24" y="176"/>
                    <a:pt x="21" y="174"/>
                    <a:pt x="20" y="172"/>
                  </a:cubicBezTo>
                  <a:cubicBezTo>
                    <a:pt x="20" y="172"/>
                    <a:pt x="19" y="171"/>
                    <a:pt x="18" y="170"/>
                  </a:cubicBezTo>
                  <a:cubicBezTo>
                    <a:pt x="18" y="170"/>
                    <a:pt x="17" y="169"/>
                    <a:pt x="17" y="168"/>
                  </a:cubicBezTo>
                  <a:lnTo>
                    <a:pt x="17" y="167"/>
                  </a:lnTo>
                  <a:cubicBezTo>
                    <a:pt x="16" y="166"/>
                    <a:pt x="16" y="166"/>
                    <a:pt x="15" y="165"/>
                  </a:cubicBezTo>
                  <a:cubicBezTo>
                    <a:pt x="12" y="155"/>
                    <a:pt x="9" y="146"/>
                    <a:pt x="5" y="137"/>
                  </a:cubicBezTo>
                  <a:cubicBezTo>
                    <a:pt x="0" y="117"/>
                    <a:pt x="0" y="97"/>
                    <a:pt x="3" y="75"/>
                  </a:cubicBezTo>
                  <a:cubicBezTo>
                    <a:pt x="9" y="56"/>
                    <a:pt x="20" y="37"/>
                    <a:pt x="33" y="24"/>
                  </a:cubicBezTo>
                  <a:cubicBezTo>
                    <a:pt x="48" y="10"/>
                    <a:pt x="66" y="0"/>
                    <a:pt x="85" y="4"/>
                  </a:cubicBezTo>
                  <a:cubicBezTo>
                    <a:pt x="91" y="4"/>
                    <a:pt x="96" y="6"/>
                    <a:pt x="100" y="7"/>
                  </a:cubicBezTo>
                  <a:cubicBezTo>
                    <a:pt x="105" y="9"/>
                    <a:pt x="109" y="10"/>
                    <a:pt x="114" y="13"/>
                  </a:cubicBezTo>
                  <a:cubicBezTo>
                    <a:pt x="121" y="19"/>
                    <a:pt x="128" y="25"/>
                    <a:pt x="135" y="34"/>
                  </a:cubicBezTo>
                  <a:cubicBezTo>
                    <a:pt x="146" y="47"/>
                    <a:pt x="152" y="67"/>
                    <a:pt x="155" y="87"/>
                  </a:cubicBezTo>
                  <a:cubicBezTo>
                    <a:pt x="149" y="69"/>
                    <a:pt x="143" y="50"/>
                    <a:pt x="130" y="38"/>
                  </a:cubicBezTo>
                  <a:close/>
                </a:path>
              </a:pathLst>
            </a:custGeom>
            <a:solidFill>
              <a:srgbClr val="74b531"/>
            </a:solidFill>
            <a:ln w="0">
              <a:noFill/>
            </a:ln>
          </p:spPr>
          <p:style>
            <a:lnRef idx="0"/>
            <a:fillRef idx="0"/>
            <a:effectRef idx="0"/>
            <a:fontRef idx="minor"/>
          </p:style>
        </p:sp>
        <p:sp>
          <p:nvSpPr>
            <p:cNvPr id="306" name=""/>
            <p:cNvSpPr/>
            <p:nvPr/>
          </p:nvSpPr>
          <p:spPr>
            <a:xfrm>
              <a:off x="9148320" y="4930920"/>
              <a:ext cx="27000" cy="34560"/>
            </a:xfrm>
            <a:custGeom>
              <a:avLst/>
              <a:gdLst/>
              <a:ahLst/>
              <a:rect l="l" t="t" r="r" b="b"/>
              <a:pathLst>
                <a:path w="86" h="107">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style>
            <a:lnRef idx="0"/>
            <a:fillRef idx="0"/>
            <a:effectRef idx="0"/>
            <a:fontRef idx="minor"/>
          </p:style>
        </p:sp>
        <p:sp>
          <p:nvSpPr>
            <p:cNvPr id="307" name=""/>
            <p:cNvSpPr/>
            <p:nvPr/>
          </p:nvSpPr>
          <p:spPr>
            <a:xfrm>
              <a:off x="9195480" y="4998600"/>
              <a:ext cx="27720" cy="22680"/>
            </a:xfrm>
            <a:custGeom>
              <a:avLst/>
              <a:gdLst/>
              <a:ahLst/>
              <a:rect l="l" t="t" r="r" b="b"/>
              <a:pathLst>
                <a:path w="88" h="74">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style>
            <a:lnRef idx="0"/>
            <a:fillRef idx="0"/>
            <a:effectRef idx="0"/>
            <a:fontRef idx="minor"/>
          </p:style>
        </p:sp>
        <p:sp>
          <p:nvSpPr>
            <p:cNvPr id="308" name=""/>
            <p:cNvSpPr/>
            <p:nvPr/>
          </p:nvSpPr>
          <p:spPr>
            <a:xfrm>
              <a:off x="9151560" y="4976640"/>
              <a:ext cx="114480" cy="38880"/>
            </a:xfrm>
            <a:custGeom>
              <a:avLst/>
              <a:gdLst/>
              <a:ahLst/>
              <a:rect l="l" t="t" r="r" b="b"/>
              <a:pathLst>
                <a:path w="329" h="120">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style>
            <a:lnRef idx="0"/>
            <a:fillRef idx="0"/>
            <a:effectRef idx="0"/>
            <a:fontRef idx="minor"/>
          </p:style>
        </p:sp>
        <p:sp>
          <p:nvSpPr>
            <p:cNvPr id="309" name=""/>
            <p:cNvSpPr/>
            <p:nvPr/>
          </p:nvSpPr>
          <p:spPr>
            <a:xfrm>
              <a:off x="9188280" y="4968720"/>
              <a:ext cx="41400" cy="18000"/>
            </a:xfrm>
            <a:custGeom>
              <a:avLst/>
              <a:gdLst/>
              <a:ahLst/>
              <a:rect l="l" t="t" r="r" b="b"/>
              <a:pathLst>
                <a:path w="135" h="61">
                  <a:moveTo>
                    <a:pt x="67" y="0"/>
                  </a:moveTo>
                  <a:cubicBezTo>
                    <a:pt x="56" y="0"/>
                    <a:pt x="21" y="0"/>
                    <a:pt x="9" y="10"/>
                  </a:cubicBezTo>
                  <a:cubicBezTo>
                    <a:pt x="0" y="16"/>
                    <a:pt x="7" y="32"/>
                    <a:pt x="28" y="48"/>
                  </a:cubicBezTo>
                  <a:cubicBezTo>
                    <a:pt x="43" y="58"/>
                    <a:pt x="56" y="60"/>
                    <a:pt x="66" y="60"/>
                  </a:cubicBezTo>
                  <a:cubicBezTo>
                    <a:pt x="77" y="60"/>
                    <a:pt x="91" y="56"/>
                    <a:pt x="104" y="48"/>
                  </a:cubicBezTo>
                  <a:cubicBezTo>
                    <a:pt x="130" y="32"/>
                    <a:pt x="134" y="16"/>
                    <a:pt x="126" y="10"/>
                  </a:cubicBezTo>
                  <a:cubicBezTo>
                    <a:pt x="115" y="0"/>
                    <a:pt x="79" y="0"/>
                    <a:pt x="67" y="0"/>
                  </a:cubicBezTo>
                  <a:close/>
                </a:path>
              </a:pathLst>
            </a:custGeom>
            <a:solidFill>
              <a:srgbClr val="74b531"/>
            </a:solidFill>
            <a:ln w="0">
              <a:noFill/>
            </a:ln>
          </p:spPr>
          <p:style>
            <a:lnRef idx="0"/>
            <a:fillRef idx="0"/>
            <a:effectRef idx="0"/>
            <a:fontRef idx="minor"/>
          </p:style>
        </p:sp>
      </p:grpSp>
      <p:sp>
        <p:nvSpPr>
          <p:cNvPr id="3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11"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lnSpc>
                <a:spcPct val="100000"/>
              </a:lnSpc>
            </a:pPr>
            <a:r>
              <a:rPr b="0" lang="en-IN" sz="4400" spc="-1" strike="noStrike">
                <a:latin typeface="Arial"/>
              </a:rPr>
              <a:t>Data Type in Java</a:t>
            </a:r>
            <a:endParaRPr b="0" lang="en-IN" sz="4400" spc="-1" strike="noStrike">
              <a:latin typeface="Arial"/>
            </a:endParaRPr>
          </a:p>
        </p:txBody>
      </p:sp>
      <p:pic>
        <p:nvPicPr>
          <p:cNvPr id="349" name="" descr=""/>
          <p:cNvPicPr/>
          <p:nvPr/>
        </p:nvPicPr>
        <p:blipFill>
          <a:blip r:embed="rId1"/>
          <a:stretch/>
        </p:blipFill>
        <p:spPr>
          <a:xfrm>
            <a:off x="1063080" y="720000"/>
            <a:ext cx="8836920" cy="382932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lnSpc>
                <a:spcPct val="100000"/>
              </a:lnSpc>
            </a:pPr>
            <a:r>
              <a:rPr b="0" lang="en-IN" sz="4400" spc="-1" strike="noStrike">
                <a:latin typeface="Arial"/>
              </a:rPr>
              <a:t>long</a:t>
            </a:r>
            <a:endParaRPr b="0" lang="en-IN" sz="4400" spc="-1" strike="noStrike">
              <a:latin typeface="Arial"/>
            </a:endParaRPr>
          </a:p>
        </p:txBody>
      </p:sp>
      <p:sp>
        <p:nvSpPr>
          <p:cNvPr id="366"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48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Now, this is something interesting data type which consumes 8 bytes of memory in the disk. It is an integer type that stores whole numbers ranging from -9223372036854775808 to 9223372036854775807, phew that takes a considerable amount of time to read that range.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Syntax: </a:t>
            </a:r>
            <a:endParaRPr b="0" lang="en-IN" sz="3200" spc="-1" strike="noStrike">
              <a:latin typeface="Arial"/>
            </a:endParaRPr>
          </a:p>
          <a:p>
            <a:pPr>
              <a:lnSpc>
                <a:spcPct val="100000"/>
              </a:lnSpc>
              <a:spcBef>
                <a:spcPts val="1417"/>
              </a:spcBef>
            </a:pP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long longVar;</a:t>
            </a:r>
            <a:endParaRPr b="0" lang="en-IN" sz="3200" spc="-1" strike="noStrike">
              <a:latin typeface="Arial"/>
            </a:endParaRPr>
          </a:p>
          <a:p>
            <a:pPr>
              <a:lnSpc>
                <a:spcPct val="100000"/>
              </a:lnSpc>
              <a:spcBef>
                <a:spcPts val="1417"/>
              </a:spcBef>
            </a:pP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Size: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8 byte ( 64 bits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lnSpc>
                <a:spcPct val="100000"/>
              </a:lnSpc>
            </a:pPr>
            <a:r>
              <a:rPr b="0" lang="en-IN" sz="4400" spc="-1" strike="noStrike">
                <a:latin typeface="Arial"/>
              </a:rPr>
              <a:t>float</a:t>
            </a:r>
            <a:endParaRPr b="0" lang="en-IN" sz="4400" spc="-1" strike="noStrike">
              <a:latin typeface="Arial"/>
            </a:endParaRPr>
          </a:p>
        </p:txBody>
      </p:sp>
      <p:sp>
        <p:nvSpPr>
          <p:cNvPr id="368"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47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Float is a floating-point data type, meaning that it can store the values including their decimal precision.</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Syntax: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float floatVar;</a:t>
            </a:r>
            <a:endParaRPr b="0" lang="en-IN" sz="3200" spc="-1" strike="noStrike">
              <a:latin typeface="Arial"/>
            </a:endParaRPr>
          </a:p>
          <a:p>
            <a:pPr>
              <a:lnSpc>
                <a:spcPct val="100000"/>
              </a:lnSpc>
              <a:spcBef>
                <a:spcPts val="1417"/>
              </a:spcBef>
            </a:pP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Size: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4 byte ( 32 bits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Values: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upto 7 decimal digits</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lnSpc>
                <a:spcPct val="100000"/>
              </a:lnSpc>
            </a:pPr>
            <a:r>
              <a:rPr b="0" lang="en-IN" sz="4400" spc="-1" strike="noStrike">
                <a:latin typeface="Arial"/>
              </a:rPr>
              <a:t>double</a:t>
            </a:r>
            <a:endParaRPr b="0" lang="en-IN" sz="4400" spc="-1" strike="noStrike">
              <a:latin typeface="Arial"/>
            </a:endParaRPr>
          </a:p>
        </p:txBody>
      </p:sp>
      <p:sp>
        <p:nvSpPr>
          <p:cNvPr id="370"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66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Double is similar to float, but as the name says it is twice the float in the case of decimal precision.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Syntax: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double doubleVar;</a:t>
            </a:r>
            <a:endParaRPr b="0" lang="en-IN" sz="3200" spc="-1" strike="noStrike">
              <a:latin typeface="Arial"/>
            </a:endParaRPr>
          </a:p>
          <a:p>
            <a:pPr>
              <a:lnSpc>
                <a:spcPct val="100000"/>
              </a:lnSpc>
              <a:spcBef>
                <a:spcPts val="1417"/>
              </a:spcBef>
            </a:pP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Size: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8 byte ( 64 bits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Values: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lnSpc>
                <a:spcPct val="100000"/>
              </a:lnSpc>
            </a:pPr>
            <a:r>
              <a:rPr b="0" lang="en-IN" sz="4400" spc="-1" strike="noStrike">
                <a:latin typeface="Arial"/>
              </a:rPr>
              <a:t>char</a:t>
            </a:r>
            <a:endParaRPr b="0" lang="en-IN" sz="4400" spc="-1" strike="noStrike">
              <a:latin typeface="Arial"/>
            </a:endParaRPr>
          </a:p>
        </p:txBody>
      </p:sp>
      <p:sp>
        <p:nvSpPr>
          <p:cNvPr id="372"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63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8. char: The char data type is a single 16-bit Unicode character.</a:t>
            </a:r>
            <a:endParaRPr b="0" lang="en-IN" sz="3200" spc="-1" strike="noStrike">
              <a:latin typeface="Arial"/>
            </a:endParaRPr>
          </a:p>
          <a:p>
            <a:pPr>
              <a:lnSpc>
                <a:spcPct val="100000"/>
              </a:lnSpc>
              <a:spcBef>
                <a:spcPts val="1417"/>
              </a:spcBef>
            </a:pP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Syntax: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char charVar;</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Size: </a:t>
            </a:r>
            <a:endParaRPr b="0" lang="en-IN" sz="3200" spc="-1" strike="noStrike">
              <a:latin typeface="Arial"/>
            </a:endParaRPr>
          </a:p>
          <a:p>
            <a:pPr>
              <a:lnSpc>
                <a:spcPct val="100000"/>
              </a:lnSpc>
              <a:spcBef>
                <a:spcPts val="1417"/>
              </a:spcBef>
            </a:pP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2 byte ( 16 bits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title"/>
          </p:nvPr>
        </p:nvSpPr>
        <p:spPr>
          <a:xfrm>
            <a:off x="504000" y="74160"/>
            <a:ext cx="9070920" cy="1249200"/>
          </a:xfrm>
          <a:prstGeom prst="rect">
            <a:avLst/>
          </a:prstGeom>
          <a:noFill/>
          <a:ln w="0">
            <a:noFill/>
          </a:ln>
        </p:spPr>
        <p:txBody>
          <a:bodyPr lIns="0" rIns="0" tIns="0" bIns="0" anchor="ctr">
            <a:noAutofit/>
          </a:bodyPr>
          <a:p>
            <a:pPr marL="432000" indent="-324000" algn="ctr">
              <a:lnSpc>
                <a:spcPct val="100000"/>
              </a:lnSpc>
              <a:spcBef>
                <a:spcPts val="1417"/>
              </a:spcBef>
              <a:buClr>
                <a:srgbClr val="000000"/>
              </a:buClr>
              <a:buSzPct val="45000"/>
              <a:buFont typeface="Wingdings" charset="2"/>
              <a:buChar char=""/>
            </a:pPr>
            <a:r>
              <a:rPr b="0" lang="en-IN" sz="4400" spc="-1" strike="noStrike">
                <a:latin typeface="Arial"/>
              </a:rPr>
              <a:t>Non-Primitive Datatypes</a:t>
            </a:r>
            <a:br/>
            <a:r>
              <a:rPr b="0" lang="en-IN" sz="4400" spc="-1" strike="noStrike">
                <a:latin typeface="Arial"/>
              </a:rPr>
              <a:t> </a:t>
            </a:r>
            <a:endParaRPr b="0" lang="en-IN" sz="4400" spc="-1" strike="noStrike">
              <a:latin typeface="Arial"/>
            </a:endParaRPr>
          </a:p>
        </p:txBody>
      </p:sp>
      <p:sp>
        <p:nvSpPr>
          <p:cNvPr id="374" name="PlaceHolder 2"/>
          <p:cNvSpPr>
            <a:spLocks noGrp="1"/>
          </p:cNvSpPr>
          <p:nvPr>
            <p:ph/>
          </p:nvPr>
        </p:nvSpPr>
        <p:spPr>
          <a:xfrm>
            <a:off x="504000" y="1218600"/>
            <a:ext cx="9070920" cy="3287520"/>
          </a:xfrm>
          <a:prstGeom prst="rect">
            <a:avLst/>
          </a:prstGeom>
          <a:noFill/>
          <a:ln w="0">
            <a:noFill/>
          </a:ln>
        </p:spPr>
        <p:txBody>
          <a:bodyPr lIns="0" rIns="0" tIns="0" bIns="0" anchor="t">
            <a:normAutofit fontScale="87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Non-Primitive Datatypes</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Non-Primitive data types refer to objects and hence they are called reference types. Examples of non-primitive types include Strings, Arrays, Classes, Interface, etc. Below image depicts various non-primitive data types.</a:t>
            </a:r>
            <a:endParaRPr b="0" lang="en-IN" sz="3200" spc="-1" strike="noStrike">
              <a:latin typeface="Arial"/>
            </a:endParaRPr>
          </a:p>
          <a:p>
            <a:pPr>
              <a:lnSpc>
                <a:spcPct val="100000"/>
              </a:lnSpc>
              <a:spcBef>
                <a:spcPts val="1417"/>
              </a:spcBef>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lnSpc>
                <a:spcPct val="100000"/>
              </a:lnSpc>
            </a:pPr>
            <a:r>
              <a:rPr b="0" lang="en-IN" sz="4400" spc="-1" strike="noStrike">
                <a:latin typeface="Arial"/>
              </a:rPr>
              <a:t>Non primitive data type</a:t>
            </a:r>
            <a:endParaRPr b="0" lang="en-IN" sz="4400" spc="-1" strike="noStrike">
              <a:latin typeface="Arial"/>
            </a:endParaRPr>
          </a:p>
        </p:txBody>
      </p:sp>
      <p:pic>
        <p:nvPicPr>
          <p:cNvPr id="376" name="" descr=""/>
          <p:cNvPicPr/>
          <p:nvPr/>
        </p:nvPicPr>
        <p:blipFill>
          <a:blip r:embed="rId1"/>
          <a:stretch/>
        </p:blipFill>
        <p:spPr>
          <a:xfrm>
            <a:off x="504000" y="2262240"/>
            <a:ext cx="9240120" cy="14389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marL="432000" indent="-324000" algn="ctr">
              <a:lnSpc>
                <a:spcPct val="100000"/>
              </a:lnSpc>
              <a:spcBef>
                <a:spcPts val="1417"/>
              </a:spcBef>
              <a:buClr>
                <a:srgbClr val="000000"/>
              </a:buClr>
              <a:buSzPct val="45000"/>
              <a:buFont typeface="Wingdings" charset="2"/>
              <a:buChar char=""/>
            </a:pPr>
            <a:r>
              <a:rPr b="0" lang="en-IN" sz="4400" spc="-1" strike="noStrike">
                <a:latin typeface="Arial"/>
              </a:rPr>
              <a:t>non-primitive data types in short.</a:t>
            </a:r>
            <a:endParaRPr b="0" lang="en-IN" sz="4400" spc="-1" strike="noStrike">
              <a:latin typeface="Arial"/>
            </a:endParaRPr>
          </a:p>
        </p:txBody>
      </p:sp>
      <p:sp>
        <p:nvSpPr>
          <p:cNvPr id="378"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6000"/>
          </a:bodyPr>
          <a:p>
            <a:pPr marL="432000" indent="-324000">
              <a:lnSpc>
                <a:spcPct val="100000"/>
              </a:lnSpc>
              <a:spcBef>
                <a:spcPts val="1417"/>
              </a:spcBef>
              <a:buClr>
                <a:srgbClr val="000000"/>
              </a:buClr>
              <a:buSzPct val="45000"/>
              <a:buFont typeface="Wingdings" charset="2"/>
              <a:buChar char=""/>
            </a:pPr>
            <a:r>
              <a:rPr b="1" lang="en-IN" sz="24920" spc="-1" strike="noStrike">
                <a:latin typeface="Arial"/>
              </a:rPr>
              <a:t>Classes in Java</a:t>
            </a:r>
            <a:endParaRPr b="0" lang="en-IN" sz="2492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4920" spc="-1" strike="noStrike">
                <a:latin typeface="Arial"/>
              </a:rPr>
              <a:t>These are the special user defined data type. It has member variables and class methods. They are blueprinted by objects.</a:t>
            </a:r>
            <a:endParaRPr b="0" lang="en-IN" sz="2492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4920" spc="-1" strike="noStrike">
                <a:latin typeface="Arial"/>
              </a:rPr>
              <a:t>    </a:t>
            </a:r>
            <a:r>
              <a:rPr b="1" lang="en-IN" sz="24920" spc="-1" strike="noStrike">
                <a:latin typeface="Arial"/>
              </a:rPr>
              <a:t>Java program to illustrate classes:</a:t>
            </a:r>
            <a:endParaRPr b="0" lang="en-IN" sz="2492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4920" spc="-1" strike="noStrike">
                <a:latin typeface="Arial"/>
              </a:rPr>
              <a:t>    </a:t>
            </a:r>
            <a:r>
              <a:rPr b="0" lang="en-IN" sz="24920" spc="-1" strike="noStrike">
                <a:latin typeface="Arial"/>
              </a:rPr>
              <a:t>class DataFlair {</a:t>
            </a:r>
            <a:endParaRPr b="0" lang="en-IN" sz="2492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4920" spc="-1" strike="noStrike">
                <a:latin typeface="Arial"/>
              </a:rPr>
              <a:t>     </a:t>
            </a:r>
            <a:r>
              <a:rPr b="0" lang="en-IN" sz="24920" spc="-1" strike="noStrike">
                <a:latin typeface="Arial"/>
              </a:rPr>
              <a:t>int a, b, c;</a:t>
            </a:r>
            <a:endParaRPr b="0" lang="en-IN" sz="2492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4920" spc="-1" strike="noStrike">
                <a:latin typeface="Arial"/>
              </a:rPr>
              <a:t>    </a:t>
            </a:r>
            <a:endParaRPr b="0" lang="en-IN" sz="2492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4920" spc="-1" strike="noStrike">
                <a:latin typeface="Arial"/>
              </a:rPr>
              <a:t>    </a:t>
            </a:r>
            <a:r>
              <a:rPr b="0" lang="en-IN" sz="24920" spc="-1" strike="noStrike">
                <a:latin typeface="Arial"/>
              </a:rPr>
              <a:t>void teach() {</a:t>
            </a:r>
            <a:endParaRPr b="0" lang="en-IN" sz="2492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4920" spc="-1" strike="noStrike">
                <a:latin typeface="Arial"/>
              </a:rPr>
              <a:t>    </a:t>
            </a:r>
            <a:r>
              <a:rPr b="0" lang="en-IN" sz="24920" spc="-1" strike="noStrike">
                <a:latin typeface="Arial"/>
              </a:rPr>
              <a:t>System.out.println(“Hi I am teaching at DataFlair”);</a:t>
            </a:r>
            <a:endParaRPr b="0" lang="en-IN" sz="2492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4920" spc="-1" strike="noStrike">
                <a:latin typeface="Arial"/>
              </a:rPr>
              <a:t>  </a:t>
            </a:r>
            <a:r>
              <a:rPr b="0" lang="en-IN" sz="24920" spc="-1" strike="noStrike">
                <a:latin typeface="Arial"/>
              </a:rPr>
              <a:t>}</a:t>
            </a:r>
            <a:endParaRPr b="0" lang="en-IN" sz="2492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4920" spc="-1" strike="noStrike">
                <a:latin typeface="Arial"/>
              </a:rPr>
              <a:t>     </a:t>
            </a:r>
            <a:r>
              <a:rPr b="0" lang="en-IN" sz="24920" spc="-1" strike="noStrike">
                <a:latin typeface="Arial"/>
              </a:rPr>
              <a:t>void learn() {</a:t>
            </a:r>
            <a:endParaRPr b="0" lang="en-IN" sz="2492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4920" spc="-1" strike="noStrike">
                <a:latin typeface="Arial"/>
              </a:rPr>
              <a:t>    </a:t>
            </a:r>
            <a:r>
              <a:rPr b="0" lang="en-IN" sz="24920" spc="-1" strike="noStrike">
                <a:latin typeface="Arial"/>
              </a:rPr>
              <a:t>System.out.println(“Hi I am learning at DataFlair”);.</a:t>
            </a:r>
            <a:endParaRPr b="0" lang="en-IN" sz="2492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4920" spc="-1" strike="noStrike">
                <a:latin typeface="Arial"/>
              </a:rPr>
              <a:t>  </a:t>
            </a:r>
            <a:r>
              <a:rPr b="0" lang="en-IN" sz="24920" spc="-1" strike="noStrike">
                <a:latin typeface="Arial"/>
              </a:rPr>
              <a:t>}</a:t>
            </a:r>
            <a:endParaRPr b="0" lang="en-IN" sz="2492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marL="432000" indent="-324000" algn="ctr">
              <a:lnSpc>
                <a:spcPct val="100000"/>
              </a:lnSpc>
              <a:spcBef>
                <a:spcPts val="1417"/>
              </a:spcBef>
              <a:buClr>
                <a:srgbClr val="000000"/>
              </a:buClr>
              <a:buSzPct val="45000"/>
              <a:buFont typeface="Wingdings" charset="2"/>
              <a:buChar char=""/>
            </a:pPr>
            <a:r>
              <a:rPr b="0" lang="en-IN" sz="4400" spc="-1" strike="noStrike">
                <a:latin typeface="Arial"/>
              </a:rPr>
              <a:t>Interfaces in Java</a:t>
            </a:r>
            <a:endParaRPr b="0" lang="en-IN" sz="4400" spc="-1" strike="noStrike">
              <a:latin typeface="Arial"/>
            </a:endParaRPr>
          </a:p>
        </p:txBody>
      </p:sp>
      <p:sp>
        <p:nvSpPr>
          <p:cNvPr id="380" name="PlaceHolder 2"/>
          <p:cNvSpPr>
            <a:spLocks noGrp="1"/>
          </p:cNvSpPr>
          <p:nvPr>
            <p:ph/>
          </p:nvPr>
        </p:nvSpPr>
        <p:spPr>
          <a:xfrm>
            <a:off x="504000" y="1391400"/>
            <a:ext cx="9070920" cy="3287520"/>
          </a:xfrm>
          <a:prstGeom prst="rect">
            <a:avLst/>
          </a:prstGeom>
          <a:noFill/>
          <a:ln w="0">
            <a:noFill/>
          </a:ln>
        </p:spPr>
        <p:txBody>
          <a:bodyPr lIns="0" rIns="0" tIns="0" bIns="0" anchor="t">
            <a:normAutofit/>
          </a:bodyPr>
          <a:p>
            <a:pPr>
              <a:lnSpc>
                <a:spcPct val="100000"/>
              </a:lnSpc>
              <a:spcBef>
                <a:spcPts val="1417"/>
              </a:spcBef>
            </a:pPr>
            <a:endParaRPr b="0" lang="en-IN" sz="3200" spc="-1" strike="noStrike">
              <a:latin typeface="Arial"/>
            </a:endParaRPr>
          </a:p>
          <a:p>
            <a:pPr marL="432000" indent="-324000" algn="just">
              <a:lnSpc>
                <a:spcPct val="100000"/>
              </a:lnSpc>
              <a:spcBef>
                <a:spcPts val="1417"/>
              </a:spcBef>
              <a:buClr>
                <a:srgbClr val="000000"/>
              </a:buClr>
              <a:buSzPct val="45000"/>
              <a:buFont typeface="Wingdings" charset="2"/>
              <a:buChar char=""/>
            </a:pPr>
            <a:r>
              <a:rPr b="0" lang="en-IN" sz="2600" spc="-1" strike="noStrike">
                <a:latin typeface="Arial"/>
              </a:rPr>
              <a:t>These are similar to classes. However there is one prime difference, i,.e the methods are abstract by default. i.e, they have no body.</a:t>
            </a:r>
            <a:endParaRPr b="0" lang="en-IN" sz="2600" spc="-1" strike="noStrike">
              <a:latin typeface="Arial"/>
            </a:endParaRPr>
          </a:p>
          <a:p>
            <a:pPr marL="432000" indent="-324000" algn="just">
              <a:lnSpc>
                <a:spcPct val="100000"/>
              </a:lnSpc>
              <a:spcBef>
                <a:spcPts val="1417"/>
              </a:spcBef>
              <a:buClr>
                <a:srgbClr val="000000"/>
              </a:buClr>
              <a:buSzPct val="45000"/>
              <a:buFont typeface="Wingdings" charset="2"/>
              <a:buChar char=""/>
            </a:pPr>
            <a:r>
              <a:rPr b="0" lang="en-IN" sz="2600" spc="-1" strike="noStrike">
                <a:latin typeface="Arial"/>
              </a:rPr>
              <a:t>Similarly, like objects, interfaces are also the blueprints of a class.</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title"/>
          </p:nvPr>
        </p:nvSpPr>
        <p:spPr>
          <a:xfrm>
            <a:off x="504000" y="16560"/>
            <a:ext cx="9070920" cy="1358640"/>
          </a:xfrm>
          <a:prstGeom prst="rect">
            <a:avLst/>
          </a:prstGeom>
          <a:noFill/>
          <a:ln w="0">
            <a:noFill/>
          </a:ln>
        </p:spPr>
        <p:txBody>
          <a:bodyPr lIns="0" rIns="0" tIns="0" bIns="0" anchor="ctr">
            <a:noAutofit/>
          </a:bodyPr>
          <a:p>
            <a:pPr marL="432000" indent="-324000">
              <a:lnSpc>
                <a:spcPct val="100000"/>
              </a:lnSpc>
              <a:spcBef>
                <a:spcPts val="1417"/>
              </a:spcBef>
              <a:buClr>
                <a:srgbClr val="000000"/>
              </a:buClr>
              <a:buSzPct val="45000"/>
              <a:buFont typeface="Wingdings" charset="2"/>
              <a:buChar char=""/>
            </a:pPr>
            <a:r>
              <a:rPr b="0" lang="en-IN" sz="2400" spc="-1" strike="noStrike">
                <a:latin typeface="Arial"/>
              </a:rPr>
              <a:t>If the class implements an interface, then it is supposed to add detail to every function of the interface. If not, then we must declare the class as abstract.</a:t>
            </a:r>
            <a:br/>
            <a:r>
              <a:rPr b="0" lang="en-IN" sz="2400" spc="-1" strike="noStrike">
                <a:latin typeface="Arial"/>
              </a:rPr>
              <a:t> </a:t>
            </a:r>
            <a:endParaRPr b="0" lang="en-IN" sz="2400" spc="-1" strike="noStrike">
              <a:latin typeface="Arial"/>
            </a:endParaRPr>
          </a:p>
        </p:txBody>
      </p:sp>
      <p:sp>
        <p:nvSpPr>
          <p:cNvPr id="382"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5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650" spc="-1" strike="noStrike">
                <a:latin typeface="Arial"/>
              </a:rPr>
              <a:t>Example program to illustrate interfaces in Java:</a:t>
            </a:r>
            <a:endParaRPr b="0" lang="en-IN" sz="2265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650" spc="-1" strike="noStrike">
                <a:latin typeface="Arial"/>
              </a:rPr>
              <a:t>interface DataFlair {</a:t>
            </a:r>
            <a:endParaRPr b="0" lang="en-IN" sz="2265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650" spc="-1" strike="noStrike">
                <a:latin typeface="Arial"/>
              </a:rPr>
              <a:t>  </a:t>
            </a:r>
            <a:r>
              <a:rPr b="0" lang="en-IN" sz="22650" spc="-1" strike="noStrike">
                <a:latin typeface="Arial"/>
              </a:rPr>
              <a:t>void teach();</a:t>
            </a:r>
            <a:endParaRPr b="0" lang="en-IN" sz="2265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650" spc="-1" strike="noStrike">
                <a:latin typeface="Arial"/>
              </a:rPr>
              <a:t>  </a:t>
            </a:r>
            <a:r>
              <a:rPr b="0" lang="en-IN" sz="22650" spc="-1" strike="noStrike">
                <a:latin typeface="Arial"/>
              </a:rPr>
              <a:t>void learn();</a:t>
            </a:r>
            <a:endParaRPr b="0" lang="en-IN" sz="2265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650" spc="-1" strike="noStrike">
                <a:latin typeface="Arial"/>
              </a:rPr>
              <a:t>}</a:t>
            </a:r>
            <a:endParaRPr b="0" lang="en-IN" sz="2265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650" spc="-1" strike="noStrike">
                <a:latin typeface="Arial"/>
              </a:rPr>
              <a:t>class DataFlairCls implements DataFlair {</a:t>
            </a:r>
            <a:endParaRPr b="0" lang="en-IN" sz="2265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650" spc="-1" strike="noStrike">
                <a:latin typeface="Arial"/>
              </a:rPr>
              <a:t>  </a:t>
            </a:r>
            <a:r>
              <a:rPr b="0" lang="en-IN" sz="22650" spc="-1" strike="noStrike">
                <a:latin typeface="Arial"/>
              </a:rPr>
              <a:t>public void teach() {</a:t>
            </a:r>
            <a:endParaRPr b="0" lang="en-IN" sz="2265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650" spc="-1" strike="noStrike">
                <a:latin typeface="Arial"/>
              </a:rPr>
              <a:t>    </a:t>
            </a:r>
            <a:r>
              <a:rPr b="0" lang="en-IN" sz="22650" spc="-1" strike="noStrike">
                <a:latin typeface="Arial"/>
              </a:rPr>
              <a:t>System.out.println("I teach at DataFlair");</a:t>
            </a:r>
            <a:endParaRPr b="0" lang="en-IN" sz="2265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650" spc="-1" strike="noStrike">
                <a:latin typeface="Arial"/>
              </a:rPr>
              <a:t>  </a:t>
            </a:r>
            <a:r>
              <a:rPr b="0" lang="en-IN" sz="22650" spc="-1" strike="noStrike">
                <a:latin typeface="Arial"/>
              </a:rPr>
              <a:t>}</a:t>
            </a:r>
            <a:endParaRPr b="0" lang="en-IN" sz="2265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650" spc="-1" strike="noStrike">
                <a:latin typeface="Arial"/>
              </a:rPr>
              <a:t>  </a:t>
            </a:r>
            <a:r>
              <a:rPr b="0" lang="en-IN" sz="22650" spc="-1" strike="noStrike">
                <a:latin typeface="Arial"/>
              </a:rPr>
              <a:t>public void learn() {</a:t>
            </a:r>
            <a:endParaRPr b="0" lang="en-IN" sz="2265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650" spc="-1" strike="noStrike">
                <a:latin typeface="Arial"/>
              </a:rPr>
              <a:t>    </a:t>
            </a:r>
            <a:r>
              <a:rPr b="0" lang="en-IN" sz="22650" spc="-1" strike="noStrike">
                <a:latin typeface="Arial"/>
              </a:rPr>
              <a:t>System.out.println("I learn at DataFlair");</a:t>
            </a:r>
            <a:endParaRPr b="0" lang="en-IN" sz="2265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650" spc="-1" strike="noStrike">
                <a:latin typeface="Arial"/>
              </a:rPr>
              <a:t>  </a:t>
            </a:r>
            <a:r>
              <a:rPr b="0" lang="en-IN" sz="22650" spc="-1" strike="noStrike">
                <a:latin typeface="Arial"/>
              </a:rPr>
              <a:t>}</a:t>
            </a:r>
            <a:endParaRPr b="0" lang="en-IN" sz="2265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650" spc="-1" strike="noStrike">
                <a:latin typeface="Arial"/>
              </a:rPr>
              <a:t>  </a:t>
            </a:r>
            <a:r>
              <a:rPr b="0" lang="en-IN" sz="22650" spc="-1" strike="noStrike">
                <a:latin typeface="Arial"/>
              </a:rPr>
              <a:t>public static void main(String[] args) throws IOException {</a:t>
            </a:r>
            <a:endParaRPr b="0" lang="en-IN" sz="2265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650" spc="-1" strike="noStrike">
                <a:latin typeface="Arial"/>
              </a:rPr>
              <a:t>    </a:t>
            </a:r>
            <a:r>
              <a:rPr b="0" lang="en-IN" sz="22650" spc="-1" strike="noStrike">
                <a:latin typeface="Arial"/>
              </a:rPr>
              <a:t>DataFlairCls ob = new DataFlairCls();</a:t>
            </a:r>
            <a:endParaRPr b="0" lang="en-IN" sz="2265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650" spc="-1" strike="noStrike">
                <a:latin typeface="Arial"/>
              </a:rPr>
              <a:t>    </a:t>
            </a:r>
            <a:r>
              <a:rPr b="0" lang="en-IN" sz="22650" spc="-1" strike="noStrike">
                <a:latin typeface="Arial"/>
              </a:rPr>
              <a:t>ob.teach();</a:t>
            </a:r>
            <a:endParaRPr b="0" lang="en-IN" sz="2265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650" spc="-1" strike="noStrike">
                <a:latin typeface="Arial"/>
              </a:rPr>
              <a:t>    </a:t>
            </a:r>
            <a:r>
              <a:rPr b="0" lang="en-IN" sz="22650" spc="-1" strike="noStrike">
                <a:latin typeface="Arial"/>
              </a:rPr>
              <a:t>ob.learn();</a:t>
            </a:r>
            <a:endParaRPr b="0" lang="en-IN" sz="2265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650" spc="-1" strike="noStrike">
                <a:latin typeface="Arial"/>
              </a:rPr>
              <a:t>  </a:t>
            </a:r>
            <a:r>
              <a:rPr b="0" lang="en-IN" sz="22650" spc="-1" strike="noStrike">
                <a:latin typeface="Arial"/>
              </a:rPr>
              <a:t>}</a:t>
            </a:r>
            <a:endParaRPr b="0" lang="en-IN" sz="2265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type="title"/>
          </p:nvPr>
        </p:nvSpPr>
        <p:spPr>
          <a:xfrm>
            <a:off x="504000" y="74160"/>
            <a:ext cx="9070920" cy="1249200"/>
          </a:xfrm>
          <a:prstGeom prst="rect">
            <a:avLst/>
          </a:prstGeom>
          <a:noFill/>
          <a:ln w="0">
            <a:noFill/>
          </a:ln>
        </p:spPr>
        <p:txBody>
          <a:bodyPr lIns="0" rIns="0" tIns="0" bIns="0" anchor="ctr">
            <a:noAutofit/>
          </a:bodyPr>
          <a:p>
            <a:pPr marL="432000" indent="-324000" algn="ctr">
              <a:lnSpc>
                <a:spcPct val="100000"/>
              </a:lnSpc>
              <a:spcBef>
                <a:spcPts val="1417"/>
              </a:spcBef>
              <a:buClr>
                <a:srgbClr val="000000"/>
              </a:buClr>
              <a:buSzPct val="45000"/>
              <a:buFont typeface="Wingdings" charset="2"/>
              <a:buChar char=""/>
            </a:pPr>
            <a:r>
              <a:rPr b="0" lang="en-IN" sz="4400" spc="-1" strike="noStrike">
                <a:latin typeface="Arial"/>
              </a:rPr>
              <a:t>Strings in Java</a:t>
            </a:r>
            <a:br/>
            <a:r>
              <a:rPr b="0" lang="en-IN" sz="4400" spc="-1" strike="noStrike">
                <a:latin typeface="Arial"/>
              </a:rPr>
              <a:t> </a:t>
            </a:r>
            <a:endParaRPr b="0" lang="en-IN" sz="4400" spc="-1" strike="noStrike">
              <a:latin typeface="Arial"/>
            </a:endParaRPr>
          </a:p>
        </p:txBody>
      </p:sp>
      <p:sp>
        <p:nvSpPr>
          <p:cNvPr id="384"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28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5400" spc="-1" strike="noStrike">
                <a:latin typeface="Arial"/>
              </a:rPr>
              <a:t>You may be knowing string as a collection of characters but in Java String is a completely different class altogether. It’s located in java.lang.String. However, strings end with a ‘\0’ character.</a:t>
            </a:r>
            <a:endParaRPr b="0" lang="en-IN" sz="5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5400" spc="-1" strike="noStrike">
                <a:latin typeface="Arial"/>
              </a:rPr>
              <a:t>Java has a lot of methods for manipulating strings such as substring, length and many more.</a:t>
            </a:r>
            <a:endParaRPr b="0" lang="en-IN" sz="5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5400" spc="-1" strike="noStrike">
                <a:latin typeface="Arial"/>
              </a:rPr>
              <a:t>Example:</a:t>
            </a:r>
            <a:endParaRPr b="0" lang="en-IN" sz="5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5400" spc="-1" strike="noStrike">
                <a:latin typeface="Arial"/>
              </a:rPr>
              <a:t>String s=”DataFlair is a fun place to learn”;</a:t>
            </a:r>
            <a:endParaRPr b="0" lang="en-IN" sz="5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5400" spc="-1" strike="noStrike">
                <a:latin typeface="Arial"/>
              </a:rPr>
              <a:t>String sub=s.substring(0,9);</a:t>
            </a:r>
            <a:endParaRPr b="0" lang="en-IN" sz="5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5400" spc="-1" strike="noStrike">
                <a:latin typeface="Arial"/>
              </a:rPr>
              <a:t>System.out.println(sub);</a:t>
            </a:r>
            <a:endParaRPr b="0" lang="en-IN" sz="5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5400" spc="-1" strike="noStrike">
                <a:latin typeface="Arial"/>
              </a:rPr>
              <a:t>Output:</a:t>
            </a:r>
            <a:endParaRPr b="0" lang="en-IN" sz="5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5400" spc="-1" strike="noStrike">
                <a:latin typeface="Arial"/>
              </a:rPr>
              <a:t>DataFlair</a:t>
            </a:r>
            <a:endParaRPr b="0" lang="en-IN" sz="5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marL="432000" indent="-324000" algn="ctr">
              <a:lnSpc>
                <a:spcPct val="100000"/>
              </a:lnSpc>
              <a:spcBef>
                <a:spcPts val="1417"/>
              </a:spcBef>
              <a:buClr>
                <a:srgbClr val="000000"/>
              </a:buClr>
              <a:buSzPct val="45000"/>
              <a:buFont typeface="Wingdings" charset="2"/>
              <a:buChar char=""/>
            </a:pPr>
            <a:r>
              <a:rPr b="0" lang="en-IN" sz="4400" spc="-1" strike="noStrike">
                <a:latin typeface="Arial"/>
              </a:rPr>
              <a:t>Java has two categories of data</a:t>
            </a:r>
            <a:endParaRPr b="0" lang="en-IN" sz="4400" spc="-1" strike="noStrike">
              <a:latin typeface="Arial"/>
            </a:endParaRPr>
          </a:p>
        </p:txBody>
      </p:sp>
      <p:sp>
        <p:nvSpPr>
          <p:cNvPr id="351"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94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Java has two categories of data: </a:t>
            </a:r>
            <a:endParaRPr b="0" lang="en-IN" sz="3200" spc="-1" strike="noStrike">
              <a:latin typeface="Arial"/>
            </a:endParaRPr>
          </a:p>
          <a:p>
            <a:pPr>
              <a:lnSpc>
                <a:spcPct val="100000"/>
              </a:lnSpc>
              <a:spcBef>
                <a:spcPts val="1417"/>
              </a:spcBef>
            </a:pP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Primitive Data Type: such as boolean, char, int,  short, byte, long, float, and double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Non-Primitive Data Type or Object Data type: such as String, Array, etc.</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marL="432000" indent="-324000" algn="ctr">
              <a:lnSpc>
                <a:spcPct val="100000"/>
              </a:lnSpc>
              <a:spcBef>
                <a:spcPts val="1417"/>
              </a:spcBef>
              <a:buClr>
                <a:srgbClr val="000000"/>
              </a:buClr>
              <a:buSzPct val="45000"/>
              <a:buFont typeface="Wingdings" charset="2"/>
              <a:buChar char=""/>
            </a:pPr>
            <a:r>
              <a:rPr b="0" lang="en-IN" sz="4400" spc="-1" strike="noStrike">
                <a:latin typeface="Arial"/>
              </a:rPr>
              <a:t>Arrays in Java</a:t>
            </a:r>
            <a:endParaRPr b="0" lang="en-IN" sz="4400" spc="-1" strike="noStrike">
              <a:latin typeface="Arial"/>
            </a:endParaRPr>
          </a:p>
        </p:txBody>
      </p:sp>
      <p:sp>
        <p:nvSpPr>
          <p:cNvPr id="386"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73000"/>
          </a:bodyPr>
          <a:p>
            <a:pPr>
              <a:lnSpc>
                <a:spcPct val="100000"/>
              </a:lnSpc>
              <a:spcBef>
                <a:spcPts val="1417"/>
              </a:spcBef>
            </a:pP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Arrays are special memory locations that can store a collection of homogeneous data. They are indexed. Arrays always start indexing from 0. Dynamic allocation of arrays is there in Java. Arrays in Java can be passed as method parameters, local variables and static fields.</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Example- int arr[] = new int[100];</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lnSpc>
                <a:spcPct val="100000"/>
              </a:lnSpc>
            </a:pPr>
            <a:r>
              <a:rPr b="0" lang="en-IN" sz="4400" spc="-1" strike="noStrike">
                <a:latin typeface="Arial"/>
              </a:rPr>
              <a:t>Type Casting</a:t>
            </a:r>
            <a:br/>
            <a:endParaRPr b="0" lang="en-IN" sz="4400" spc="-1" strike="noStrike">
              <a:latin typeface="Arial"/>
            </a:endParaRPr>
          </a:p>
        </p:txBody>
      </p:sp>
      <p:sp>
        <p:nvSpPr>
          <p:cNvPr id="388" name="PlaceHolder 2"/>
          <p:cNvSpPr>
            <a:spLocks noGrp="1"/>
          </p:cNvSpPr>
          <p:nvPr>
            <p:ph/>
          </p:nvPr>
        </p:nvSpPr>
        <p:spPr>
          <a:xfrm>
            <a:off x="504000" y="1362600"/>
            <a:ext cx="9070920" cy="3287520"/>
          </a:xfrm>
          <a:prstGeom prst="rect">
            <a:avLst/>
          </a:prstGeom>
          <a:noFill/>
          <a:ln w="0">
            <a:noFill/>
          </a:ln>
        </p:spPr>
        <p:txBody>
          <a:bodyPr lIns="0" rIns="0" tIns="0" bIns="0" anchor="t">
            <a:normAutofit fontScale="77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The process of converting the value of one data type (int, float, double, etc.) to another data type is known as typecasting.</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In Java, there are 13 types of type conversion. However, in this tutorial, we will only focus on the major 2 types.</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1. Widening Type Casting</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2. Narrowing Type Casting</a:t>
            </a:r>
            <a:endParaRPr b="0" lang="en-IN" sz="3200" spc="-1" strike="noStrike">
              <a:latin typeface="Arial"/>
            </a:endParaRPr>
          </a:p>
          <a:p>
            <a:pPr>
              <a:lnSpc>
                <a:spcPct val="100000"/>
              </a:lnSpc>
              <a:spcBef>
                <a:spcPts val="1417"/>
              </a:spcBef>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marL="432000" indent="-324000" algn="ctr">
              <a:lnSpc>
                <a:spcPct val="100000"/>
              </a:lnSpc>
              <a:spcBef>
                <a:spcPts val="1417"/>
              </a:spcBef>
              <a:buClr>
                <a:srgbClr val="000000"/>
              </a:buClr>
              <a:buSzPct val="45000"/>
              <a:buFont typeface="Wingdings" charset="2"/>
              <a:buChar char=""/>
            </a:pPr>
            <a:r>
              <a:rPr b="0" lang="en-IN" sz="4400" spc="-1" strike="noStrike">
                <a:latin typeface="Arial"/>
              </a:rPr>
              <a:t>Widening Type Casting</a:t>
            </a:r>
            <a:endParaRPr b="0" lang="en-IN" sz="4400" spc="-1" strike="noStrike">
              <a:latin typeface="Arial"/>
            </a:endParaRPr>
          </a:p>
        </p:txBody>
      </p:sp>
      <p:sp>
        <p:nvSpPr>
          <p:cNvPr id="390"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gn="just">
              <a:lnSpc>
                <a:spcPct val="100000"/>
              </a:lnSpc>
              <a:spcBef>
                <a:spcPts val="1417"/>
              </a:spcBef>
              <a:buClr>
                <a:srgbClr val="000000"/>
              </a:buClr>
              <a:buSzPct val="45000"/>
              <a:buFont typeface="Wingdings" charset="2"/>
              <a:buChar char=""/>
            </a:pPr>
            <a:r>
              <a:rPr b="0" lang="en-IN" sz="2600" spc="-1" strike="noStrike">
                <a:latin typeface="Arial"/>
              </a:rPr>
              <a:t>In Widening Type Casting, Java automatically converts one data type to another data type.</a:t>
            </a:r>
            <a:endParaRPr b="0" lang="en-IN" sz="2600" spc="-1" strike="noStrike">
              <a:latin typeface="Arial"/>
            </a:endParaRPr>
          </a:p>
          <a:p>
            <a:pPr algn="just">
              <a:lnSpc>
                <a:spcPct val="100000"/>
              </a:lnSpc>
              <a:spcBef>
                <a:spcPts val="1417"/>
              </a:spcBef>
            </a:pPr>
            <a:r>
              <a:rPr b="0" lang="en-IN" sz="2600" spc="-1" strike="noStrike">
                <a:latin typeface="Arial"/>
              </a:rPr>
              <a:t>Converting a lower data type into a higher one is called widening type casting. It is also known as implicit conversion or casting down. It is done automatically. It is safe because there is no chance to lose data. It takes place when:</a:t>
            </a:r>
            <a:endParaRPr b="0" lang="en-IN" sz="2600" spc="-1" strike="noStrike">
              <a:latin typeface="Arial"/>
            </a:endParaRPr>
          </a:p>
          <a:p>
            <a:pPr algn="just">
              <a:lnSpc>
                <a:spcPct val="100000"/>
              </a:lnSpc>
              <a:spcBef>
                <a:spcPts val="1417"/>
              </a:spcBef>
            </a:pP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
          <p:cNvSpPr/>
          <p:nvPr/>
        </p:nvSpPr>
        <p:spPr>
          <a:xfrm>
            <a:off x="3480480" y="2033280"/>
            <a:ext cx="3120120" cy="651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000" spc="-1" strike="noStrike">
                <a:latin typeface="Arial"/>
              </a:rPr>
              <a:t>byte -&gt; short -&gt; char -&gt; int -&gt; long -&gt; float -&gt; double  </a:t>
            </a:r>
            <a:endParaRPr b="0" lang="en-IN" sz="1000" spc="-1" strike="noStrike">
              <a:latin typeface="Arial"/>
            </a:endParaRPr>
          </a:p>
          <a:p>
            <a:pPr>
              <a:lnSpc>
                <a:spcPct val="100000"/>
              </a:lnSpc>
            </a:pPr>
            <a:endParaRPr b="0" lang="en-IN" sz="1000" spc="-1" strike="noStrike">
              <a:latin typeface="Arial"/>
            </a:endParaRPr>
          </a:p>
        </p:txBody>
      </p:sp>
      <p:sp>
        <p:nvSpPr>
          <p:cNvPr id="392"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lnSpc>
                <a:spcPct val="100000"/>
              </a:lnSpc>
              <a:spcBef>
                <a:spcPts val="1417"/>
              </a:spcBef>
            </a:pPr>
            <a:r>
              <a:rPr b="0" lang="en-IN" sz="4400" spc="-1" strike="noStrike">
                <a:latin typeface="Arial"/>
              </a:rPr>
              <a:t>Widening Type Casting</a:t>
            </a:r>
            <a:endParaRPr b="0" lang="en-IN" sz="4400" spc="-1" strike="noStrike">
              <a:latin typeface="Arial"/>
            </a:endParaRPr>
          </a:p>
        </p:txBody>
      </p:sp>
      <p:sp>
        <p:nvSpPr>
          <p:cNvPr id="393"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The target type must be larger than the source type.</a:t>
            </a:r>
            <a:endParaRPr b="0" lang="en-IN" sz="3200" spc="-1" strike="noStrike">
              <a:latin typeface="Arial"/>
            </a:endParaRPr>
          </a:p>
          <a:p>
            <a:pPr>
              <a:lnSpc>
                <a:spcPct val="100000"/>
              </a:lnSpc>
              <a:spcBef>
                <a:spcPts val="1417"/>
              </a:spcBef>
            </a:pP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byte -&gt; short -&gt; char -&gt; int -&gt; long -&gt; float -&gt; double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marL="432000" indent="-324000" algn="ctr">
              <a:lnSpc>
                <a:spcPct val="100000"/>
              </a:lnSpc>
              <a:spcBef>
                <a:spcPts val="1417"/>
              </a:spcBef>
              <a:buClr>
                <a:srgbClr val="000000"/>
              </a:buClr>
              <a:buSzPct val="45000"/>
              <a:buFont typeface="Wingdings" charset="2"/>
              <a:buChar char=""/>
            </a:pPr>
            <a:r>
              <a:rPr b="0" lang="en-IN" sz="4400" spc="-1" strike="noStrike">
                <a:latin typeface="Arial"/>
              </a:rPr>
              <a:t>Narrowing Type Casting</a:t>
            </a:r>
            <a:endParaRPr b="0" lang="en-IN" sz="4400" spc="-1" strike="noStrike">
              <a:latin typeface="Arial"/>
            </a:endParaRPr>
          </a:p>
        </p:txBody>
      </p:sp>
      <p:sp>
        <p:nvSpPr>
          <p:cNvPr id="395"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71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Narrowing Type Casting</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Converting a higher data type into a lower one is called narrowing </a:t>
            </a:r>
            <a:r>
              <a:rPr b="0" lang="en-IN" sz="3200" spc="-1" strike="noStrike">
                <a:latin typeface="Arial"/>
              </a:rPr>
              <a:t>type casting. It is also known as explicit conversion or casting up. </a:t>
            </a:r>
            <a:r>
              <a:rPr b="0" lang="en-IN" sz="3200" spc="-1" strike="noStrike">
                <a:latin typeface="Arial"/>
              </a:rPr>
              <a:t>It is done manually by the programmer. If we do not perform </a:t>
            </a:r>
            <a:r>
              <a:rPr b="0" lang="en-IN" sz="3200" spc="-1" strike="noStrike">
                <a:latin typeface="Arial"/>
              </a:rPr>
              <a:t>casting then the compiler reports a compile-time error.</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double -&gt; float -&gt; long -&gt; int -&gt; char -&gt; short -&gt; byte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2" name="" descr=""/>
          <p:cNvPicPr/>
          <p:nvPr/>
        </p:nvPicPr>
        <p:blipFill>
          <a:blip r:embed="rId1"/>
          <a:stretch/>
        </p:blipFill>
        <p:spPr>
          <a:xfrm>
            <a:off x="348480" y="114840"/>
            <a:ext cx="10079280" cy="55083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nSpc>
                <a:spcPct val="100000"/>
              </a:lnSpc>
            </a:pPr>
            <a:r>
              <a:rPr b="0" lang="en-IN" sz="1800" spc="-1" strike="noStrike">
                <a:latin typeface="Arial"/>
              </a:rPr>
              <a:t>Boolean</a:t>
            </a:r>
            <a:endParaRPr b="0" lang="en-IN" sz="1800" spc="-1" strike="noStrike">
              <a:latin typeface="Arial"/>
            </a:endParaRPr>
          </a:p>
        </p:txBody>
      </p:sp>
      <p:sp>
        <p:nvSpPr>
          <p:cNvPr id="354"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55000"/>
          </a:bodyPr>
          <a:p>
            <a:pPr marL="432000" indent="-324000" algn="just">
              <a:lnSpc>
                <a:spcPct val="100000"/>
              </a:lnSpc>
              <a:spcBef>
                <a:spcPts val="1417"/>
              </a:spcBef>
              <a:buClr>
                <a:srgbClr val="000000"/>
              </a:buClr>
              <a:buSzPct val="45000"/>
              <a:buFont typeface="Wingdings" charset="2"/>
              <a:buChar char=""/>
            </a:pPr>
            <a:r>
              <a:rPr b="0" lang="en-IN" sz="3200" spc="-1" strike="noStrike">
                <a:latin typeface="Arial"/>
              </a:rPr>
              <a:t>1. boolean: boolean data type represents only one bit of information either true or false, but the size of the boolean data type is virtual machine-dependent. Values of type boolean are not converted implicitly or explicitly (with casts) to any other type. But the programmer can easily write conversion code.</a:t>
            </a:r>
            <a:endParaRPr b="0" lang="en-IN" sz="3200" spc="-1" strike="noStrike">
              <a:latin typeface="Arial"/>
            </a:endParaRPr>
          </a:p>
          <a:p>
            <a:pPr marL="432000" indent="-324000" algn="just">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Syntax: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a:lnSpc>
                <a:spcPct val="100000"/>
              </a:lnSpc>
              <a:spcBef>
                <a:spcPts val="1417"/>
              </a:spcBef>
            </a:pP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boolean booleanVar;</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lnSpc>
                <a:spcPct val="100000"/>
              </a:lnSpc>
            </a:pPr>
            <a:r>
              <a:rPr b="0" lang="en-IN" sz="4400" spc="-1" strike="noStrike">
                <a:latin typeface="Arial"/>
              </a:rPr>
              <a:t>e.g.</a:t>
            </a:r>
            <a:endParaRPr b="0" lang="en-IN" sz="4400" spc="-1" strike="noStrike">
              <a:latin typeface="Arial"/>
            </a:endParaRPr>
          </a:p>
        </p:txBody>
      </p:sp>
      <p:sp>
        <p:nvSpPr>
          <p:cNvPr id="356"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63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class Example{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public static void main(String args[])</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boolean b = true;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if (b == true)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System.out.println("Hi Friend");</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lnSpc>
                <a:spcPct val="100000"/>
              </a:lnSpc>
            </a:pPr>
            <a:r>
              <a:rPr b="0" lang="en-IN" sz="4400" spc="-1" strike="noStrike">
                <a:latin typeface="Arial"/>
              </a:rPr>
              <a:t>Byte</a:t>
            </a:r>
            <a:endParaRPr b="0" lang="en-IN" sz="4400" spc="-1" strike="noStrike">
              <a:latin typeface="Arial"/>
            </a:endParaRPr>
          </a:p>
        </p:txBody>
      </p:sp>
      <p:sp>
        <p:nvSpPr>
          <p:cNvPr id="358"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87000"/>
          </a:bodyPr>
          <a:p>
            <a:pPr marL="432000" indent="-324000" algn="just">
              <a:lnSpc>
                <a:spcPct val="100000"/>
              </a:lnSpc>
              <a:spcBef>
                <a:spcPts val="1417"/>
              </a:spcBef>
              <a:buClr>
                <a:srgbClr val="000000"/>
              </a:buClr>
              <a:buSzPct val="45000"/>
              <a:buFont typeface="Wingdings" charset="2"/>
              <a:buChar char=""/>
            </a:pPr>
            <a:r>
              <a:rPr b="0" lang="en-IN" sz="3200" spc="-1" strike="noStrike">
                <a:latin typeface="Arial"/>
              </a:rPr>
              <a:t> </a:t>
            </a:r>
            <a:r>
              <a:rPr b="0" lang="en-IN" sz="2400" spc="-1" strike="noStrike">
                <a:latin typeface="Arial"/>
              </a:rPr>
              <a:t>A byte is an Integer type that stores whole numbers ranging from -128 to 127, this clears the memory constraint problems if you are dealing with small numbers since it requires only 1 byte of memory. </a:t>
            </a:r>
            <a:endParaRPr b="0" lang="en-IN"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2200" spc="-1" strike="noStrike">
                <a:latin typeface="Arial"/>
              </a:rPr>
              <a:t>Syntax: </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byte byteVar;</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lnSpc>
                <a:spcPct val="100000"/>
              </a:lnSpc>
            </a:pPr>
            <a:r>
              <a:rPr b="0" lang="en-IN" sz="4400" spc="-1" strike="noStrike">
                <a:latin typeface="Arial"/>
              </a:rPr>
              <a:t>e.g</a:t>
            </a:r>
            <a:endParaRPr b="0" lang="en-IN" sz="4400" spc="-1" strike="noStrike">
              <a:latin typeface="Arial"/>
            </a:endParaRPr>
          </a:p>
        </p:txBody>
      </p:sp>
      <p:sp>
        <p:nvSpPr>
          <p:cNvPr id="360"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1000"/>
          </a:bodyPr>
          <a:p>
            <a:pPr marL="432000" indent="-324000">
              <a:lnSpc>
                <a:spcPct val="100000"/>
              </a:lnSpc>
              <a:spcBef>
                <a:spcPts val="1417"/>
              </a:spcBef>
              <a:buClr>
                <a:srgbClr val="000000"/>
              </a:buClr>
              <a:buSzPct val="45000"/>
              <a:buFont typeface="Wingdings" charset="2"/>
              <a:buChar char=""/>
            </a:pPr>
            <a:r>
              <a:rPr b="0" lang="en-IN" sz="99990" spc="-1" strike="noStrike">
                <a:latin typeface="Arial"/>
              </a:rPr>
              <a:t>class Example1{</a:t>
            </a:r>
            <a:endParaRPr b="0" lang="en-IN" sz="9999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99990" spc="-1" strike="noStrike">
                <a:latin typeface="Arial"/>
              </a:rPr>
              <a:t>    </a:t>
            </a:r>
            <a:r>
              <a:rPr b="0" lang="en-IN" sz="99990" spc="-1" strike="noStrike">
                <a:latin typeface="Arial"/>
              </a:rPr>
              <a:t>public static void main(String args[])</a:t>
            </a:r>
            <a:endParaRPr b="0" lang="en-IN" sz="9999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99990" spc="-1" strike="noStrike">
                <a:latin typeface="Arial"/>
              </a:rPr>
              <a:t>    </a:t>
            </a:r>
            <a:r>
              <a:rPr b="0" lang="en-IN" sz="99990" spc="-1" strike="noStrike">
                <a:latin typeface="Arial"/>
              </a:rPr>
              <a:t>{</a:t>
            </a:r>
            <a:endParaRPr b="0" lang="en-IN" sz="9999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99990" spc="-1" strike="noStrike">
                <a:latin typeface="Arial"/>
              </a:rPr>
              <a:t>        </a:t>
            </a:r>
            <a:r>
              <a:rPr b="0" lang="en-IN" sz="99990" spc="-1" strike="noStrike">
                <a:latin typeface="Arial"/>
              </a:rPr>
              <a:t>byte a = 126                 // byte is 8 bit value</a:t>
            </a:r>
            <a:endParaRPr b="0" lang="en-IN" sz="9999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99990" spc="-1" strike="noStrike">
                <a:latin typeface="Arial"/>
              </a:rPr>
              <a:t>        </a:t>
            </a:r>
            <a:r>
              <a:rPr b="0" lang="en-IN" sz="99990" spc="-1" strike="noStrike">
                <a:latin typeface="Arial"/>
              </a:rPr>
              <a:t>System.out.println(a);      //print 126</a:t>
            </a:r>
            <a:endParaRPr b="0" lang="en-IN" sz="9999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99990" spc="-1" strike="noStrike">
                <a:latin typeface="Arial"/>
              </a:rPr>
              <a:t>  </a:t>
            </a:r>
            <a:endParaRPr b="0" lang="en-IN" sz="9999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99990" spc="-1" strike="noStrike">
                <a:latin typeface="Arial"/>
              </a:rPr>
              <a:t>        </a:t>
            </a:r>
            <a:r>
              <a:rPr b="0" lang="en-IN" sz="99990" spc="-1" strike="noStrike">
                <a:latin typeface="Arial"/>
              </a:rPr>
              <a:t>a++;</a:t>
            </a:r>
            <a:endParaRPr b="0" lang="en-IN" sz="9999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99990" spc="-1" strike="noStrike">
                <a:latin typeface="Arial"/>
              </a:rPr>
              <a:t>        </a:t>
            </a:r>
            <a:r>
              <a:rPr b="0" lang="en-IN" sz="99990" spc="-1" strike="noStrike">
                <a:latin typeface="Arial"/>
              </a:rPr>
              <a:t>System.out.println(a); // print  127It overflows here because</a:t>
            </a:r>
            <a:endParaRPr b="0" lang="en-IN" sz="9999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99990" spc="-1" strike="noStrike">
                <a:latin typeface="Arial"/>
              </a:rPr>
              <a:t>      </a:t>
            </a:r>
            <a:endParaRPr b="0" lang="en-IN" sz="9999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99990" spc="-1" strike="noStrike">
                <a:latin typeface="Arial"/>
              </a:rPr>
              <a:t> </a:t>
            </a:r>
            <a:endParaRPr b="0" lang="en-IN" sz="9999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99990" spc="-1" strike="noStrike">
                <a:latin typeface="Arial"/>
              </a:rPr>
              <a:t>  </a:t>
            </a:r>
            <a:r>
              <a:rPr b="0" lang="en-IN" sz="99990" spc="-1" strike="noStrike">
                <a:latin typeface="Arial"/>
              </a:rPr>
              <a:t>// byte can hold values from -128 to 127</a:t>
            </a:r>
            <a:endParaRPr b="0" lang="en-IN" sz="9999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99990" spc="-1" strike="noStrike">
                <a:latin typeface="Arial"/>
              </a:rPr>
              <a:t>        </a:t>
            </a:r>
            <a:r>
              <a:rPr b="0" lang="en-IN" sz="99990" spc="-1" strike="noStrike">
                <a:latin typeface="Arial"/>
              </a:rPr>
              <a:t>a++;</a:t>
            </a:r>
            <a:endParaRPr b="0" lang="en-IN" sz="9999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99990" spc="-1" strike="noStrike">
                <a:latin typeface="Arial"/>
              </a:rPr>
              <a:t>        </a:t>
            </a:r>
            <a:r>
              <a:rPr b="0" lang="en-IN" sz="99990" spc="-1" strike="noStrike">
                <a:latin typeface="Arial"/>
              </a:rPr>
              <a:t>System.out.println(a);    //-128 Looping back within the range</a:t>
            </a:r>
            <a:endParaRPr b="0" lang="en-IN" sz="9999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99990" spc="-1" strike="noStrike">
                <a:latin typeface="Arial"/>
              </a:rPr>
              <a:t>        </a:t>
            </a:r>
            <a:r>
              <a:rPr b="0" lang="en-IN" sz="99990" spc="-1" strike="noStrike">
                <a:latin typeface="Arial"/>
              </a:rPr>
              <a:t>a++;</a:t>
            </a:r>
            <a:endParaRPr b="0" lang="en-IN" sz="9999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99990" spc="-1" strike="noStrike">
                <a:latin typeface="Arial"/>
              </a:rPr>
              <a:t>        </a:t>
            </a:r>
            <a:r>
              <a:rPr b="0" lang="en-IN" sz="99990" spc="-1" strike="noStrike">
                <a:latin typeface="Arial"/>
              </a:rPr>
              <a:t>System.out.println(a); // -127</a:t>
            </a:r>
            <a:endParaRPr b="0" lang="en-IN" sz="9999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99990" spc="-1" strike="noStrike">
                <a:latin typeface="Arial"/>
              </a:rPr>
              <a:t>    </a:t>
            </a:r>
            <a:r>
              <a:rPr b="0" lang="en-IN" sz="99990" spc="-1" strike="noStrike">
                <a:latin typeface="Arial"/>
              </a:rPr>
              <a:t>}</a:t>
            </a:r>
            <a:endParaRPr b="0" lang="en-IN" sz="9999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4920" spc="-1" strike="noStrike">
                <a:latin typeface="Arial"/>
              </a:rPr>
              <a:t>}</a:t>
            </a:r>
            <a:endParaRPr b="0" lang="en-IN" sz="2492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lnSpc>
                <a:spcPct val="100000"/>
              </a:lnSpc>
            </a:pPr>
            <a:r>
              <a:rPr b="0" lang="en-IN" sz="4400" spc="-1" strike="noStrike">
                <a:latin typeface="Arial"/>
              </a:rPr>
              <a:t>Short</a:t>
            </a:r>
            <a:endParaRPr b="0" lang="en-IN" sz="4400" spc="-1" strike="noStrike">
              <a:latin typeface="Arial"/>
            </a:endParaRPr>
          </a:p>
        </p:txBody>
      </p:sp>
      <p:sp>
        <p:nvSpPr>
          <p:cNvPr id="362"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51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A short is an Integer type that stores whole numbers ranging from -32768 to 32767, it consumes 2 bytes of memory from the disk. A short variable can be declared by using the “short” keyword. Assigning a value greater than 32767 to a short variable throws an “incompatible types” error.</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Syntax: </a:t>
            </a:r>
            <a:endParaRPr b="0" lang="en-IN" sz="3200" spc="-1" strike="noStrike">
              <a:latin typeface="Arial"/>
            </a:endParaRPr>
          </a:p>
          <a:p>
            <a:pPr>
              <a:lnSpc>
                <a:spcPct val="100000"/>
              </a:lnSpc>
              <a:spcBef>
                <a:spcPts val="1417"/>
              </a:spcBef>
            </a:pP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short shortVar;</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Size: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2 byte ( 16 bits )</a:t>
            </a:r>
            <a:endParaRPr b="0" lang="en-IN" sz="3200" spc="-1" strike="noStrike">
              <a:latin typeface="Arial"/>
            </a:endParaRPr>
          </a:p>
          <a:p>
            <a:pPr>
              <a:lnSpc>
                <a:spcPct val="100000"/>
              </a:lnSpc>
              <a:spcBef>
                <a:spcPts val="1417"/>
              </a:spcBef>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type="title"/>
          </p:nvPr>
        </p:nvSpPr>
        <p:spPr>
          <a:xfrm>
            <a:off x="504000" y="226080"/>
            <a:ext cx="9070920" cy="945360"/>
          </a:xfrm>
          <a:prstGeom prst="rect">
            <a:avLst/>
          </a:prstGeom>
          <a:noFill/>
          <a:ln w="0">
            <a:noFill/>
          </a:ln>
        </p:spPr>
        <p:txBody>
          <a:bodyPr lIns="0" rIns="0" tIns="0" bIns="0" anchor="ctr">
            <a:noAutofit/>
          </a:bodyPr>
          <a:p>
            <a:pPr algn="ctr">
              <a:lnSpc>
                <a:spcPct val="100000"/>
              </a:lnSpc>
            </a:pPr>
            <a:r>
              <a:rPr b="0" lang="en-IN" sz="4400" spc="-1" strike="noStrike">
                <a:latin typeface="Arial"/>
              </a:rPr>
              <a:t>int</a:t>
            </a:r>
            <a:endParaRPr b="0" lang="en-IN" sz="4400" spc="-1" strike="noStrike">
              <a:latin typeface="Arial"/>
            </a:endParaRPr>
          </a:p>
        </p:txBody>
      </p:sp>
      <p:sp>
        <p:nvSpPr>
          <p:cNvPr id="364"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68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4. An int is an integer type that stores whole numbers ranging from -2147483648 to 2147483647, it consumes 4 bytes of memory in the disk.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Syntax: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int intVar;</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Size: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4 byte ( 32 bits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258</TotalTime>
  <Application>LibreOffice/7.2.1.2$Linux_X86_64 LibreOffice_project/20$Build-2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2021-10-05T01:59:46Z</dcterms:created>
  <dc:creator/>
  <dc:description/>
  <dc:language>en-IN</dc:language>
  <cp:lastModifiedBy/>
  <dcterms:modified xsi:type="dcterms:W3CDTF">2021-10-11T09:55:55Z</dcterms:modified>
  <cp:revision>43</cp:revision>
  <dc:subject/>
  <dc:title>Forestbird</dc:title>
</cp:coreProperties>
</file>

<file path=docProps/custom.xml><?xml version="1.0" encoding="utf-8"?>
<Properties xmlns="http://schemas.openxmlformats.org/officeDocument/2006/custom-properties" xmlns:vt="http://schemas.openxmlformats.org/officeDocument/2006/docPropsVTypes"/>
</file>