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92.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7.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00" Type="http://schemas.openxmlformats.org/officeDocument/2006/relationships/slide" Target="slides/slide90.xml"/><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6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76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7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7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7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8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8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8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8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8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9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9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9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9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9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9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0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0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0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0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0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0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1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1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1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6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7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7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7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8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8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8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9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9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4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5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5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6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6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6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6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7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7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7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7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7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7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8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8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8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3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3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4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4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4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4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4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4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5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5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5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5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5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5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5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5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6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6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8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8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8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9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9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9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9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0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0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0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0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0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0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1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1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6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6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4360" cy="661320"/>
            <a:chOff x="2727360" y="4707720"/>
            <a:chExt cx="504360" cy="661320"/>
          </a:xfrm>
        </p:grpSpPr>
        <p:sp>
          <p:nvSpPr>
            <p:cNvPr id="2" name=""/>
            <p:cNvSpPr/>
            <p:nvPr/>
          </p:nvSpPr>
          <p:spPr>
            <a:xfrm>
              <a:off x="3145680" y="5162760"/>
              <a:ext cx="86040" cy="94320"/>
            </a:xfrm>
            <a:custGeom>
              <a:avLst/>
              <a:gdLst/>
              <a:ahLst/>
              <a:rect l="l" t="t" r="r" b="b"/>
              <a:pathLst>
                <a:path w="248" h="271">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0840" cy="190800"/>
            </a:xfrm>
            <a:custGeom>
              <a:avLst/>
              <a:gdLst/>
              <a:ahLst/>
              <a:rect l="l" t="t" r="r" b="b"/>
              <a:pathLst>
                <a:path w="532" h="570">
                  <a:moveTo>
                    <a:pt x="439" y="452"/>
                  </a:moveTo>
                  <a:cubicBezTo>
                    <a:pt x="531" y="104"/>
                    <a:pt x="337" y="151"/>
                    <a:pt x="286" y="0"/>
                  </a:cubicBezTo>
                  <a:cubicBezTo>
                    <a:pt x="213" y="36"/>
                    <a:pt x="140" y="71"/>
                    <a:pt x="67" y="107"/>
                  </a:cubicBezTo>
                  <a:cubicBezTo>
                    <a:pt x="67" y="104"/>
                    <a:pt x="0" y="440"/>
                    <a:pt x="64" y="514"/>
                  </a:cubicBezTo>
                  <a:cubicBezTo>
                    <a:pt x="114" y="569"/>
                    <a:pt x="420" y="523"/>
                    <a:pt x="439"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88200" cy="44280"/>
            </a:xfrm>
            <a:custGeom>
              <a:avLst/>
              <a:gdLst/>
              <a:ahLst/>
              <a:rect l="l" t="t" r="r" b="b"/>
              <a:pathLst>
                <a:path w="254" h="137">
                  <a:moveTo>
                    <a:pt x="34" y="68"/>
                  </a:moveTo>
                  <a:cubicBezTo>
                    <a:pt x="52" y="49"/>
                    <a:pt x="74" y="31"/>
                    <a:pt x="99" y="22"/>
                  </a:cubicBezTo>
                  <a:cubicBezTo>
                    <a:pt x="148" y="0"/>
                    <a:pt x="204" y="0"/>
                    <a:pt x="253" y="19"/>
                  </a:cubicBezTo>
                  <a:cubicBezTo>
                    <a:pt x="200" y="19"/>
                    <a:pt x="154" y="22"/>
                    <a:pt x="108" y="43"/>
                  </a:cubicBezTo>
                  <a:cubicBezTo>
                    <a:pt x="87" y="52"/>
                    <a:pt x="65" y="65"/>
                    <a:pt x="47" y="80"/>
                  </a:cubicBezTo>
                  <a:cubicBezTo>
                    <a:pt x="31" y="96"/>
                    <a:pt x="13" y="114"/>
                    <a:pt x="0" y="136"/>
                  </a:cubicBezTo>
                  <a:cubicBezTo>
                    <a:pt x="4" y="111"/>
                    <a:pt x="15" y="86"/>
                    <a:pt x="34" y="68"/>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8160" cy="232920"/>
            </a:xfrm>
            <a:custGeom>
              <a:avLst/>
              <a:gdLst/>
              <a:ahLst/>
              <a:rect l="l" t="t" r="r" b="b"/>
              <a:pathLst>
                <a:path w="404" h="671">
                  <a:moveTo>
                    <a:pt x="329" y="615"/>
                  </a:moveTo>
                  <a:cubicBezTo>
                    <a:pt x="403" y="538"/>
                    <a:pt x="400" y="197"/>
                    <a:pt x="403" y="27"/>
                  </a:cubicBezTo>
                  <a:cubicBezTo>
                    <a:pt x="298" y="18"/>
                    <a:pt x="193" y="9"/>
                    <a:pt x="89" y="0"/>
                  </a:cubicBezTo>
                  <a:cubicBezTo>
                    <a:pt x="86" y="0"/>
                    <a:pt x="0" y="541"/>
                    <a:pt x="61" y="615"/>
                  </a:cubicBezTo>
                  <a:cubicBezTo>
                    <a:pt x="107" y="670"/>
                    <a:pt x="277" y="667"/>
                    <a:pt x="329"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8160" cy="232920"/>
            </a:xfrm>
            <a:custGeom>
              <a:avLst/>
              <a:gdLst/>
              <a:ahLst/>
              <a:rect l="l" t="t" r="r" b="b"/>
              <a:pathLst>
                <a:path w="404" h="671">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6120" cy="92520"/>
            </a:xfrm>
            <a:custGeom>
              <a:avLst/>
              <a:gdLst/>
              <a:ahLst/>
              <a:rect l="l" t="t" r="r" b="b"/>
              <a:pathLst>
                <a:path w="26" h="266">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6560" cy="189720"/>
            </a:xfrm>
            <a:custGeom>
              <a:avLst/>
              <a:gdLst/>
              <a:ahLst/>
              <a:rect l="l" t="t" r="r" b="b"/>
              <a:pathLst>
                <a:path w="555" h="536">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7240" cy="288360"/>
            </a:xfrm>
            <a:custGeom>
              <a:avLst/>
              <a:gdLst/>
              <a:ahLst/>
              <a:rect l="l" t="t" r="r" b="b"/>
              <a:pathLst>
                <a:path w="465" h="819">
                  <a:moveTo>
                    <a:pt x="37" y="363"/>
                  </a:moveTo>
                  <a:cubicBezTo>
                    <a:pt x="21" y="686"/>
                    <a:pt x="12" y="638"/>
                    <a:pt x="0" y="775"/>
                  </a:cubicBezTo>
                  <a:cubicBezTo>
                    <a:pt x="57" y="789"/>
                    <a:pt x="115" y="804"/>
                    <a:pt x="172" y="818"/>
                  </a:cubicBezTo>
                  <a:cubicBezTo>
                    <a:pt x="243" y="695"/>
                    <a:pt x="163" y="787"/>
                    <a:pt x="384" y="449"/>
                  </a:cubicBezTo>
                  <a:cubicBezTo>
                    <a:pt x="464" y="323"/>
                    <a:pt x="378" y="27"/>
                    <a:pt x="329" y="9"/>
                  </a:cubicBezTo>
                  <a:cubicBezTo>
                    <a:pt x="298" y="0"/>
                    <a:pt x="43" y="197"/>
                    <a:pt x="37" y="363"/>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6200" cy="227520"/>
            </a:xfrm>
            <a:custGeom>
              <a:avLst/>
              <a:gdLst/>
              <a:ahLst/>
              <a:rect l="l" t="t" r="r" b="b"/>
              <a:pathLst>
                <a:path w="325" h="649">
                  <a:moveTo>
                    <a:pt x="77" y="218"/>
                  </a:moveTo>
                  <a:cubicBezTo>
                    <a:pt x="19" y="531"/>
                    <a:pt x="26" y="486"/>
                    <a:pt x="0" y="620"/>
                  </a:cubicBezTo>
                  <a:cubicBezTo>
                    <a:pt x="38" y="630"/>
                    <a:pt x="76" y="639"/>
                    <a:pt x="114" y="648"/>
                  </a:cubicBezTo>
                  <a:cubicBezTo>
                    <a:pt x="169" y="521"/>
                    <a:pt x="114" y="626"/>
                    <a:pt x="280" y="266"/>
                  </a:cubicBezTo>
                  <a:cubicBezTo>
                    <a:pt x="324" y="175"/>
                    <a:pt x="299" y="24"/>
                    <a:pt x="253" y="9"/>
                  </a:cubicBezTo>
                  <a:cubicBezTo>
                    <a:pt x="222" y="0"/>
                    <a:pt x="102" y="89"/>
                    <a:pt x="77" y="218"/>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7960" cy="288360"/>
            </a:xfrm>
            <a:custGeom>
              <a:avLst/>
              <a:gdLst/>
              <a:ahLst/>
              <a:rect l="l" t="t" r="r" b="b"/>
              <a:pathLst>
                <a:path w="469" h="819">
                  <a:moveTo>
                    <a:pt x="431" y="363"/>
                  </a:moveTo>
                  <a:cubicBezTo>
                    <a:pt x="446" y="686"/>
                    <a:pt x="455" y="638"/>
                    <a:pt x="468" y="775"/>
                  </a:cubicBezTo>
                  <a:cubicBezTo>
                    <a:pt x="410" y="789"/>
                    <a:pt x="353" y="804"/>
                    <a:pt x="296" y="818"/>
                  </a:cubicBezTo>
                  <a:cubicBezTo>
                    <a:pt x="225" y="695"/>
                    <a:pt x="305" y="787"/>
                    <a:pt x="83" y="449"/>
                  </a:cubicBezTo>
                  <a:cubicBezTo>
                    <a:pt x="0" y="323"/>
                    <a:pt x="89" y="27"/>
                    <a:pt x="139" y="9"/>
                  </a:cubicBezTo>
                  <a:cubicBezTo>
                    <a:pt x="169" y="0"/>
                    <a:pt x="425" y="197"/>
                    <a:pt x="431" y="363"/>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6200" cy="228600"/>
            </a:xfrm>
            <a:custGeom>
              <a:avLst/>
              <a:gdLst/>
              <a:ahLst/>
              <a:rect l="l" t="t" r="r" b="b"/>
              <a:pathLst>
                <a:path w="324" h="652">
                  <a:moveTo>
                    <a:pt x="246" y="218"/>
                  </a:moveTo>
                  <a:cubicBezTo>
                    <a:pt x="305" y="531"/>
                    <a:pt x="297" y="486"/>
                    <a:pt x="323" y="620"/>
                  </a:cubicBezTo>
                  <a:cubicBezTo>
                    <a:pt x="286" y="631"/>
                    <a:pt x="249" y="641"/>
                    <a:pt x="212" y="651"/>
                  </a:cubicBezTo>
                  <a:cubicBezTo>
                    <a:pt x="156" y="524"/>
                    <a:pt x="212" y="630"/>
                    <a:pt x="43" y="270"/>
                  </a:cubicBezTo>
                  <a:cubicBezTo>
                    <a:pt x="0" y="175"/>
                    <a:pt x="21" y="24"/>
                    <a:pt x="71" y="9"/>
                  </a:cubicBezTo>
                  <a:cubicBezTo>
                    <a:pt x="101" y="0"/>
                    <a:pt x="221" y="89"/>
                    <a:pt x="246" y="218"/>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2840" cy="352800"/>
            </a:xfrm>
            <a:custGeom>
              <a:avLst/>
              <a:gdLst/>
              <a:ahLst/>
              <a:rect l="l" t="t" r="r" b="b"/>
              <a:pathLst>
                <a:path w="1372" h="989">
                  <a:moveTo>
                    <a:pt x="686" y="0"/>
                  </a:moveTo>
                  <a:cubicBezTo>
                    <a:pt x="996" y="0"/>
                    <a:pt x="1138" y="133"/>
                    <a:pt x="1138" y="317"/>
                  </a:cubicBezTo>
                  <a:cubicBezTo>
                    <a:pt x="1138" y="471"/>
                    <a:pt x="1371" y="699"/>
                    <a:pt x="1162" y="849"/>
                  </a:cubicBezTo>
                  <a:cubicBezTo>
                    <a:pt x="1061" y="923"/>
                    <a:pt x="888" y="988"/>
                    <a:pt x="686" y="988"/>
                  </a:cubicBezTo>
                  <a:cubicBezTo>
                    <a:pt x="483" y="988"/>
                    <a:pt x="311" y="923"/>
                    <a:pt x="209" y="849"/>
                  </a:cubicBezTo>
                  <a:cubicBezTo>
                    <a:pt x="0" y="696"/>
                    <a:pt x="234" y="471"/>
                    <a:pt x="234" y="317"/>
                  </a:cubicBezTo>
                  <a:cubicBezTo>
                    <a:pt x="234" y="133"/>
                    <a:pt x="372" y="0"/>
                    <a:pt x="686"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1720" cy="291600"/>
            </a:xfrm>
            <a:custGeom>
              <a:avLst/>
              <a:gdLst/>
              <a:ahLst/>
              <a:rect l="l" t="t" r="r" b="b"/>
              <a:pathLst>
                <a:path w="1077" h="828">
                  <a:moveTo>
                    <a:pt x="581" y="37"/>
                  </a:moveTo>
                  <a:cubicBezTo>
                    <a:pt x="554" y="0"/>
                    <a:pt x="529" y="0"/>
                    <a:pt x="501" y="37"/>
                  </a:cubicBezTo>
                  <a:cubicBezTo>
                    <a:pt x="437" y="120"/>
                    <a:pt x="335" y="299"/>
                    <a:pt x="329" y="447"/>
                  </a:cubicBezTo>
                  <a:cubicBezTo>
                    <a:pt x="212" y="431"/>
                    <a:pt x="80" y="437"/>
                    <a:pt x="52" y="499"/>
                  </a:cubicBezTo>
                  <a:cubicBezTo>
                    <a:pt x="0" y="621"/>
                    <a:pt x="246" y="827"/>
                    <a:pt x="538" y="827"/>
                  </a:cubicBezTo>
                  <a:cubicBezTo>
                    <a:pt x="834" y="827"/>
                    <a:pt x="1076" y="621"/>
                    <a:pt x="1023" y="499"/>
                  </a:cubicBezTo>
                  <a:cubicBezTo>
                    <a:pt x="1003" y="437"/>
                    <a:pt x="867" y="431"/>
                    <a:pt x="754" y="447"/>
                  </a:cubicBezTo>
                  <a:cubicBezTo>
                    <a:pt x="747" y="299"/>
                    <a:pt x="646" y="120"/>
                    <a:pt x="581" y="37"/>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4880" cy="57960"/>
            </a:xfrm>
            <a:custGeom>
              <a:avLst/>
              <a:gdLst/>
              <a:ahLst/>
              <a:rect l="l" t="t" r="r" b="b"/>
              <a:pathLst>
                <a:path w="493" h="170">
                  <a:moveTo>
                    <a:pt x="385" y="62"/>
                  </a:moveTo>
                  <a:cubicBezTo>
                    <a:pt x="351" y="65"/>
                    <a:pt x="314" y="56"/>
                    <a:pt x="286" y="37"/>
                  </a:cubicBezTo>
                  <a:cubicBezTo>
                    <a:pt x="271" y="28"/>
                    <a:pt x="259" y="16"/>
                    <a:pt x="246" y="0"/>
                  </a:cubicBezTo>
                  <a:cubicBezTo>
                    <a:pt x="237" y="16"/>
                    <a:pt x="222" y="28"/>
                    <a:pt x="206" y="37"/>
                  </a:cubicBezTo>
                  <a:cubicBezTo>
                    <a:pt x="175" y="56"/>
                    <a:pt x="142" y="65"/>
                    <a:pt x="108" y="62"/>
                  </a:cubicBezTo>
                  <a:cubicBezTo>
                    <a:pt x="74" y="62"/>
                    <a:pt x="40" y="49"/>
                    <a:pt x="15" y="28"/>
                  </a:cubicBezTo>
                  <a:cubicBezTo>
                    <a:pt x="0" y="16"/>
                    <a:pt x="80" y="169"/>
                    <a:pt x="246" y="169"/>
                  </a:cubicBezTo>
                  <a:cubicBezTo>
                    <a:pt x="412" y="169"/>
                    <a:pt x="492" y="16"/>
                    <a:pt x="477" y="28"/>
                  </a:cubicBezTo>
                  <a:cubicBezTo>
                    <a:pt x="452" y="46"/>
                    <a:pt x="419" y="59"/>
                    <a:pt x="385"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5400" cy="114120"/>
            </a:xfrm>
            <a:custGeom>
              <a:avLst/>
              <a:gdLst/>
              <a:ahLst/>
              <a:rect l="l" t="t" r="r" b="b"/>
              <a:pathLst>
                <a:path w="303" h="386">
                  <a:moveTo>
                    <a:pt x="108" y="37"/>
                  </a:moveTo>
                  <a:cubicBezTo>
                    <a:pt x="200" y="0"/>
                    <a:pt x="262" y="89"/>
                    <a:pt x="277" y="138"/>
                  </a:cubicBezTo>
                  <a:cubicBezTo>
                    <a:pt x="302" y="212"/>
                    <a:pt x="271" y="295"/>
                    <a:pt x="262" y="314"/>
                  </a:cubicBezTo>
                  <a:cubicBezTo>
                    <a:pt x="255" y="326"/>
                    <a:pt x="188" y="385"/>
                    <a:pt x="37" y="329"/>
                  </a:cubicBezTo>
                  <a:cubicBezTo>
                    <a:pt x="40" y="329"/>
                    <a:pt x="0" y="246"/>
                    <a:pt x="18" y="169"/>
                  </a:cubicBezTo>
                  <a:cubicBezTo>
                    <a:pt x="48" y="125"/>
                    <a:pt x="28" y="68"/>
                    <a:pt x="108" y="37"/>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0080" cy="123480"/>
            </a:xfrm>
            <a:custGeom>
              <a:avLst/>
              <a:gdLst/>
              <a:ahLst/>
              <a:rect l="l" t="t" r="r" b="b"/>
              <a:pathLst>
                <a:path w="290" h="358">
                  <a:moveTo>
                    <a:pt x="34" y="62"/>
                  </a:moveTo>
                  <a:cubicBezTo>
                    <a:pt x="47" y="46"/>
                    <a:pt x="59" y="34"/>
                    <a:pt x="74" y="25"/>
                  </a:cubicBezTo>
                  <a:cubicBezTo>
                    <a:pt x="80" y="19"/>
                    <a:pt x="90" y="15"/>
                    <a:pt x="99" y="12"/>
                  </a:cubicBezTo>
                  <a:cubicBezTo>
                    <a:pt x="108" y="9"/>
                    <a:pt x="117" y="6"/>
                    <a:pt x="127" y="6"/>
                  </a:cubicBezTo>
                  <a:cubicBezTo>
                    <a:pt x="164" y="0"/>
                    <a:pt x="200" y="19"/>
                    <a:pt x="225" y="43"/>
                  </a:cubicBezTo>
                  <a:cubicBezTo>
                    <a:pt x="250" y="68"/>
                    <a:pt x="270" y="103"/>
                    <a:pt x="280" y="139"/>
                  </a:cubicBezTo>
                  <a:cubicBezTo>
                    <a:pt x="289" y="176"/>
                    <a:pt x="287" y="215"/>
                    <a:pt x="277" y="252"/>
                  </a:cubicBezTo>
                  <a:cubicBezTo>
                    <a:pt x="274" y="271"/>
                    <a:pt x="268" y="289"/>
                    <a:pt x="259" y="305"/>
                  </a:cubicBezTo>
                  <a:cubicBezTo>
                    <a:pt x="258" y="307"/>
                    <a:pt x="257" y="309"/>
                    <a:pt x="256" y="311"/>
                  </a:cubicBezTo>
                  <a:cubicBezTo>
                    <a:pt x="256" y="314"/>
                    <a:pt x="256" y="317"/>
                    <a:pt x="256" y="320"/>
                  </a:cubicBezTo>
                  <a:cubicBezTo>
                    <a:pt x="255" y="321"/>
                    <a:pt x="254" y="322"/>
                    <a:pt x="253" y="323"/>
                  </a:cubicBezTo>
                  <a:cubicBezTo>
                    <a:pt x="250" y="326"/>
                    <a:pt x="247" y="329"/>
                    <a:pt x="240" y="332"/>
                  </a:cubicBezTo>
                  <a:cubicBezTo>
                    <a:pt x="231" y="339"/>
                    <a:pt x="225" y="342"/>
                    <a:pt x="216" y="345"/>
                  </a:cubicBezTo>
                  <a:cubicBezTo>
                    <a:pt x="182" y="357"/>
                    <a:pt x="148" y="357"/>
                    <a:pt x="114" y="354"/>
                  </a:cubicBezTo>
                  <a:cubicBezTo>
                    <a:pt x="80" y="348"/>
                    <a:pt x="50" y="339"/>
                    <a:pt x="19" y="323"/>
                  </a:cubicBezTo>
                  <a:cubicBezTo>
                    <a:pt x="50" y="329"/>
                    <a:pt x="83" y="339"/>
                    <a:pt x="114" y="339"/>
                  </a:cubicBezTo>
                  <a:cubicBezTo>
                    <a:pt x="144" y="339"/>
                    <a:pt x="179" y="335"/>
                    <a:pt x="207" y="323"/>
                  </a:cubicBezTo>
                  <a:cubicBezTo>
                    <a:pt x="213" y="320"/>
                    <a:pt x="219" y="317"/>
                    <a:pt x="225" y="311"/>
                  </a:cubicBezTo>
                  <a:cubicBezTo>
                    <a:pt x="228" y="308"/>
                    <a:pt x="231" y="308"/>
                    <a:pt x="231" y="305"/>
                  </a:cubicBezTo>
                  <a:cubicBezTo>
                    <a:pt x="232" y="303"/>
                    <a:pt x="233" y="301"/>
                    <a:pt x="234" y="299"/>
                  </a:cubicBezTo>
                  <a:cubicBezTo>
                    <a:pt x="240" y="283"/>
                    <a:pt x="244" y="268"/>
                    <a:pt x="250" y="252"/>
                  </a:cubicBezTo>
                  <a:cubicBezTo>
                    <a:pt x="256" y="219"/>
                    <a:pt x="259" y="185"/>
                    <a:pt x="250" y="154"/>
                  </a:cubicBezTo>
                  <a:cubicBezTo>
                    <a:pt x="244" y="123"/>
                    <a:pt x="225" y="95"/>
                    <a:pt x="204" y="74"/>
                  </a:cubicBezTo>
                  <a:cubicBezTo>
                    <a:pt x="182" y="52"/>
                    <a:pt x="154" y="37"/>
                    <a:pt x="127" y="40"/>
                  </a:cubicBezTo>
                  <a:cubicBezTo>
                    <a:pt x="120" y="40"/>
                    <a:pt x="111" y="40"/>
                    <a:pt x="105" y="43"/>
                  </a:cubicBezTo>
                  <a:cubicBezTo>
                    <a:pt x="99" y="46"/>
                    <a:pt x="90" y="46"/>
                    <a:pt x="84" y="49"/>
                  </a:cubicBezTo>
                  <a:cubicBezTo>
                    <a:pt x="68" y="55"/>
                    <a:pt x="56" y="65"/>
                    <a:pt x="47" y="77"/>
                  </a:cubicBezTo>
                  <a:cubicBezTo>
                    <a:pt x="25" y="95"/>
                    <a:pt x="10" y="126"/>
                    <a:pt x="0" y="163"/>
                  </a:cubicBezTo>
                  <a:cubicBezTo>
                    <a:pt x="0" y="126"/>
                    <a:pt x="13" y="92"/>
                    <a:pt x="34" y="62"/>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4720" cy="67680"/>
            </a:xfrm>
            <a:custGeom>
              <a:avLst/>
              <a:gdLst/>
              <a:ahLst/>
              <a:rect l="l" t="t" r="r" b="b"/>
              <a:pathLst>
                <a:path w="161" h="197">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4320" cy="114120"/>
            </a:xfrm>
            <a:custGeom>
              <a:avLst/>
              <a:gdLst/>
              <a:ahLst/>
              <a:rect l="l" t="t" r="r" b="b"/>
              <a:pathLst>
                <a:path w="298" h="386">
                  <a:moveTo>
                    <a:pt x="193" y="37"/>
                  </a:moveTo>
                  <a:cubicBezTo>
                    <a:pt x="101" y="0"/>
                    <a:pt x="40" y="89"/>
                    <a:pt x="25" y="138"/>
                  </a:cubicBezTo>
                  <a:cubicBezTo>
                    <a:pt x="0" y="212"/>
                    <a:pt x="30" y="295"/>
                    <a:pt x="40" y="314"/>
                  </a:cubicBezTo>
                  <a:cubicBezTo>
                    <a:pt x="45" y="326"/>
                    <a:pt x="114" y="385"/>
                    <a:pt x="264" y="329"/>
                  </a:cubicBezTo>
                  <a:cubicBezTo>
                    <a:pt x="260" y="329"/>
                    <a:pt x="297" y="246"/>
                    <a:pt x="282" y="169"/>
                  </a:cubicBezTo>
                  <a:cubicBezTo>
                    <a:pt x="253" y="125"/>
                    <a:pt x="273" y="68"/>
                    <a:pt x="193" y="37"/>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0440" cy="121680"/>
            </a:xfrm>
            <a:custGeom>
              <a:avLst/>
              <a:gdLst/>
              <a:ahLst/>
              <a:rect l="l" t="t" r="r" b="b"/>
              <a:pathLst>
                <a:path w="290" h="355">
                  <a:moveTo>
                    <a:pt x="243" y="71"/>
                  </a:moveTo>
                  <a:cubicBezTo>
                    <a:pt x="231" y="59"/>
                    <a:pt x="218" y="49"/>
                    <a:pt x="206" y="43"/>
                  </a:cubicBezTo>
                  <a:cubicBezTo>
                    <a:pt x="200" y="40"/>
                    <a:pt x="191" y="37"/>
                    <a:pt x="184" y="37"/>
                  </a:cubicBezTo>
                  <a:cubicBezTo>
                    <a:pt x="178" y="34"/>
                    <a:pt x="169" y="34"/>
                    <a:pt x="163" y="34"/>
                  </a:cubicBezTo>
                  <a:cubicBezTo>
                    <a:pt x="135" y="34"/>
                    <a:pt x="104" y="46"/>
                    <a:pt x="86" y="68"/>
                  </a:cubicBezTo>
                  <a:cubicBezTo>
                    <a:pt x="64" y="89"/>
                    <a:pt x="46" y="120"/>
                    <a:pt x="40" y="148"/>
                  </a:cubicBezTo>
                  <a:cubicBezTo>
                    <a:pt x="34" y="179"/>
                    <a:pt x="34" y="212"/>
                    <a:pt x="40" y="246"/>
                  </a:cubicBezTo>
                  <a:cubicBezTo>
                    <a:pt x="43" y="262"/>
                    <a:pt x="49" y="280"/>
                    <a:pt x="55" y="292"/>
                  </a:cubicBezTo>
                  <a:cubicBezTo>
                    <a:pt x="56" y="294"/>
                    <a:pt x="57" y="297"/>
                    <a:pt x="58" y="299"/>
                  </a:cubicBezTo>
                  <a:cubicBezTo>
                    <a:pt x="61" y="302"/>
                    <a:pt x="64" y="302"/>
                    <a:pt x="64" y="305"/>
                  </a:cubicBezTo>
                  <a:cubicBezTo>
                    <a:pt x="71" y="308"/>
                    <a:pt x="77" y="314"/>
                    <a:pt x="83" y="317"/>
                  </a:cubicBezTo>
                  <a:cubicBezTo>
                    <a:pt x="111" y="329"/>
                    <a:pt x="141" y="336"/>
                    <a:pt x="175" y="332"/>
                  </a:cubicBezTo>
                  <a:cubicBezTo>
                    <a:pt x="206" y="332"/>
                    <a:pt x="240" y="326"/>
                    <a:pt x="271" y="317"/>
                  </a:cubicBezTo>
                  <a:cubicBezTo>
                    <a:pt x="240" y="332"/>
                    <a:pt x="209" y="342"/>
                    <a:pt x="175" y="348"/>
                  </a:cubicBezTo>
                  <a:cubicBezTo>
                    <a:pt x="141" y="354"/>
                    <a:pt x="107" y="351"/>
                    <a:pt x="74" y="339"/>
                  </a:cubicBezTo>
                  <a:cubicBezTo>
                    <a:pt x="64" y="336"/>
                    <a:pt x="58" y="332"/>
                    <a:pt x="49" y="326"/>
                  </a:cubicBezTo>
                  <a:cubicBezTo>
                    <a:pt x="46" y="323"/>
                    <a:pt x="40" y="320"/>
                    <a:pt x="37" y="317"/>
                  </a:cubicBezTo>
                  <a:cubicBezTo>
                    <a:pt x="36" y="316"/>
                    <a:pt x="35" y="315"/>
                    <a:pt x="34" y="314"/>
                  </a:cubicBezTo>
                  <a:cubicBezTo>
                    <a:pt x="33" y="313"/>
                    <a:pt x="32" y="312"/>
                    <a:pt x="31" y="311"/>
                  </a:cubicBezTo>
                  <a:cubicBezTo>
                    <a:pt x="31" y="310"/>
                    <a:pt x="31" y="309"/>
                    <a:pt x="31" y="308"/>
                  </a:cubicBezTo>
                  <a:cubicBezTo>
                    <a:pt x="30" y="307"/>
                    <a:pt x="29" y="306"/>
                    <a:pt x="27" y="305"/>
                  </a:cubicBezTo>
                  <a:cubicBezTo>
                    <a:pt x="21" y="286"/>
                    <a:pt x="15" y="271"/>
                    <a:pt x="9" y="252"/>
                  </a:cubicBezTo>
                  <a:cubicBezTo>
                    <a:pt x="0" y="216"/>
                    <a:pt x="0" y="179"/>
                    <a:pt x="6" y="139"/>
                  </a:cubicBezTo>
                  <a:cubicBezTo>
                    <a:pt x="15" y="102"/>
                    <a:pt x="37" y="68"/>
                    <a:pt x="61" y="43"/>
                  </a:cubicBezTo>
                  <a:cubicBezTo>
                    <a:pt x="89" y="19"/>
                    <a:pt x="123" y="0"/>
                    <a:pt x="160" y="6"/>
                  </a:cubicBezTo>
                  <a:cubicBezTo>
                    <a:pt x="169" y="6"/>
                    <a:pt x="178" y="9"/>
                    <a:pt x="187" y="12"/>
                  </a:cubicBezTo>
                  <a:cubicBezTo>
                    <a:pt x="197" y="16"/>
                    <a:pt x="203" y="19"/>
                    <a:pt x="212" y="25"/>
                  </a:cubicBezTo>
                  <a:cubicBezTo>
                    <a:pt x="227" y="34"/>
                    <a:pt x="240" y="46"/>
                    <a:pt x="252" y="62"/>
                  </a:cubicBezTo>
                  <a:cubicBezTo>
                    <a:pt x="274" y="86"/>
                    <a:pt x="286" y="123"/>
                    <a:pt x="289" y="160"/>
                  </a:cubicBezTo>
                  <a:cubicBezTo>
                    <a:pt x="280" y="126"/>
                    <a:pt x="267" y="92"/>
                    <a:pt x="243" y="71"/>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4720" cy="67680"/>
            </a:xfrm>
            <a:custGeom>
              <a:avLst/>
              <a:gdLst/>
              <a:ahLst/>
              <a:rect l="l" t="t" r="r" b="b"/>
              <a:pathLst>
                <a:path w="161" h="197">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5800" cy="46080"/>
            </a:xfrm>
            <a:custGeom>
              <a:avLst/>
              <a:gdLst/>
              <a:ahLst/>
              <a:rect l="l" t="t" r="r" b="b"/>
              <a:pathLst>
                <a:path w="164" h="137">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18880" cy="76320"/>
            </a:xfrm>
            <a:custGeom>
              <a:avLst/>
              <a:gdLst/>
              <a:ahLst/>
              <a:rect l="l" t="t" r="r" b="b"/>
              <a:pathLst>
                <a:path w="617" h="223">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1720" cy="37080"/>
            </a:xfrm>
            <a:custGeom>
              <a:avLst/>
              <a:gdLst/>
              <a:ahLst/>
              <a:rect l="l" t="t" r="r" b="b"/>
              <a:pathLst>
                <a:path w="253" h="112">
                  <a:moveTo>
                    <a:pt x="126" y="0"/>
                  </a:moveTo>
                  <a:cubicBezTo>
                    <a:pt x="105" y="0"/>
                    <a:pt x="40" y="0"/>
                    <a:pt x="15" y="19"/>
                  </a:cubicBezTo>
                  <a:cubicBezTo>
                    <a:pt x="0" y="31"/>
                    <a:pt x="12" y="62"/>
                    <a:pt x="52" y="90"/>
                  </a:cubicBezTo>
                  <a:cubicBezTo>
                    <a:pt x="80" y="108"/>
                    <a:pt x="105" y="111"/>
                    <a:pt x="123" y="111"/>
                  </a:cubicBezTo>
                  <a:cubicBezTo>
                    <a:pt x="145" y="111"/>
                    <a:pt x="169" y="105"/>
                    <a:pt x="194" y="90"/>
                  </a:cubicBezTo>
                  <a:cubicBezTo>
                    <a:pt x="243" y="62"/>
                    <a:pt x="252" y="31"/>
                    <a:pt x="237" y="19"/>
                  </a:cubicBezTo>
                  <a:cubicBezTo>
                    <a:pt x="215" y="0"/>
                    <a:pt x="148" y="0"/>
                    <a:pt x="126"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0200" cy="329400"/>
            <a:chOff x="1313280" y="4818960"/>
            <a:chExt cx="250200" cy="329400"/>
          </a:xfrm>
        </p:grpSpPr>
        <p:sp>
          <p:nvSpPr>
            <p:cNvPr id="26" name=""/>
            <p:cNvSpPr/>
            <p:nvPr/>
          </p:nvSpPr>
          <p:spPr>
            <a:xfrm>
              <a:off x="1313280" y="5046480"/>
              <a:ext cx="41400" cy="45720"/>
            </a:xfrm>
            <a:custGeom>
              <a:avLst/>
              <a:gdLst/>
              <a:ahLst/>
              <a:rect l="l" t="t" r="r" b="b"/>
              <a:pathLst>
                <a:path w="124" h="136">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3800" cy="93960"/>
            </a:xfrm>
            <a:custGeom>
              <a:avLst/>
              <a:gdLst/>
              <a:ahLst/>
              <a:rect l="l" t="t" r="r" b="b"/>
              <a:pathLst>
                <a:path w="267" h="286">
                  <a:moveTo>
                    <a:pt x="47" y="227"/>
                  </a:moveTo>
                  <a:cubicBezTo>
                    <a:pt x="0" y="53"/>
                    <a:pt x="98" y="76"/>
                    <a:pt x="123" y="0"/>
                  </a:cubicBezTo>
                  <a:cubicBezTo>
                    <a:pt x="160" y="18"/>
                    <a:pt x="196" y="36"/>
                    <a:pt x="232" y="54"/>
                  </a:cubicBezTo>
                  <a:cubicBezTo>
                    <a:pt x="232" y="53"/>
                    <a:pt x="266" y="220"/>
                    <a:pt x="233" y="257"/>
                  </a:cubicBezTo>
                  <a:cubicBezTo>
                    <a:pt x="209" y="285"/>
                    <a:pt x="56" y="262"/>
                    <a:pt x="47"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2480" cy="20520"/>
            </a:xfrm>
            <a:custGeom>
              <a:avLst/>
              <a:gdLst/>
              <a:ahLst/>
              <a:rect l="l" t="t" r="r" b="b"/>
              <a:pathLst>
                <a:path w="127" h="68">
                  <a:moveTo>
                    <a:pt x="109" y="33"/>
                  </a:moveTo>
                  <a:cubicBezTo>
                    <a:pt x="100" y="24"/>
                    <a:pt x="89" y="15"/>
                    <a:pt x="77" y="11"/>
                  </a:cubicBezTo>
                  <a:cubicBezTo>
                    <a:pt x="52" y="0"/>
                    <a:pt x="24" y="0"/>
                    <a:pt x="0" y="9"/>
                  </a:cubicBezTo>
                  <a:cubicBezTo>
                    <a:pt x="26" y="9"/>
                    <a:pt x="49" y="11"/>
                    <a:pt x="72" y="21"/>
                  </a:cubicBezTo>
                  <a:cubicBezTo>
                    <a:pt x="83" y="25"/>
                    <a:pt x="93" y="31"/>
                    <a:pt x="103" y="39"/>
                  </a:cubicBezTo>
                  <a:cubicBezTo>
                    <a:pt x="110" y="47"/>
                    <a:pt x="120" y="56"/>
                    <a:pt x="126" y="67"/>
                  </a:cubicBezTo>
                  <a:cubicBezTo>
                    <a:pt x="124" y="54"/>
                    <a:pt x="118" y="42"/>
                    <a:pt x="109" y="33"/>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2280" cy="115200"/>
            </a:xfrm>
            <a:custGeom>
              <a:avLst/>
              <a:gdLst/>
              <a:ahLst/>
              <a:rect l="l" t="t" r="r" b="b"/>
              <a:pathLst>
                <a:path w="202" h="336">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2640" cy="115200"/>
            </a:xfrm>
            <a:custGeom>
              <a:avLst/>
              <a:gdLst/>
              <a:ahLst/>
              <a:rect l="l" t="t" r="r" b="b"/>
              <a:pathLst>
                <a:path w="202" h="336">
                  <a:moveTo>
                    <a:pt x="164" y="308"/>
                  </a:moveTo>
                  <a:cubicBezTo>
                    <a:pt x="201" y="269"/>
                    <a:pt x="200" y="98"/>
                    <a:pt x="201" y="14"/>
                  </a:cubicBezTo>
                  <a:cubicBezTo>
                    <a:pt x="149" y="9"/>
                    <a:pt x="97" y="5"/>
                    <a:pt x="44" y="0"/>
                  </a:cubicBezTo>
                  <a:cubicBezTo>
                    <a:pt x="40" y="103"/>
                    <a:pt x="0" y="271"/>
                    <a:pt x="30" y="308"/>
                  </a:cubicBezTo>
                  <a:cubicBezTo>
                    <a:pt x="53" y="335"/>
                    <a:pt x="138" y="334"/>
                    <a:pt x="164"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1800" cy="45000"/>
            </a:xfrm>
            <a:custGeom>
              <a:avLst/>
              <a:gdLst/>
              <a:ahLst/>
              <a:rect l="l" t="t" r="r" b="b"/>
              <a:pathLst>
                <a:path w="14" h="134">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6840" cy="93240"/>
            </a:xfrm>
            <a:custGeom>
              <a:avLst/>
              <a:gdLst/>
              <a:ahLst/>
              <a:rect l="l" t="t" r="r" b="b"/>
              <a:pathLst>
                <a:path w="278" h="268">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2360" cy="142920"/>
            </a:xfrm>
            <a:custGeom>
              <a:avLst/>
              <a:gdLst/>
              <a:ahLst/>
              <a:rect l="l" t="t" r="r" b="b"/>
              <a:pathLst>
                <a:path w="234" h="410">
                  <a:moveTo>
                    <a:pt x="214" y="181"/>
                  </a:moveTo>
                  <a:cubicBezTo>
                    <a:pt x="222" y="343"/>
                    <a:pt x="227" y="319"/>
                    <a:pt x="233" y="388"/>
                  </a:cubicBezTo>
                  <a:cubicBezTo>
                    <a:pt x="204" y="395"/>
                    <a:pt x="176" y="402"/>
                    <a:pt x="147" y="409"/>
                  </a:cubicBezTo>
                  <a:cubicBezTo>
                    <a:pt x="112" y="347"/>
                    <a:pt x="151" y="394"/>
                    <a:pt x="40" y="224"/>
                  </a:cubicBezTo>
                  <a:cubicBezTo>
                    <a:pt x="0" y="161"/>
                    <a:pt x="43" y="14"/>
                    <a:pt x="68" y="4"/>
                  </a:cubicBezTo>
                  <a:cubicBezTo>
                    <a:pt x="83" y="0"/>
                    <a:pt x="211" y="98"/>
                    <a:pt x="214" y="181"/>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1480" cy="112320"/>
            </a:xfrm>
            <a:custGeom>
              <a:avLst/>
              <a:gdLst/>
              <a:ahLst/>
              <a:rect l="l" t="t" r="r" b="b"/>
              <a:pathLst>
                <a:path w="163" h="326">
                  <a:moveTo>
                    <a:pt x="123" y="110"/>
                  </a:moveTo>
                  <a:cubicBezTo>
                    <a:pt x="153" y="267"/>
                    <a:pt x="149" y="244"/>
                    <a:pt x="162" y="311"/>
                  </a:cubicBezTo>
                  <a:cubicBezTo>
                    <a:pt x="143" y="316"/>
                    <a:pt x="124" y="320"/>
                    <a:pt x="105" y="325"/>
                  </a:cubicBezTo>
                  <a:cubicBezTo>
                    <a:pt x="78" y="261"/>
                    <a:pt x="105" y="314"/>
                    <a:pt x="22" y="134"/>
                  </a:cubicBezTo>
                  <a:cubicBezTo>
                    <a:pt x="0" y="88"/>
                    <a:pt x="13" y="13"/>
                    <a:pt x="36" y="5"/>
                  </a:cubicBezTo>
                  <a:cubicBezTo>
                    <a:pt x="51" y="0"/>
                    <a:pt x="111" y="45"/>
                    <a:pt x="123" y="110"/>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2360" cy="142920"/>
            </a:xfrm>
            <a:custGeom>
              <a:avLst/>
              <a:gdLst/>
              <a:ahLst/>
              <a:rect l="l" t="t" r="r" b="b"/>
              <a:pathLst>
                <a:path w="235" h="410">
                  <a:moveTo>
                    <a:pt x="19" y="181"/>
                  </a:moveTo>
                  <a:cubicBezTo>
                    <a:pt x="11" y="343"/>
                    <a:pt x="6" y="319"/>
                    <a:pt x="0" y="388"/>
                  </a:cubicBezTo>
                  <a:cubicBezTo>
                    <a:pt x="29" y="395"/>
                    <a:pt x="57" y="402"/>
                    <a:pt x="86" y="409"/>
                  </a:cubicBezTo>
                  <a:cubicBezTo>
                    <a:pt x="121" y="347"/>
                    <a:pt x="82" y="394"/>
                    <a:pt x="192" y="224"/>
                  </a:cubicBezTo>
                  <a:cubicBezTo>
                    <a:pt x="234" y="161"/>
                    <a:pt x="189" y="14"/>
                    <a:pt x="165" y="4"/>
                  </a:cubicBezTo>
                  <a:cubicBezTo>
                    <a:pt x="149" y="0"/>
                    <a:pt x="22" y="98"/>
                    <a:pt x="19" y="181"/>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1840" cy="113040"/>
            </a:xfrm>
            <a:custGeom>
              <a:avLst/>
              <a:gdLst/>
              <a:ahLst/>
              <a:rect l="l" t="t" r="r" b="b"/>
              <a:pathLst>
                <a:path w="163" h="328">
                  <a:moveTo>
                    <a:pt x="38" y="110"/>
                  </a:moveTo>
                  <a:cubicBezTo>
                    <a:pt x="9" y="267"/>
                    <a:pt x="13" y="244"/>
                    <a:pt x="0" y="311"/>
                  </a:cubicBezTo>
                  <a:cubicBezTo>
                    <a:pt x="18" y="316"/>
                    <a:pt x="37" y="322"/>
                    <a:pt x="55" y="327"/>
                  </a:cubicBezTo>
                  <a:cubicBezTo>
                    <a:pt x="83" y="263"/>
                    <a:pt x="55" y="316"/>
                    <a:pt x="140" y="136"/>
                  </a:cubicBezTo>
                  <a:cubicBezTo>
                    <a:pt x="162" y="88"/>
                    <a:pt x="151" y="13"/>
                    <a:pt x="126" y="5"/>
                  </a:cubicBezTo>
                  <a:cubicBezTo>
                    <a:pt x="111" y="0"/>
                    <a:pt x="51" y="45"/>
                    <a:pt x="38" y="110"/>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199800" cy="174600"/>
            </a:xfrm>
            <a:custGeom>
              <a:avLst/>
              <a:gdLst/>
              <a:ahLst/>
              <a:rect l="l" t="t" r="r" b="b"/>
              <a:pathLst>
                <a:path w="686" h="494">
                  <a:moveTo>
                    <a:pt x="342" y="0"/>
                  </a:moveTo>
                  <a:cubicBezTo>
                    <a:pt x="188" y="0"/>
                    <a:pt x="117" y="66"/>
                    <a:pt x="117" y="158"/>
                  </a:cubicBezTo>
                  <a:cubicBezTo>
                    <a:pt x="117" y="235"/>
                    <a:pt x="0" y="349"/>
                    <a:pt x="105" y="424"/>
                  </a:cubicBezTo>
                  <a:cubicBezTo>
                    <a:pt x="156" y="461"/>
                    <a:pt x="241" y="493"/>
                    <a:pt x="342" y="493"/>
                  </a:cubicBezTo>
                  <a:cubicBezTo>
                    <a:pt x="444" y="493"/>
                    <a:pt x="530" y="461"/>
                    <a:pt x="581" y="424"/>
                  </a:cubicBezTo>
                  <a:cubicBezTo>
                    <a:pt x="685" y="347"/>
                    <a:pt x="569" y="235"/>
                    <a:pt x="569" y="158"/>
                  </a:cubicBezTo>
                  <a:cubicBezTo>
                    <a:pt x="569" y="66"/>
                    <a:pt x="499" y="0"/>
                    <a:pt x="342"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4240" cy="144360"/>
            </a:xfrm>
            <a:custGeom>
              <a:avLst/>
              <a:gdLst/>
              <a:ahLst/>
              <a:rect l="l" t="t" r="r" b="b"/>
              <a:pathLst>
                <a:path w="538" h="414">
                  <a:moveTo>
                    <a:pt x="246" y="17"/>
                  </a:moveTo>
                  <a:cubicBezTo>
                    <a:pt x="260" y="0"/>
                    <a:pt x="273" y="0"/>
                    <a:pt x="286" y="17"/>
                  </a:cubicBezTo>
                  <a:cubicBezTo>
                    <a:pt x="319" y="59"/>
                    <a:pt x="369" y="148"/>
                    <a:pt x="373" y="222"/>
                  </a:cubicBezTo>
                  <a:cubicBezTo>
                    <a:pt x="431" y="214"/>
                    <a:pt x="497" y="217"/>
                    <a:pt x="511" y="248"/>
                  </a:cubicBezTo>
                  <a:cubicBezTo>
                    <a:pt x="537" y="309"/>
                    <a:pt x="414" y="413"/>
                    <a:pt x="268" y="413"/>
                  </a:cubicBezTo>
                  <a:cubicBezTo>
                    <a:pt x="120" y="413"/>
                    <a:pt x="0" y="309"/>
                    <a:pt x="26" y="248"/>
                  </a:cubicBezTo>
                  <a:cubicBezTo>
                    <a:pt x="37" y="217"/>
                    <a:pt x="103" y="214"/>
                    <a:pt x="160" y="222"/>
                  </a:cubicBezTo>
                  <a:cubicBezTo>
                    <a:pt x="163" y="148"/>
                    <a:pt x="214" y="59"/>
                    <a:pt x="246" y="17"/>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1000" cy="27360"/>
            </a:xfrm>
            <a:custGeom>
              <a:avLst/>
              <a:gdLst/>
              <a:ahLst/>
              <a:rect l="l" t="t" r="r" b="b"/>
              <a:pathLst>
                <a:path w="247" h="85">
                  <a:moveTo>
                    <a:pt x="54" y="30"/>
                  </a:moveTo>
                  <a:cubicBezTo>
                    <a:pt x="71" y="31"/>
                    <a:pt x="90" y="27"/>
                    <a:pt x="103" y="18"/>
                  </a:cubicBezTo>
                  <a:cubicBezTo>
                    <a:pt x="111" y="13"/>
                    <a:pt x="117" y="7"/>
                    <a:pt x="123" y="0"/>
                  </a:cubicBezTo>
                  <a:cubicBezTo>
                    <a:pt x="128" y="7"/>
                    <a:pt x="136" y="13"/>
                    <a:pt x="143" y="18"/>
                  </a:cubicBezTo>
                  <a:cubicBezTo>
                    <a:pt x="159" y="27"/>
                    <a:pt x="176" y="32"/>
                    <a:pt x="193" y="30"/>
                  </a:cubicBezTo>
                  <a:cubicBezTo>
                    <a:pt x="210" y="30"/>
                    <a:pt x="226" y="24"/>
                    <a:pt x="239" y="13"/>
                  </a:cubicBezTo>
                  <a:cubicBezTo>
                    <a:pt x="246" y="7"/>
                    <a:pt x="206" y="84"/>
                    <a:pt x="123" y="84"/>
                  </a:cubicBezTo>
                  <a:cubicBezTo>
                    <a:pt x="40" y="84"/>
                    <a:pt x="0" y="7"/>
                    <a:pt x="8" y="13"/>
                  </a:cubicBezTo>
                  <a:cubicBezTo>
                    <a:pt x="20" y="23"/>
                    <a:pt x="37" y="28"/>
                    <a:pt x="54"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6080" cy="55440"/>
            </a:xfrm>
            <a:custGeom>
              <a:avLst/>
              <a:gdLst/>
              <a:ahLst/>
              <a:rect l="l" t="t" r="r" b="b"/>
              <a:pathLst>
                <a:path w="152" h="193">
                  <a:moveTo>
                    <a:pt x="97" y="19"/>
                  </a:moveTo>
                  <a:cubicBezTo>
                    <a:pt x="51" y="0"/>
                    <a:pt x="20" y="45"/>
                    <a:pt x="13" y="70"/>
                  </a:cubicBezTo>
                  <a:cubicBezTo>
                    <a:pt x="0" y="106"/>
                    <a:pt x="16" y="147"/>
                    <a:pt x="20" y="156"/>
                  </a:cubicBezTo>
                  <a:cubicBezTo>
                    <a:pt x="23" y="163"/>
                    <a:pt x="57" y="192"/>
                    <a:pt x="133" y="164"/>
                  </a:cubicBezTo>
                  <a:cubicBezTo>
                    <a:pt x="131" y="164"/>
                    <a:pt x="151" y="123"/>
                    <a:pt x="142" y="84"/>
                  </a:cubicBezTo>
                  <a:cubicBezTo>
                    <a:pt x="127" y="63"/>
                    <a:pt x="137" y="34"/>
                    <a:pt x="97" y="19"/>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48600" cy="59760"/>
            </a:xfrm>
            <a:custGeom>
              <a:avLst/>
              <a:gdLst/>
              <a:ahLst/>
              <a:rect l="l" t="t" r="r" b="b"/>
              <a:pathLst>
                <a:path w="146" h="178">
                  <a:moveTo>
                    <a:pt x="128" y="30"/>
                  </a:moveTo>
                  <a:cubicBezTo>
                    <a:pt x="122" y="23"/>
                    <a:pt x="116" y="16"/>
                    <a:pt x="108" y="12"/>
                  </a:cubicBezTo>
                  <a:cubicBezTo>
                    <a:pt x="105" y="9"/>
                    <a:pt x="100" y="7"/>
                    <a:pt x="96" y="6"/>
                  </a:cubicBezTo>
                  <a:cubicBezTo>
                    <a:pt x="91" y="4"/>
                    <a:pt x="86" y="3"/>
                    <a:pt x="82" y="3"/>
                  </a:cubicBezTo>
                  <a:cubicBezTo>
                    <a:pt x="63" y="0"/>
                    <a:pt x="45" y="9"/>
                    <a:pt x="32" y="21"/>
                  </a:cubicBezTo>
                  <a:cubicBezTo>
                    <a:pt x="20" y="33"/>
                    <a:pt x="9" y="50"/>
                    <a:pt x="5" y="69"/>
                  </a:cubicBezTo>
                  <a:cubicBezTo>
                    <a:pt x="0" y="87"/>
                    <a:pt x="2" y="106"/>
                    <a:pt x="6" y="125"/>
                  </a:cubicBezTo>
                  <a:cubicBezTo>
                    <a:pt x="8" y="134"/>
                    <a:pt x="11" y="143"/>
                    <a:pt x="16" y="151"/>
                  </a:cubicBezTo>
                  <a:cubicBezTo>
                    <a:pt x="16" y="152"/>
                    <a:pt x="16" y="153"/>
                    <a:pt x="17" y="154"/>
                  </a:cubicBezTo>
                  <a:cubicBezTo>
                    <a:pt x="17" y="156"/>
                    <a:pt x="17" y="158"/>
                    <a:pt x="17" y="159"/>
                  </a:cubicBezTo>
                  <a:cubicBezTo>
                    <a:pt x="17" y="160"/>
                    <a:pt x="18" y="160"/>
                    <a:pt x="19" y="160"/>
                  </a:cubicBezTo>
                  <a:cubicBezTo>
                    <a:pt x="20" y="162"/>
                    <a:pt x="22" y="163"/>
                    <a:pt x="25" y="165"/>
                  </a:cubicBezTo>
                  <a:cubicBezTo>
                    <a:pt x="29" y="168"/>
                    <a:pt x="32" y="169"/>
                    <a:pt x="37" y="171"/>
                  </a:cubicBezTo>
                  <a:cubicBezTo>
                    <a:pt x="54" y="177"/>
                    <a:pt x="71" y="177"/>
                    <a:pt x="88" y="175"/>
                  </a:cubicBezTo>
                  <a:cubicBezTo>
                    <a:pt x="105" y="172"/>
                    <a:pt x="120" y="168"/>
                    <a:pt x="136" y="160"/>
                  </a:cubicBezTo>
                  <a:cubicBezTo>
                    <a:pt x="120" y="163"/>
                    <a:pt x="103" y="168"/>
                    <a:pt x="88" y="168"/>
                  </a:cubicBezTo>
                  <a:cubicBezTo>
                    <a:pt x="72" y="168"/>
                    <a:pt x="56" y="166"/>
                    <a:pt x="42" y="160"/>
                  </a:cubicBezTo>
                  <a:cubicBezTo>
                    <a:pt x="39" y="159"/>
                    <a:pt x="36" y="157"/>
                    <a:pt x="32" y="154"/>
                  </a:cubicBezTo>
                  <a:cubicBezTo>
                    <a:pt x="31" y="152"/>
                    <a:pt x="29" y="152"/>
                    <a:pt x="29" y="151"/>
                  </a:cubicBezTo>
                  <a:cubicBezTo>
                    <a:pt x="28" y="150"/>
                    <a:pt x="28" y="149"/>
                    <a:pt x="28" y="148"/>
                  </a:cubicBezTo>
                  <a:cubicBezTo>
                    <a:pt x="25" y="140"/>
                    <a:pt x="23" y="132"/>
                    <a:pt x="20" y="125"/>
                  </a:cubicBezTo>
                  <a:cubicBezTo>
                    <a:pt x="17" y="108"/>
                    <a:pt x="16" y="91"/>
                    <a:pt x="20" y="76"/>
                  </a:cubicBezTo>
                  <a:cubicBezTo>
                    <a:pt x="23" y="61"/>
                    <a:pt x="32" y="47"/>
                    <a:pt x="43" y="36"/>
                  </a:cubicBezTo>
                  <a:cubicBezTo>
                    <a:pt x="54" y="26"/>
                    <a:pt x="68" y="18"/>
                    <a:pt x="82" y="20"/>
                  </a:cubicBezTo>
                  <a:cubicBezTo>
                    <a:pt x="85" y="20"/>
                    <a:pt x="88" y="19"/>
                    <a:pt x="92" y="21"/>
                  </a:cubicBezTo>
                  <a:cubicBezTo>
                    <a:pt x="95" y="22"/>
                    <a:pt x="100" y="23"/>
                    <a:pt x="103" y="24"/>
                  </a:cubicBezTo>
                  <a:cubicBezTo>
                    <a:pt x="111" y="27"/>
                    <a:pt x="117" y="32"/>
                    <a:pt x="122" y="38"/>
                  </a:cubicBezTo>
                  <a:cubicBezTo>
                    <a:pt x="132" y="47"/>
                    <a:pt x="140" y="63"/>
                    <a:pt x="145" y="81"/>
                  </a:cubicBezTo>
                  <a:cubicBezTo>
                    <a:pt x="145" y="63"/>
                    <a:pt x="139" y="46"/>
                    <a:pt x="128" y="30"/>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5920" cy="32400"/>
            </a:xfrm>
            <a:custGeom>
              <a:avLst/>
              <a:gdLst/>
              <a:ahLst/>
              <a:rect l="l" t="t" r="r" b="b"/>
              <a:pathLst>
                <a:path w="81" h="99">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6080" cy="55440"/>
            </a:xfrm>
            <a:custGeom>
              <a:avLst/>
              <a:gdLst/>
              <a:ahLst/>
              <a:rect l="l" t="t" r="r" b="b"/>
              <a:pathLst>
                <a:path w="151" h="193">
                  <a:moveTo>
                    <a:pt x="53" y="19"/>
                  </a:moveTo>
                  <a:cubicBezTo>
                    <a:pt x="99" y="0"/>
                    <a:pt x="130" y="45"/>
                    <a:pt x="137" y="70"/>
                  </a:cubicBezTo>
                  <a:cubicBezTo>
                    <a:pt x="150" y="106"/>
                    <a:pt x="134" y="148"/>
                    <a:pt x="130" y="156"/>
                  </a:cubicBezTo>
                  <a:cubicBezTo>
                    <a:pt x="126" y="164"/>
                    <a:pt x="93" y="192"/>
                    <a:pt x="17" y="164"/>
                  </a:cubicBezTo>
                  <a:cubicBezTo>
                    <a:pt x="19" y="164"/>
                    <a:pt x="0" y="123"/>
                    <a:pt x="8" y="84"/>
                  </a:cubicBezTo>
                  <a:cubicBezTo>
                    <a:pt x="23" y="63"/>
                    <a:pt x="13" y="34"/>
                    <a:pt x="53" y="19"/>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48960" cy="59040"/>
            </a:xfrm>
            <a:custGeom>
              <a:avLst/>
              <a:gdLst/>
              <a:ahLst/>
              <a:rect l="l" t="t" r="r" b="b"/>
              <a:pathLst>
                <a:path w="146" h="177">
                  <a:moveTo>
                    <a:pt x="23" y="35"/>
                  </a:moveTo>
                  <a:cubicBezTo>
                    <a:pt x="29" y="29"/>
                    <a:pt x="35" y="25"/>
                    <a:pt x="42" y="22"/>
                  </a:cubicBezTo>
                  <a:cubicBezTo>
                    <a:pt x="45" y="20"/>
                    <a:pt x="49" y="19"/>
                    <a:pt x="52" y="19"/>
                  </a:cubicBezTo>
                  <a:cubicBezTo>
                    <a:pt x="55" y="17"/>
                    <a:pt x="60" y="17"/>
                    <a:pt x="63" y="17"/>
                  </a:cubicBezTo>
                  <a:cubicBezTo>
                    <a:pt x="77" y="17"/>
                    <a:pt x="92" y="23"/>
                    <a:pt x="102" y="34"/>
                  </a:cubicBezTo>
                  <a:cubicBezTo>
                    <a:pt x="112" y="45"/>
                    <a:pt x="122" y="60"/>
                    <a:pt x="125" y="74"/>
                  </a:cubicBezTo>
                  <a:cubicBezTo>
                    <a:pt x="128" y="88"/>
                    <a:pt x="128" y="105"/>
                    <a:pt x="125" y="122"/>
                  </a:cubicBezTo>
                  <a:cubicBezTo>
                    <a:pt x="123" y="130"/>
                    <a:pt x="120" y="139"/>
                    <a:pt x="117" y="145"/>
                  </a:cubicBezTo>
                  <a:cubicBezTo>
                    <a:pt x="116" y="146"/>
                    <a:pt x="116" y="147"/>
                    <a:pt x="115" y="148"/>
                  </a:cubicBezTo>
                  <a:cubicBezTo>
                    <a:pt x="114" y="150"/>
                    <a:pt x="112" y="150"/>
                    <a:pt x="112" y="151"/>
                  </a:cubicBezTo>
                  <a:cubicBezTo>
                    <a:pt x="109" y="153"/>
                    <a:pt x="106" y="156"/>
                    <a:pt x="103" y="158"/>
                  </a:cubicBezTo>
                  <a:cubicBezTo>
                    <a:pt x="89" y="164"/>
                    <a:pt x="74" y="167"/>
                    <a:pt x="57" y="165"/>
                  </a:cubicBezTo>
                  <a:cubicBezTo>
                    <a:pt x="42" y="165"/>
                    <a:pt x="25" y="162"/>
                    <a:pt x="9" y="158"/>
                  </a:cubicBezTo>
                  <a:cubicBezTo>
                    <a:pt x="25" y="165"/>
                    <a:pt x="40" y="170"/>
                    <a:pt x="57" y="173"/>
                  </a:cubicBezTo>
                  <a:cubicBezTo>
                    <a:pt x="74" y="176"/>
                    <a:pt x="91" y="174"/>
                    <a:pt x="108" y="168"/>
                  </a:cubicBezTo>
                  <a:cubicBezTo>
                    <a:pt x="112" y="167"/>
                    <a:pt x="115" y="165"/>
                    <a:pt x="120" y="162"/>
                  </a:cubicBezTo>
                  <a:cubicBezTo>
                    <a:pt x="122" y="161"/>
                    <a:pt x="125" y="159"/>
                    <a:pt x="126" y="158"/>
                  </a:cubicBezTo>
                  <a:cubicBezTo>
                    <a:pt x="127" y="158"/>
                    <a:pt x="127" y="157"/>
                    <a:pt x="128" y="156"/>
                  </a:cubicBezTo>
                  <a:cubicBezTo>
                    <a:pt x="128" y="156"/>
                    <a:pt x="129" y="155"/>
                    <a:pt x="129" y="154"/>
                  </a:cubicBezTo>
                  <a:lnTo>
                    <a:pt x="129" y="153"/>
                  </a:lnTo>
                  <a:cubicBezTo>
                    <a:pt x="130" y="153"/>
                    <a:pt x="130" y="152"/>
                    <a:pt x="131" y="151"/>
                  </a:cubicBezTo>
                  <a:cubicBezTo>
                    <a:pt x="134" y="142"/>
                    <a:pt x="137" y="134"/>
                    <a:pt x="140" y="125"/>
                  </a:cubicBezTo>
                  <a:cubicBezTo>
                    <a:pt x="145" y="107"/>
                    <a:pt x="145" y="88"/>
                    <a:pt x="142" y="69"/>
                  </a:cubicBezTo>
                  <a:cubicBezTo>
                    <a:pt x="137" y="51"/>
                    <a:pt x="126" y="34"/>
                    <a:pt x="114" y="22"/>
                  </a:cubicBezTo>
                  <a:cubicBezTo>
                    <a:pt x="100" y="9"/>
                    <a:pt x="83" y="0"/>
                    <a:pt x="65" y="3"/>
                  </a:cubicBezTo>
                  <a:cubicBezTo>
                    <a:pt x="60" y="3"/>
                    <a:pt x="55" y="5"/>
                    <a:pt x="51" y="6"/>
                  </a:cubicBezTo>
                  <a:cubicBezTo>
                    <a:pt x="46" y="8"/>
                    <a:pt x="43" y="9"/>
                    <a:pt x="38" y="12"/>
                  </a:cubicBezTo>
                  <a:cubicBezTo>
                    <a:pt x="31" y="17"/>
                    <a:pt x="25" y="23"/>
                    <a:pt x="18" y="31"/>
                  </a:cubicBezTo>
                  <a:cubicBezTo>
                    <a:pt x="8" y="43"/>
                    <a:pt x="2" y="62"/>
                    <a:pt x="0" y="80"/>
                  </a:cubicBezTo>
                  <a:cubicBezTo>
                    <a:pt x="5" y="63"/>
                    <a:pt x="11" y="46"/>
                    <a:pt x="23" y="35"/>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5920" cy="32400"/>
            </a:xfrm>
            <a:custGeom>
              <a:avLst/>
              <a:gdLst/>
              <a:ahLst/>
              <a:rect l="l" t="t" r="r" b="b"/>
              <a:pathLst>
                <a:path w="81" h="99">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6640" cy="21240"/>
            </a:xfrm>
            <a:custGeom>
              <a:avLst/>
              <a:gdLst/>
              <a:ahLst/>
              <a:rect l="l" t="t" r="r" b="b"/>
              <a:pathLst>
                <a:path w="83" h="68">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8000" cy="36360"/>
            </a:xfrm>
            <a:custGeom>
              <a:avLst/>
              <a:gdLst/>
              <a:ahLst/>
              <a:rect l="l" t="t" r="r" b="b"/>
              <a:pathLst>
                <a:path w="309" h="111">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39240" cy="16920"/>
            </a:xfrm>
            <a:custGeom>
              <a:avLst/>
              <a:gdLst/>
              <a:ahLst/>
              <a:rect l="l" t="t" r="r" b="b"/>
              <a:pathLst>
                <a:path w="127" h="56">
                  <a:moveTo>
                    <a:pt x="63" y="0"/>
                  </a:moveTo>
                  <a:cubicBezTo>
                    <a:pt x="74" y="0"/>
                    <a:pt x="106" y="0"/>
                    <a:pt x="118" y="9"/>
                  </a:cubicBezTo>
                  <a:cubicBezTo>
                    <a:pt x="126" y="15"/>
                    <a:pt x="120" y="30"/>
                    <a:pt x="100" y="44"/>
                  </a:cubicBezTo>
                  <a:cubicBezTo>
                    <a:pt x="86" y="54"/>
                    <a:pt x="74" y="55"/>
                    <a:pt x="64" y="55"/>
                  </a:cubicBezTo>
                  <a:cubicBezTo>
                    <a:pt x="54" y="55"/>
                    <a:pt x="41" y="52"/>
                    <a:pt x="29" y="44"/>
                  </a:cubicBezTo>
                  <a:cubicBezTo>
                    <a:pt x="4" y="30"/>
                    <a:pt x="0" y="15"/>
                    <a:pt x="8" y="9"/>
                  </a:cubicBezTo>
                  <a:cubicBezTo>
                    <a:pt x="18" y="0"/>
                    <a:pt x="52" y="0"/>
                    <a:pt x="63"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7120" cy="89712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7120" cy="26712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66" name=""/>
          <p:cNvSpPr/>
          <p:nvPr/>
        </p:nvSpPr>
        <p:spPr>
          <a:xfrm>
            <a:off x="8910000" y="4320000"/>
            <a:ext cx="717120" cy="2671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67" name=""/>
          <p:cNvSpPr/>
          <p:nvPr/>
        </p:nvSpPr>
        <p:spPr>
          <a:xfrm>
            <a:off x="9000360" y="4140000"/>
            <a:ext cx="537120" cy="2671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68" name=""/>
          <p:cNvSpPr/>
          <p:nvPr/>
        </p:nvSpPr>
        <p:spPr>
          <a:xfrm>
            <a:off x="9090000" y="3960000"/>
            <a:ext cx="357120" cy="2671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69" name=""/>
          <p:cNvSpPr/>
          <p:nvPr/>
        </p:nvSpPr>
        <p:spPr>
          <a:xfrm>
            <a:off x="8190360" y="4140000"/>
            <a:ext cx="177120" cy="89712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7120" cy="2671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71" name=""/>
          <p:cNvSpPr/>
          <p:nvPr/>
        </p:nvSpPr>
        <p:spPr>
          <a:xfrm>
            <a:off x="8010360" y="4230000"/>
            <a:ext cx="537120" cy="2671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72" name=""/>
          <p:cNvSpPr/>
          <p:nvPr/>
        </p:nvSpPr>
        <p:spPr>
          <a:xfrm>
            <a:off x="8100000" y="4050000"/>
            <a:ext cx="357120" cy="2671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7120" cy="267120"/>
            <a:chOff x="8820000" y="3600000"/>
            <a:chExt cx="357120" cy="267120"/>
          </a:xfrm>
        </p:grpSpPr>
        <p:sp>
          <p:nvSpPr>
            <p:cNvPr id="74" name=""/>
            <p:cNvSpPr/>
            <p:nvPr/>
          </p:nvSpPr>
          <p:spPr>
            <a:xfrm>
              <a:off x="8968680" y="3600000"/>
              <a:ext cx="84600" cy="1537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3640" cy="2671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6720" cy="244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8000" cy="172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7160" cy="172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4000" cy="86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48600" cy="43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4280" cy="39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7120" cy="267120"/>
            <a:chOff x="8460000" y="3780000"/>
            <a:chExt cx="357120" cy="267120"/>
          </a:xfrm>
        </p:grpSpPr>
        <p:sp>
          <p:nvSpPr>
            <p:cNvPr id="83" name=""/>
            <p:cNvSpPr/>
            <p:nvPr/>
          </p:nvSpPr>
          <p:spPr>
            <a:xfrm>
              <a:off x="8608680" y="3780000"/>
              <a:ext cx="84600" cy="1537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3640" cy="2671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6720" cy="244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8000" cy="172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7160" cy="172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4000" cy="86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48600" cy="43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4280" cy="39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2"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93"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0" y="5040000"/>
            <a:ext cx="10077120" cy="627120"/>
          </a:xfrm>
          <a:prstGeom prst="rect">
            <a:avLst/>
          </a:prstGeom>
          <a:solidFill>
            <a:srgbClr val="9ecf6c"/>
          </a:solidFill>
          <a:ln w="18000">
            <a:noFill/>
          </a:ln>
        </p:spPr>
        <p:style>
          <a:lnRef idx="0"/>
          <a:fillRef idx="0"/>
          <a:effectRef idx="0"/>
          <a:fontRef idx="minor"/>
        </p:style>
      </p:sp>
      <p:sp>
        <p:nvSpPr>
          <p:cNvPr id="131" name=""/>
          <p:cNvSpPr/>
          <p:nvPr/>
        </p:nvSpPr>
        <p:spPr>
          <a:xfrm>
            <a:off x="9180360" y="4140000"/>
            <a:ext cx="177120" cy="897120"/>
          </a:xfrm>
          <a:prstGeom prst="rect">
            <a:avLst/>
          </a:prstGeom>
          <a:solidFill>
            <a:srgbClr val="74b531"/>
          </a:solidFill>
          <a:ln w="18000">
            <a:noFill/>
          </a:ln>
        </p:spPr>
        <p:style>
          <a:lnRef idx="0"/>
          <a:fillRef idx="0"/>
          <a:effectRef idx="0"/>
          <a:fontRef idx="minor"/>
        </p:style>
      </p:sp>
      <p:sp>
        <p:nvSpPr>
          <p:cNvPr id="132" name=""/>
          <p:cNvSpPr/>
          <p:nvPr/>
        </p:nvSpPr>
        <p:spPr>
          <a:xfrm>
            <a:off x="8820360" y="4500000"/>
            <a:ext cx="897120" cy="26712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133" name=""/>
          <p:cNvSpPr/>
          <p:nvPr/>
        </p:nvSpPr>
        <p:spPr>
          <a:xfrm>
            <a:off x="8910360" y="4320000"/>
            <a:ext cx="717120" cy="2671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4" name=""/>
          <p:cNvSpPr/>
          <p:nvPr/>
        </p:nvSpPr>
        <p:spPr>
          <a:xfrm>
            <a:off x="9000720" y="4140000"/>
            <a:ext cx="537120" cy="2671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5" name=""/>
          <p:cNvSpPr/>
          <p:nvPr/>
        </p:nvSpPr>
        <p:spPr>
          <a:xfrm>
            <a:off x="9090360" y="3960000"/>
            <a:ext cx="357120" cy="2671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136" name=""/>
          <p:cNvSpPr/>
          <p:nvPr/>
        </p:nvSpPr>
        <p:spPr>
          <a:xfrm>
            <a:off x="8190720" y="4140000"/>
            <a:ext cx="177120" cy="897120"/>
          </a:xfrm>
          <a:prstGeom prst="rect">
            <a:avLst/>
          </a:prstGeom>
          <a:solidFill>
            <a:srgbClr val="74b531"/>
          </a:solidFill>
          <a:ln w="18000">
            <a:noFill/>
          </a:ln>
        </p:spPr>
        <p:style>
          <a:lnRef idx="0"/>
          <a:fillRef idx="0"/>
          <a:effectRef idx="0"/>
          <a:fontRef idx="minor"/>
        </p:style>
      </p:sp>
      <p:sp>
        <p:nvSpPr>
          <p:cNvPr id="137" name=""/>
          <p:cNvSpPr/>
          <p:nvPr/>
        </p:nvSpPr>
        <p:spPr>
          <a:xfrm>
            <a:off x="7920360" y="4410000"/>
            <a:ext cx="717120" cy="2671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8" name=""/>
          <p:cNvSpPr/>
          <p:nvPr/>
        </p:nvSpPr>
        <p:spPr>
          <a:xfrm>
            <a:off x="8010720" y="4230000"/>
            <a:ext cx="537120" cy="2671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9" name=""/>
          <p:cNvSpPr/>
          <p:nvPr/>
        </p:nvSpPr>
        <p:spPr>
          <a:xfrm>
            <a:off x="8100360" y="4050000"/>
            <a:ext cx="357120" cy="2671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140" name=""/>
          <p:cNvGrpSpPr/>
          <p:nvPr/>
        </p:nvGrpSpPr>
        <p:grpSpPr>
          <a:xfrm>
            <a:off x="8640000" y="3690000"/>
            <a:ext cx="357120" cy="267120"/>
            <a:chOff x="8640000" y="3690000"/>
            <a:chExt cx="357120" cy="267120"/>
          </a:xfrm>
        </p:grpSpPr>
        <p:sp>
          <p:nvSpPr>
            <p:cNvPr id="141" name=""/>
            <p:cNvSpPr/>
            <p:nvPr/>
          </p:nvSpPr>
          <p:spPr>
            <a:xfrm>
              <a:off x="8788680" y="3690000"/>
              <a:ext cx="84600" cy="1537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42" name=""/>
            <p:cNvSpPr/>
            <p:nvPr/>
          </p:nvSpPr>
          <p:spPr>
            <a:xfrm>
              <a:off x="8640000" y="3690000"/>
              <a:ext cx="323640" cy="2671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43" name=""/>
            <p:cNvSpPr/>
            <p:nvPr/>
          </p:nvSpPr>
          <p:spPr>
            <a:xfrm>
              <a:off x="8960400" y="3808800"/>
              <a:ext cx="36720" cy="244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44" name=""/>
            <p:cNvSpPr/>
            <p:nvPr/>
          </p:nvSpPr>
          <p:spPr>
            <a:xfrm>
              <a:off x="8914680" y="3810960"/>
              <a:ext cx="18000" cy="172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5" name=""/>
            <p:cNvSpPr/>
            <p:nvPr/>
          </p:nvSpPr>
          <p:spPr>
            <a:xfrm>
              <a:off x="8664480" y="3731760"/>
              <a:ext cx="47160" cy="172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6" name=""/>
            <p:cNvSpPr/>
            <p:nvPr/>
          </p:nvSpPr>
          <p:spPr>
            <a:xfrm>
              <a:off x="8681400" y="3780720"/>
              <a:ext cx="54000" cy="86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7" name=""/>
            <p:cNvSpPr/>
            <p:nvPr/>
          </p:nvSpPr>
          <p:spPr>
            <a:xfrm>
              <a:off x="8707320" y="3818520"/>
              <a:ext cx="48600" cy="43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48" name=""/>
            <p:cNvSpPr/>
            <p:nvPr/>
          </p:nvSpPr>
          <p:spPr>
            <a:xfrm>
              <a:off x="8739000" y="3855240"/>
              <a:ext cx="44280" cy="39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49" name=""/>
          <p:cNvGrpSpPr/>
          <p:nvPr/>
        </p:nvGrpSpPr>
        <p:grpSpPr>
          <a:xfrm>
            <a:off x="9180000" y="3510000"/>
            <a:ext cx="357120" cy="267120"/>
            <a:chOff x="9180000" y="3510000"/>
            <a:chExt cx="357120" cy="267120"/>
          </a:xfrm>
        </p:grpSpPr>
        <p:sp>
          <p:nvSpPr>
            <p:cNvPr id="150" name=""/>
            <p:cNvSpPr/>
            <p:nvPr/>
          </p:nvSpPr>
          <p:spPr>
            <a:xfrm>
              <a:off x="9328680" y="3510000"/>
              <a:ext cx="84600" cy="1537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51" name=""/>
            <p:cNvSpPr/>
            <p:nvPr/>
          </p:nvSpPr>
          <p:spPr>
            <a:xfrm>
              <a:off x="9180000" y="3510000"/>
              <a:ext cx="323640" cy="2671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52" name=""/>
            <p:cNvSpPr/>
            <p:nvPr/>
          </p:nvSpPr>
          <p:spPr>
            <a:xfrm>
              <a:off x="9500400" y="3628800"/>
              <a:ext cx="36720" cy="244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53" name=""/>
            <p:cNvSpPr/>
            <p:nvPr/>
          </p:nvSpPr>
          <p:spPr>
            <a:xfrm>
              <a:off x="9454680" y="3630960"/>
              <a:ext cx="18000" cy="172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4" name=""/>
            <p:cNvSpPr/>
            <p:nvPr/>
          </p:nvSpPr>
          <p:spPr>
            <a:xfrm>
              <a:off x="9204480" y="3551760"/>
              <a:ext cx="47160" cy="172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5" name=""/>
            <p:cNvSpPr/>
            <p:nvPr/>
          </p:nvSpPr>
          <p:spPr>
            <a:xfrm>
              <a:off x="9221400" y="3600720"/>
              <a:ext cx="54000" cy="86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6" name=""/>
            <p:cNvSpPr/>
            <p:nvPr/>
          </p:nvSpPr>
          <p:spPr>
            <a:xfrm>
              <a:off x="9247320" y="3638520"/>
              <a:ext cx="48600" cy="43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57" name=""/>
            <p:cNvSpPr/>
            <p:nvPr/>
          </p:nvSpPr>
          <p:spPr>
            <a:xfrm>
              <a:off x="9279000" y="3675240"/>
              <a:ext cx="44280" cy="39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197" name=""/>
          <p:cNvGrpSpPr/>
          <p:nvPr/>
        </p:nvGrpSpPr>
        <p:grpSpPr>
          <a:xfrm>
            <a:off x="2727360" y="4707720"/>
            <a:ext cx="504360" cy="661320"/>
            <a:chOff x="2727360" y="4707720"/>
            <a:chExt cx="504360" cy="661320"/>
          </a:xfrm>
        </p:grpSpPr>
        <p:sp>
          <p:nvSpPr>
            <p:cNvPr id="198" name=""/>
            <p:cNvSpPr/>
            <p:nvPr/>
          </p:nvSpPr>
          <p:spPr>
            <a:xfrm>
              <a:off x="3145680" y="5162760"/>
              <a:ext cx="86040" cy="94320"/>
            </a:xfrm>
            <a:custGeom>
              <a:avLst/>
              <a:gdLst/>
              <a:ahLst/>
              <a:rect l="l" t="t" r="r" b="b"/>
              <a:pathLst>
                <a:path w="248" h="271">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199" name=""/>
            <p:cNvSpPr/>
            <p:nvPr/>
          </p:nvSpPr>
          <p:spPr>
            <a:xfrm>
              <a:off x="3048480" y="5151600"/>
              <a:ext cx="150840" cy="190800"/>
            </a:xfrm>
            <a:custGeom>
              <a:avLst/>
              <a:gdLst/>
              <a:ahLst/>
              <a:rect l="l" t="t" r="r" b="b"/>
              <a:pathLst>
                <a:path w="532" h="570">
                  <a:moveTo>
                    <a:pt x="439" y="452"/>
                  </a:moveTo>
                  <a:cubicBezTo>
                    <a:pt x="531" y="104"/>
                    <a:pt x="337" y="151"/>
                    <a:pt x="286" y="0"/>
                  </a:cubicBezTo>
                  <a:cubicBezTo>
                    <a:pt x="213" y="36"/>
                    <a:pt x="140" y="71"/>
                    <a:pt x="67" y="107"/>
                  </a:cubicBezTo>
                  <a:cubicBezTo>
                    <a:pt x="67" y="104"/>
                    <a:pt x="0" y="440"/>
                    <a:pt x="64" y="514"/>
                  </a:cubicBezTo>
                  <a:cubicBezTo>
                    <a:pt x="114" y="569"/>
                    <a:pt x="420" y="523"/>
                    <a:pt x="439" y="452"/>
                  </a:cubicBezTo>
                  <a:close/>
                </a:path>
              </a:pathLst>
            </a:custGeom>
            <a:solidFill>
              <a:srgbClr val="74b531"/>
            </a:solidFill>
            <a:ln w="0">
              <a:noFill/>
            </a:ln>
          </p:spPr>
          <p:style>
            <a:lnRef idx="0"/>
            <a:fillRef idx="0"/>
            <a:effectRef idx="0"/>
            <a:fontRef idx="minor"/>
          </p:style>
        </p:sp>
        <p:sp>
          <p:nvSpPr>
            <p:cNvPr id="200" name=""/>
            <p:cNvSpPr/>
            <p:nvPr/>
          </p:nvSpPr>
          <p:spPr>
            <a:xfrm>
              <a:off x="3059280" y="5259600"/>
              <a:ext cx="88200" cy="44280"/>
            </a:xfrm>
            <a:custGeom>
              <a:avLst/>
              <a:gdLst/>
              <a:ahLst/>
              <a:rect l="l" t="t" r="r" b="b"/>
              <a:pathLst>
                <a:path w="254" h="137">
                  <a:moveTo>
                    <a:pt x="34" y="68"/>
                  </a:moveTo>
                  <a:cubicBezTo>
                    <a:pt x="52" y="49"/>
                    <a:pt x="74" y="31"/>
                    <a:pt x="99" y="22"/>
                  </a:cubicBezTo>
                  <a:cubicBezTo>
                    <a:pt x="148" y="0"/>
                    <a:pt x="204" y="0"/>
                    <a:pt x="253" y="19"/>
                  </a:cubicBezTo>
                  <a:cubicBezTo>
                    <a:pt x="200" y="19"/>
                    <a:pt x="154" y="22"/>
                    <a:pt x="108" y="43"/>
                  </a:cubicBezTo>
                  <a:cubicBezTo>
                    <a:pt x="87" y="52"/>
                    <a:pt x="65" y="65"/>
                    <a:pt x="47" y="80"/>
                  </a:cubicBezTo>
                  <a:cubicBezTo>
                    <a:pt x="31" y="96"/>
                    <a:pt x="13" y="114"/>
                    <a:pt x="0" y="136"/>
                  </a:cubicBezTo>
                  <a:cubicBezTo>
                    <a:pt x="4" y="111"/>
                    <a:pt x="15" y="86"/>
                    <a:pt x="34" y="68"/>
                  </a:cubicBezTo>
                  <a:close/>
                </a:path>
              </a:pathLst>
            </a:custGeom>
            <a:solidFill>
              <a:srgbClr val="74b531"/>
            </a:solidFill>
            <a:ln w="0">
              <a:noFill/>
            </a:ln>
          </p:spPr>
          <p:style>
            <a:lnRef idx="0"/>
            <a:fillRef idx="0"/>
            <a:effectRef idx="0"/>
            <a:fontRef idx="minor"/>
          </p:style>
        </p:sp>
        <p:sp>
          <p:nvSpPr>
            <p:cNvPr id="201" name=""/>
            <p:cNvSpPr/>
            <p:nvPr/>
          </p:nvSpPr>
          <p:spPr>
            <a:xfrm>
              <a:off x="2947680" y="5136120"/>
              <a:ext cx="128160" cy="232920"/>
            </a:xfrm>
            <a:custGeom>
              <a:avLst/>
              <a:gdLst/>
              <a:ahLst/>
              <a:rect l="l" t="t" r="r" b="b"/>
              <a:pathLst>
                <a:path w="404" h="671">
                  <a:moveTo>
                    <a:pt x="329" y="615"/>
                  </a:moveTo>
                  <a:cubicBezTo>
                    <a:pt x="403" y="538"/>
                    <a:pt x="400" y="197"/>
                    <a:pt x="403" y="27"/>
                  </a:cubicBezTo>
                  <a:cubicBezTo>
                    <a:pt x="298" y="18"/>
                    <a:pt x="193" y="9"/>
                    <a:pt x="89" y="0"/>
                  </a:cubicBezTo>
                  <a:cubicBezTo>
                    <a:pt x="86" y="0"/>
                    <a:pt x="0" y="541"/>
                    <a:pt x="61" y="615"/>
                  </a:cubicBezTo>
                  <a:cubicBezTo>
                    <a:pt x="107" y="670"/>
                    <a:pt x="277" y="667"/>
                    <a:pt x="329" y="615"/>
                  </a:cubicBezTo>
                  <a:close/>
                </a:path>
              </a:pathLst>
            </a:custGeom>
            <a:solidFill>
              <a:srgbClr val="74b531"/>
            </a:solidFill>
            <a:ln w="0">
              <a:noFill/>
            </a:ln>
          </p:spPr>
          <p:style>
            <a:lnRef idx="0"/>
            <a:fillRef idx="0"/>
            <a:effectRef idx="0"/>
            <a:fontRef idx="minor"/>
          </p:style>
        </p:sp>
        <p:sp>
          <p:nvSpPr>
            <p:cNvPr id="202" name=""/>
            <p:cNvSpPr/>
            <p:nvPr/>
          </p:nvSpPr>
          <p:spPr>
            <a:xfrm>
              <a:off x="2832840" y="5136120"/>
              <a:ext cx="128160" cy="232920"/>
            </a:xfrm>
            <a:custGeom>
              <a:avLst/>
              <a:gdLst/>
              <a:ahLst/>
              <a:rect l="l" t="t" r="r" b="b"/>
              <a:pathLst>
                <a:path w="404" h="671">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203" name=""/>
            <p:cNvSpPr/>
            <p:nvPr/>
          </p:nvSpPr>
          <p:spPr>
            <a:xfrm>
              <a:off x="2951280" y="5262120"/>
              <a:ext cx="6120" cy="92520"/>
            </a:xfrm>
            <a:custGeom>
              <a:avLst/>
              <a:gdLst/>
              <a:ahLst/>
              <a:rect l="l" t="t" r="r" b="b"/>
              <a:pathLst>
                <a:path w="26" h="266">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204" name=""/>
            <p:cNvSpPr/>
            <p:nvPr/>
          </p:nvSpPr>
          <p:spPr>
            <a:xfrm>
              <a:off x="2855880" y="5127120"/>
              <a:ext cx="196560" cy="189720"/>
            </a:xfrm>
            <a:custGeom>
              <a:avLst/>
              <a:gdLst/>
              <a:ahLst/>
              <a:rect l="l" t="t" r="r" b="b"/>
              <a:pathLst>
                <a:path w="555" h="536">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205" name=""/>
            <p:cNvSpPr/>
            <p:nvPr/>
          </p:nvSpPr>
          <p:spPr>
            <a:xfrm>
              <a:off x="3033000" y="4707720"/>
              <a:ext cx="147240" cy="288360"/>
            </a:xfrm>
            <a:custGeom>
              <a:avLst/>
              <a:gdLst/>
              <a:ahLst/>
              <a:rect l="l" t="t" r="r" b="b"/>
              <a:pathLst>
                <a:path w="465" h="819">
                  <a:moveTo>
                    <a:pt x="37" y="363"/>
                  </a:moveTo>
                  <a:cubicBezTo>
                    <a:pt x="21" y="686"/>
                    <a:pt x="12" y="638"/>
                    <a:pt x="0" y="775"/>
                  </a:cubicBezTo>
                  <a:cubicBezTo>
                    <a:pt x="57" y="789"/>
                    <a:pt x="115" y="804"/>
                    <a:pt x="172" y="818"/>
                  </a:cubicBezTo>
                  <a:cubicBezTo>
                    <a:pt x="243" y="695"/>
                    <a:pt x="163" y="787"/>
                    <a:pt x="384" y="449"/>
                  </a:cubicBezTo>
                  <a:cubicBezTo>
                    <a:pt x="464" y="323"/>
                    <a:pt x="378" y="27"/>
                    <a:pt x="329" y="9"/>
                  </a:cubicBezTo>
                  <a:cubicBezTo>
                    <a:pt x="298" y="0"/>
                    <a:pt x="43" y="197"/>
                    <a:pt x="37" y="363"/>
                  </a:cubicBezTo>
                  <a:close/>
                </a:path>
              </a:pathLst>
            </a:custGeom>
            <a:solidFill>
              <a:srgbClr val="74b531"/>
            </a:solidFill>
            <a:ln w="0">
              <a:noFill/>
            </a:ln>
          </p:spPr>
          <p:style>
            <a:lnRef idx="0"/>
            <a:fillRef idx="0"/>
            <a:effectRef idx="0"/>
            <a:fontRef idx="minor"/>
          </p:style>
        </p:sp>
        <p:sp>
          <p:nvSpPr>
            <p:cNvPr id="206" name=""/>
            <p:cNvSpPr/>
            <p:nvPr/>
          </p:nvSpPr>
          <p:spPr>
            <a:xfrm>
              <a:off x="3044880" y="4766040"/>
              <a:ext cx="106200" cy="227520"/>
            </a:xfrm>
            <a:custGeom>
              <a:avLst/>
              <a:gdLst/>
              <a:ahLst/>
              <a:rect l="l" t="t" r="r" b="b"/>
              <a:pathLst>
                <a:path w="325" h="649">
                  <a:moveTo>
                    <a:pt x="77" y="218"/>
                  </a:moveTo>
                  <a:cubicBezTo>
                    <a:pt x="19" y="531"/>
                    <a:pt x="26" y="486"/>
                    <a:pt x="0" y="620"/>
                  </a:cubicBezTo>
                  <a:cubicBezTo>
                    <a:pt x="38" y="630"/>
                    <a:pt x="76" y="639"/>
                    <a:pt x="114" y="648"/>
                  </a:cubicBezTo>
                  <a:cubicBezTo>
                    <a:pt x="169" y="521"/>
                    <a:pt x="114" y="626"/>
                    <a:pt x="280" y="266"/>
                  </a:cubicBezTo>
                  <a:cubicBezTo>
                    <a:pt x="324" y="175"/>
                    <a:pt x="299" y="24"/>
                    <a:pt x="253" y="9"/>
                  </a:cubicBezTo>
                  <a:cubicBezTo>
                    <a:pt x="222" y="0"/>
                    <a:pt x="102" y="89"/>
                    <a:pt x="77" y="218"/>
                  </a:cubicBezTo>
                  <a:close/>
                </a:path>
              </a:pathLst>
            </a:custGeom>
            <a:solidFill>
              <a:srgbClr val="74b531"/>
            </a:solidFill>
            <a:ln w="0">
              <a:noFill/>
            </a:ln>
          </p:spPr>
          <p:style>
            <a:lnRef idx="0"/>
            <a:fillRef idx="0"/>
            <a:effectRef idx="0"/>
            <a:fontRef idx="minor"/>
          </p:style>
        </p:sp>
        <p:sp>
          <p:nvSpPr>
            <p:cNvPr id="207" name=""/>
            <p:cNvSpPr/>
            <p:nvPr/>
          </p:nvSpPr>
          <p:spPr>
            <a:xfrm>
              <a:off x="2727360" y="4707720"/>
              <a:ext cx="147960" cy="288360"/>
            </a:xfrm>
            <a:custGeom>
              <a:avLst/>
              <a:gdLst/>
              <a:ahLst/>
              <a:rect l="l" t="t" r="r" b="b"/>
              <a:pathLst>
                <a:path w="469" h="819">
                  <a:moveTo>
                    <a:pt x="431" y="363"/>
                  </a:moveTo>
                  <a:cubicBezTo>
                    <a:pt x="446" y="686"/>
                    <a:pt x="455" y="638"/>
                    <a:pt x="468" y="775"/>
                  </a:cubicBezTo>
                  <a:cubicBezTo>
                    <a:pt x="410" y="789"/>
                    <a:pt x="353" y="804"/>
                    <a:pt x="296" y="818"/>
                  </a:cubicBezTo>
                  <a:cubicBezTo>
                    <a:pt x="225" y="695"/>
                    <a:pt x="305" y="787"/>
                    <a:pt x="83" y="449"/>
                  </a:cubicBezTo>
                  <a:cubicBezTo>
                    <a:pt x="0" y="323"/>
                    <a:pt x="89" y="27"/>
                    <a:pt x="139" y="9"/>
                  </a:cubicBezTo>
                  <a:cubicBezTo>
                    <a:pt x="169" y="0"/>
                    <a:pt x="425" y="197"/>
                    <a:pt x="431" y="363"/>
                  </a:cubicBezTo>
                  <a:close/>
                </a:path>
              </a:pathLst>
            </a:custGeom>
            <a:solidFill>
              <a:srgbClr val="74b531"/>
            </a:solidFill>
            <a:ln w="0">
              <a:noFill/>
            </a:ln>
          </p:spPr>
          <p:style>
            <a:lnRef idx="0"/>
            <a:fillRef idx="0"/>
            <a:effectRef idx="0"/>
            <a:fontRef idx="minor"/>
          </p:style>
        </p:sp>
        <p:sp>
          <p:nvSpPr>
            <p:cNvPr id="208" name=""/>
            <p:cNvSpPr/>
            <p:nvPr/>
          </p:nvSpPr>
          <p:spPr>
            <a:xfrm>
              <a:off x="2756880" y="4766040"/>
              <a:ext cx="106200" cy="228600"/>
            </a:xfrm>
            <a:custGeom>
              <a:avLst/>
              <a:gdLst/>
              <a:ahLst/>
              <a:rect l="l" t="t" r="r" b="b"/>
              <a:pathLst>
                <a:path w="324" h="652">
                  <a:moveTo>
                    <a:pt x="246" y="218"/>
                  </a:moveTo>
                  <a:cubicBezTo>
                    <a:pt x="305" y="531"/>
                    <a:pt x="297" y="486"/>
                    <a:pt x="323" y="620"/>
                  </a:cubicBezTo>
                  <a:cubicBezTo>
                    <a:pt x="286" y="631"/>
                    <a:pt x="249" y="641"/>
                    <a:pt x="212" y="651"/>
                  </a:cubicBezTo>
                  <a:cubicBezTo>
                    <a:pt x="156" y="524"/>
                    <a:pt x="212" y="630"/>
                    <a:pt x="43" y="270"/>
                  </a:cubicBezTo>
                  <a:cubicBezTo>
                    <a:pt x="0" y="175"/>
                    <a:pt x="21" y="24"/>
                    <a:pt x="71" y="9"/>
                  </a:cubicBezTo>
                  <a:cubicBezTo>
                    <a:pt x="101" y="0"/>
                    <a:pt x="221" y="89"/>
                    <a:pt x="246" y="218"/>
                  </a:cubicBezTo>
                  <a:close/>
                </a:path>
              </a:pathLst>
            </a:custGeom>
            <a:solidFill>
              <a:srgbClr val="74b531"/>
            </a:solidFill>
            <a:ln w="0">
              <a:noFill/>
            </a:ln>
          </p:spPr>
          <p:style>
            <a:lnRef idx="0"/>
            <a:fillRef idx="0"/>
            <a:effectRef idx="0"/>
            <a:fontRef idx="minor"/>
          </p:style>
        </p:sp>
        <p:sp>
          <p:nvSpPr>
            <p:cNvPr id="209" name=""/>
            <p:cNvSpPr/>
            <p:nvPr/>
          </p:nvSpPr>
          <p:spPr>
            <a:xfrm>
              <a:off x="2752560" y="4884840"/>
              <a:ext cx="402840" cy="352800"/>
            </a:xfrm>
            <a:custGeom>
              <a:avLst/>
              <a:gdLst/>
              <a:ahLst/>
              <a:rect l="l" t="t" r="r" b="b"/>
              <a:pathLst>
                <a:path w="1372" h="989">
                  <a:moveTo>
                    <a:pt x="686" y="0"/>
                  </a:moveTo>
                  <a:cubicBezTo>
                    <a:pt x="996" y="0"/>
                    <a:pt x="1138" y="133"/>
                    <a:pt x="1138" y="317"/>
                  </a:cubicBezTo>
                  <a:cubicBezTo>
                    <a:pt x="1138" y="471"/>
                    <a:pt x="1371" y="699"/>
                    <a:pt x="1162" y="849"/>
                  </a:cubicBezTo>
                  <a:cubicBezTo>
                    <a:pt x="1061" y="923"/>
                    <a:pt x="888" y="988"/>
                    <a:pt x="686" y="988"/>
                  </a:cubicBezTo>
                  <a:cubicBezTo>
                    <a:pt x="483" y="988"/>
                    <a:pt x="311" y="923"/>
                    <a:pt x="209" y="849"/>
                  </a:cubicBezTo>
                  <a:cubicBezTo>
                    <a:pt x="0" y="696"/>
                    <a:pt x="234" y="471"/>
                    <a:pt x="234" y="317"/>
                  </a:cubicBezTo>
                  <a:cubicBezTo>
                    <a:pt x="234" y="133"/>
                    <a:pt x="372" y="0"/>
                    <a:pt x="686" y="0"/>
                  </a:cubicBezTo>
                  <a:close/>
                </a:path>
              </a:pathLst>
            </a:custGeom>
            <a:solidFill>
              <a:srgbClr val="74b531"/>
            </a:solidFill>
            <a:ln w="0">
              <a:noFill/>
            </a:ln>
          </p:spPr>
          <p:style>
            <a:lnRef idx="0"/>
            <a:fillRef idx="0"/>
            <a:effectRef idx="0"/>
            <a:fontRef idx="minor"/>
          </p:style>
        </p:sp>
        <p:sp>
          <p:nvSpPr>
            <p:cNvPr id="210" name=""/>
            <p:cNvSpPr/>
            <p:nvPr/>
          </p:nvSpPr>
          <p:spPr>
            <a:xfrm>
              <a:off x="2777040" y="4933440"/>
              <a:ext cx="351720" cy="291600"/>
            </a:xfrm>
            <a:custGeom>
              <a:avLst/>
              <a:gdLst/>
              <a:ahLst/>
              <a:rect l="l" t="t" r="r" b="b"/>
              <a:pathLst>
                <a:path w="1077" h="828">
                  <a:moveTo>
                    <a:pt x="581" y="37"/>
                  </a:moveTo>
                  <a:cubicBezTo>
                    <a:pt x="554" y="0"/>
                    <a:pt x="529" y="0"/>
                    <a:pt x="501" y="37"/>
                  </a:cubicBezTo>
                  <a:cubicBezTo>
                    <a:pt x="437" y="120"/>
                    <a:pt x="335" y="299"/>
                    <a:pt x="329" y="447"/>
                  </a:cubicBezTo>
                  <a:cubicBezTo>
                    <a:pt x="212" y="431"/>
                    <a:pt x="80" y="437"/>
                    <a:pt x="52" y="499"/>
                  </a:cubicBezTo>
                  <a:cubicBezTo>
                    <a:pt x="0" y="621"/>
                    <a:pt x="246" y="827"/>
                    <a:pt x="538" y="827"/>
                  </a:cubicBezTo>
                  <a:cubicBezTo>
                    <a:pt x="834" y="827"/>
                    <a:pt x="1076" y="621"/>
                    <a:pt x="1023" y="499"/>
                  </a:cubicBezTo>
                  <a:cubicBezTo>
                    <a:pt x="1003" y="437"/>
                    <a:pt x="867" y="431"/>
                    <a:pt x="754" y="447"/>
                  </a:cubicBezTo>
                  <a:cubicBezTo>
                    <a:pt x="747" y="299"/>
                    <a:pt x="646" y="120"/>
                    <a:pt x="581" y="37"/>
                  </a:cubicBezTo>
                  <a:close/>
                </a:path>
              </a:pathLst>
            </a:custGeom>
            <a:solidFill>
              <a:srgbClr val="74b531"/>
            </a:solidFill>
            <a:ln w="0">
              <a:noFill/>
            </a:ln>
          </p:spPr>
          <p:style>
            <a:lnRef idx="0"/>
            <a:fillRef idx="0"/>
            <a:effectRef idx="0"/>
            <a:fontRef idx="minor"/>
          </p:style>
        </p:sp>
        <p:sp>
          <p:nvSpPr>
            <p:cNvPr id="211" name=""/>
            <p:cNvSpPr/>
            <p:nvPr/>
          </p:nvSpPr>
          <p:spPr>
            <a:xfrm>
              <a:off x="2871720" y="5143680"/>
              <a:ext cx="164880" cy="57960"/>
            </a:xfrm>
            <a:custGeom>
              <a:avLst/>
              <a:gdLst/>
              <a:ahLst/>
              <a:rect l="l" t="t" r="r" b="b"/>
              <a:pathLst>
                <a:path w="493" h="170">
                  <a:moveTo>
                    <a:pt x="385" y="62"/>
                  </a:moveTo>
                  <a:cubicBezTo>
                    <a:pt x="351" y="65"/>
                    <a:pt x="314" y="56"/>
                    <a:pt x="286" y="37"/>
                  </a:cubicBezTo>
                  <a:cubicBezTo>
                    <a:pt x="271" y="28"/>
                    <a:pt x="259" y="16"/>
                    <a:pt x="246" y="0"/>
                  </a:cubicBezTo>
                  <a:cubicBezTo>
                    <a:pt x="237" y="16"/>
                    <a:pt x="222" y="28"/>
                    <a:pt x="206" y="37"/>
                  </a:cubicBezTo>
                  <a:cubicBezTo>
                    <a:pt x="175" y="56"/>
                    <a:pt x="142" y="65"/>
                    <a:pt x="108" y="62"/>
                  </a:cubicBezTo>
                  <a:cubicBezTo>
                    <a:pt x="74" y="62"/>
                    <a:pt x="40" y="49"/>
                    <a:pt x="15" y="28"/>
                  </a:cubicBezTo>
                  <a:cubicBezTo>
                    <a:pt x="0" y="16"/>
                    <a:pt x="80" y="169"/>
                    <a:pt x="246" y="169"/>
                  </a:cubicBezTo>
                  <a:cubicBezTo>
                    <a:pt x="412" y="169"/>
                    <a:pt x="492" y="16"/>
                    <a:pt x="477" y="28"/>
                  </a:cubicBezTo>
                  <a:cubicBezTo>
                    <a:pt x="452" y="46"/>
                    <a:pt x="419" y="59"/>
                    <a:pt x="385" y="62"/>
                  </a:cubicBezTo>
                  <a:close/>
                </a:path>
              </a:pathLst>
            </a:custGeom>
            <a:solidFill>
              <a:srgbClr val="74b531"/>
            </a:solidFill>
            <a:ln w="0">
              <a:noFill/>
            </a:ln>
          </p:spPr>
          <p:style>
            <a:lnRef idx="0"/>
            <a:fillRef idx="0"/>
            <a:effectRef idx="0"/>
            <a:fontRef idx="minor"/>
          </p:style>
        </p:sp>
        <p:sp>
          <p:nvSpPr>
            <p:cNvPr id="212" name=""/>
            <p:cNvSpPr/>
            <p:nvPr/>
          </p:nvSpPr>
          <p:spPr>
            <a:xfrm>
              <a:off x="3000240" y="4977000"/>
              <a:ext cx="95400" cy="114120"/>
            </a:xfrm>
            <a:custGeom>
              <a:avLst/>
              <a:gdLst/>
              <a:ahLst/>
              <a:rect l="l" t="t" r="r" b="b"/>
              <a:pathLst>
                <a:path w="303" h="386">
                  <a:moveTo>
                    <a:pt x="108" y="37"/>
                  </a:moveTo>
                  <a:cubicBezTo>
                    <a:pt x="200" y="0"/>
                    <a:pt x="262" y="89"/>
                    <a:pt x="277" y="138"/>
                  </a:cubicBezTo>
                  <a:cubicBezTo>
                    <a:pt x="302" y="212"/>
                    <a:pt x="271" y="295"/>
                    <a:pt x="262" y="314"/>
                  </a:cubicBezTo>
                  <a:cubicBezTo>
                    <a:pt x="255" y="326"/>
                    <a:pt x="188" y="385"/>
                    <a:pt x="37" y="329"/>
                  </a:cubicBezTo>
                  <a:cubicBezTo>
                    <a:pt x="40" y="329"/>
                    <a:pt x="0" y="246"/>
                    <a:pt x="18" y="169"/>
                  </a:cubicBezTo>
                  <a:cubicBezTo>
                    <a:pt x="48" y="125"/>
                    <a:pt x="28" y="68"/>
                    <a:pt x="108" y="37"/>
                  </a:cubicBezTo>
                  <a:close/>
                </a:path>
              </a:pathLst>
            </a:custGeom>
            <a:solidFill>
              <a:srgbClr val="74b531"/>
            </a:solidFill>
            <a:ln w="0">
              <a:noFill/>
            </a:ln>
          </p:spPr>
          <p:style>
            <a:lnRef idx="0"/>
            <a:fillRef idx="0"/>
            <a:effectRef idx="0"/>
            <a:fontRef idx="minor"/>
          </p:style>
        </p:sp>
        <p:sp>
          <p:nvSpPr>
            <p:cNvPr id="213" name=""/>
            <p:cNvSpPr/>
            <p:nvPr/>
          </p:nvSpPr>
          <p:spPr>
            <a:xfrm>
              <a:off x="3001680" y="4970520"/>
              <a:ext cx="100080" cy="123480"/>
            </a:xfrm>
            <a:custGeom>
              <a:avLst/>
              <a:gdLst/>
              <a:ahLst/>
              <a:rect l="l" t="t" r="r" b="b"/>
              <a:pathLst>
                <a:path w="290" h="358">
                  <a:moveTo>
                    <a:pt x="34" y="62"/>
                  </a:moveTo>
                  <a:cubicBezTo>
                    <a:pt x="47" y="46"/>
                    <a:pt x="59" y="34"/>
                    <a:pt x="74" y="25"/>
                  </a:cubicBezTo>
                  <a:cubicBezTo>
                    <a:pt x="80" y="19"/>
                    <a:pt x="90" y="15"/>
                    <a:pt x="99" y="12"/>
                  </a:cubicBezTo>
                  <a:cubicBezTo>
                    <a:pt x="108" y="9"/>
                    <a:pt x="117" y="6"/>
                    <a:pt x="127" y="6"/>
                  </a:cubicBezTo>
                  <a:cubicBezTo>
                    <a:pt x="164" y="0"/>
                    <a:pt x="200" y="19"/>
                    <a:pt x="225" y="43"/>
                  </a:cubicBezTo>
                  <a:cubicBezTo>
                    <a:pt x="250" y="68"/>
                    <a:pt x="270" y="103"/>
                    <a:pt x="280" y="139"/>
                  </a:cubicBezTo>
                  <a:cubicBezTo>
                    <a:pt x="289" y="176"/>
                    <a:pt x="287" y="215"/>
                    <a:pt x="277" y="252"/>
                  </a:cubicBezTo>
                  <a:cubicBezTo>
                    <a:pt x="274" y="271"/>
                    <a:pt x="268" y="289"/>
                    <a:pt x="259" y="305"/>
                  </a:cubicBezTo>
                  <a:cubicBezTo>
                    <a:pt x="258" y="307"/>
                    <a:pt x="257" y="309"/>
                    <a:pt x="256" y="311"/>
                  </a:cubicBezTo>
                  <a:cubicBezTo>
                    <a:pt x="256" y="314"/>
                    <a:pt x="256" y="317"/>
                    <a:pt x="256" y="320"/>
                  </a:cubicBezTo>
                  <a:cubicBezTo>
                    <a:pt x="255" y="321"/>
                    <a:pt x="254" y="322"/>
                    <a:pt x="253" y="323"/>
                  </a:cubicBezTo>
                  <a:cubicBezTo>
                    <a:pt x="250" y="326"/>
                    <a:pt x="247" y="329"/>
                    <a:pt x="240" y="332"/>
                  </a:cubicBezTo>
                  <a:cubicBezTo>
                    <a:pt x="231" y="339"/>
                    <a:pt x="225" y="342"/>
                    <a:pt x="216" y="345"/>
                  </a:cubicBezTo>
                  <a:cubicBezTo>
                    <a:pt x="182" y="357"/>
                    <a:pt x="148" y="357"/>
                    <a:pt x="114" y="354"/>
                  </a:cubicBezTo>
                  <a:cubicBezTo>
                    <a:pt x="80" y="348"/>
                    <a:pt x="50" y="339"/>
                    <a:pt x="19" y="323"/>
                  </a:cubicBezTo>
                  <a:cubicBezTo>
                    <a:pt x="50" y="329"/>
                    <a:pt x="83" y="339"/>
                    <a:pt x="114" y="339"/>
                  </a:cubicBezTo>
                  <a:cubicBezTo>
                    <a:pt x="144" y="339"/>
                    <a:pt x="179" y="335"/>
                    <a:pt x="207" y="323"/>
                  </a:cubicBezTo>
                  <a:cubicBezTo>
                    <a:pt x="213" y="320"/>
                    <a:pt x="219" y="317"/>
                    <a:pt x="225" y="311"/>
                  </a:cubicBezTo>
                  <a:cubicBezTo>
                    <a:pt x="228" y="308"/>
                    <a:pt x="231" y="308"/>
                    <a:pt x="231" y="305"/>
                  </a:cubicBezTo>
                  <a:cubicBezTo>
                    <a:pt x="232" y="303"/>
                    <a:pt x="233" y="301"/>
                    <a:pt x="234" y="299"/>
                  </a:cubicBezTo>
                  <a:cubicBezTo>
                    <a:pt x="240" y="283"/>
                    <a:pt x="244" y="268"/>
                    <a:pt x="250" y="252"/>
                  </a:cubicBezTo>
                  <a:cubicBezTo>
                    <a:pt x="256" y="219"/>
                    <a:pt x="259" y="185"/>
                    <a:pt x="250" y="154"/>
                  </a:cubicBezTo>
                  <a:cubicBezTo>
                    <a:pt x="244" y="123"/>
                    <a:pt x="225" y="95"/>
                    <a:pt x="204" y="74"/>
                  </a:cubicBezTo>
                  <a:cubicBezTo>
                    <a:pt x="182" y="52"/>
                    <a:pt x="154" y="37"/>
                    <a:pt x="127" y="40"/>
                  </a:cubicBezTo>
                  <a:cubicBezTo>
                    <a:pt x="120" y="40"/>
                    <a:pt x="111" y="40"/>
                    <a:pt x="105" y="43"/>
                  </a:cubicBezTo>
                  <a:cubicBezTo>
                    <a:pt x="99" y="46"/>
                    <a:pt x="90" y="46"/>
                    <a:pt x="84" y="49"/>
                  </a:cubicBezTo>
                  <a:cubicBezTo>
                    <a:pt x="68" y="55"/>
                    <a:pt x="56" y="65"/>
                    <a:pt x="47" y="77"/>
                  </a:cubicBezTo>
                  <a:cubicBezTo>
                    <a:pt x="25" y="95"/>
                    <a:pt x="10" y="126"/>
                    <a:pt x="0" y="163"/>
                  </a:cubicBezTo>
                  <a:cubicBezTo>
                    <a:pt x="0" y="126"/>
                    <a:pt x="13" y="92"/>
                    <a:pt x="34" y="62"/>
                  </a:cubicBezTo>
                  <a:close/>
                </a:path>
              </a:pathLst>
            </a:custGeom>
            <a:solidFill>
              <a:srgbClr val="74b531"/>
            </a:solidFill>
            <a:ln w="0">
              <a:noFill/>
            </a:ln>
          </p:spPr>
          <p:style>
            <a:lnRef idx="0"/>
            <a:fillRef idx="0"/>
            <a:effectRef idx="0"/>
            <a:fontRef idx="minor"/>
          </p:style>
        </p:sp>
        <p:sp>
          <p:nvSpPr>
            <p:cNvPr id="214" name=""/>
            <p:cNvSpPr/>
            <p:nvPr/>
          </p:nvSpPr>
          <p:spPr>
            <a:xfrm>
              <a:off x="3015000" y="5004720"/>
              <a:ext cx="54720" cy="67680"/>
            </a:xfrm>
            <a:custGeom>
              <a:avLst/>
              <a:gdLst/>
              <a:ahLst/>
              <a:rect l="l" t="t" r="r" b="b"/>
              <a:pathLst>
                <a:path w="161" h="197">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215" name=""/>
            <p:cNvSpPr/>
            <p:nvPr/>
          </p:nvSpPr>
          <p:spPr>
            <a:xfrm>
              <a:off x="2812680" y="4977000"/>
              <a:ext cx="94320" cy="114120"/>
            </a:xfrm>
            <a:custGeom>
              <a:avLst/>
              <a:gdLst/>
              <a:ahLst/>
              <a:rect l="l" t="t" r="r" b="b"/>
              <a:pathLst>
                <a:path w="298" h="386">
                  <a:moveTo>
                    <a:pt x="193" y="37"/>
                  </a:moveTo>
                  <a:cubicBezTo>
                    <a:pt x="101" y="0"/>
                    <a:pt x="40" y="89"/>
                    <a:pt x="25" y="138"/>
                  </a:cubicBezTo>
                  <a:cubicBezTo>
                    <a:pt x="0" y="212"/>
                    <a:pt x="30" y="295"/>
                    <a:pt x="40" y="314"/>
                  </a:cubicBezTo>
                  <a:cubicBezTo>
                    <a:pt x="45" y="326"/>
                    <a:pt x="114" y="385"/>
                    <a:pt x="264" y="329"/>
                  </a:cubicBezTo>
                  <a:cubicBezTo>
                    <a:pt x="260" y="329"/>
                    <a:pt x="297" y="246"/>
                    <a:pt x="282" y="169"/>
                  </a:cubicBezTo>
                  <a:cubicBezTo>
                    <a:pt x="253" y="125"/>
                    <a:pt x="273" y="68"/>
                    <a:pt x="193" y="37"/>
                  </a:cubicBezTo>
                  <a:close/>
                </a:path>
              </a:pathLst>
            </a:custGeom>
            <a:solidFill>
              <a:srgbClr val="74b531"/>
            </a:solidFill>
            <a:ln w="0">
              <a:noFill/>
            </a:ln>
          </p:spPr>
          <p:style>
            <a:lnRef idx="0"/>
            <a:fillRef idx="0"/>
            <a:effectRef idx="0"/>
            <a:fontRef idx="minor"/>
          </p:style>
        </p:sp>
        <p:sp>
          <p:nvSpPr>
            <p:cNvPr id="216" name=""/>
            <p:cNvSpPr/>
            <p:nvPr/>
          </p:nvSpPr>
          <p:spPr>
            <a:xfrm>
              <a:off x="2805840" y="4971600"/>
              <a:ext cx="100440" cy="121680"/>
            </a:xfrm>
            <a:custGeom>
              <a:avLst/>
              <a:gdLst/>
              <a:ahLst/>
              <a:rect l="l" t="t" r="r" b="b"/>
              <a:pathLst>
                <a:path w="290" h="355">
                  <a:moveTo>
                    <a:pt x="243" y="71"/>
                  </a:moveTo>
                  <a:cubicBezTo>
                    <a:pt x="231" y="59"/>
                    <a:pt x="218" y="49"/>
                    <a:pt x="206" y="43"/>
                  </a:cubicBezTo>
                  <a:cubicBezTo>
                    <a:pt x="200" y="40"/>
                    <a:pt x="191" y="37"/>
                    <a:pt x="184" y="37"/>
                  </a:cubicBezTo>
                  <a:cubicBezTo>
                    <a:pt x="178" y="34"/>
                    <a:pt x="169" y="34"/>
                    <a:pt x="163" y="34"/>
                  </a:cubicBezTo>
                  <a:cubicBezTo>
                    <a:pt x="135" y="34"/>
                    <a:pt x="104" y="46"/>
                    <a:pt x="86" y="68"/>
                  </a:cubicBezTo>
                  <a:cubicBezTo>
                    <a:pt x="64" y="89"/>
                    <a:pt x="46" y="120"/>
                    <a:pt x="40" y="148"/>
                  </a:cubicBezTo>
                  <a:cubicBezTo>
                    <a:pt x="34" y="179"/>
                    <a:pt x="34" y="212"/>
                    <a:pt x="40" y="246"/>
                  </a:cubicBezTo>
                  <a:cubicBezTo>
                    <a:pt x="43" y="262"/>
                    <a:pt x="49" y="280"/>
                    <a:pt x="55" y="292"/>
                  </a:cubicBezTo>
                  <a:cubicBezTo>
                    <a:pt x="56" y="294"/>
                    <a:pt x="57" y="297"/>
                    <a:pt x="58" y="299"/>
                  </a:cubicBezTo>
                  <a:cubicBezTo>
                    <a:pt x="61" y="302"/>
                    <a:pt x="64" y="302"/>
                    <a:pt x="64" y="305"/>
                  </a:cubicBezTo>
                  <a:cubicBezTo>
                    <a:pt x="71" y="308"/>
                    <a:pt x="77" y="314"/>
                    <a:pt x="83" y="317"/>
                  </a:cubicBezTo>
                  <a:cubicBezTo>
                    <a:pt x="111" y="329"/>
                    <a:pt x="141" y="336"/>
                    <a:pt x="175" y="332"/>
                  </a:cubicBezTo>
                  <a:cubicBezTo>
                    <a:pt x="206" y="332"/>
                    <a:pt x="240" y="326"/>
                    <a:pt x="271" y="317"/>
                  </a:cubicBezTo>
                  <a:cubicBezTo>
                    <a:pt x="240" y="332"/>
                    <a:pt x="209" y="342"/>
                    <a:pt x="175" y="348"/>
                  </a:cubicBezTo>
                  <a:cubicBezTo>
                    <a:pt x="141" y="354"/>
                    <a:pt x="107" y="351"/>
                    <a:pt x="74" y="339"/>
                  </a:cubicBezTo>
                  <a:cubicBezTo>
                    <a:pt x="64" y="336"/>
                    <a:pt x="58" y="332"/>
                    <a:pt x="49" y="326"/>
                  </a:cubicBezTo>
                  <a:cubicBezTo>
                    <a:pt x="46" y="323"/>
                    <a:pt x="40" y="320"/>
                    <a:pt x="37" y="317"/>
                  </a:cubicBezTo>
                  <a:cubicBezTo>
                    <a:pt x="36" y="316"/>
                    <a:pt x="35" y="315"/>
                    <a:pt x="34" y="314"/>
                  </a:cubicBezTo>
                  <a:cubicBezTo>
                    <a:pt x="33" y="313"/>
                    <a:pt x="32" y="312"/>
                    <a:pt x="31" y="311"/>
                  </a:cubicBezTo>
                  <a:cubicBezTo>
                    <a:pt x="31" y="310"/>
                    <a:pt x="31" y="309"/>
                    <a:pt x="31" y="308"/>
                  </a:cubicBezTo>
                  <a:cubicBezTo>
                    <a:pt x="30" y="307"/>
                    <a:pt x="29" y="306"/>
                    <a:pt x="27" y="305"/>
                  </a:cubicBezTo>
                  <a:cubicBezTo>
                    <a:pt x="21" y="286"/>
                    <a:pt x="15" y="271"/>
                    <a:pt x="9" y="252"/>
                  </a:cubicBezTo>
                  <a:cubicBezTo>
                    <a:pt x="0" y="216"/>
                    <a:pt x="0" y="179"/>
                    <a:pt x="6" y="139"/>
                  </a:cubicBezTo>
                  <a:cubicBezTo>
                    <a:pt x="15" y="102"/>
                    <a:pt x="37" y="68"/>
                    <a:pt x="61" y="43"/>
                  </a:cubicBezTo>
                  <a:cubicBezTo>
                    <a:pt x="89" y="19"/>
                    <a:pt x="123" y="0"/>
                    <a:pt x="160" y="6"/>
                  </a:cubicBezTo>
                  <a:cubicBezTo>
                    <a:pt x="169" y="6"/>
                    <a:pt x="178" y="9"/>
                    <a:pt x="187" y="12"/>
                  </a:cubicBezTo>
                  <a:cubicBezTo>
                    <a:pt x="197" y="16"/>
                    <a:pt x="203" y="19"/>
                    <a:pt x="212" y="25"/>
                  </a:cubicBezTo>
                  <a:cubicBezTo>
                    <a:pt x="227" y="34"/>
                    <a:pt x="240" y="46"/>
                    <a:pt x="252" y="62"/>
                  </a:cubicBezTo>
                  <a:cubicBezTo>
                    <a:pt x="274" y="86"/>
                    <a:pt x="286" y="123"/>
                    <a:pt x="289" y="160"/>
                  </a:cubicBezTo>
                  <a:cubicBezTo>
                    <a:pt x="280" y="126"/>
                    <a:pt x="267" y="92"/>
                    <a:pt x="243" y="71"/>
                  </a:cubicBezTo>
                  <a:close/>
                </a:path>
              </a:pathLst>
            </a:custGeom>
            <a:solidFill>
              <a:srgbClr val="74b531"/>
            </a:solidFill>
            <a:ln w="0">
              <a:noFill/>
            </a:ln>
          </p:spPr>
          <p:style>
            <a:lnRef idx="0"/>
            <a:fillRef idx="0"/>
            <a:effectRef idx="0"/>
            <a:fontRef idx="minor"/>
          </p:style>
        </p:sp>
        <p:sp>
          <p:nvSpPr>
            <p:cNvPr id="217" name=""/>
            <p:cNvSpPr/>
            <p:nvPr/>
          </p:nvSpPr>
          <p:spPr>
            <a:xfrm>
              <a:off x="2837160" y="5004720"/>
              <a:ext cx="54720" cy="67680"/>
            </a:xfrm>
            <a:custGeom>
              <a:avLst/>
              <a:gdLst/>
              <a:ahLst/>
              <a:rect l="l" t="t" r="r" b="b"/>
              <a:pathLst>
                <a:path w="161" h="197">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18" name=""/>
            <p:cNvSpPr/>
            <p:nvPr/>
          </p:nvSpPr>
          <p:spPr>
            <a:xfrm>
              <a:off x="2925720" y="5129280"/>
              <a:ext cx="55800" cy="46080"/>
            </a:xfrm>
            <a:custGeom>
              <a:avLst/>
              <a:gdLst/>
              <a:ahLst/>
              <a:rect l="l" t="t" r="r" b="b"/>
              <a:pathLst>
                <a:path w="164" h="137">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19" name=""/>
            <p:cNvSpPr/>
            <p:nvPr/>
          </p:nvSpPr>
          <p:spPr>
            <a:xfrm>
              <a:off x="2843640" y="5088240"/>
              <a:ext cx="218880" cy="76320"/>
            </a:xfrm>
            <a:custGeom>
              <a:avLst/>
              <a:gdLst/>
              <a:ahLst/>
              <a:rect l="l" t="t" r="r" b="b"/>
              <a:pathLst>
                <a:path w="617" h="223">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20" name=""/>
            <p:cNvSpPr/>
            <p:nvPr/>
          </p:nvSpPr>
          <p:spPr>
            <a:xfrm>
              <a:off x="2912040" y="5073840"/>
              <a:ext cx="81720" cy="37080"/>
            </a:xfrm>
            <a:custGeom>
              <a:avLst/>
              <a:gdLst/>
              <a:ahLst/>
              <a:rect l="l" t="t" r="r" b="b"/>
              <a:pathLst>
                <a:path w="253" h="112">
                  <a:moveTo>
                    <a:pt x="126" y="0"/>
                  </a:moveTo>
                  <a:cubicBezTo>
                    <a:pt x="105" y="0"/>
                    <a:pt x="40" y="0"/>
                    <a:pt x="15" y="19"/>
                  </a:cubicBezTo>
                  <a:cubicBezTo>
                    <a:pt x="0" y="31"/>
                    <a:pt x="12" y="62"/>
                    <a:pt x="52" y="90"/>
                  </a:cubicBezTo>
                  <a:cubicBezTo>
                    <a:pt x="80" y="108"/>
                    <a:pt x="105" y="111"/>
                    <a:pt x="123" y="111"/>
                  </a:cubicBezTo>
                  <a:cubicBezTo>
                    <a:pt x="145" y="111"/>
                    <a:pt x="169" y="105"/>
                    <a:pt x="194" y="90"/>
                  </a:cubicBezTo>
                  <a:cubicBezTo>
                    <a:pt x="243" y="62"/>
                    <a:pt x="252" y="31"/>
                    <a:pt x="237" y="19"/>
                  </a:cubicBezTo>
                  <a:cubicBezTo>
                    <a:pt x="215" y="0"/>
                    <a:pt x="148" y="0"/>
                    <a:pt x="126" y="0"/>
                  </a:cubicBezTo>
                  <a:close/>
                </a:path>
              </a:pathLst>
            </a:custGeom>
            <a:solidFill>
              <a:srgbClr val="74b531"/>
            </a:solidFill>
            <a:ln w="0">
              <a:noFill/>
            </a:ln>
          </p:spPr>
          <p:style>
            <a:lnRef idx="0"/>
            <a:fillRef idx="0"/>
            <a:effectRef idx="0"/>
            <a:fontRef idx="minor"/>
          </p:style>
        </p:sp>
      </p:grpSp>
      <p:grpSp>
        <p:nvGrpSpPr>
          <p:cNvPr id="221" name=""/>
          <p:cNvGrpSpPr/>
          <p:nvPr/>
        </p:nvGrpSpPr>
        <p:grpSpPr>
          <a:xfrm>
            <a:off x="1313280" y="4818960"/>
            <a:ext cx="250200" cy="329400"/>
            <a:chOff x="1313280" y="4818960"/>
            <a:chExt cx="250200" cy="329400"/>
          </a:xfrm>
        </p:grpSpPr>
        <p:sp>
          <p:nvSpPr>
            <p:cNvPr id="222" name=""/>
            <p:cNvSpPr/>
            <p:nvPr/>
          </p:nvSpPr>
          <p:spPr>
            <a:xfrm>
              <a:off x="1313280" y="5046480"/>
              <a:ext cx="41400" cy="45720"/>
            </a:xfrm>
            <a:custGeom>
              <a:avLst/>
              <a:gdLst/>
              <a:ahLst/>
              <a:rect l="l" t="t" r="r" b="b"/>
              <a:pathLst>
                <a:path w="124" h="136">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23" name=""/>
            <p:cNvSpPr/>
            <p:nvPr/>
          </p:nvSpPr>
          <p:spPr>
            <a:xfrm>
              <a:off x="1329120" y="5040720"/>
              <a:ext cx="73800" cy="93960"/>
            </a:xfrm>
            <a:custGeom>
              <a:avLst/>
              <a:gdLst/>
              <a:ahLst/>
              <a:rect l="l" t="t" r="r" b="b"/>
              <a:pathLst>
                <a:path w="267" h="286">
                  <a:moveTo>
                    <a:pt x="47" y="227"/>
                  </a:moveTo>
                  <a:cubicBezTo>
                    <a:pt x="0" y="53"/>
                    <a:pt x="98" y="76"/>
                    <a:pt x="123" y="0"/>
                  </a:cubicBezTo>
                  <a:cubicBezTo>
                    <a:pt x="160" y="18"/>
                    <a:pt x="196" y="36"/>
                    <a:pt x="232" y="54"/>
                  </a:cubicBezTo>
                  <a:cubicBezTo>
                    <a:pt x="232" y="53"/>
                    <a:pt x="266" y="220"/>
                    <a:pt x="233" y="257"/>
                  </a:cubicBezTo>
                  <a:cubicBezTo>
                    <a:pt x="209" y="285"/>
                    <a:pt x="56" y="262"/>
                    <a:pt x="47" y="227"/>
                  </a:cubicBezTo>
                  <a:close/>
                </a:path>
              </a:pathLst>
            </a:custGeom>
            <a:solidFill>
              <a:srgbClr val="74b531"/>
            </a:solidFill>
            <a:ln w="0">
              <a:noFill/>
            </a:ln>
          </p:spPr>
          <p:style>
            <a:lnRef idx="0"/>
            <a:fillRef idx="0"/>
            <a:effectRef idx="0"/>
            <a:fontRef idx="minor"/>
          </p:style>
        </p:sp>
        <p:sp>
          <p:nvSpPr>
            <p:cNvPr id="224" name=""/>
            <p:cNvSpPr/>
            <p:nvPr/>
          </p:nvSpPr>
          <p:spPr>
            <a:xfrm>
              <a:off x="1355400" y="5095080"/>
              <a:ext cx="42480" cy="20520"/>
            </a:xfrm>
            <a:custGeom>
              <a:avLst/>
              <a:gdLst/>
              <a:ahLst/>
              <a:rect l="l" t="t" r="r" b="b"/>
              <a:pathLst>
                <a:path w="127" h="68">
                  <a:moveTo>
                    <a:pt x="109" y="33"/>
                  </a:moveTo>
                  <a:cubicBezTo>
                    <a:pt x="100" y="24"/>
                    <a:pt x="89" y="15"/>
                    <a:pt x="77" y="11"/>
                  </a:cubicBezTo>
                  <a:cubicBezTo>
                    <a:pt x="52" y="0"/>
                    <a:pt x="24" y="0"/>
                    <a:pt x="0" y="9"/>
                  </a:cubicBezTo>
                  <a:cubicBezTo>
                    <a:pt x="26" y="9"/>
                    <a:pt x="49" y="11"/>
                    <a:pt x="72" y="21"/>
                  </a:cubicBezTo>
                  <a:cubicBezTo>
                    <a:pt x="83" y="25"/>
                    <a:pt x="93" y="31"/>
                    <a:pt x="103" y="39"/>
                  </a:cubicBezTo>
                  <a:cubicBezTo>
                    <a:pt x="110" y="47"/>
                    <a:pt x="120" y="56"/>
                    <a:pt x="126" y="67"/>
                  </a:cubicBezTo>
                  <a:cubicBezTo>
                    <a:pt x="124" y="54"/>
                    <a:pt x="118" y="42"/>
                    <a:pt x="109" y="33"/>
                  </a:cubicBezTo>
                  <a:close/>
                </a:path>
              </a:pathLst>
            </a:custGeom>
            <a:solidFill>
              <a:srgbClr val="74b531"/>
            </a:solidFill>
            <a:ln w="0">
              <a:noFill/>
            </a:ln>
          </p:spPr>
          <p:style>
            <a:lnRef idx="0"/>
            <a:fillRef idx="0"/>
            <a:effectRef idx="0"/>
            <a:fontRef idx="minor"/>
          </p:style>
        </p:sp>
        <p:sp>
          <p:nvSpPr>
            <p:cNvPr id="225" name=""/>
            <p:cNvSpPr/>
            <p:nvPr/>
          </p:nvSpPr>
          <p:spPr>
            <a:xfrm>
              <a:off x="1391400" y="5033160"/>
              <a:ext cx="62280" cy="115200"/>
            </a:xfrm>
            <a:custGeom>
              <a:avLst/>
              <a:gdLst/>
              <a:ahLst/>
              <a:rect l="l" t="t" r="r" b="b"/>
              <a:pathLst>
                <a:path w="202" h="336">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226" name=""/>
            <p:cNvSpPr/>
            <p:nvPr/>
          </p:nvSpPr>
          <p:spPr>
            <a:xfrm>
              <a:off x="1448280" y="5033160"/>
              <a:ext cx="62640" cy="115200"/>
            </a:xfrm>
            <a:custGeom>
              <a:avLst/>
              <a:gdLst/>
              <a:ahLst/>
              <a:rect l="l" t="t" r="r" b="b"/>
              <a:pathLst>
                <a:path w="202" h="336">
                  <a:moveTo>
                    <a:pt x="164" y="308"/>
                  </a:moveTo>
                  <a:cubicBezTo>
                    <a:pt x="201" y="269"/>
                    <a:pt x="200" y="98"/>
                    <a:pt x="201" y="14"/>
                  </a:cubicBezTo>
                  <a:cubicBezTo>
                    <a:pt x="149" y="9"/>
                    <a:pt x="97" y="5"/>
                    <a:pt x="44" y="0"/>
                  </a:cubicBezTo>
                  <a:cubicBezTo>
                    <a:pt x="40" y="103"/>
                    <a:pt x="0" y="271"/>
                    <a:pt x="30" y="308"/>
                  </a:cubicBezTo>
                  <a:cubicBezTo>
                    <a:pt x="53" y="335"/>
                    <a:pt x="138" y="334"/>
                    <a:pt x="164" y="308"/>
                  </a:cubicBezTo>
                  <a:close/>
                </a:path>
              </a:pathLst>
            </a:custGeom>
            <a:solidFill>
              <a:srgbClr val="74b531"/>
            </a:solidFill>
            <a:ln w="0">
              <a:noFill/>
            </a:ln>
          </p:spPr>
          <p:style>
            <a:lnRef idx="0"/>
            <a:fillRef idx="0"/>
            <a:effectRef idx="0"/>
            <a:fontRef idx="minor"/>
          </p:style>
        </p:sp>
        <p:sp>
          <p:nvSpPr>
            <p:cNvPr id="227" name=""/>
            <p:cNvSpPr/>
            <p:nvPr/>
          </p:nvSpPr>
          <p:spPr>
            <a:xfrm>
              <a:off x="1450080" y="5096160"/>
              <a:ext cx="1800" cy="45000"/>
            </a:xfrm>
            <a:custGeom>
              <a:avLst/>
              <a:gdLst/>
              <a:ahLst/>
              <a:rect l="l" t="t" r="r" b="b"/>
              <a:pathLst>
                <a:path w="14" h="134">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228" name=""/>
            <p:cNvSpPr/>
            <p:nvPr/>
          </p:nvSpPr>
          <p:spPr>
            <a:xfrm>
              <a:off x="1402920" y="5028840"/>
              <a:ext cx="96840" cy="93240"/>
            </a:xfrm>
            <a:custGeom>
              <a:avLst/>
              <a:gdLst/>
              <a:ahLst/>
              <a:rect l="l" t="t" r="r" b="b"/>
              <a:pathLst>
                <a:path w="278" h="268">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229" name=""/>
            <p:cNvSpPr/>
            <p:nvPr/>
          </p:nvSpPr>
          <p:spPr>
            <a:xfrm>
              <a:off x="1338480" y="4818960"/>
              <a:ext cx="72360" cy="142920"/>
            </a:xfrm>
            <a:custGeom>
              <a:avLst/>
              <a:gdLst/>
              <a:ahLst/>
              <a:rect l="l" t="t" r="r" b="b"/>
              <a:pathLst>
                <a:path w="234" h="410">
                  <a:moveTo>
                    <a:pt x="214" y="181"/>
                  </a:moveTo>
                  <a:cubicBezTo>
                    <a:pt x="222" y="343"/>
                    <a:pt x="227" y="319"/>
                    <a:pt x="233" y="388"/>
                  </a:cubicBezTo>
                  <a:cubicBezTo>
                    <a:pt x="204" y="395"/>
                    <a:pt x="176" y="402"/>
                    <a:pt x="147" y="409"/>
                  </a:cubicBezTo>
                  <a:cubicBezTo>
                    <a:pt x="112" y="347"/>
                    <a:pt x="151" y="394"/>
                    <a:pt x="40" y="224"/>
                  </a:cubicBezTo>
                  <a:cubicBezTo>
                    <a:pt x="0" y="161"/>
                    <a:pt x="43" y="14"/>
                    <a:pt x="68" y="4"/>
                  </a:cubicBezTo>
                  <a:cubicBezTo>
                    <a:pt x="83" y="0"/>
                    <a:pt x="211" y="98"/>
                    <a:pt x="214" y="181"/>
                  </a:cubicBezTo>
                  <a:close/>
                </a:path>
              </a:pathLst>
            </a:custGeom>
            <a:solidFill>
              <a:srgbClr val="74b531"/>
            </a:solidFill>
            <a:ln w="0">
              <a:noFill/>
            </a:ln>
          </p:spPr>
          <p:style>
            <a:lnRef idx="0"/>
            <a:fillRef idx="0"/>
            <a:effectRef idx="0"/>
            <a:fontRef idx="minor"/>
          </p:style>
        </p:sp>
        <p:sp>
          <p:nvSpPr>
            <p:cNvPr id="230" name=""/>
            <p:cNvSpPr/>
            <p:nvPr/>
          </p:nvSpPr>
          <p:spPr>
            <a:xfrm>
              <a:off x="1353240" y="4848480"/>
              <a:ext cx="51480" cy="112320"/>
            </a:xfrm>
            <a:custGeom>
              <a:avLst/>
              <a:gdLst/>
              <a:ahLst/>
              <a:rect l="l" t="t" r="r" b="b"/>
              <a:pathLst>
                <a:path w="163" h="326">
                  <a:moveTo>
                    <a:pt x="123" y="110"/>
                  </a:moveTo>
                  <a:cubicBezTo>
                    <a:pt x="153" y="267"/>
                    <a:pt x="149" y="244"/>
                    <a:pt x="162" y="311"/>
                  </a:cubicBezTo>
                  <a:cubicBezTo>
                    <a:pt x="143" y="316"/>
                    <a:pt x="124" y="320"/>
                    <a:pt x="105" y="325"/>
                  </a:cubicBezTo>
                  <a:cubicBezTo>
                    <a:pt x="78" y="261"/>
                    <a:pt x="105" y="314"/>
                    <a:pt x="22" y="134"/>
                  </a:cubicBezTo>
                  <a:cubicBezTo>
                    <a:pt x="0" y="88"/>
                    <a:pt x="13" y="13"/>
                    <a:pt x="36" y="5"/>
                  </a:cubicBezTo>
                  <a:cubicBezTo>
                    <a:pt x="51" y="0"/>
                    <a:pt x="111" y="45"/>
                    <a:pt x="123" y="110"/>
                  </a:cubicBezTo>
                  <a:close/>
                </a:path>
              </a:pathLst>
            </a:custGeom>
            <a:solidFill>
              <a:srgbClr val="74b531"/>
            </a:solidFill>
            <a:ln w="0">
              <a:noFill/>
            </a:ln>
          </p:spPr>
          <p:style>
            <a:lnRef idx="0"/>
            <a:fillRef idx="0"/>
            <a:effectRef idx="0"/>
            <a:fontRef idx="minor"/>
          </p:style>
        </p:sp>
        <p:sp>
          <p:nvSpPr>
            <p:cNvPr id="231" name=""/>
            <p:cNvSpPr/>
            <p:nvPr/>
          </p:nvSpPr>
          <p:spPr>
            <a:xfrm>
              <a:off x="1491120" y="4818960"/>
              <a:ext cx="72360" cy="142920"/>
            </a:xfrm>
            <a:custGeom>
              <a:avLst/>
              <a:gdLst/>
              <a:ahLst/>
              <a:rect l="l" t="t" r="r" b="b"/>
              <a:pathLst>
                <a:path w="235" h="410">
                  <a:moveTo>
                    <a:pt x="19" y="181"/>
                  </a:moveTo>
                  <a:cubicBezTo>
                    <a:pt x="11" y="343"/>
                    <a:pt x="6" y="319"/>
                    <a:pt x="0" y="388"/>
                  </a:cubicBezTo>
                  <a:cubicBezTo>
                    <a:pt x="29" y="395"/>
                    <a:pt x="57" y="402"/>
                    <a:pt x="86" y="409"/>
                  </a:cubicBezTo>
                  <a:cubicBezTo>
                    <a:pt x="121" y="347"/>
                    <a:pt x="82" y="394"/>
                    <a:pt x="192" y="224"/>
                  </a:cubicBezTo>
                  <a:cubicBezTo>
                    <a:pt x="234" y="161"/>
                    <a:pt x="189" y="14"/>
                    <a:pt x="165" y="4"/>
                  </a:cubicBezTo>
                  <a:cubicBezTo>
                    <a:pt x="149" y="0"/>
                    <a:pt x="22" y="98"/>
                    <a:pt x="19" y="181"/>
                  </a:cubicBezTo>
                  <a:close/>
                </a:path>
              </a:pathLst>
            </a:custGeom>
            <a:solidFill>
              <a:srgbClr val="74b531"/>
            </a:solidFill>
            <a:ln w="0">
              <a:noFill/>
            </a:ln>
          </p:spPr>
          <p:style>
            <a:lnRef idx="0"/>
            <a:fillRef idx="0"/>
            <a:effectRef idx="0"/>
            <a:fontRef idx="minor"/>
          </p:style>
        </p:sp>
        <p:sp>
          <p:nvSpPr>
            <p:cNvPr id="232" name=""/>
            <p:cNvSpPr/>
            <p:nvPr/>
          </p:nvSpPr>
          <p:spPr>
            <a:xfrm>
              <a:off x="1497240" y="4848480"/>
              <a:ext cx="51840" cy="113040"/>
            </a:xfrm>
            <a:custGeom>
              <a:avLst/>
              <a:gdLst/>
              <a:ahLst/>
              <a:rect l="l" t="t" r="r" b="b"/>
              <a:pathLst>
                <a:path w="163" h="328">
                  <a:moveTo>
                    <a:pt x="38" y="110"/>
                  </a:moveTo>
                  <a:cubicBezTo>
                    <a:pt x="9" y="267"/>
                    <a:pt x="13" y="244"/>
                    <a:pt x="0" y="311"/>
                  </a:cubicBezTo>
                  <a:cubicBezTo>
                    <a:pt x="18" y="316"/>
                    <a:pt x="37" y="322"/>
                    <a:pt x="55" y="327"/>
                  </a:cubicBezTo>
                  <a:cubicBezTo>
                    <a:pt x="83" y="263"/>
                    <a:pt x="55" y="316"/>
                    <a:pt x="140" y="136"/>
                  </a:cubicBezTo>
                  <a:cubicBezTo>
                    <a:pt x="162" y="88"/>
                    <a:pt x="151" y="13"/>
                    <a:pt x="126" y="5"/>
                  </a:cubicBezTo>
                  <a:cubicBezTo>
                    <a:pt x="111" y="0"/>
                    <a:pt x="51" y="45"/>
                    <a:pt x="38" y="110"/>
                  </a:cubicBezTo>
                  <a:close/>
                </a:path>
              </a:pathLst>
            </a:custGeom>
            <a:solidFill>
              <a:srgbClr val="74b531"/>
            </a:solidFill>
            <a:ln w="0">
              <a:noFill/>
            </a:ln>
          </p:spPr>
          <p:style>
            <a:lnRef idx="0"/>
            <a:fillRef idx="0"/>
            <a:effectRef idx="0"/>
            <a:fontRef idx="minor"/>
          </p:style>
        </p:sp>
        <p:sp>
          <p:nvSpPr>
            <p:cNvPr id="233" name=""/>
            <p:cNvSpPr/>
            <p:nvPr/>
          </p:nvSpPr>
          <p:spPr>
            <a:xfrm>
              <a:off x="1351080" y="4907880"/>
              <a:ext cx="199800" cy="174600"/>
            </a:xfrm>
            <a:custGeom>
              <a:avLst/>
              <a:gdLst/>
              <a:ahLst/>
              <a:rect l="l" t="t" r="r" b="b"/>
              <a:pathLst>
                <a:path w="686" h="494">
                  <a:moveTo>
                    <a:pt x="342" y="0"/>
                  </a:moveTo>
                  <a:cubicBezTo>
                    <a:pt x="188" y="0"/>
                    <a:pt x="117" y="66"/>
                    <a:pt x="117" y="158"/>
                  </a:cubicBezTo>
                  <a:cubicBezTo>
                    <a:pt x="117" y="235"/>
                    <a:pt x="0" y="349"/>
                    <a:pt x="105" y="424"/>
                  </a:cubicBezTo>
                  <a:cubicBezTo>
                    <a:pt x="156" y="461"/>
                    <a:pt x="241" y="493"/>
                    <a:pt x="342" y="493"/>
                  </a:cubicBezTo>
                  <a:cubicBezTo>
                    <a:pt x="444" y="493"/>
                    <a:pt x="530" y="461"/>
                    <a:pt x="581" y="424"/>
                  </a:cubicBezTo>
                  <a:cubicBezTo>
                    <a:pt x="685" y="347"/>
                    <a:pt x="569" y="235"/>
                    <a:pt x="569" y="158"/>
                  </a:cubicBezTo>
                  <a:cubicBezTo>
                    <a:pt x="569" y="66"/>
                    <a:pt x="499" y="0"/>
                    <a:pt x="342" y="0"/>
                  </a:cubicBezTo>
                  <a:close/>
                </a:path>
              </a:pathLst>
            </a:custGeom>
            <a:solidFill>
              <a:srgbClr val="74b531"/>
            </a:solidFill>
            <a:ln w="0">
              <a:noFill/>
            </a:ln>
          </p:spPr>
          <p:style>
            <a:lnRef idx="0"/>
            <a:fillRef idx="0"/>
            <a:effectRef idx="0"/>
            <a:fontRef idx="minor"/>
          </p:style>
        </p:sp>
        <p:sp>
          <p:nvSpPr>
            <p:cNvPr id="234" name=""/>
            <p:cNvSpPr/>
            <p:nvPr/>
          </p:nvSpPr>
          <p:spPr>
            <a:xfrm>
              <a:off x="1364400" y="4932000"/>
              <a:ext cx="174240" cy="144360"/>
            </a:xfrm>
            <a:custGeom>
              <a:avLst/>
              <a:gdLst/>
              <a:ahLst/>
              <a:rect l="l" t="t" r="r" b="b"/>
              <a:pathLst>
                <a:path w="538" h="414">
                  <a:moveTo>
                    <a:pt x="246" y="17"/>
                  </a:moveTo>
                  <a:cubicBezTo>
                    <a:pt x="260" y="0"/>
                    <a:pt x="273" y="0"/>
                    <a:pt x="286" y="17"/>
                  </a:cubicBezTo>
                  <a:cubicBezTo>
                    <a:pt x="319" y="59"/>
                    <a:pt x="369" y="148"/>
                    <a:pt x="373" y="222"/>
                  </a:cubicBezTo>
                  <a:cubicBezTo>
                    <a:pt x="431" y="214"/>
                    <a:pt x="497" y="217"/>
                    <a:pt x="511" y="248"/>
                  </a:cubicBezTo>
                  <a:cubicBezTo>
                    <a:pt x="537" y="309"/>
                    <a:pt x="414" y="413"/>
                    <a:pt x="268" y="413"/>
                  </a:cubicBezTo>
                  <a:cubicBezTo>
                    <a:pt x="120" y="413"/>
                    <a:pt x="0" y="309"/>
                    <a:pt x="26" y="248"/>
                  </a:cubicBezTo>
                  <a:cubicBezTo>
                    <a:pt x="37" y="217"/>
                    <a:pt x="103" y="214"/>
                    <a:pt x="160" y="222"/>
                  </a:cubicBezTo>
                  <a:cubicBezTo>
                    <a:pt x="163" y="148"/>
                    <a:pt x="214" y="59"/>
                    <a:pt x="246" y="17"/>
                  </a:cubicBezTo>
                  <a:close/>
                </a:path>
              </a:pathLst>
            </a:custGeom>
            <a:solidFill>
              <a:srgbClr val="74b531"/>
            </a:solidFill>
            <a:ln w="0">
              <a:noFill/>
            </a:ln>
          </p:spPr>
          <p:style>
            <a:lnRef idx="0"/>
            <a:fillRef idx="0"/>
            <a:effectRef idx="0"/>
            <a:fontRef idx="minor"/>
          </p:style>
        </p:sp>
        <p:sp>
          <p:nvSpPr>
            <p:cNvPr id="235" name=""/>
            <p:cNvSpPr/>
            <p:nvPr/>
          </p:nvSpPr>
          <p:spPr>
            <a:xfrm>
              <a:off x="1410840" y="5037120"/>
              <a:ext cx="81000" cy="27360"/>
            </a:xfrm>
            <a:custGeom>
              <a:avLst/>
              <a:gdLst/>
              <a:ahLst/>
              <a:rect l="l" t="t" r="r" b="b"/>
              <a:pathLst>
                <a:path w="247" h="85">
                  <a:moveTo>
                    <a:pt x="54" y="30"/>
                  </a:moveTo>
                  <a:cubicBezTo>
                    <a:pt x="71" y="31"/>
                    <a:pt x="90" y="27"/>
                    <a:pt x="103" y="18"/>
                  </a:cubicBezTo>
                  <a:cubicBezTo>
                    <a:pt x="111" y="13"/>
                    <a:pt x="117" y="7"/>
                    <a:pt x="123" y="0"/>
                  </a:cubicBezTo>
                  <a:cubicBezTo>
                    <a:pt x="128" y="7"/>
                    <a:pt x="136" y="13"/>
                    <a:pt x="143" y="18"/>
                  </a:cubicBezTo>
                  <a:cubicBezTo>
                    <a:pt x="159" y="27"/>
                    <a:pt x="176" y="32"/>
                    <a:pt x="193" y="30"/>
                  </a:cubicBezTo>
                  <a:cubicBezTo>
                    <a:pt x="210" y="30"/>
                    <a:pt x="226" y="24"/>
                    <a:pt x="239" y="13"/>
                  </a:cubicBezTo>
                  <a:cubicBezTo>
                    <a:pt x="246" y="7"/>
                    <a:pt x="206" y="84"/>
                    <a:pt x="123" y="84"/>
                  </a:cubicBezTo>
                  <a:cubicBezTo>
                    <a:pt x="40" y="84"/>
                    <a:pt x="0" y="7"/>
                    <a:pt x="8" y="13"/>
                  </a:cubicBezTo>
                  <a:cubicBezTo>
                    <a:pt x="20" y="23"/>
                    <a:pt x="37" y="28"/>
                    <a:pt x="54" y="30"/>
                  </a:cubicBezTo>
                  <a:close/>
                </a:path>
              </a:pathLst>
            </a:custGeom>
            <a:solidFill>
              <a:srgbClr val="74b531"/>
            </a:solidFill>
            <a:ln w="0">
              <a:noFill/>
            </a:ln>
          </p:spPr>
          <p:style>
            <a:lnRef idx="0"/>
            <a:fillRef idx="0"/>
            <a:effectRef idx="0"/>
            <a:fontRef idx="minor"/>
          </p:style>
        </p:sp>
        <p:sp>
          <p:nvSpPr>
            <p:cNvPr id="236" name=""/>
            <p:cNvSpPr/>
            <p:nvPr/>
          </p:nvSpPr>
          <p:spPr>
            <a:xfrm>
              <a:off x="1381320" y="4953600"/>
              <a:ext cx="46080" cy="55440"/>
            </a:xfrm>
            <a:custGeom>
              <a:avLst/>
              <a:gdLst/>
              <a:ahLst/>
              <a:rect l="l" t="t" r="r" b="b"/>
              <a:pathLst>
                <a:path w="152" h="193">
                  <a:moveTo>
                    <a:pt x="97" y="19"/>
                  </a:moveTo>
                  <a:cubicBezTo>
                    <a:pt x="51" y="0"/>
                    <a:pt x="20" y="45"/>
                    <a:pt x="13" y="70"/>
                  </a:cubicBezTo>
                  <a:cubicBezTo>
                    <a:pt x="0" y="106"/>
                    <a:pt x="16" y="147"/>
                    <a:pt x="20" y="156"/>
                  </a:cubicBezTo>
                  <a:cubicBezTo>
                    <a:pt x="23" y="163"/>
                    <a:pt x="57" y="192"/>
                    <a:pt x="133" y="164"/>
                  </a:cubicBezTo>
                  <a:cubicBezTo>
                    <a:pt x="131" y="164"/>
                    <a:pt x="151" y="123"/>
                    <a:pt x="142" y="84"/>
                  </a:cubicBezTo>
                  <a:cubicBezTo>
                    <a:pt x="127" y="63"/>
                    <a:pt x="137" y="34"/>
                    <a:pt x="97" y="19"/>
                  </a:cubicBezTo>
                  <a:close/>
                </a:path>
              </a:pathLst>
            </a:custGeom>
            <a:solidFill>
              <a:srgbClr val="74b531"/>
            </a:solidFill>
            <a:ln w="0">
              <a:noFill/>
            </a:ln>
          </p:spPr>
          <p:style>
            <a:lnRef idx="0"/>
            <a:fillRef idx="0"/>
            <a:effectRef idx="0"/>
            <a:fontRef idx="minor"/>
          </p:style>
        </p:sp>
        <p:sp>
          <p:nvSpPr>
            <p:cNvPr id="237" name=""/>
            <p:cNvSpPr/>
            <p:nvPr/>
          </p:nvSpPr>
          <p:spPr>
            <a:xfrm>
              <a:off x="1378080" y="4950720"/>
              <a:ext cx="48600" cy="59760"/>
            </a:xfrm>
            <a:custGeom>
              <a:avLst/>
              <a:gdLst/>
              <a:ahLst/>
              <a:rect l="l" t="t" r="r" b="b"/>
              <a:pathLst>
                <a:path w="146" h="178">
                  <a:moveTo>
                    <a:pt x="128" y="30"/>
                  </a:moveTo>
                  <a:cubicBezTo>
                    <a:pt x="122" y="23"/>
                    <a:pt x="116" y="16"/>
                    <a:pt x="108" y="12"/>
                  </a:cubicBezTo>
                  <a:cubicBezTo>
                    <a:pt x="105" y="9"/>
                    <a:pt x="100" y="7"/>
                    <a:pt x="96" y="6"/>
                  </a:cubicBezTo>
                  <a:cubicBezTo>
                    <a:pt x="91" y="4"/>
                    <a:pt x="86" y="3"/>
                    <a:pt x="82" y="3"/>
                  </a:cubicBezTo>
                  <a:cubicBezTo>
                    <a:pt x="63" y="0"/>
                    <a:pt x="45" y="9"/>
                    <a:pt x="32" y="21"/>
                  </a:cubicBezTo>
                  <a:cubicBezTo>
                    <a:pt x="20" y="33"/>
                    <a:pt x="9" y="50"/>
                    <a:pt x="5" y="69"/>
                  </a:cubicBezTo>
                  <a:cubicBezTo>
                    <a:pt x="0" y="87"/>
                    <a:pt x="2" y="106"/>
                    <a:pt x="6" y="125"/>
                  </a:cubicBezTo>
                  <a:cubicBezTo>
                    <a:pt x="8" y="134"/>
                    <a:pt x="11" y="143"/>
                    <a:pt x="16" y="151"/>
                  </a:cubicBezTo>
                  <a:cubicBezTo>
                    <a:pt x="16" y="152"/>
                    <a:pt x="16" y="153"/>
                    <a:pt x="17" y="154"/>
                  </a:cubicBezTo>
                  <a:cubicBezTo>
                    <a:pt x="17" y="156"/>
                    <a:pt x="17" y="158"/>
                    <a:pt x="17" y="159"/>
                  </a:cubicBezTo>
                  <a:cubicBezTo>
                    <a:pt x="17" y="160"/>
                    <a:pt x="18" y="160"/>
                    <a:pt x="19" y="160"/>
                  </a:cubicBezTo>
                  <a:cubicBezTo>
                    <a:pt x="20" y="162"/>
                    <a:pt x="22" y="163"/>
                    <a:pt x="25" y="165"/>
                  </a:cubicBezTo>
                  <a:cubicBezTo>
                    <a:pt x="29" y="168"/>
                    <a:pt x="32" y="169"/>
                    <a:pt x="37" y="171"/>
                  </a:cubicBezTo>
                  <a:cubicBezTo>
                    <a:pt x="54" y="177"/>
                    <a:pt x="71" y="177"/>
                    <a:pt x="88" y="175"/>
                  </a:cubicBezTo>
                  <a:cubicBezTo>
                    <a:pt x="105" y="172"/>
                    <a:pt x="120" y="168"/>
                    <a:pt x="136" y="160"/>
                  </a:cubicBezTo>
                  <a:cubicBezTo>
                    <a:pt x="120" y="163"/>
                    <a:pt x="103" y="168"/>
                    <a:pt x="88" y="168"/>
                  </a:cubicBezTo>
                  <a:cubicBezTo>
                    <a:pt x="72" y="168"/>
                    <a:pt x="56" y="166"/>
                    <a:pt x="42" y="160"/>
                  </a:cubicBezTo>
                  <a:cubicBezTo>
                    <a:pt x="39" y="159"/>
                    <a:pt x="36" y="157"/>
                    <a:pt x="32" y="154"/>
                  </a:cubicBezTo>
                  <a:cubicBezTo>
                    <a:pt x="31" y="152"/>
                    <a:pt x="29" y="152"/>
                    <a:pt x="29" y="151"/>
                  </a:cubicBezTo>
                  <a:cubicBezTo>
                    <a:pt x="28" y="150"/>
                    <a:pt x="28" y="149"/>
                    <a:pt x="28" y="148"/>
                  </a:cubicBezTo>
                  <a:cubicBezTo>
                    <a:pt x="25" y="140"/>
                    <a:pt x="23" y="132"/>
                    <a:pt x="20" y="125"/>
                  </a:cubicBezTo>
                  <a:cubicBezTo>
                    <a:pt x="17" y="108"/>
                    <a:pt x="16" y="91"/>
                    <a:pt x="20" y="76"/>
                  </a:cubicBezTo>
                  <a:cubicBezTo>
                    <a:pt x="23" y="61"/>
                    <a:pt x="32" y="47"/>
                    <a:pt x="43" y="36"/>
                  </a:cubicBezTo>
                  <a:cubicBezTo>
                    <a:pt x="54" y="26"/>
                    <a:pt x="68" y="18"/>
                    <a:pt x="82" y="20"/>
                  </a:cubicBezTo>
                  <a:cubicBezTo>
                    <a:pt x="85" y="20"/>
                    <a:pt x="88" y="19"/>
                    <a:pt x="92" y="21"/>
                  </a:cubicBezTo>
                  <a:cubicBezTo>
                    <a:pt x="95" y="22"/>
                    <a:pt x="100" y="23"/>
                    <a:pt x="103" y="24"/>
                  </a:cubicBezTo>
                  <a:cubicBezTo>
                    <a:pt x="111" y="27"/>
                    <a:pt x="117" y="32"/>
                    <a:pt x="122" y="38"/>
                  </a:cubicBezTo>
                  <a:cubicBezTo>
                    <a:pt x="132" y="47"/>
                    <a:pt x="140" y="63"/>
                    <a:pt x="145" y="81"/>
                  </a:cubicBezTo>
                  <a:cubicBezTo>
                    <a:pt x="145" y="63"/>
                    <a:pt x="139" y="46"/>
                    <a:pt x="128" y="30"/>
                  </a:cubicBezTo>
                  <a:close/>
                </a:path>
              </a:pathLst>
            </a:custGeom>
            <a:solidFill>
              <a:srgbClr val="74b531"/>
            </a:solidFill>
            <a:ln w="0">
              <a:noFill/>
            </a:ln>
          </p:spPr>
          <p:style>
            <a:lnRef idx="0"/>
            <a:fillRef idx="0"/>
            <a:effectRef idx="0"/>
            <a:fontRef idx="minor"/>
          </p:style>
        </p:sp>
        <p:sp>
          <p:nvSpPr>
            <p:cNvPr id="238" name=""/>
            <p:cNvSpPr/>
            <p:nvPr/>
          </p:nvSpPr>
          <p:spPr>
            <a:xfrm>
              <a:off x="1393920" y="4967640"/>
              <a:ext cx="25920" cy="32400"/>
            </a:xfrm>
            <a:custGeom>
              <a:avLst/>
              <a:gdLst/>
              <a:ahLst/>
              <a:rect l="l" t="t" r="r" b="b"/>
              <a:pathLst>
                <a:path w="81" h="99">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239" name=""/>
            <p:cNvSpPr/>
            <p:nvPr/>
          </p:nvSpPr>
          <p:spPr>
            <a:xfrm>
              <a:off x="1474920" y="4953600"/>
              <a:ext cx="46080" cy="55440"/>
            </a:xfrm>
            <a:custGeom>
              <a:avLst/>
              <a:gdLst/>
              <a:ahLst/>
              <a:rect l="l" t="t" r="r" b="b"/>
              <a:pathLst>
                <a:path w="151" h="193">
                  <a:moveTo>
                    <a:pt x="53" y="19"/>
                  </a:moveTo>
                  <a:cubicBezTo>
                    <a:pt x="99" y="0"/>
                    <a:pt x="130" y="45"/>
                    <a:pt x="137" y="70"/>
                  </a:cubicBezTo>
                  <a:cubicBezTo>
                    <a:pt x="150" y="106"/>
                    <a:pt x="134" y="148"/>
                    <a:pt x="130" y="156"/>
                  </a:cubicBezTo>
                  <a:cubicBezTo>
                    <a:pt x="126" y="164"/>
                    <a:pt x="93" y="192"/>
                    <a:pt x="17" y="164"/>
                  </a:cubicBezTo>
                  <a:cubicBezTo>
                    <a:pt x="19" y="164"/>
                    <a:pt x="0" y="123"/>
                    <a:pt x="8" y="84"/>
                  </a:cubicBezTo>
                  <a:cubicBezTo>
                    <a:pt x="23" y="63"/>
                    <a:pt x="13" y="34"/>
                    <a:pt x="53" y="19"/>
                  </a:cubicBezTo>
                  <a:close/>
                </a:path>
              </a:pathLst>
            </a:custGeom>
            <a:solidFill>
              <a:srgbClr val="74b531"/>
            </a:solidFill>
            <a:ln w="0">
              <a:noFill/>
            </a:ln>
          </p:spPr>
          <p:style>
            <a:lnRef idx="0"/>
            <a:fillRef idx="0"/>
            <a:effectRef idx="0"/>
            <a:fontRef idx="minor"/>
          </p:style>
        </p:sp>
        <p:sp>
          <p:nvSpPr>
            <p:cNvPr id="240" name=""/>
            <p:cNvSpPr/>
            <p:nvPr/>
          </p:nvSpPr>
          <p:spPr>
            <a:xfrm>
              <a:off x="1475640" y="4951080"/>
              <a:ext cx="48960" cy="59040"/>
            </a:xfrm>
            <a:custGeom>
              <a:avLst/>
              <a:gdLst/>
              <a:ahLst/>
              <a:rect l="l" t="t" r="r" b="b"/>
              <a:pathLst>
                <a:path w="146" h="177">
                  <a:moveTo>
                    <a:pt x="23" y="35"/>
                  </a:moveTo>
                  <a:cubicBezTo>
                    <a:pt x="29" y="29"/>
                    <a:pt x="35" y="25"/>
                    <a:pt x="42" y="22"/>
                  </a:cubicBezTo>
                  <a:cubicBezTo>
                    <a:pt x="45" y="20"/>
                    <a:pt x="49" y="19"/>
                    <a:pt x="52" y="19"/>
                  </a:cubicBezTo>
                  <a:cubicBezTo>
                    <a:pt x="55" y="17"/>
                    <a:pt x="60" y="17"/>
                    <a:pt x="63" y="17"/>
                  </a:cubicBezTo>
                  <a:cubicBezTo>
                    <a:pt x="77" y="17"/>
                    <a:pt x="92" y="23"/>
                    <a:pt x="102" y="34"/>
                  </a:cubicBezTo>
                  <a:cubicBezTo>
                    <a:pt x="112" y="45"/>
                    <a:pt x="122" y="60"/>
                    <a:pt x="125" y="74"/>
                  </a:cubicBezTo>
                  <a:cubicBezTo>
                    <a:pt x="128" y="88"/>
                    <a:pt x="128" y="105"/>
                    <a:pt x="125" y="122"/>
                  </a:cubicBezTo>
                  <a:cubicBezTo>
                    <a:pt x="123" y="130"/>
                    <a:pt x="120" y="139"/>
                    <a:pt x="117" y="145"/>
                  </a:cubicBezTo>
                  <a:cubicBezTo>
                    <a:pt x="116" y="146"/>
                    <a:pt x="116" y="147"/>
                    <a:pt x="115" y="148"/>
                  </a:cubicBezTo>
                  <a:cubicBezTo>
                    <a:pt x="114" y="150"/>
                    <a:pt x="112" y="150"/>
                    <a:pt x="112" y="151"/>
                  </a:cubicBezTo>
                  <a:cubicBezTo>
                    <a:pt x="109" y="153"/>
                    <a:pt x="106" y="156"/>
                    <a:pt x="103" y="158"/>
                  </a:cubicBezTo>
                  <a:cubicBezTo>
                    <a:pt x="89" y="164"/>
                    <a:pt x="74" y="167"/>
                    <a:pt x="57" y="165"/>
                  </a:cubicBezTo>
                  <a:cubicBezTo>
                    <a:pt x="42" y="165"/>
                    <a:pt x="25" y="162"/>
                    <a:pt x="9" y="158"/>
                  </a:cubicBezTo>
                  <a:cubicBezTo>
                    <a:pt x="25" y="165"/>
                    <a:pt x="40" y="170"/>
                    <a:pt x="57" y="173"/>
                  </a:cubicBezTo>
                  <a:cubicBezTo>
                    <a:pt x="74" y="176"/>
                    <a:pt x="91" y="174"/>
                    <a:pt x="108" y="168"/>
                  </a:cubicBezTo>
                  <a:cubicBezTo>
                    <a:pt x="112" y="167"/>
                    <a:pt x="115" y="165"/>
                    <a:pt x="120" y="162"/>
                  </a:cubicBezTo>
                  <a:cubicBezTo>
                    <a:pt x="122" y="161"/>
                    <a:pt x="125" y="159"/>
                    <a:pt x="126" y="158"/>
                  </a:cubicBezTo>
                  <a:cubicBezTo>
                    <a:pt x="127" y="158"/>
                    <a:pt x="127" y="157"/>
                    <a:pt x="128" y="156"/>
                  </a:cubicBezTo>
                  <a:cubicBezTo>
                    <a:pt x="128" y="156"/>
                    <a:pt x="129" y="155"/>
                    <a:pt x="129" y="154"/>
                  </a:cubicBezTo>
                  <a:lnTo>
                    <a:pt x="129" y="153"/>
                  </a:lnTo>
                  <a:cubicBezTo>
                    <a:pt x="130" y="153"/>
                    <a:pt x="130" y="152"/>
                    <a:pt x="131" y="151"/>
                  </a:cubicBezTo>
                  <a:cubicBezTo>
                    <a:pt x="134" y="142"/>
                    <a:pt x="137" y="134"/>
                    <a:pt x="140" y="125"/>
                  </a:cubicBezTo>
                  <a:cubicBezTo>
                    <a:pt x="145" y="107"/>
                    <a:pt x="145" y="88"/>
                    <a:pt x="142" y="69"/>
                  </a:cubicBezTo>
                  <a:cubicBezTo>
                    <a:pt x="137" y="51"/>
                    <a:pt x="126" y="34"/>
                    <a:pt x="114" y="22"/>
                  </a:cubicBezTo>
                  <a:cubicBezTo>
                    <a:pt x="100" y="9"/>
                    <a:pt x="83" y="0"/>
                    <a:pt x="65" y="3"/>
                  </a:cubicBezTo>
                  <a:cubicBezTo>
                    <a:pt x="60" y="3"/>
                    <a:pt x="55" y="5"/>
                    <a:pt x="51" y="6"/>
                  </a:cubicBezTo>
                  <a:cubicBezTo>
                    <a:pt x="46" y="8"/>
                    <a:pt x="43" y="9"/>
                    <a:pt x="38" y="12"/>
                  </a:cubicBezTo>
                  <a:cubicBezTo>
                    <a:pt x="31" y="17"/>
                    <a:pt x="25" y="23"/>
                    <a:pt x="18" y="31"/>
                  </a:cubicBezTo>
                  <a:cubicBezTo>
                    <a:pt x="8" y="43"/>
                    <a:pt x="2" y="62"/>
                    <a:pt x="0" y="80"/>
                  </a:cubicBezTo>
                  <a:cubicBezTo>
                    <a:pt x="5" y="63"/>
                    <a:pt x="11" y="46"/>
                    <a:pt x="23" y="35"/>
                  </a:cubicBezTo>
                  <a:close/>
                </a:path>
              </a:pathLst>
            </a:custGeom>
            <a:solidFill>
              <a:srgbClr val="74b531"/>
            </a:solidFill>
            <a:ln w="0">
              <a:noFill/>
            </a:ln>
          </p:spPr>
          <p:style>
            <a:lnRef idx="0"/>
            <a:fillRef idx="0"/>
            <a:effectRef idx="0"/>
            <a:fontRef idx="minor"/>
          </p:style>
        </p:sp>
        <p:sp>
          <p:nvSpPr>
            <p:cNvPr id="241" name=""/>
            <p:cNvSpPr/>
            <p:nvPr/>
          </p:nvSpPr>
          <p:spPr>
            <a:xfrm>
              <a:off x="1482840" y="4967640"/>
              <a:ext cx="25920" cy="32400"/>
            </a:xfrm>
            <a:custGeom>
              <a:avLst/>
              <a:gdLst/>
              <a:ahLst/>
              <a:rect l="l" t="t" r="r" b="b"/>
              <a:pathLst>
                <a:path w="81" h="99">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242" name=""/>
            <p:cNvSpPr/>
            <p:nvPr/>
          </p:nvSpPr>
          <p:spPr>
            <a:xfrm>
              <a:off x="1438200" y="5029920"/>
              <a:ext cx="26640" cy="21240"/>
            </a:xfrm>
            <a:custGeom>
              <a:avLst/>
              <a:gdLst/>
              <a:ahLst/>
              <a:rect l="l" t="t" r="r" b="b"/>
              <a:pathLst>
                <a:path w="83" h="68">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243" name=""/>
            <p:cNvSpPr/>
            <p:nvPr/>
          </p:nvSpPr>
          <p:spPr>
            <a:xfrm>
              <a:off x="1397880" y="5009400"/>
              <a:ext cx="108000" cy="36360"/>
            </a:xfrm>
            <a:custGeom>
              <a:avLst/>
              <a:gdLst/>
              <a:ahLst/>
              <a:rect l="l" t="t" r="r" b="b"/>
              <a:pathLst>
                <a:path w="309" h="111">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244" name=""/>
            <p:cNvSpPr/>
            <p:nvPr/>
          </p:nvSpPr>
          <p:spPr>
            <a:xfrm>
              <a:off x="1432080" y="5002200"/>
              <a:ext cx="39240" cy="16920"/>
            </a:xfrm>
            <a:custGeom>
              <a:avLst/>
              <a:gdLst/>
              <a:ahLst/>
              <a:rect l="l" t="t" r="r" b="b"/>
              <a:pathLst>
                <a:path w="127" h="56">
                  <a:moveTo>
                    <a:pt x="63" y="0"/>
                  </a:moveTo>
                  <a:cubicBezTo>
                    <a:pt x="74" y="0"/>
                    <a:pt x="106" y="0"/>
                    <a:pt x="118" y="9"/>
                  </a:cubicBezTo>
                  <a:cubicBezTo>
                    <a:pt x="126" y="15"/>
                    <a:pt x="120" y="30"/>
                    <a:pt x="100" y="44"/>
                  </a:cubicBezTo>
                  <a:cubicBezTo>
                    <a:pt x="86" y="54"/>
                    <a:pt x="74" y="55"/>
                    <a:pt x="64" y="55"/>
                  </a:cubicBezTo>
                  <a:cubicBezTo>
                    <a:pt x="54" y="55"/>
                    <a:pt x="41" y="52"/>
                    <a:pt x="29" y="44"/>
                  </a:cubicBezTo>
                  <a:cubicBezTo>
                    <a:pt x="4" y="30"/>
                    <a:pt x="0" y="15"/>
                    <a:pt x="8" y="9"/>
                  </a:cubicBezTo>
                  <a:cubicBezTo>
                    <a:pt x="18" y="0"/>
                    <a:pt x="52" y="0"/>
                    <a:pt x="63" y="0"/>
                  </a:cubicBezTo>
                  <a:close/>
                </a:path>
              </a:pathLst>
            </a:custGeom>
            <a:solidFill>
              <a:srgbClr val="74b531"/>
            </a:solidFill>
            <a:ln w="0">
              <a:noFill/>
            </a:ln>
          </p:spPr>
          <p:style>
            <a:lnRef idx="0"/>
            <a:fillRef idx="0"/>
            <a:effectRef idx="0"/>
            <a:fontRef idx="minor"/>
          </p:style>
        </p:sp>
      </p:grpSp>
      <p:sp>
        <p:nvSpPr>
          <p:cNvPr id="245" name=""/>
          <p:cNvSpPr/>
          <p:nvPr/>
        </p:nvSpPr>
        <p:spPr>
          <a:xfrm>
            <a:off x="6666840" y="487368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246" name=""/>
          <p:cNvSpPr/>
          <p:nvPr/>
        </p:nvSpPr>
        <p:spPr>
          <a:xfrm>
            <a:off x="6652800" y="486684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247" name=""/>
          <p:cNvSpPr/>
          <p:nvPr/>
        </p:nvSpPr>
        <p:spPr>
          <a:xfrm>
            <a:off x="6652800" y="486252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248" name=""/>
          <p:cNvSpPr/>
          <p:nvPr/>
        </p:nvSpPr>
        <p:spPr>
          <a:xfrm>
            <a:off x="6320880" y="490104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249" name=""/>
          <p:cNvSpPr/>
          <p:nvPr/>
        </p:nvSpPr>
        <p:spPr>
          <a:xfrm>
            <a:off x="6404760" y="483048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250" name=""/>
          <p:cNvSpPr/>
          <p:nvPr/>
        </p:nvSpPr>
        <p:spPr>
          <a:xfrm>
            <a:off x="6508080" y="493632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251" name=""/>
          <p:cNvSpPr/>
          <p:nvPr/>
        </p:nvSpPr>
        <p:spPr>
          <a:xfrm>
            <a:off x="6507000" y="481896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252" name=""/>
          <p:cNvSpPr/>
          <p:nvPr/>
        </p:nvSpPr>
        <p:spPr>
          <a:xfrm>
            <a:off x="6503400" y="481140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253" name=""/>
          <p:cNvSpPr/>
          <p:nvPr/>
        </p:nvSpPr>
        <p:spPr>
          <a:xfrm>
            <a:off x="6422760" y="474912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254" name=""/>
          <p:cNvSpPr/>
          <p:nvPr/>
        </p:nvSpPr>
        <p:spPr>
          <a:xfrm>
            <a:off x="6351120" y="474588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255" name=""/>
          <p:cNvSpPr/>
          <p:nvPr/>
        </p:nvSpPr>
        <p:spPr>
          <a:xfrm>
            <a:off x="6446520" y="476892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256" name=""/>
          <p:cNvSpPr/>
          <p:nvPr/>
        </p:nvSpPr>
        <p:spPr>
          <a:xfrm>
            <a:off x="6388200" y="482796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257" name=""/>
          <p:cNvSpPr/>
          <p:nvPr/>
        </p:nvSpPr>
        <p:spPr>
          <a:xfrm>
            <a:off x="6395400" y="483804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258" name=""/>
          <p:cNvSpPr/>
          <p:nvPr/>
        </p:nvSpPr>
        <p:spPr>
          <a:xfrm>
            <a:off x="6381360" y="484380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259" name=""/>
          <p:cNvSpPr/>
          <p:nvPr/>
        </p:nvSpPr>
        <p:spPr>
          <a:xfrm>
            <a:off x="6336000" y="492516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sp>
        <p:nvSpPr>
          <p:cNvPr id="260" name=""/>
          <p:cNvSpPr/>
          <p:nvPr/>
        </p:nvSpPr>
        <p:spPr>
          <a:xfrm>
            <a:off x="9180000" y="4140000"/>
            <a:ext cx="177120" cy="897120"/>
          </a:xfrm>
          <a:prstGeom prst="rect">
            <a:avLst/>
          </a:prstGeom>
          <a:solidFill>
            <a:srgbClr val="74b531"/>
          </a:solidFill>
          <a:ln w="18000">
            <a:noFill/>
          </a:ln>
        </p:spPr>
        <p:style>
          <a:lnRef idx="0"/>
          <a:fillRef idx="0"/>
          <a:effectRef idx="0"/>
          <a:fontRef idx="minor"/>
        </p:style>
      </p:sp>
      <p:sp>
        <p:nvSpPr>
          <p:cNvPr id="261" name=""/>
          <p:cNvSpPr/>
          <p:nvPr/>
        </p:nvSpPr>
        <p:spPr>
          <a:xfrm>
            <a:off x="8820000" y="4500000"/>
            <a:ext cx="897120" cy="26712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262" name=""/>
          <p:cNvSpPr/>
          <p:nvPr/>
        </p:nvSpPr>
        <p:spPr>
          <a:xfrm>
            <a:off x="8910000" y="4320000"/>
            <a:ext cx="717120" cy="2671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263" name=""/>
          <p:cNvSpPr/>
          <p:nvPr/>
        </p:nvSpPr>
        <p:spPr>
          <a:xfrm>
            <a:off x="9000360" y="4140000"/>
            <a:ext cx="537120" cy="2671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264" name=""/>
          <p:cNvSpPr/>
          <p:nvPr/>
        </p:nvSpPr>
        <p:spPr>
          <a:xfrm>
            <a:off x="9090000" y="3960000"/>
            <a:ext cx="357120" cy="2671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265" name=""/>
          <p:cNvSpPr/>
          <p:nvPr/>
        </p:nvSpPr>
        <p:spPr>
          <a:xfrm>
            <a:off x="8190360" y="4140000"/>
            <a:ext cx="177120" cy="897120"/>
          </a:xfrm>
          <a:prstGeom prst="rect">
            <a:avLst/>
          </a:prstGeom>
          <a:solidFill>
            <a:srgbClr val="74b531"/>
          </a:solidFill>
          <a:ln w="18000">
            <a:noFill/>
          </a:ln>
        </p:spPr>
        <p:style>
          <a:lnRef idx="0"/>
          <a:fillRef idx="0"/>
          <a:effectRef idx="0"/>
          <a:fontRef idx="minor"/>
        </p:style>
      </p:sp>
      <p:sp>
        <p:nvSpPr>
          <p:cNvPr id="266" name=""/>
          <p:cNvSpPr/>
          <p:nvPr/>
        </p:nvSpPr>
        <p:spPr>
          <a:xfrm>
            <a:off x="7920000" y="4410000"/>
            <a:ext cx="717120" cy="2671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267" name=""/>
          <p:cNvSpPr/>
          <p:nvPr/>
        </p:nvSpPr>
        <p:spPr>
          <a:xfrm>
            <a:off x="8010360" y="4230000"/>
            <a:ext cx="537120" cy="2671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268" name=""/>
          <p:cNvSpPr/>
          <p:nvPr/>
        </p:nvSpPr>
        <p:spPr>
          <a:xfrm>
            <a:off x="8100000" y="4050000"/>
            <a:ext cx="357120" cy="2671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269" name=""/>
          <p:cNvGrpSpPr/>
          <p:nvPr/>
        </p:nvGrpSpPr>
        <p:grpSpPr>
          <a:xfrm>
            <a:off x="8820000" y="3600000"/>
            <a:ext cx="357120" cy="267120"/>
            <a:chOff x="8820000" y="3600000"/>
            <a:chExt cx="357120" cy="267120"/>
          </a:xfrm>
        </p:grpSpPr>
        <p:sp>
          <p:nvSpPr>
            <p:cNvPr id="270" name=""/>
            <p:cNvSpPr/>
            <p:nvPr/>
          </p:nvSpPr>
          <p:spPr>
            <a:xfrm>
              <a:off x="8968680" y="3600000"/>
              <a:ext cx="84600" cy="1537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271" name=""/>
            <p:cNvSpPr/>
            <p:nvPr/>
          </p:nvSpPr>
          <p:spPr>
            <a:xfrm>
              <a:off x="8820000" y="3600000"/>
              <a:ext cx="323640" cy="2671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272" name=""/>
            <p:cNvSpPr/>
            <p:nvPr/>
          </p:nvSpPr>
          <p:spPr>
            <a:xfrm>
              <a:off x="9140400" y="3718800"/>
              <a:ext cx="36720" cy="244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273" name=""/>
            <p:cNvSpPr/>
            <p:nvPr/>
          </p:nvSpPr>
          <p:spPr>
            <a:xfrm>
              <a:off x="9094680" y="3720960"/>
              <a:ext cx="18000" cy="172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74" name=""/>
            <p:cNvSpPr/>
            <p:nvPr/>
          </p:nvSpPr>
          <p:spPr>
            <a:xfrm>
              <a:off x="8844480" y="3641760"/>
              <a:ext cx="47160" cy="172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75" name=""/>
            <p:cNvSpPr/>
            <p:nvPr/>
          </p:nvSpPr>
          <p:spPr>
            <a:xfrm>
              <a:off x="8861400" y="3690720"/>
              <a:ext cx="54000" cy="86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76" name=""/>
            <p:cNvSpPr/>
            <p:nvPr/>
          </p:nvSpPr>
          <p:spPr>
            <a:xfrm>
              <a:off x="8887320" y="3728520"/>
              <a:ext cx="48600" cy="43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277" name=""/>
            <p:cNvSpPr/>
            <p:nvPr/>
          </p:nvSpPr>
          <p:spPr>
            <a:xfrm>
              <a:off x="8919000" y="3765240"/>
              <a:ext cx="44280" cy="39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78" name=""/>
          <p:cNvGrpSpPr/>
          <p:nvPr/>
        </p:nvGrpSpPr>
        <p:grpSpPr>
          <a:xfrm>
            <a:off x="8460000" y="3780000"/>
            <a:ext cx="357120" cy="267120"/>
            <a:chOff x="8460000" y="3780000"/>
            <a:chExt cx="357120" cy="267120"/>
          </a:xfrm>
        </p:grpSpPr>
        <p:sp>
          <p:nvSpPr>
            <p:cNvPr id="279" name=""/>
            <p:cNvSpPr/>
            <p:nvPr/>
          </p:nvSpPr>
          <p:spPr>
            <a:xfrm>
              <a:off x="8608680" y="3780000"/>
              <a:ext cx="84600" cy="1537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280" name=""/>
            <p:cNvSpPr/>
            <p:nvPr/>
          </p:nvSpPr>
          <p:spPr>
            <a:xfrm>
              <a:off x="8460000" y="3780000"/>
              <a:ext cx="323640" cy="2671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281" name=""/>
            <p:cNvSpPr/>
            <p:nvPr/>
          </p:nvSpPr>
          <p:spPr>
            <a:xfrm>
              <a:off x="8780400" y="3898800"/>
              <a:ext cx="36720" cy="244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282" name=""/>
            <p:cNvSpPr/>
            <p:nvPr/>
          </p:nvSpPr>
          <p:spPr>
            <a:xfrm>
              <a:off x="8734680" y="3900960"/>
              <a:ext cx="18000" cy="172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83" name=""/>
            <p:cNvSpPr/>
            <p:nvPr/>
          </p:nvSpPr>
          <p:spPr>
            <a:xfrm>
              <a:off x="8484480" y="3821760"/>
              <a:ext cx="47160" cy="172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84" name=""/>
            <p:cNvSpPr/>
            <p:nvPr/>
          </p:nvSpPr>
          <p:spPr>
            <a:xfrm>
              <a:off x="8501400" y="3870720"/>
              <a:ext cx="54000" cy="86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85" name=""/>
            <p:cNvSpPr/>
            <p:nvPr/>
          </p:nvSpPr>
          <p:spPr>
            <a:xfrm>
              <a:off x="8527320" y="3908520"/>
              <a:ext cx="48600" cy="43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286" name=""/>
            <p:cNvSpPr/>
            <p:nvPr/>
          </p:nvSpPr>
          <p:spPr>
            <a:xfrm>
              <a:off x="8559000" y="3945240"/>
              <a:ext cx="44280" cy="39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8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326" name=""/>
          <p:cNvGrpSpPr/>
          <p:nvPr/>
        </p:nvGrpSpPr>
        <p:grpSpPr>
          <a:xfrm>
            <a:off x="9000000" y="4766400"/>
            <a:ext cx="494640" cy="394560"/>
            <a:chOff x="9000000" y="4766400"/>
            <a:chExt cx="494640" cy="394560"/>
          </a:xfrm>
        </p:grpSpPr>
        <p:sp>
          <p:nvSpPr>
            <p:cNvPr id="327" name=""/>
            <p:cNvSpPr/>
            <p:nvPr/>
          </p:nvSpPr>
          <p:spPr>
            <a:xfrm>
              <a:off x="9345960" y="489420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328" name=""/>
            <p:cNvSpPr/>
            <p:nvPr/>
          </p:nvSpPr>
          <p:spPr>
            <a:xfrm>
              <a:off x="9331920" y="488736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329" name=""/>
            <p:cNvSpPr/>
            <p:nvPr/>
          </p:nvSpPr>
          <p:spPr>
            <a:xfrm>
              <a:off x="9331920" y="488304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330" name=""/>
            <p:cNvSpPr/>
            <p:nvPr/>
          </p:nvSpPr>
          <p:spPr>
            <a:xfrm>
              <a:off x="9000000" y="492156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331" name=""/>
            <p:cNvSpPr/>
            <p:nvPr/>
          </p:nvSpPr>
          <p:spPr>
            <a:xfrm>
              <a:off x="9083880" y="485100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332" name=""/>
            <p:cNvSpPr/>
            <p:nvPr/>
          </p:nvSpPr>
          <p:spPr>
            <a:xfrm>
              <a:off x="9187200" y="495684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333" name=""/>
            <p:cNvSpPr/>
            <p:nvPr/>
          </p:nvSpPr>
          <p:spPr>
            <a:xfrm>
              <a:off x="9186120" y="483948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334" name=""/>
            <p:cNvSpPr/>
            <p:nvPr/>
          </p:nvSpPr>
          <p:spPr>
            <a:xfrm>
              <a:off x="9182520" y="483192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335" name=""/>
            <p:cNvSpPr/>
            <p:nvPr/>
          </p:nvSpPr>
          <p:spPr>
            <a:xfrm>
              <a:off x="9101880" y="476964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336" name=""/>
            <p:cNvSpPr/>
            <p:nvPr/>
          </p:nvSpPr>
          <p:spPr>
            <a:xfrm>
              <a:off x="9030240" y="476640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337" name=""/>
            <p:cNvSpPr/>
            <p:nvPr/>
          </p:nvSpPr>
          <p:spPr>
            <a:xfrm>
              <a:off x="9125640" y="478944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338" name=""/>
            <p:cNvSpPr/>
            <p:nvPr/>
          </p:nvSpPr>
          <p:spPr>
            <a:xfrm>
              <a:off x="9067320" y="484848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339" name=""/>
            <p:cNvSpPr/>
            <p:nvPr/>
          </p:nvSpPr>
          <p:spPr>
            <a:xfrm>
              <a:off x="9074520" y="485856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340" name=""/>
            <p:cNvSpPr/>
            <p:nvPr/>
          </p:nvSpPr>
          <p:spPr>
            <a:xfrm>
              <a:off x="9060480" y="486432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341" name=""/>
            <p:cNvSpPr/>
            <p:nvPr/>
          </p:nvSpPr>
          <p:spPr>
            <a:xfrm>
              <a:off x="9015120" y="494568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342" name=""/>
          <p:cNvGrpSpPr/>
          <p:nvPr/>
        </p:nvGrpSpPr>
        <p:grpSpPr>
          <a:xfrm>
            <a:off x="8190000" y="4770000"/>
            <a:ext cx="447120" cy="537480"/>
            <a:chOff x="8190000" y="4770000"/>
            <a:chExt cx="447120" cy="537480"/>
          </a:xfrm>
        </p:grpSpPr>
        <p:sp>
          <p:nvSpPr>
            <p:cNvPr id="343" name=""/>
            <p:cNvSpPr/>
            <p:nvPr/>
          </p:nvSpPr>
          <p:spPr>
            <a:xfrm>
              <a:off x="8190000" y="5139720"/>
              <a:ext cx="75600" cy="7632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344" name=""/>
            <p:cNvSpPr/>
            <p:nvPr/>
          </p:nvSpPr>
          <p:spPr>
            <a:xfrm>
              <a:off x="8218440" y="5131080"/>
              <a:ext cx="133560" cy="15444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345" name=""/>
            <p:cNvSpPr/>
            <p:nvPr/>
          </p:nvSpPr>
          <p:spPr>
            <a:xfrm>
              <a:off x="8264520" y="5218560"/>
              <a:ext cx="77760" cy="3528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346" name=""/>
            <p:cNvSpPr/>
            <p:nvPr/>
          </p:nvSpPr>
          <p:spPr>
            <a:xfrm>
              <a:off x="8328600" y="5118480"/>
              <a:ext cx="113040" cy="18864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347" name=""/>
            <p:cNvSpPr/>
            <p:nvPr/>
          </p:nvSpPr>
          <p:spPr>
            <a:xfrm>
              <a:off x="8430120" y="5118480"/>
              <a:ext cx="113760" cy="18900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348" name=""/>
            <p:cNvSpPr/>
            <p:nvPr/>
          </p:nvSpPr>
          <p:spPr>
            <a:xfrm>
              <a:off x="8433720" y="5220720"/>
              <a:ext cx="5040" cy="7488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349" name=""/>
            <p:cNvSpPr/>
            <p:nvPr/>
          </p:nvSpPr>
          <p:spPr>
            <a:xfrm>
              <a:off x="8349120" y="5110920"/>
              <a:ext cx="173880" cy="15408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350" name=""/>
            <p:cNvSpPr/>
            <p:nvPr/>
          </p:nvSpPr>
          <p:spPr>
            <a:xfrm>
              <a:off x="8235720" y="4770000"/>
              <a:ext cx="130320" cy="23400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351" name=""/>
            <p:cNvSpPr/>
            <p:nvPr/>
          </p:nvSpPr>
          <p:spPr>
            <a:xfrm>
              <a:off x="8261280" y="4817520"/>
              <a:ext cx="93600" cy="18432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352" name=""/>
            <p:cNvSpPr/>
            <p:nvPr/>
          </p:nvSpPr>
          <p:spPr>
            <a:xfrm>
              <a:off x="8506080" y="4770000"/>
              <a:ext cx="131040" cy="23400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353" name=""/>
            <p:cNvSpPr/>
            <p:nvPr/>
          </p:nvSpPr>
          <p:spPr>
            <a:xfrm>
              <a:off x="8517240" y="4817520"/>
              <a:ext cx="93600" cy="18540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354" name=""/>
            <p:cNvSpPr/>
            <p:nvPr/>
          </p:nvSpPr>
          <p:spPr>
            <a:xfrm>
              <a:off x="8257680" y="4914000"/>
              <a:ext cx="357120" cy="28584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355" name=""/>
            <p:cNvSpPr/>
            <p:nvPr/>
          </p:nvSpPr>
          <p:spPr>
            <a:xfrm>
              <a:off x="8281080" y="4953600"/>
              <a:ext cx="312480" cy="23652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356" name=""/>
            <p:cNvSpPr/>
            <p:nvPr/>
          </p:nvSpPr>
          <p:spPr>
            <a:xfrm>
              <a:off x="8363160" y="5124600"/>
              <a:ext cx="145440" cy="4680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357" name=""/>
            <p:cNvSpPr/>
            <p:nvPr/>
          </p:nvSpPr>
          <p:spPr>
            <a:xfrm>
              <a:off x="8310600" y="4988880"/>
              <a:ext cx="84240" cy="9216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358" name=""/>
            <p:cNvSpPr/>
            <p:nvPr/>
          </p:nvSpPr>
          <p:spPr>
            <a:xfrm>
              <a:off x="8305200" y="4983840"/>
              <a:ext cx="88200" cy="9972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359" name=""/>
            <p:cNvSpPr/>
            <p:nvPr/>
          </p:nvSpPr>
          <p:spPr>
            <a:xfrm>
              <a:off x="8333280" y="5011200"/>
              <a:ext cx="48240" cy="5472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60" name=""/>
            <p:cNvSpPr/>
            <p:nvPr/>
          </p:nvSpPr>
          <p:spPr>
            <a:xfrm>
              <a:off x="8477640" y="4988880"/>
              <a:ext cx="83880" cy="9216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361" name=""/>
            <p:cNvSpPr/>
            <p:nvPr/>
          </p:nvSpPr>
          <p:spPr>
            <a:xfrm>
              <a:off x="8478720" y="4984560"/>
              <a:ext cx="88920" cy="9828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362" name=""/>
            <p:cNvSpPr/>
            <p:nvPr/>
          </p:nvSpPr>
          <p:spPr>
            <a:xfrm>
              <a:off x="8491680" y="5011200"/>
              <a:ext cx="47880" cy="5472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63" name=""/>
            <p:cNvSpPr/>
            <p:nvPr/>
          </p:nvSpPr>
          <p:spPr>
            <a:xfrm>
              <a:off x="8412120" y="5113080"/>
              <a:ext cx="49320" cy="3672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364" name=""/>
            <p:cNvSpPr/>
            <p:nvPr/>
          </p:nvSpPr>
          <p:spPr>
            <a:xfrm>
              <a:off x="8340480" y="5079600"/>
              <a:ext cx="193320" cy="6120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365" name=""/>
            <p:cNvSpPr/>
            <p:nvPr/>
          </p:nvSpPr>
          <p:spPr>
            <a:xfrm>
              <a:off x="8400960" y="5067720"/>
              <a:ext cx="72000" cy="2988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3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6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405" name=""/>
          <p:cNvGrpSpPr/>
          <p:nvPr/>
        </p:nvGrpSpPr>
        <p:grpSpPr>
          <a:xfrm>
            <a:off x="9000000" y="4766400"/>
            <a:ext cx="494640" cy="394560"/>
            <a:chOff x="9000000" y="4766400"/>
            <a:chExt cx="494640" cy="394560"/>
          </a:xfrm>
        </p:grpSpPr>
        <p:sp>
          <p:nvSpPr>
            <p:cNvPr id="406" name=""/>
            <p:cNvSpPr/>
            <p:nvPr/>
          </p:nvSpPr>
          <p:spPr>
            <a:xfrm>
              <a:off x="9345960" y="489420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407" name=""/>
            <p:cNvSpPr/>
            <p:nvPr/>
          </p:nvSpPr>
          <p:spPr>
            <a:xfrm>
              <a:off x="9331920" y="488736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408" name=""/>
            <p:cNvSpPr/>
            <p:nvPr/>
          </p:nvSpPr>
          <p:spPr>
            <a:xfrm>
              <a:off x="9331920" y="488304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409" name=""/>
            <p:cNvSpPr/>
            <p:nvPr/>
          </p:nvSpPr>
          <p:spPr>
            <a:xfrm>
              <a:off x="9000000" y="492156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410" name=""/>
            <p:cNvSpPr/>
            <p:nvPr/>
          </p:nvSpPr>
          <p:spPr>
            <a:xfrm>
              <a:off x="9083880" y="485100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411" name=""/>
            <p:cNvSpPr/>
            <p:nvPr/>
          </p:nvSpPr>
          <p:spPr>
            <a:xfrm>
              <a:off x="9187200" y="495684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412" name=""/>
            <p:cNvSpPr/>
            <p:nvPr/>
          </p:nvSpPr>
          <p:spPr>
            <a:xfrm>
              <a:off x="9186120" y="483948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413" name=""/>
            <p:cNvSpPr/>
            <p:nvPr/>
          </p:nvSpPr>
          <p:spPr>
            <a:xfrm>
              <a:off x="9182520" y="483192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414" name=""/>
            <p:cNvSpPr/>
            <p:nvPr/>
          </p:nvSpPr>
          <p:spPr>
            <a:xfrm>
              <a:off x="9101880" y="476964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415" name=""/>
            <p:cNvSpPr/>
            <p:nvPr/>
          </p:nvSpPr>
          <p:spPr>
            <a:xfrm>
              <a:off x="9030240" y="476640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416" name=""/>
            <p:cNvSpPr/>
            <p:nvPr/>
          </p:nvSpPr>
          <p:spPr>
            <a:xfrm>
              <a:off x="9125640" y="478944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417" name=""/>
            <p:cNvSpPr/>
            <p:nvPr/>
          </p:nvSpPr>
          <p:spPr>
            <a:xfrm>
              <a:off x="9067320" y="484848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418" name=""/>
            <p:cNvSpPr/>
            <p:nvPr/>
          </p:nvSpPr>
          <p:spPr>
            <a:xfrm>
              <a:off x="9074520" y="485856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419" name=""/>
            <p:cNvSpPr/>
            <p:nvPr/>
          </p:nvSpPr>
          <p:spPr>
            <a:xfrm>
              <a:off x="9060480" y="486432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420" name=""/>
            <p:cNvSpPr/>
            <p:nvPr/>
          </p:nvSpPr>
          <p:spPr>
            <a:xfrm>
              <a:off x="9015120" y="494568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421" name=""/>
          <p:cNvGrpSpPr/>
          <p:nvPr/>
        </p:nvGrpSpPr>
        <p:grpSpPr>
          <a:xfrm>
            <a:off x="8190000" y="4770000"/>
            <a:ext cx="447120" cy="537480"/>
            <a:chOff x="8190000" y="4770000"/>
            <a:chExt cx="447120" cy="537480"/>
          </a:xfrm>
        </p:grpSpPr>
        <p:sp>
          <p:nvSpPr>
            <p:cNvPr id="422" name=""/>
            <p:cNvSpPr/>
            <p:nvPr/>
          </p:nvSpPr>
          <p:spPr>
            <a:xfrm>
              <a:off x="8190000" y="5139720"/>
              <a:ext cx="75600" cy="7632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423" name=""/>
            <p:cNvSpPr/>
            <p:nvPr/>
          </p:nvSpPr>
          <p:spPr>
            <a:xfrm>
              <a:off x="8218440" y="5131080"/>
              <a:ext cx="133560" cy="15444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424" name=""/>
            <p:cNvSpPr/>
            <p:nvPr/>
          </p:nvSpPr>
          <p:spPr>
            <a:xfrm>
              <a:off x="8264520" y="5218560"/>
              <a:ext cx="77760" cy="3528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425" name=""/>
            <p:cNvSpPr/>
            <p:nvPr/>
          </p:nvSpPr>
          <p:spPr>
            <a:xfrm>
              <a:off x="8328600" y="5118480"/>
              <a:ext cx="113040" cy="18864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426" name=""/>
            <p:cNvSpPr/>
            <p:nvPr/>
          </p:nvSpPr>
          <p:spPr>
            <a:xfrm>
              <a:off x="8430120" y="5118480"/>
              <a:ext cx="113760" cy="18900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427" name=""/>
            <p:cNvSpPr/>
            <p:nvPr/>
          </p:nvSpPr>
          <p:spPr>
            <a:xfrm>
              <a:off x="8433720" y="5220720"/>
              <a:ext cx="5040" cy="7488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428" name=""/>
            <p:cNvSpPr/>
            <p:nvPr/>
          </p:nvSpPr>
          <p:spPr>
            <a:xfrm>
              <a:off x="8349120" y="5110920"/>
              <a:ext cx="173880" cy="15408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429" name=""/>
            <p:cNvSpPr/>
            <p:nvPr/>
          </p:nvSpPr>
          <p:spPr>
            <a:xfrm>
              <a:off x="8235720" y="4770000"/>
              <a:ext cx="130320" cy="23400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430" name=""/>
            <p:cNvSpPr/>
            <p:nvPr/>
          </p:nvSpPr>
          <p:spPr>
            <a:xfrm>
              <a:off x="8261280" y="4817520"/>
              <a:ext cx="93600" cy="18432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431" name=""/>
            <p:cNvSpPr/>
            <p:nvPr/>
          </p:nvSpPr>
          <p:spPr>
            <a:xfrm>
              <a:off x="8506080" y="4770000"/>
              <a:ext cx="131040" cy="23400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432" name=""/>
            <p:cNvSpPr/>
            <p:nvPr/>
          </p:nvSpPr>
          <p:spPr>
            <a:xfrm>
              <a:off x="8517240" y="4817520"/>
              <a:ext cx="93600" cy="18540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433" name=""/>
            <p:cNvSpPr/>
            <p:nvPr/>
          </p:nvSpPr>
          <p:spPr>
            <a:xfrm>
              <a:off x="8257680" y="4914000"/>
              <a:ext cx="357120" cy="28584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434" name=""/>
            <p:cNvSpPr/>
            <p:nvPr/>
          </p:nvSpPr>
          <p:spPr>
            <a:xfrm>
              <a:off x="8281080" y="4953600"/>
              <a:ext cx="312480" cy="23652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435" name=""/>
            <p:cNvSpPr/>
            <p:nvPr/>
          </p:nvSpPr>
          <p:spPr>
            <a:xfrm>
              <a:off x="8363160" y="5124600"/>
              <a:ext cx="145440" cy="4680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436" name=""/>
            <p:cNvSpPr/>
            <p:nvPr/>
          </p:nvSpPr>
          <p:spPr>
            <a:xfrm>
              <a:off x="8310600" y="4988880"/>
              <a:ext cx="84240" cy="9216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437" name=""/>
            <p:cNvSpPr/>
            <p:nvPr/>
          </p:nvSpPr>
          <p:spPr>
            <a:xfrm>
              <a:off x="8305200" y="4983840"/>
              <a:ext cx="88200" cy="9972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438" name=""/>
            <p:cNvSpPr/>
            <p:nvPr/>
          </p:nvSpPr>
          <p:spPr>
            <a:xfrm>
              <a:off x="8333280" y="5011200"/>
              <a:ext cx="48240" cy="5472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439" name=""/>
            <p:cNvSpPr/>
            <p:nvPr/>
          </p:nvSpPr>
          <p:spPr>
            <a:xfrm>
              <a:off x="8477640" y="4988880"/>
              <a:ext cx="83880" cy="9216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440" name=""/>
            <p:cNvSpPr/>
            <p:nvPr/>
          </p:nvSpPr>
          <p:spPr>
            <a:xfrm>
              <a:off x="8478720" y="4984560"/>
              <a:ext cx="88920" cy="9828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441" name=""/>
            <p:cNvSpPr/>
            <p:nvPr/>
          </p:nvSpPr>
          <p:spPr>
            <a:xfrm>
              <a:off x="8491680" y="5011200"/>
              <a:ext cx="47880" cy="5472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442" name=""/>
            <p:cNvSpPr/>
            <p:nvPr/>
          </p:nvSpPr>
          <p:spPr>
            <a:xfrm>
              <a:off x="8412120" y="5113080"/>
              <a:ext cx="49320" cy="3672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443" name=""/>
            <p:cNvSpPr/>
            <p:nvPr/>
          </p:nvSpPr>
          <p:spPr>
            <a:xfrm>
              <a:off x="8340480" y="5079600"/>
              <a:ext cx="193320" cy="6120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444" name=""/>
            <p:cNvSpPr/>
            <p:nvPr/>
          </p:nvSpPr>
          <p:spPr>
            <a:xfrm>
              <a:off x="8400960" y="5067720"/>
              <a:ext cx="72000" cy="2988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4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4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484" name=""/>
          <p:cNvGrpSpPr/>
          <p:nvPr/>
        </p:nvGrpSpPr>
        <p:grpSpPr>
          <a:xfrm>
            <a:off x="9000000" y="4766400"/>
            <a:ext cx="494640" cy="394560"/>
            <a:chOff x="9000000" y="4766400"/>
            <a:chExt cx="494640" cy="394560"/>
          </a:xfrm>
        </p:grpSpPr>
        <p:sp>
          <p:nvSpPr>
            <p:cNvPr id="485" name=""/>
            <p:cNvSpPr/>
            <p:nvPr/>
          </p:nvSpPr>
          <p:spPr>
            <a:xfrm>
              <a:off x="9345960" y="489420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486" name=""/>
            <p:cNvSpPr/>
            <p:nvPr/>
          </p:nvSpPr>
          <p:spPr>
            <a:xfrm>
              <a:off x="9331920" y="488736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487" name=""/>
            <p:cNvSpPr/>
            <p:nvPr/>
          </p:nvSpPr>
          <p:spPr>
            <a:xfrm>
              <a:off x="9331920" y="488304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488" name=""/>
            <p:cNvSpPr/>
            <p:nvPr/>
          </p:nvSpPr>
          <p:spPr>
            <a:xfrm>
              <a:off x="9000000" y="492156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489" name=""/>
            <p:cNvSpPr/>
            <p:nvPr/>
          </p:nvSpPr>
          <p:spPr>
            <a:xfrm>
              <a:off x="9083880" y="485100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490" name=""/>
            <p:cNvSpPr/>
            <p:nvPr/>
          </p:nvSpPr>
          <p:spPr>
            <a:xfrm>
              <a:off x="9187200" y="495684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491" name=""/>
            <p:cNvSpPr/>
            <p:nvPr/>
          </p:nvSpPr>
          <p:spPr>
            <a:xfrm>
              <a:off x="9186120" y="483948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492" name=""/>
            <p:cNvSpPr/>
            <p:nvPr/>
          </p:nvSpPr>
          <p:spPr>
            <a:xfrm>
              <a:off x="9182520" y="483192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493" name=""/>
            <p:cNvSpPr/>
            <p:nvPr/>
          </p:nvSpPr>
          <p:spPr>
            <a:xfrm>
              <a:off x="9101880" y="476964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494" name=""/>
            <p:cNvSpPr/>
            <p:nvPr/>
          </p:nvSpPr>
          <p:spPr>
            <a:xfrm>
              <a:off x="9030240" y="476640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495" name=""/>
            <p:cNvSpPr/>
            <p:nvPr/>
          </p:nvSpPr>
          <p:spPr>
            <a:xfrm>
              <a:off x="9125640" y="478944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496" name=""/>
            <p:cNvSpPr/>
            <p:nvPr/>
          </p:nvSpPr>
          <p:spPr>
            <a:xfrm>
              <a:off x="9067320" y="484848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497" name=""/>
            <p:cNvSpPr/>
            <p:nvPr/>
          </p:nvSpPr>
          <p:spPr>
            <a:xfrm>
              <a:off x="9074520" y="485856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498" name=""/>
            <p:cNvSpPr/>
            <p:nvPr/>
          </p:nvSpPr>
          <p:spPr>
            <a:xfrm>
              <a:off x="9060480" y="486432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499" name=""/>
            <p:cNvSpPr/>
            <p:nvPr/>
          </p:nvSpPr>
          <p:spPr>
            <a:xfrm>
              <a:off x="9015120" y="494568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500" name=""/>
          <p:cNvGrpSpPr/>
          <p:nvPr/>
        </p:nvGrpSpPr>
        <p:grpSpPr>
          <a:xfrm>
            <a:off x="8190000" y="4770000"/>
            <a:ext cx="447120" cy="537480"/>
            <a:chOff x="8190000" y="4770000"/>
            <a:chExt cx="447120" cy="537480"/>
          </a:xfrm>
        </p:grpSpPr>
        <p:sp>
          <p:nvSpPr>
            <p:cNvPr id="501" name=""/>
            <p:cNvSpPr/>
            <p:nvPr/>
          </p:nvSpPr>
          <p:spPr>
            <a:xfrm>
              <a:off x="8190000" y="5139720"/>
              <a:ext cx="75600" cy="7632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502" name=""/>
            <p:cNvSpPr/>
            <p:nvPr/>
          </p:nvSpPr>
          <p:spPr>
            <a:xfrm>
              <a:off x="8218440" y="5131080"/>
              <a:ext cx="133560" cy="15444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503" name=""/>
            <p:cNvSpPr/>
            <p:nvPr/>
          </p:nvSpPr>
          <p:spPr>
            <a:xfrm>
              <a:off x="8264520" y="5218560"/>
              <a:ext cx="77760" cy="3528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504" name=""/>
            <p:cNvSpPr/>
            <p:nvPr/>
          </p:nvSpPr>
          <p:spPr>
            <a:xfrm>
              <a:off x="8328600" y="5118480"/>
              <a:ext cx="113040" cy="18864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505" name=""/>
            <p:cNvSpPr/>
            <p:nvPr/>
          </p:nvSpPr>
          <p:spPr>
            <a:xfrm>
              <a:off x="8430120" y="5118480"/>
              <a:ext cx="113760" cy="18900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506" name=""/>
            <p:cNvSpPr/>
            <p:nvPr/>
          </p:nvSpPr>
          <p:spPr>
            <a:xfrm>
              <a:off x="8433720" y="5220720"/>
              <a:ext cx="5040" cy="7488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507" name=""/>
            <p:cNvSpPr/>
            <p:nvPr/>
          </p:nvSpPr>
          <p:spPr>
            <a:xfrm>
              <a:off x="8349120" y="5110920"/>
              <a:ext cx="173880" cy="15408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508" name=""/>
            <p:cNvSpPr/>
            <p:nvPr/>
          </p:nvSpPr>
          <p:spPr>
            <a:xfrm>
              <a:off x="8235720" y="4770000"/>
              <a:ext cx="130320" cy="23400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509" name=""/>
            <p:cNvSpPr/>
            <p:nvPr/>
          </p:nvSpPr>
          <p:spPr>
            <a:xfrm>
              <a:off x="8261280" y="4817520"/>
              <a:ext cx="93600" cy="18432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510" name=""/>
            <p:cNvSpPr/>
            <p:nvPr/>
          </p:nvSpPr>
          <p:spPr>
            <a:xfrm>
              <a:off x="8506080" y="4770000"/>
              <a:ext cx="131040" cy="23400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511" name=""/>
            <p:cNvSpPr/>
            <p:nvPr/>
          </p:nvSpPr>
          <p:spPr>
            <a:xfrm>
              <a:off x="8517240" y="4817520"/>
              <a:ext cx="93600" cy="18540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512" name=""/>
            <p:cNvSpPr/>
            <p:nvPr/>
          </p:nvSpPr>
          <p:spPr>
            <a:xfrm>
              <a:off x="8257680" y="4914000"/>
              <a:ext cx="357120" cy="28584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513" name=""/>
            <p:cNvSpPr/>
            <p:nvPr/>
          </p:nvSpPr>
          <p:spPr>
            <a:xfrm>
              <a:off x="8281080" y="4953600"/>
              <a:ext cx="312480" cy="23652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514" name=""/>
            <p:cNvSpPr/>
            <p:nvPr/>
          </p:nvSpPr>
          <p:spPr>
            <a:xfrm>
              <a:off x="8363160" y="5124600"/>
              <a:ext cx="145440" cy="4680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515" name=""/>
            <p:cNvSpPr/>
            <p:nvPr/>
          </p:nvSpPr>
          <p:spPr>
            <a:xfrm>
              <a:off x="8310600" y="4988880"/>
              <a:ext cx="84240" cy="9216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516" name=""/>
            <p:cNvSpPr/>
            <p:nvPr/>
          </p:nvSpPr>
          <p:spPr>
            <a:xfrm>
              <a:off x="8305200" y="4983840"/>
              <a:ext cx="88200" cy="9972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517" name=""/>
            <p:cNvSpPr/>
            <p:nvPr/>
          </p:nvSpPr>
          <p:spPr>
            <a:xfrm>
              <a:off x="8333280" y="5011200"/>
              <a:ext cx="48240" cy="5472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518" name=""/>
            <p:cNvSpPr/>
            <p:nvPr/>
          </p:nvSpPr>
          <p:spPr>
            <a:xfrm>
              <a:off x="8477640" y="4988880"/>
              <a:ext cx="83880" cy="9216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519" name=""/>
            <p:cNvSpPr/>
            <p:nvPr/>
          </p:nvSpPr>
          <p:spPr>
            <a:xfrm>
              <a:off x="8478720" y="4984560"/>
              <a:ext cx="88920" cy="9828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520" name=""/>
            <p:cNvSpPr/>
            <p:nvPr/>
          </p:nvSpPr>
          <p:spPr>
            <a:xfrm>
              <a:off x="8491680" y="5011200"/>
              <a:ext cx="47880" cy="5472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521" name=""/>
            <p:cNvSpPr/>
            <p:nvPr/>
          </p:nvSpPr>
          <p:spPr>
            <a:xfrm>
              <a:off x="8412120" y="5113080"/>
              <a:ext cx="49320" cy="3672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522" name=""/>
            <p:cNvSpPr/>
            <p:nvPr/>
          </p:nvSpPr>
          <p:spPr>
            <a:xfrm>
              <a:off x="8340480" y="5079600"/>
              <a:ext cx="193320" cy="6120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523" name=""/>
            <p:cNvSpPr/>
            <p:nvPr/>
          </p:nvSpPr>
          <p:spPr>
            <a:xfrm>
              <a:off x="8400960" y="5067720"/>
              <a:ext cx="72000" cy="2988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5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563" name=""/>
          <p:cNvGrpSpPr/>
          <p:nvPr/>
        </p:nvGrpSpPr>
        <p:grpSpPr>
          <a:xfrm>
            <a:off x="9000000" y="4766400"/>
            <a:ext cx="494640" cy="394560"/>
            <a:chOff x="9000000" y="4766400"/>
            <a:chExt cx="494640" cy="394560"/>
          </a:xfrm>
        </p:grpSpPr>
        <p:sp>
          <p:nvSpPr>
            <p:cNvPr id="564" name=""/>
            <p:cNvSpPr/>
            <p:nvPr/>
          </p:nvSpPr>
          <p:spPr>
            <a:xfrm>
              <a:off x="9345960" y="489420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565" name=""/>
            <p:cNvSpPr/>
            <p:nvPr/>
          </p:nvSpPr>
          <p:spPr>
            <a:xfrm>
              <a:off x="9331920" y="488736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566" name=""/>
            <p:cNvSpPr/>
            <p:nvPr/>
          </p:nvSpPr>
          <p:spPr>
            <a:xfrm>
              <a:off x="9331920" y="488304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567" name=""/>
            <p:cNvSpPr/>
            <p:nvPr/>
          </p:nvSpPr>
          <p:spPr>
            <a:xfrm>
              <a:off x="9000000" y="492156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568" name=""/>
            <p:cNvSpPr/>
            <p:nvPr/>
          </p:nvSpPr>
          <p:spPr>
            <a:xfrm>
              <a:off x="9083880" y="485100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569" name=""/>
            <p:cNvSpPr/>
            <p:nvPr/>
          </p:nvSpPr>
          <p:spPr>
            <a:xfrm>
              <a:off x="9187200" y="495684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570" name=""/>
            <p:cNvSpPr/>
            <p:nvPr/>
          </p:nvSpPr>
          <p:spPr>
            <a:xfrm>
              <a:off x="9186120" y="483948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71" name=""/>
            <p:cNvSpPr/>
            <p:nvPr/>
          </p:nvSpPr>
          <p:spPr>
            <a:xfrm>
              <a:off x="9182520" y="483192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2" name=""/>
            <p:cNvSpPr/>
            <p:nvPr/>
          </p:nvSpPr>
          <p:spPr>
            <a:xfrm>
              <a:off x="9101880" y="476964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573" name=""/>
            <p:cNvSpPr/>
            <p:nvPr/>
          </p:nvSpPr>
          <p:spPr>
            <a:xfrm>
              <a:off x="9030240" y="476640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574" name=""/>
            <p:cNvSpPr/>
            <p:nvPr/>
          </p:nvSpPr>
          <p:spPr>
            <a:xfrm>
              <a:off x="9125640" y="478944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575" name=""/>
            <p:cNvSpPr/>
            <p:nvPr/>
          </p:nvSpPr>
          <p:spPr>
            <a:xfrm>
              <a:off x="9067320" y="484848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576" name=""/>
            <p:cNvSpPr/>
            <p:nvPr/>
          </p:nvSpPr>
          <p:spPr>
            <a:xfrm>
              <a:off x="9074520" y="485856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577" name=""/>
            <p:cNvSpPr/>
            <p:nvPr/>
          </p:nvSpPr>
          <p:spPr>
            <a:xfrm>
              <a:off x="9060480" y="486432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578" name=""/>
            <p:cNvSpPr/>
            <p:nvPr/>
          </p:nvSpPr>
          <p:spPr>
            <a:xfrm>
              <a:off x="9015120" y="494568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579" name=""/>
          <p:cNvGrpSpPr/>
          <p:nvPr/>
        </p:nvGrpSpPr>
        <p:grpSpPr>
          <a:xfrm>
            <a:off x="8190000" y="4770000"/>
            <a:ext cx="447120" cy="537480"/>
            <a:chOff x="8190000" y="4770000"/>
            <a:chExt cx="447120" cy="537480"/>
          </a:xfrm>
        </p:grpSpPr>
        <p:sp>
          <p:nvSpPr>
            <p:cNvPr id="580" name=""/>
            <p:cNvSpPr/>
            <p:nvPr/>
          </p:nvSpPr>
          <p:spPr>
            <a:xfrm>
              <a:off x="8190000" y="5139720"/>
              <a:ext cx="75600" cy="7632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581" name=""/>
            <p:cNvSpPr/>
            <p:nvPr/>
          </p:nvSpPr>
          <p:spPr>
            <a:xfrm>
              <a:off x="8218440" y="5131080"/>
              <a:ext cx="133560" cy="15444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582" name=""/>
            <p:cNvSpPr/>
            <p:nvPr/>
          </p:nvSpPr>
          <p:spPr>
            <a:xfrm>
              <a:off x="8264520" y="5218560"/>
              <a:ext cx="77760" cy="3528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583" name=""/>
            <p:cNvSpPr/>
            <p:nvPr/>
          </p:nvSpPr>
          <p:spPr>
            <a:xfrm>
              <a:off x="8328600" y="5118480"/>
              <a:ext cx="113040" cy="18864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584" name=""/>
            <p:cNvSpPr/>
            <p:nvPr/>
          </p:nvSpPr>
          <p:spPr>
            <a:xfrm>
              <a:off x="8430120" y="5118480"/>
              <a:ext cx="113760" cy="18900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585" name=""/>
            <p:cNvSpPr/>
            <p:nvPr/>
          </p:nvSpPr>
          <p:spPr>
            <a:xfrm>
              <a:off x="8433720" y="5220720"/>
              <a:ext cx="5040" cy="7488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586" name=""/>
            <p:cNvSpPr/>
            <p:nvPr/>
          </p:nvSpPr>
          <p:spPr>
            <a:xfrm>
              <a:off x="8349120" y="5110920"/>
              <a:ext cx="173880" cy="15408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587" name=""/>
            <p:cNvSpPr/>
            <p:nvPr/>
          </p:nvSpPr>
          <p:spPr>
            <a:xfrm>
              <a:off x="8235720" y="4770000"/>
              <a:ext cx="130320" cy="23400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588" name=""/>
            <p:cNvSpPr/>
            <p:nvPr/>
          </p:nvSpPr>
          <p:spPr>
            <a:xfrm>
              <a:off x="8261280" y="4817520"/>
              <a:ext cx="93600" cy="18432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589" name=""/>
            <p:cNvSpPr/>
            <p:nvPr/>
          </p:nvSpPr>
          <p:spPr>
            <a:xfrm>
              <a:off x="8506080" y="4770000"/>
              <a:ext cx="131040" cy="23400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590" name=""/>
            <p:cNvSpPr/>
            <p:nvPr/>
          </p:nvSpPr>
          <p:spPr>
            <a:xfrm>
              <a:off x="8517240" y="4817520"/>
              <a:ext cx="93600" cy="18540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591" name=""/>
            <p:cNvSpPr/>
            <p:nvPr/>
          </p:nvSpPr>
          <p:spPr>
            <a:xfrm>
              <a:off x="8257680" y="4914000"/>
              <a:ext cx="357120" cy="28584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592" name=""/>
            <p:cNvSpPr/>
            <p:nvPr/>
          </p:nvSpPr>
          <p:spPr>
            <a:xfrm>
              <a:off x="8281080" y="4953600"/>
              <a:ext cx="312480" cy="23652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593" name=""/>
            <p:cNvSpPr/>
            <p:nvPr/>
          </p:nvSpPr>
          <p:spPr>
            <a:xfrm>
              <a:off x="8363160" y="5124600"/>
              <a:ext cx="145440" cy="4680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594" name=""/>
            <p:cNvSpPr/>
            <p:nvPr/>
          </p:nvSpPr>
          <p:spPr>
            <a:xfrm>
              <a:off x="8310600" y="4988880"/>
              <a:ext cx="84240" cy="9216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595" name=""/>
            <p:cNvSpPr/>
            <p:nvPr/>
          </p:nvSpPr>
          <p:spPr>
            <a:xfrm>
              <a:off x="8305200" y="4983840"/>
              <a:ext cx="88200" cy="9972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596" name=""/>
            <p:cNvSpPr/>
            <p:nvPr/>
          </p:nvSpPr>
          <p:spPr>
            <a:xfrm>
              <a:off x="8333280" y="5011200"/>
              <a:ext cx="48240" cy="5472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597" name=""/>
            <p:cNvSpPr/>
            <p:nvPr/>
          </p:nvSpPr>
          <p:spPr>
            <a:xfrm>
              <a:off x="8477640" y="4988880"/>
              <a:ext cx="83880" cy="9216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598" name=""/>
            <p:cNvSpPr/>
            <p:nvPr/>
          </p:nvSpPr>
          <p:spPr>
            <a:xfrm>
              <a:off x="8478720" y="4984560"/>
              <a:ext cx="88920" cy="9828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599" name=""/>
            <p:cNvSpPr/>
            <p:nvPr/>
          </p:nvSpPr>
          <p:spPr>
            <a:xfrm>
              <a:off x="8491680" y="5011200"/>
              <a:ext cx="47880" cy="5472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600" name=""/>
            <p:cNvSpPr/>
            <p:nvPr/>
          </p:nvSpPr>
          <p:spPr>
            <a:xfrm>
              <a:off x="8412120" y="5113080"/>
              <a:ext cx="49320" cy="3672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601" name=""/>
            <p:cNvSpPr/>
            <p:nvPr/>
          </p:nvSpPr>
          <p:spPr>
            <a:xfrm>
              <a:off x="8340480" y="5079600"/>
              <a:ext cx="193320" cy="6120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602" name=""/>
            <p:cNvSpPr/>
            <p:nvPr/>
          </p:nvSpPr>
          <p:spPr>
            <a:xfrm>
              <a:off x="8400960" y="5067720"/>
              <a:ext cx="72000" cy="2988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6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04"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642" name=""/>
          <p:cNvGrpSpPr/>
          <p:nvPr/>
        </p:nvGrpSpPr>
        <p:grpSpPr>
          <a:xfrm>
            <a:off x="9000000" y="4766400"/>
            <a:ext cx="494640" cy="394560"/>
            <a:chOff x="9000000" y="4766400"/>
            <a:chExt cx="494640" cy="394560"/>
          </a:xfrm>
        </p:grpSpPr>
        <p:sp>
          <p:nvSpPr>
            <p:cNvPr id="643" name=""/>
            <p:cNvSpPr/>
            <p:nvPr/>
          </p:nvSpPr>
          <p:spPr>
            <a:xfrm>
              <a:off x="9345960" y="489420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644" name=""/>
            <p:cNvSpPr/>
            <p:nvPr/>
          </p:nvSpPr>
          <p:spPr>
            <a:xfrm>
              <a:off x="9331920" y="488736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645" name=""/>
            <p:cNvSpPr/>
            <p:nvPr/>
          </p:nvSpPr>
          <p:spPr>
            <a:xfrm>
              <a:off x="9331920" y="488304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646" name=""/>
            <p:cNvSpPr/>
            <p:nvPr/>
          </p:nvSpPr>
          <p:spPr>
            <a:xfrm>
              <a:off x="9000000" y="492156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647" name=""/>
            <p:cNvSpPr/>
            <p:nvPr/>
          </p:nvSpPr>
          <p:spPr>
            <a:xfrm>
              <a:off x="9083880" y="485100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648" name=""/>
            <p:cNvSpPr/>
            <p:nvPr/>
          </p:nvSpPr>
          <p:spPr>
            <a:xfrm>
              <a:off x="9187200" y="495684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649" name=""/>
            <p:cNvSpPr/>
            <p:nvPr/>
          </p:nvSpPr>
          <p:spPr>
            <a:xfrm>
              <a:off x="9186120" y="483948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650" name=""/>
            <p:cNvSpPr/>
            <p:nvPr/>
          </p:nvSpPr>
          <p:spPr>
            <a:xfrm>
              <a:off x="9182520" y="483192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651" name=""/>
            <p:cNvSpPr/>
            <p:nvPr/>
          </p:nvSpPr>
          <p:spPr>
            <a:xfrm>
              <a:off x="9101880" y="476964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652" name=""/>
            <p:cNvSpPr/>
            <p:nvPr/>
          </p:nvSpPr>
          <p:spPr>
            <a:xfrm>
              <a:off x="9030240" y="476640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653" name=""/>
            <p:cNvSpPr/>
            <p:nvPr/>
          </p:nvSpPr>
          <p:spPr>
            <a:xfrm>
              <a:off x="9125640" y="478944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654" name=""/>
            <p:cNvSpPr/>
            <p:nvPr/>
          </p:nvSpPr>
          <p:spPr>
            <a:xfrm>
              <a:off x="9067320" y="484848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55" name=""/>
            <p:cNvSpPr/>
            <p:nvPr/>
          </p:nvSpPr>
          <p:spPr>
            <a:xfrm>
              <a:off x="9074520" y="485856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56" name=""/>
            <p:cNvSpPr/>
            <p:nvPr/>
          </p:nvSpPr>
          <p:spPr>
            <a:xfrm>
              <a:off x="9060480" y="486432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657" name=""/>
            <p:cNvSpPr/>
            <p:nvPr/>
          </p:nvSpPr>
          <p:spPr>
            <a:xfrm>
              <a:off x="9015120" y="494568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658" name=""/>
          <p:cNvGrpSpPr/>
          <p:nvPr/>
        </p:nvGrpSpPr>
        <p:grpSpPr>
          <a:xfrm>
            <a:off x="8190000" y="4770000"/>
            <a:ext cx="447120" cy="537480"/>
            <a:chOff x="8190000" y="4770000"/>
            <a:chExt cx="447120" cy="537480"/>
          </a:xfrm>
        </p:grpSpPr>
        <p:sp>
          <p:nvSpPr>
            <p:cNvPr id="659" name=""/>
            <p:cNvSpPr/>
            <p:nvPr/>
          </p:nvSpPr>
          <p:spPr>
            <a:xfrm>
              <a:off x="8190000" y="5139720"/>
              <a:ext cx="75600" cy="7632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660" name=""/>
            <p:cNvSpPr/>
            <p:nvPr/>
          </p:nvSpPr>
          <p:spPr>
            <a:xfrm>
              <a:off x="8218440" y="5131080"/>
              <a:ext cx="133560" cy="15444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661" name=""/>
            <p:cNvSpPr/>
            <p:nvPr/>
          </p:nvSpPr>
          <p:spPr>
            <a:xfrm>
              <a:off x="8264520" y="5218560"/>
              <a:ext cx="77760" cy="3528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662" name=""/>
            <p:cNvSpPr/>
            <p:nvPr/>
          </p:nvSpPr>
          <p:spPr>
            <a:xfrm>
              <a:off x="8328600" y="5118480"/>
              <a:ext cx="113040" cy="18864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663" name=""/>
            <p:cNvSpPr/>
            <p:nvPr/>
          </p:nvSpPr>
          <p:spPr>
            <a:xfrm>
              <a:off x="8430120" y="5118480"/>
              <a:ext cx="113760" cy="18900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664" name=""/>
            <p:cNvSpPr/>
            <p:nvPr/>
          </p:nvSpPr>
          <p:spPr>
            <a:xfrm>
              <a:off x="8433720" y="5220720"/>
              <a:ext cx="5040" cy="7488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665" name=""/>
            <p:cNvSpPr/>
            <p:nvPr/>
          </p:nvSpPr>
          <p:spPr>
            <a:xfrm>
              <a:off x="8349120" y="5110920"/>
              <a:ext cx="173880" cy="15408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666" name=""/>
            <p:cNvSpPr/>
            <p:nvPr/>
          </p:nvSpPr>
          <p:spPr>
            <a:xfrm>
              <a:off x="8235720" y="4770000"/>
              <a:ext cx="130320" cy="23400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667" name=""/>
            <p:cNvSpPr/>
            <p:nvPr/>
          </p:nvSpPr>
          <p:spPr>
            <a:xfrm>
              <a:off x="8261280" y="4817520"/>
              <a:ext cx="93600" cy="18432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668" name=""/>
            <p:cNvSpPr/>
            <p:nvPr/>
          </p:nvSpPr>
          <p:spPr>
            <a:xfrm>
              <a:off x="8506080" y="4770000"/>
              <a:ext cx="131040" cy="23400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669" name=""/>
            <p:cNvSpPr/>
            <p:nvPr/>
          </p:nvSpPr>
          <p:spPr>
            <a:xfrm>
              <a:off x="8517240" y="4817520"/>
              <a:ext cx="93600" cy="18540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670" name=""/>
            <p:cNvSpPr/>
            <p:nvPr/>
          </p:nvSpPr>
          <p:spPr>
            <a:xfrm>
              <a:off x="8257680" y="4914000"/>
              <a:ext cx="357120" cy="28584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671" name=""/>
            <p:cNvSpPr/>
            <p:nvPr/>
          </p:nvSpPr>
          <p:spPr>
            <a:xfrm>
              <a:off x="8281080" y="4953600"/>
              <a:ext cx="312480" cy="23652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672" name=""/>
            <p:cNvSpPr/>
            <p:nvPr/>
          </p:nvSpPr>
          <p:spPr>
            <a:xfrm>
              <a:off x="8363160" y="5124600"/>
              <a:ext cx="145440" cy="4680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673" name=""/>
            <p:cNvSpPr/>
            <p:nvPr/>
          </p:nvSpPr>
          <p:spPr>
            <a:xfrm>
              <a:off x="8310600" y="4988880"/>
              <a:ext cx="84240" cy="9216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674" name=""/>
            <p:cNvSpPr/>
            <p:nvPr/>
          </p:nvSpPr>
          <p:spPr>
            <a:xfrm>
              <a:off x="8305200" y="4983840"/>
              <a:ext cx="88200" cy="9972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675" name=""/>
            <p:cNvSpPr/>
            <p:nvPr/>
          </p:nvSpPr>
          <p:spPr>
            <a:xfrm>
              <a:off x="8333280" y="5011200"/>
              <a:ext cx="48240" cy="5472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676" name=""/>
            <p:cNvSpPr/>
            <p:nvPr/>
          </p:nvSpPr>
          <p:spPr>
            <a:xfrm>
              <a:off x="8477640" y="4988880"/>
              <a:ext cx="83880" cy="9216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677" name=""/>
            <p:cNvSpPr/>
            <p:nvPr/>
          </p:nvSpPr>
          <p:spPr>
            <a:xfrm>
              <a:off x="8478720" y="4984560"/>
              <a:ext cx="88920" cy="9828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678" name=""/>
            <p:cNvSpPr/>
            <p:nvPr/>
          </p:nvSpPr>
          <p:spPr>
            <a:xfrm>
              <a:off x="8491680" y="5011200"/>
              <a:ext cx="47880" cy="5472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679" name=""/>
            <p:cNvSpPr/>
            <p:nvPr/>
          </p:nvSpPr>
          <p:spPr>
            <a:xfrm>
              <a:off x="8412120" y="5113080"/>
              <a:ext cx="49320" cy="3672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680" name=""/>
            <p:cNvSpPr/>
            <p:nvPr/>
          </p:nvSpPr>
          <p:spPr>
            <a:xfrm>
              <a:off x="8340480" y="5079600"/>
              <a:ext cx="193320" cy="6120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681" name=""/>
            <p:cNvSpPr/>
            <p:nvPr/>
          </p:nvSpPr>
          <p:spPr>
            <a:xfrm>
              <a:off x="8400960" y="5067720"/>
              <a:ext cx="72000" cy="2988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6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8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
          <p:cNvSpPr/>
          <p:nvPr/>
        </p:nvSpPr>
        <p:spPr>
          <a:xfrm>
            <a:off x="0" y="5040000"/>
            <a:ext cx="10077120" cy="627120"/>
          </a:xfrm>
          <a:prstGeom prst="rect">
            <a:avLst/>
          </a:prstGeom>
          <a:solidFill>
            <a:srgbClr val="9ecf6c"/>
          </a:solidFill>
          <a:ln w="18000">
            <a:noFill/>
          </a:ln>
        </p:spPr>
        <p:style>
          <a:lnRef idx="0"/>
          <a:fillRef idx="0"/>
          <a:effectRef idx="0"/>
          <a:fontRef idx="minor"/>
        </p:style>
      </p:sp>
      <p:grpSp>
        <p:nvGrpSpPr>
          <p:cNvPr id="721" name=""/>
          <p:cNvGrpSpPr/>
          <p:nvPr/>
        </p:nvGrpSpPr>
        <p:grpSpPr>
          <a:xfrm>
            <a:off x="9000000" y="4766400"/>
            <a:ext cx="494640" cy="394560"/>
            <a:chOff x="9000000" y="4766400"/>
            <a:chExt cx="494640" cy="394560"/>
          </a:xfrm>
        </p:grpSpPr>
        <p:sp>
          <p:nvSpPr>
            <p:cNvPr id="722" name=""/>
            <p:cNvSpPr/>
            <p:nvPr/>
          </p:nvSpPr>
          <p:spPr>
            <a:xfrm>
              <a:off x="9345960" y="4894200"/>
              <a:ext cx="148680" cy="2260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723" name=""/>
            <p:cNvSpPr/>
            <p:nvPr/>
          </p:nvSpPr>
          <p:spPr>
            <a:xfrm>
              <a:off x="9331920" y="4887360"/>
              <a:ext cx="140760" cy="2311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724" name=""/>
            <p:cNvSpPr/>
            <p:nvPr/>
          </p:nvSpPr>
          <p:spPr>
            <a:xfrm>
              <a:off x="9331920" y="4883040"/>
              <a:ext cx="132480" cy="2322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725" name=""/>
            <p:cNvSpPr/>
            <p:nvPr/>
          </p:nvSpPr>
          <p:spPr>
            <a:xfrm>
              <a:off x="9000000" y="4921560"/>
              <a:ext cx="227160" cy="2113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726" name=""/>
            <p:cNvSpPr/>
            <p:nvPr/>
          </p:nvSpPr>
          <p:spPr>
            <a:xfrm>
              <a:off x="9083880" y="4851000"/>
              <a:ext cx="264600" cy="3099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727" name=""/>
            <p:cNvSpPr/>
            <p:nvPr/>
          </p:nvSpPr>
          <p:spPr>
            <a:xfrm>
              <a:off x="9187200" y="4956840"/>
              <a:ext cx="97200" cy="1810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728" name=""/>
            <p:cNvSpPr/>
            <p:nvPr/>
          </p:nvSpPr>
          <p:spPr>
            <a:xfrm>
              <a:off x="9186120" y="4839480"/>
              <a:ext cx="177120" cy="2790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729" name=""/>
            <p:cNvSpPr/>
            <p:nvPr/>
          </p:nvSpPr>
          <p:spPr>
            <a:xfrm>
              <a:off x="9182520" y="4831920"/>
              <a:ext cx="194040" cy="2876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730" name=""/>
            <p:cNvSpPr/>
            <p:nvPr/>
          </p:nvSpPr>
          <p:spPr>
            <a:xfrm>
              <a:off x="9101880" y="4769640"/>
              <a:ext cx="43920" cy="460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731" name=""/>
            <p:cNvSpPr/>
            <p:nvPr/>
          </p:nvSpPr>
          <p:spPr>
            <a:xfrm>
              <a:off x="9030240" y="4766400"/>
              <a:ext cx="159840" cy="1897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732" name=""/>
            <p:cNvSpPr/>
            <p:nvPr/>
          </p:nvSpPr>
          <p:spPr>
            <a:xfrm>
              <a:off x="9125640" y="4789440"/>
              <a:ext cx="33480" cy="676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733" name=""/>
            <p:cNvSpPr/>
            <p:nvPr/>
          </p:nvSpPr>
          <p:spPr>
            <a:xfrm>
              <a:off x="9067320" y="4848480"/>
              <a:ext cx="46080" cy="421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734" name=""/>
            <p:cNvSpPr/>
            <p:nvPr/>
          </p:nvSpPr>
          <p:spPr>
            <a:xfrm>
              <a:off x="9074520" y="4858560"/>
              <a:ext cx="27000" cy="244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735" name=""/>
            <p:cNvSpPr/>
            <p:nvPr/>
          </p:nvSpPr>
          <p:spPr>
            <a:xfrm>
              <a:off x="9060480" y="4864320"/>
              <a:ext cx="138600" cy="1180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736" name=""/>
            <p:cNvSpPr/>
            <p:nvPr/>
          </p:nvSpPr>
          <p:spPr>
            <a:xfrm>
              <a:off x="9015120" y="4945680"/>
              <a:ext cx="178560" cy="889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737" name=""/>
          <p:cNvGrpSpPr/>
          <p:nvPr/>
        </p:nvGrpSpPr>
        <p:grpSpPr>
          <a:xfrm>
            <a:off x="8190000" y="4770000"/>
            <a:ext cx="447120" cy="537480"/>
            <a:chOff x="8190000" y="4770000"/>
            <a:chExt cx="447120" cy="537480"/>
          </a:xfrm>
        </p:grpSpPr>
        <p:sp>
          <p:nvSpPr>
            <p:cNvPr id="738" name=""/>
            <p:cNvSpPr/>
            <p:nvPr/>
          </p:nvSpPr>
          <p:spPr>
            <a:xfrm>
              <a:off x="8190000" y="5139720"/>
              <a:ext cx="75600" cy="7632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739" name=""/>
            <p:cNvSpPr/>
            <p:nvPr/>
          </p:nvSpPr>
          <p:spPr>
            <a:xfrm>
              <a:off x="8218440" y="5131080"/>
              <a:ext cx="133560" cy="15444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740" name=""/>
            <p:cNvSpPr/>
            <p:nvPr/>
          </p:nvSpPr>
          <p:spPr>
            <a:xfrm>
              <a:off x="8264520" y="5218560"/>
              <a:ext cx="77760" cy="3528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741" name=""/>
            <p:cNvSpPr/>
            <p:nvPr/>
          </p:nvSpPr>
          <p:spPr>
            <a:xfrm>
              <a:off x="8328600" y="5118480"/>
              <a:ext cx="113040" cy="18864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742" name=""/>
            <p:cNvSpPr/>
            <p:nvPr/>
          </p:nvSpPr>
          <p:spPr>
            <a:xfrm>
              <a:off x="8430120" y="5118480"/>
              <a:ext cx="113760" cy="18900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743" name=""/>
            <p:cNvSpPr/>
            <p:nvPr/>
          </p:nvSpPr>
          <p:spPr>
            <a:xfrm>
              <a:off x="8433720" y="5220720"/>
              <a:ext cx="5040" cy="7488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744" name=""/>
            <p:cNvSpPr/>
            <p:nvPr/>
          </p:nvSpPr>
          <p:spPr>
            <a:xfrm>
              <a:off x="8349120" y="5110920"/>
              <a:ext cx="173880" cy="15408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745" name=""/>
            <p:cNvSpPr/>
            <p:nvPr/>
          </p:nvSpPr>
          <p:spPr>
            <a:xfrm>
              <a:off x="8235720" y="4770000"/>
              <a:ext cx="130320" cy="23400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746" name=""/>
            <p:cNvSpPr/>
            <p:nvPr/>
          </p:nvSpPr>
          <p:spPr>
            <a:xfrm>
              <a:off x="8261280" y="4817520"/>
              <a:ext cx="93600" cy="18432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747" name=""/>
            <p:cNvSpPr/>
            <p:nvPr/>
          </p:nvSpPr>
          <p:spPr>
            <a:xfrm>
              <a:off x="8506080" y="4770000"/>
              <a:ext cx="131040" cy="23400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748" name=""/>
            <p:cNvSpPr/>
            <p:nvPr/>
          </p:nvSpPr>
          <p:spPr>
            <a:xfrm>
              <a:off x="8517240" y="4817520"/>
              <a:ext cx="93600" cy="18540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749" name=""/>
            <p:cNvSpPr/>
            <p:nvPr/>
          </p:nvSpPr>
          <p:spPr>
            <a:xfrm>
              <a:off x="8257680" y="4914000"/>
              <a:ext cx="357120" cy="28584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750" name=""/>
            <p:cNvSpPr/>
            <p:nvPr/>
          </p:nvSpPr>
          <p:spPr>
            <a:xfrm>
              <a:off x="8281080" y="4953600"/>
              <a:ext cx="312480" cy="23652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751" name=""/>
            <p:cNvSpPr/>
            <p:nvPr/>
          </p:nvSpPr>
          <p:spPr>
            <a:xfrm>
              <a:off x="8363160" y="5124600"/>
              <a:ext cx="145440" cy="4680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752" name=""/>
            <p:cNvSpPr/>
            <p:nvPr/>
          </p:nvSpPr>
          <p:spPr>
            <a:xfrm>
              <a:off x="8310600" y="4988880"/>
              <a:ext cx="84240" cy="9216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753" name=""/>
            <p:cNvSpPr/>
            <p:nvPr/>
          </p:nvSpPr>
          <p:spPr>
            <a:xfrm>
              <a:off x="8305200" y="4983840"/>
              <a:ext cx="88200" cy="9972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754" name=""/>
            <p:cNvSpPr/>
            <p:nvPr/>
          </p:nvSpPr>
          <p:spPr>
            <a:xfrm>
              <a:off x="8333280" y="5011200"/>
              <a:ext cx="48240" cy="5472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755" name=""/>
            <p:cNvSpPr/>
            <p:nvPr/>
          </p:nvSpPr>
          <p:spPr>
            <a:xfrm>
              <a:off x="8477640" y="4988880"/>
              <a:ext cx="83880" cy="9216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756" name=""/>
            <p:cNvSpPr/>
            <p:nvPr/>
          </p:nvSpPr>
          <p:spPr>
            <a:xfrm>
              <a:off x="8478720" y="4984560"/>
              <a:ext cx="88920" cy="9828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757" name=""/>
            <p:cNvSpPr/>
            <p:nvPr/>
          </p:nvSpPr>
          <p:spPr>
            <a:xfrm>
              <a:off x="8491680" y="5011200"/>
              <a:ext cx="47880" cy="5472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758" name=""/>
            <p:cNvSpPr/>
            <p:nvPr/>
          </p:nvSpPr>
          <p:spPr>
            <a:xfrm>
              <a:off x="8412120" y="5113080"/>
              <a:ext cx="49320" cy="3672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759" name=""/>
            <p:cNvSpPr/>
            <p:nvPr/>
          </p:nvSpPr>
          <p:spPr>
            <a:xfrm>
              <a:off x="8340480" y="5079600"/>
              <a:ext cx="193320" cy="6120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760" name=""/>
            <p:cNvSpPr/>
            <p:nvPr/>
          </p:nvSpPr>
          <p:spPr>
            <a:xfrm>
              <a:off x="8400960" y="5067720"/>
              <a:ext cx="72000" cy="2988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7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6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90.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90.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9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9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90.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90.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8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Exception ,Error Handling and Basic I/O</a:t>
            </a:r>
            <a:endParaRPr b="0" lang="en-IN" sz="3300" spc="-1" strike="noStrike">
              <a:latin typeface="Arial"/>
            </a:endParaRPr>
          </a:p>
        </p:txBody>
      </p:sp>
      <p:sp>
        <p:nvSpPr>
          <p:cNvPr id="800" name="PlaceHolder 2"/>
          <p:cNvSpPr>
            <a:spLocks noGrp="1"/>
          </p:cNvSpPr>
          <p:nvPr>
            <p:ph/>
          </p:nvPr>
        </p:nvSpPr>
        <p:spPr>
          <a:xfrm>
            <a:off x="540000" y="1260000"/>
            <a:ext cx="4388760" cy="34171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Exception &amp; Error Handling</a:t>
            </a:r>
            <a:endParaRPr b="0" lang="en-IN" sz="2400" spc="-1" strike="noStrike">
              <a:latin typeface="Arial"/>
            </a:endParaRPr>
          </a:p>
        </p:txBody>
      </p:sp>
      <p:sp>
        <p:nvSpPr>
          <p:cNvPr id="801" name="PlaceHolder 3"/>
          <p:cNvSpPr>
            <a:spLocks noGrp="1"/>
          </p:cNvSpPr>
          <p:nvPr>
            <p:ph/>
          </p:nvPr>
        </p:nvSpPr>
        <p:spPr>
          <a:xfrm>
            <a:off x="5151600" y="1260000"/>
            <a:ext cx="4388760" cy="3417120"/>
          </a:xfrm>
          <a:prstGeom prst="rect">
            <a:avLst/>
          </a:prstGeom>
          <a:noFill/>
          <a:ln w="0">
            <a:noFill/>
          </a:ln>
        </p:spPr>
        <p:txBody>
          <a:bodyPr lIns="0" rIns="0" tIns="0" bIns="0" anchor="t">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Hierarchy</a:t>
            </a:r>
            <a:endParaRPr b="0" lang="en-IN" sz="3300" spc="-1" strike="noStrike">
              <a:latin typeface="Arial"/>
            </a:endParaRPr>
          </a:p>
        </p:txBody>
      </p:sp>
      <p:pic>
        <p:nvPicPr>
          <p:cNvPr id="821" name="" descr=""/>
          <p:cNvPicPr/>
          <p:nvPr/>
        </p:nvPicPr>
        <p:blipFill>
          <a:blip r:embed="rId1"/>
          <a:stretch/>
        </p:blipFill>
        <p:spPr>
          <a:xfrm>
            <a:off x="2648160" y="972000"/>
            <a:ext cx="4587840" cy="523548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23" name="PlaceHolder 2"/>
          <p:cNvSpPr>
            <a:spLocks noGrp="1"/>
          </p:cNvSpPr>
          <p:nvPr>
            <p:ph/>
          </p:nvPr>
        </p:nvSpPr>
        <p:spPr>
          <a:xfrm>
            <a:off x="900000" y="900000"/>
            <a:ext cx="8997120" cy="3237120"/>
          </a:xfrm>
          <a:prstGeom prst="rect">
            <a:avLst/>
          </a:prstGeom>
          <a:noFill/>
          <a:ln w="0">
            <a:noFill/>
          </a:ln>
        </p:spPr>
        <p:txBody>
          <a:bodyPr lIns="0" rIns="0" tIns="0" bIns="0" anchor="t">
            <a:normAutofit fontScale="79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When an error is detected, an exception is thrown.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Any exception that is thrown must be caught by the </a:t>
            </a:r>
            <a:r>
              <a:rPr b="0" lang="en-IN" sz="2400" spc="-1" strike="noStrike">
                <a:latin typeface="Arial"/>
              </a:rPr>
              <a:t>exception handler.</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If the programmer has forgotten to provide an exception </a:t>
            </a:r>
            <a:r>
              <a:rPr b="0" lang="en-IN" sz="2400" spc="-1" strike="noStrike">
                <a:latin typeface="Arial"/>
              </a:rPr>
              <a:t>handler, the exception will be caught by the catch-all exception </a:t>
            </a:r>
            <a:r>
              <a:rPr b="0" lang="en-IN" sz="2400" spc="-1" strike="noStrike">
                <a:latin typeface="Arial"/>
              </a:rPr>
              <a:t>handler provided by the system.</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Exception may be rethrown if exception handler is failure to </a:t>
            </a:r>
            <a:r>
              <a:rPr b="0" lang="en-IN" sz="2400" spc="-1" strike="noStrike">
                <a:latin typeface="Arial"/>
              </a:rPr>
              <a:t>handle it.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Advantages of Exceptions</a:t>
            </a:r>
            <a:endParaRPr b="0" lang="en-IN" sz="3300" spc="-1" strike="noStrike">
              <a:latin typeface="Arial"/>
            </a:endParaRPr>
          </a:p>
        </p:txBody>
      </p:sp>
      <p:sp>
        <p:nvSpPr>
          <p:cNvPr id="825" name="PlaceHolder 2"/>
          <p:cNvSpPr>
            <a:spLocks noGrp="1"/>
          </p:cNvSpPr>
          <p:nvPr>
            <p:ph/>
          </p:nvPr>
        </p:nvSpPr>
        <p:spPr>
          <a:xfrm>
            <a:off x="540000" y="1260000"/>
            <a:ext cx="8997120" cy="32371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It separates error handling code from regular code.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It has the ability to propagate error reporting up the call stack of methods.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The grouping or categorizing of exceptions is a natural outcome of the class hierarchy.</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540000" y="179280"/>
            <a:ext cx="8997120" cy="897120"/>
          </a:xfrm>
          <a:prstGeom prst="rect">
            <a:avLst/>
          </a:prstGeom>
          <a:noFill/>
          <a:ln w="0">
            <a:noFill/>
          </a:ln>
        </p:spPr>
        <p:txBody>
          <a:bodyPr lIns="0" rIns="0" tIns="0" bIns="0" anchor="ctr">
            <a:noAutofit/>
          </a:bodyPr>
          <a:p>
            <a:pPr algn="ctr">
              <a:lnSpc>
                <a:spcPct val="100000"/>
              </a:lnSpc>
            </a:pPr>
            <a:r>
              <a:rPr b="0" lang="en-IN" sz="2600" spc="-1" strike="noStrike">
                <a:latin typeface="Arial"/>
              </a:rPr>
              <a:t>understand the exception through a Java program.</a:t>
            </a:r>
            <a:br/>
            <a:endParaRPr b="0" lang="en-IN" sz="2600" spc="-1" strike="noStrike">
              <a:latin typeface="Arial"/>
            </a:endParaRPr>
          </a:p>
        </p:txBody>
      </p:sp>
      <p:sp>
        <p:nvSpPr>
          <p:cNvPr id="827" name="PlaceHolder 2"/>
          <p:cNvSpPr>
            <a:spLocks noGrp="1"/>
          </p:cNvSpPr>
          <p:nvPr>
            <p:ph/>
          </p:nvPr>
        </p:nvSpPr>
        <p:spPr>
          <a:xfrm>
            <a:off x="540000" y="1260000"/>
            <a:ext cx="8997120" cy="3237120"/>
          </a:xfrm>
          <a:prstGeom prst="rect">
            <a:avLst/>
          </a:prstGeom>
          <a:noFill/>
          <a:ln w="0">
            <a:noFill/>
          </a:ln>
        </p:spPr>
        <p:txBody>
          <a:bodyPr lIns="0" rIns="0" tIns="0" bIns="0" anchor="t">
            <a:normAutofit fontScale="50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import java.util.Scanner;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public class ExcptionExample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public static void main(String args[])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Scanner sc = new Scanner(System.in);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System.out.print("Enter a number: ");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int number = sc.nextInt();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System.out.println("You have entered: "+number);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29" name="PlaceHolder 2"/>
          <p:cNvSpPr>
            <a:spLocks noGrp="1"/>
          </p:cNvSpPr>
          <p:nvPr>
            <p:ph/>
          </p:nvPr>
        </p:nvSpPr>
        <p:spPr>
          <a:xfrm>
            <a:off x="108000" y="1080000"/>
            <a:ext cx="8997120" cy="3237120"/>
          </a:xfrm>
          <a:prstGeom prst="rect">
            <a:avLst/>
          </a:prstGeom>
          <a:noFill/>
          <a:ln w="0">
            <a:noFill/>
          </a:ln>
        </p:spPr>
        <p:txBody>
          <a:bodyPr lIns="0" rIns="0" tIns="0" bIns="0" anchor="t">
            <a:normAutofit fontScale="40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core advantage of exception handling is to maintain the normal flow of the application. An exception normally disrupts the normal flow of the application; that is why we need to handle exceptions. Let's consider a scenario:</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1;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2;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3;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4;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5;//exception occurs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6;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7;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8;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9;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statement 10;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Suppose there are 10 statements in a Java program and an exception occurs at statement 5; the rest of the code will not be executed, i.e., statements 6 to 10 will not be executed. However, when we perform exception handling, the rest of the statements will be executed. That is why we use exception handling in Java</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title"/>
          </p:nvPr>
        </p:nvSpPr>
        <p:spPr>
          <a:xfrm>
            <a:off x="540000" y="162000"/>
            <a:ext cx="8997120" cy="933480"/>
          </a:xfrm>
          <a:prstGeom prst="rect">
            <a:avLst/>
          </a:prstGeom>
          <a:noFill/>
          <a:ln w="0">
            <a:noFill/>
          </a:ln>
        </p:spPr>
        <p:txBody>
          <a:bodyPr lIns="0" rIns="0" tIns="0" bIns="0" anchor="ctr">
            <a:noAutofit/>
          </a:bodyPr>
          <a:p>
            <a:pPr algn="ctr">
              <a:lnSpc>
                <a:spcPct val="100000"/>
              </a:lnSpc>
            </a:pPr>
            <a:r>
              <a:rPr b="0" lang="en-IN" sz="3300" spc="-1" strike="noStrike">
                <a:latin typeface="Arial"/>
              </a:rPr>
              <a:t>Java try-catch block</a:t>
            </a:r>
            <a:br/>
            <a:endParaRPr b="0" lang="en-IN" sz="3300" spc="-1" strike="noStrike">
              <a:latin typeface="Arial"/>
            </a:endParaRPr>
          </a:p>
        </p:txBody>
      </p:sp>
      <p:sp>
        <p:nvSpPr>
          <p:cNvPr id="831" name="PlaceHolder 2"/>
          <p:cNvSpPr>
            <a:spLocks noGrp="1"/>
          </p:cNvSpPr>
          <p:nvPr>
            <p:ph/>
          </p:nvPr>
        </p:nvSpPr>
        <p:spPr>
          <a:xfrm>
            <a:off x="540000" y="1260000"/>
            <a:ext cx="8997120" cy="3237120"/>
          </a:xfrm>
          <a:prstGeom prst="rect">
            <a:avLst/>
          </a:prstGeom>
          <a:noFill/>
          <a:ln w="0">
            <a:noFill/>
          </a:ln>
        </p:spPr>
        <p:txBody>
          <a:bodyPr lIns="0" rIns="0" tIns="0" bIns="0" anchor="t">
            <a:normAutofit fontScale="89000"/>
          </a:bodyPr>
          <a:p>
            <a:pPr marL="432000" indent="-324000">
              <a:lnSpc>
                <a:spcPct val="100000"/>
              </a:lnSpc>
              <a:spcBef>
                <a:spcPts val="1060"/>
              </a:spcBef>
              <a:buClr>
                <a:srgbClr val="000000"/>
              </a:buClr>
              <a:buSzPct val="45000"/>
              <a:buFont typeface="Wingdings" charset="2"/>
              <a:buChar char=""/>
            </a:pPr>
            <a:r>
              <a:rPr b="0" lang="en-IN" sz="2000" spc="-1" strike="noStrike">
                <a:latin typeface="Arial"/>
              </a:rPr>
              <a:t>Java try block is used to enclose the code that might throw an exception. It must be used within the method.</a:t>
            </a:r>
            <a:endParaRPr b="0" lang="en-IN" sz="2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000" spc="-1" strike="noStrike">
                <a:latin typeface="Arial"/>
              </a:rPr>
              <a:t>If an exception occurs at the particular statement in the try block, the rest of the block code will not execute. So, it is recommended not to keep the code in try block that will not throw an exception.</a:t>
            </a:r>
            <a:endParaRPr b="0" lang="en-IN" sz="2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000" spc="-1" strike="noStrike">
                <a:latin typeface="Arial"/>
              </a:rPr>
              <a:t>Java try block must be followed by either catch or finally block.</a:t>
            </a:r>
            <a:endParaRPr b="0" lang="en-IN" sz="2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33" name="PlaceHolder 2"/>
          <p:cNvSpPr>
            <a:spLocks noGrp="1"/>
          </p:cNvSpPr>
          <p:nvPr>
            <p:ph/>
          </p:nvPr>
        </p:nvSpPr>
        <p:spPr>
          <a:xfrm>
            <a:off x="900000" y="1260360"/>
            <a:ext cx="8997120" cy="3237120"/>
          </a:xfrm>
          <a:prstGeom prst="rect">
            <a:avLst/>
          </a:prstGeom>
          <a:noFill/>
          <a:ln w="0">
            <a:noFill/>
          </a:ln>
        </p:spPr>
        <p:txBody>
          <a:bodyPr lIns="0" rIns="0" tIns="0" bIns="0" anchor="t">
            <a:normAutofit fontScale="39000"/>
          </a:bodyPr>
          <a:p>
            <a:pPr marL="432000" indent="-324000">
              <a:lnSpc>
                <a:spcPct val="100000"/>
              </a:lnSpc>
              <a:spcBef>
                <a:spcPts val="1060"/>
              </a:spcBef>
              <a:buClr>
                <a:srgbClr val="000000"/>
              </a:buClr>
              <a:buSzPct val="45000"/>
              <a:buFont typeface="Wingdings" charset="2"/>
              <a:buChar char=""/>
            </a:pPr>
            <a:r>
              <a:rPr b="0" lang="en-IN" sz="4800" spc="-1" strike="noStrike">
                <a:latin typeface="Arial"/>
              </a:rPr>
              <a:t>Syntax of Java try-catch</a:t>
            </a:r>
            <a:endParaRPr b="0" lang="en-IN" sz="4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800" spc="-1" strike="noStrike">
                <a:latin typeface="Arial"/>
              </a:rPr>
              <a:t>    </a:t>
            </a:r>
            <a:r>
              <a:rPr b="0" lang="en-IN" sz="4800" spc="-1" strike="noStrike">
                <a:latin typeface="Arial"/>
              </a:rPr>
              <a:t>try{    </a:t>
            </a:r>
            <a:endParaRPr b="0" lang="en-IN" sz="4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800" spc="-1" strike="noStrike">
                <a:latin typeface="Arial"/>
              </a:rPr>
              <a:t>    </a:t>
            </a:r>
            <a:r>
              <a:rPr b="0" lang="en-IN" sz="4800" spc="-1" strike="noStrike">
                <a:latin typeface="Arial"/>
              </a:rPr>
              <a:t>//code that may throw an exception    </a:t>
            </a:r>
            <a:endParaRPr b="0" lang="en-IN" sz="4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800" spc="-1" strike="noStrike">
                <a:latin typeface="Arial"/>
              </a:rPr>
              <a:t>    </a:t>
            </a:r>
            <a:r>
              <a:rPr b="0" lang="en-IN" sz="4800" spc="-1" strike="noStrike">
                <a:latin typeface="Arial"/>
              </a:rPr>
              <a:t>}catch(Exception_class_Name ref){}    </a:t>
            </a:r>
            <a:endParaRPr b="0" lang="en-IN" sz="4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800" spc="-1" strike="noStrike">
                <a:latin typeface="Arial"/>
              </a:rPr>
              <a:t>Syntax of try-finally block</a:t>
            </a:r>
            <a:endParaRPr b="0" lang="en-IN" sz="4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800" spc="-1" strike="noStrike">
                <a:latin typeface="Arial"/>
              </a:rPr>
              <a:t>    </a:t>
            </a:r>
            <a:r>
              <a:rPr b="0" lang="en-IN" sz="4800" spc="-1" strike="noStrike">
                <a:latin typeface="Arial"/>
              </a:rPr>
              <a:t>try{    </a:t>
            </a:r>
            <a:endParaRPr b="0" lang="en-IN" sz="4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800" spc="-1" strike="noStrike">
                <a:latin typeface="Arial"/>
              </a:rPr>
              <a:t>    </a:t>
            </a:r>
            <a:r>
              <a:rPr b="0" lang="en-IN" sz="4800" spc="-1" strike="noStrike">
                <a:latin typeface="Arial"/>
              </a:rPr>
              <a:t>//code that may throw an exception    </a:t>
            </a:r>
            <a:endParaRPr b="0" lang="en-IN" sz="4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800" spc="-1" strike="noStrike">
                <a:latin typeface="Arial"/>
              </a:rPr>
              <a:t>    </a:t>
            </a:r>
            <a:r>
              <a:rPr b="0" lang="en-IN" sz="4800" spc="-1" strike="noStrike">
                <a:latin typeface="Arial"/>
              </a:rPr>
              <a:t>}finally{}    </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35" name="PlaceHolder 2"/>
          <p:cNvSpPr>
            <a:spLocks noGrp="1"/>
          </p:cNvSpPr>
          <p:nvPr>
            <p:ph/>
          </p:nvPr>
        </p:nvSpPr>
        <p:spPr>
          <a:xfrm>
            <a:off x="540000" y="1260000"/>
            <a:ext cx="8997120" cy="32371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Java catch block</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pic>
        <p:nvPicPr>
          <p:cNvPr id="837" name="" descr=""/>
          <p:cNvPicPr/>
          <p:nvPr/>
        </p:nvPicPr>
        <p:blipFill>
          <a:blip r:embed="rId1"/>
          <a:stretch/>
        </p:blipFill>
        <p:spPr>
          <a:xfrm>
            <a:off x="2508480" y="1260000"/>
            <a:ext cx="6066720" cy="3705120"/>
          </a:xfrm>
          <a:prstGeom prst="rect">
            <a:avLst/>
          </a:prstGeom>
          <a:ln w="18000">
            <a:solidFill>
              <a:srgbClr val="74b531"/>
            </a:solidFill>
            <a:round/>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39" name="PlaceHolder 2"/>
          <p:cNvSpPr>
            <a:spLocks noGrp="1"/>
          </p:cNvSpPr>
          <p:nvPr>
            <p:ph/>
          </p:nvPr>
        </p:nvSpPr>
        <p:spPr>
          <a:xfrm>
            <a:off x="540000" y="1260000"/>
            <a:ext cx="8997120" cy="3237120"/>
          </a:xfrm>
          <a:prstGeom prst="rect">
            <a:avLst/>
          </a:prstGeom>
          <a:noFill/>
          <a:ln w="0">
            <a:noFill/>
          </a:ln>
        </p:spPr>
        <p:txBody>
          <a:bodyPr lIns="0" rIns="0" tIns="0" bIns="0" anchor="t">
            <a:normAutofit fontScale="3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public class TryCatchExample6 {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public static void main(String[] args) {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int i=50;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int j=0;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int data;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try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data=i/j; //may throw exception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handling the exception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catch(Exception e)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resolving the exception in catch block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System.out.println(i/(j+2));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Exception</a:t>
            </a:r>
            <a:endParaRPr b="0" lang="en-IN" sz="3300" spc="-1" strike="noStrike">
              <a:latin typeface="Arial"/>
            </a:endParaRPr>
          </a:p>
        </p:txBody>
      </p:sp>
      <p:sp>
        <p:nvSpPr>
          <p:cNvPr id="803" name="PlaceHolder 2"/>
          <p:cNvSpPr>
            <a:spLocks noGrp="1"/>
          </p:cNvSpPr>
          <p:nvPr>
            <p:ph/>
          </p:nvPr>
        </p:nvSpPr>
        <p:spPr>
          <a:xfrm>
            <a:off x="540000" y="1260000"/>
            <a:ext cx="4388760" cy="3417120"/>
          </a:xfrm>
          <a:prstGeom prst="rect">
            <a:avLst/>
          </a:prstGeom>
          <a:noFill/>
          <a:ln w="0">
            <a:noFill/>
          </a:ln>
        </p:spPr>
        <p:txBody>
          <a:bodyPr lIns="0" rIns="0" tIns="0" bIns="0" anchor="t">
            <a:normAutofit fontScale="80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What is Exception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Exception Handling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What is Error</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Advantage of Exception Handling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Hierarchy of Exception Class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Types of Exception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Exception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Scenarios where an exception may occur</a:t>
            </a:r>
            <a:endParaRPr b="0" lang="en-IN" sz="2400" spc="-1" strike="noStrike">
              <a:latin typeface="Arial"/>
            </a:endParaRPr>
          </a:p>
        </p:txBody>
      </p:sp>
      <p:sp>
        <p:nvSpPr>
          <p:cNvPr id="804" name="PlaceHolder 3"/>
          <p:cNvSpPr>
            <a:spLocks noGrp="1"/>
          </p:cNvSpPr>
          <p:nvPr>
            <p:ph/>
          </p:nvPr>
        </p:nvSpPr>
        <p:spPr>
          <a:xfrm>
            <a:off x="5151600" y="1260000"/>
            <a:ext cx="4388760" cy="3417120"/>
          </a:xfrm>
          <a:prstGeom prst="rect">
            <a:avLst/>
          </a:prstGeom>
          <a:noFill/>
          <a:ln w="0">
            <a:noFill/>
          </a:ln>
        </p:spPr>
        <p:txBody>
          <a:bodyPr lIns="0" rIns="0" tIns="0" bIns="0" anchor="t">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41" name="PlaceHolder 2"/>
          <p:cNvSpPr>
            <a:spLocks noGrp="1"/>
          </p:cNvSpPr>
          <p:nvPr>
            <p:ph/>
          </p:nvPr>
        </p:nvSpPr>
        <p:spPr>
          <a:xfrm>
            <a:off x="540000" y="1260000"/>
            <a:ext cx="8997120" cy="3237120"/>
          </a:xfrm>
          <a:prstGeom prst="rect">
            <a:avLst/>
          </a:prstGeom>
          <a:noFill/>
          <a:ln w="0">
            <a:noFill/>
          </a:ln>
        </p:spPr>
        <p:txBody>
          <a:bodyPr lIns="0" rIns="0" tIns="0" bIns="0" anchor="t">
            <a:normAutofit fontScale="15000"/>
          </a:bodyPr>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public class TryCatchExample6 {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public static void main(String[] args) {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int i=50;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int j=0;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int data;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try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data=i/j; //may throw exception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handling the exception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catch(Exception e)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resolving the exception in catch block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System.out.println(i/(j+2));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a:t>
            </a:r>
            <a:endParaRPr b="0" lang="en-IN" sz="66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6600" spc="-1" strike="noStrike">
                <a:latin typeface="Arial"/>
              </a:rPr>
              <a:t>    </a:t>
            </a:r>
            <a:r>
              <a:rPr b="0" lang="en-IN" sz="6600" spc="-1" strike="noStrike">
                <a:latin typeface="Arial"/>
              </a:rPr>
              <a:t>}  </a:t>
            </a:r>
            <a:endParaRPr b="0" lang="en-IN" sz="6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Java Nested try block</a:t>
            </a:r>
            <a:endParaRPr b="0" lang="en-IN" sz="4400" spc="-1" strike="noStrike">
              <a:latin typeface="Arial"/>
            </a:endParaRPr>
          </a:p>
        </p:txBody>
      </p:sp>
      <p:sp>
        <p:nvSpPr>
          <p:cNvPr id="843" name="PlaceHolder 2"/>
          <p:cNvSpPr>
            <a:spLocks noGrp="1"/>
          </p:cNvSpPr>
          <p:nvPr>
            <p:ph/>
          </p:nvPr>
        </p:nvSpPr>
        <p:spPr>
          <a:xfrm>
            <a:off x="324000" y="1428120"/>
            <a:ext cx="9069840" cy="3286440"/>
          </a:xfrm>
          <a:prstGeom prst="rect">
            <a:avLst/>
          </a:prstGeom>
          <a:noFill/>
          <a:ln w="0">
            <a:noFill/>
          </a:ln>
        </p:spPr>
        <p:txBody>
          <a:bodyPr lIns="0" rIns="0" tIns="0" bIns="0" anchor="t">
            <a:normAutofit fontScale="98000"/>
          </a:bodyPr>
          <a:p>
            <a:pPr marL="432000" indent="-324000" algn="just">
              <a:lnSpc>
                <a:spcPct val="100000"/>
              </a:lnSpc>
              <a:spcBef>
                <a:spcPts val="1417"/>
              </a:spcBef>
              <a:buClr>
                <a:srgbClr val="000000"/>
              </a:buClr>
              <a:buSzPct val="45000"/>
              <a:buFont typeface="Wingdings" charset="2"/>
              <a:buChar char=""/>
            </a:pPr>
            <a:r>
              <a:rPr b="0" lang="en-IN" sz="2000" spc="-1" strike="noStrike">
                <a:latin typeface="Arial"/>
              </a:rPr>
              <a:t>In Java, using a try block inside another try block is permitted. It is called as nested try block. Every statement that we enter a statement in try block, context of that exception is pushed onto the stack.</a:t>
            </a:r>
            <a:endParaRPr b="0" lang="en-IN" sz="20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2000" spc="-1" strike="noStrike">
                <a:latin typeface="Arial"/>
              </a:rPr>
              <a:t>For example, the inner try block can be used to handle ArrayIndexOutOfBoundsException while the outer try block can handle the ArithemeticException (division by zero).</a:t>
            </a:r>
            <a:endParaRPr b="0" lang="en-IN" sz="20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Why use nested try block</a:t>
            </a:r>
            <a:endParaRPr b="0" lang="en-IN" sz="4400" spc="-1" strike="noStrike">
              <a:latin typeface="Arial"/>
            </a:endParaRPr>
          </a:p>
        </p:txBody>
      </p:sp>
      <p:sp>
        <p:nvSpPr>
          <p:cNvPr id="845"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Sometimes a situation may arise where a part of a block may cause one error and the entire block itself may cause another error. In such cases, exception handlers have to be nested.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subTitle"/>
          </p:nvPr>
        </p:nvSpPr>
        <p:spPr>
          <a:xfrm>
            <a:off x="504000" y="188280"/>
            <a:ext cx="9069840" cy="4386240"/>
          </a:xfrm>
          <a:prstGeom prst="rect">
            <a:avLst/>
          </a:prstGeom>
          <a:noFill/>
          <a:ln w="0">
            <a:noFill/>
          </a:ln>
        </p:spPr>
        <p:txBody>
          <a:bodyPr lIns="0" rIns="0" tIns="0" bIns="0" anchor="ctr">
            <a:noAutofit/>
          </a:bodyPr>
          <a:p>
            <a:pPr>
              <a:lnSpc>
                <a:spcPct val="100000"/>
              </a:lnSpc>
            </a:pPr>
            <a:r>
              <a:rPr b="0" lang="en-IN" sz="800" spc="-1" strike="noStrike">
                <a:latin typeface="Arial"/>
              </a:rPr>
              <a:t>Syntax:</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//main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try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1;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2;        //try catch block within another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try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3;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4;        //try catch block within nested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try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5;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6;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catch(Exception e2)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//exception message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catch(Exception e1)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//exception message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 block of parent (outer)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catch(Exception e3)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//exception message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PlaceHolder 1"/>
          <p:cNvSpPr>
            <a:spLocks noGrp="1"/>
          </p:cNvSpPr>
          <p:nvPr>
            <p:ph type="subTitle"/>
          </p:nvPr>
        </p:nvSpPr>
        <p:spPr>
          <a:xfrm>
            <a:off x="504000" y="188280"/>
            <a:ext cx="9069840" cy="4386240"/>
          </a:xfrm>
          <a:prstGeom prst="rect">
            <a:avLst/>
          </a:prstGeom>
          <a:noFill/>
          <a:ln w="0">
            <a:noFill/>
          </a:ln>
        </p:spPr>
        <p:txBody>
          <a:bodyPr lIns="0" rIns="0" tIns="0" bIns="0" anchor="ctr">
            <a:noAutofit/>
          </a:bodyPr>
          <a:p>
            <a:pPr>
              <a:lnSpc>
                <a:spcPct val="100000"/>
              </a:lnSpc>
            </a:pPr>
            <a:r>
              <a:rPr b="0" lang="en-IN" sz="800" spc="-1" strike="noStrike">
                <a:latin typeface="Arial"/>
              </a:rPr>
              <a:t>Syntax:</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//main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try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1;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2;        //try catch block within another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try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3;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4;        //try catch block within nested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try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5;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statement 6;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catch(Exception e2)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//exception message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catch(Exception e1)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//exception message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 block of parent (outer) try block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catch(Exception e3)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//exception message  </a:t>
            </a:r>
            <a:endParaRPr b="0" lang="en-IN" sz="800" spc="-1" strike="noStrike">
              <a:latin typeface="Arial"/>
            </a:endParaRPr>
          </a:p>
          <a:p>
            <a:pPr>
              <a:lnSpc>
                <a:spcPct val="100000"/>
              </a:lnSpc>
            </a:pPr>
            <a:r>
              <a:rPr b="0" lang="en-IN" sz="800" spc="-1" strike="noStrike">
                <a:latin typeface="Arial"/>
              </a:rPr>
              <a:t>    </a:t>
            </a:r>
            <a:r>
              <a:rPr b="0" lang="en-IN" sz="800" spc="-1" strike="noStrike">
                <a:latin typeface="Arial"/>
              </a:rPr>
              <a:t>}    </a:t>
            </a:r>
            <a:endParaRPr b="0" lang="en-IN" sz="800" spc="-1" strike="noStrike">
              <a:latin typeface="Arial"/>
            </a:endParaRPr>
          </a:p>
          <a:p>
            <a:pPr>
              <a:lnSpc>
                <a:spcPct val="100000"/>
              </a:lnSpc>
            </a:pPr>
            <a:r>
              <a:rPr b="0" lang="en-IN" sz="800" spc="-1" strike="noStrike">
                <a:latin typeface="Arial"/>
              </a:rPr>
              <a:t>   </a:t>
            </a: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Why use nested try block</a:t>
            </a:r>
            <a:endParaRPr b="0" lang="en-IN" sz="4400" spc="-1" strike="noStrike">
              <a:latin typeface="Arial"/>
            </a:endParaRPr>
          </a:p>
        </p:txBody>
      </p:sp>
      <p:sp>
        <p:nvSpPr>
          <p:cNvPr id="849"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Sometimes a situation may arise where a part of a block may cause one error and the entire block itself may cause another error. In such cases, exception handlers have to be nested.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example</a:t>
            </a:r>
            <a:endParaRPr b="0" lang="en-IN" sz="4400" spc="-1" strike="noStrike">
              <a:latin typeface="Arial"/>
            </a:endParaRPr>
          </a:p>
        </p:txBody>
      </p:sp>
      <p:sp>
        <p:nvSpPr>
          <p:cNvPr id="851"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600" spc="-1" strike="noStrike">
                <a:latin typeface="Arial"/>
              </a:rPr>
              <a:t>Let's see an example where we place a try block within another try block for two different exceptions.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subTitle"/>
          </p:nvPr>
        </p:nvSpPr>
        <p:spPr>
          <a:xfrm>
            <a:off x="468720" y="-846000"/>
            <a:ext cx="9069840" cy="6064560"/>
          </a:xfrm>
          <a:prstGeom prst="rect">
            <a:avLst/>
          </a:prstGeom>
          <a:noFill/>
          <a:ln w="0">
            <a:noFill/>
          </a:ln>
        </p:spPr>
        <p:txBody>
          <a:bodyPr lIns="0" rIns="0" tIns="0" bIns="0" anchor="ctr">
            <a:noAutofit/>
          </a:bodyPr>
          <a:p>
            <a:pPr>
              <a:lnSpc>
                <a:spcPct val="100000"/>
              </a:lnSpc>
            </a:pPr>
            <a:r>
              <a:rPr b="0" lang="en-IN" sz="1050" spc="-1" strike="noStrike">
                <a:latin typeface="Arial"/>
              </a:rPr>
              <a:t>    </a:t>
            </a:r>
            <a:r>
              <a:rPr b="0" lang="en-IN" sz="1050" spc="-1" strike="noStrike">
                <a:latin typeface="Arial"/>
              </a:rPr>
              <a:t>public class NestedTryBlock{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public static void main(String args[]){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//outer try block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try{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//inner try block 1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try{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System.out.println("going to divide by 0");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int b =39/0;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//catch block of inner try block 1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catch(ArithmeticException e)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System.out.println(e);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//inner try block 2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try{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int a[]=new int[5];    </a:t>
            </a:r>
            <a:endParaRPr b="0" lang="en-IN" sz="1050" spc="-1" strike="noStrike">
              <a:latin typeface="Arial"/>
            </a:endParaRPr>
          </a:p>
          <a:p>
            <a:pPr>
              <a:lnSpc>
                <a:spcPct val="100000"/>
              </a:lnSpc>
            </a:pP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//assigning the value out of array bounds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a[5]=4;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//catch block of inner try block 2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catch(ArrayIndexOutOfBoundsException e)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System.out.println(e);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System.out.println("other statement");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//catch block of outer try block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catch(Exception e)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System.out.println("handled the exception (outer catch)");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System.out.println("normal flow..");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a:p>
            <a:pPr>
              <a:lnSpc>
                <a:spcPct val="100000"/>
              </a:lnSpc>
            </a:pPr>
            <a:r>
              <a:rPr b="0" lang="en-IN" sz="1050" spc="-1" strike="noStrike">
                <a:latin typeface="Arial"/>
              </a:rPr>
              <a:t>    </a:t>
            </a:r>
            <a:r>
              <a:rPr b="0" lang="en-IN" sz="1050" spc="-1" strike="noStrike">
                <a:latin typeface="Arial"/>
              </a:rPr>
              <a:t>}  </a:t>
            </a: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Java finally block</a:t>
            </a:r>
            <a:endParaRPr b="0" lang="en-IN" sz="4400" spc="-1" strike="noStrike">
              <a:latin typeface="Arial"/>
            </a:endParaRPr>
          </a:p>
        </p:txBody>
      </p:sp>
      <p:sp>
        <p:nvSpPr>
          <p:cNvPr id="854"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Java finally block is a block used to execute important code such as closing the connection, etc.</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Java finally block is always executed whether an exception is handled or not. Therefore, it contains all the necessary statements that need to be printed regardless of the exception occurs or not.</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PlaceHolder 1"/>
          <p:cNvSpPr>
            <a:spLocks noGrp="1"/>
          </p:cNvSpPr>
          <p:nvPr>
            <p:ph type="title"/>
          </p:nvPr>
        </p:nvSpPr>
        <p:spPr>
          <a:xfrm>
            <a:off x="504000" y="187200"/>
            <a:ext cx="9069840" cy="1017720"/>
          </a:xfrm>
          <a:prstGeom prst="rect">
            <a:avLst/>
          </a:prstGeom>
          <a:noFill/>
          <a:ln w="0">
            <a:noFill/>
          </a:ln>
        </p:spPr>
        <p:txBody>
          <a:bodyPr lIns="0" rIns="0" tIns="0" bIns="0" anchor="ctr">
            <a:noAutofit/>
          </a:bodyPr>
          <a:p>
            <a:pPr algn="ctr">
              <a:lnSpc>
                <a:spcPct val="100000"/>
              </a:lnSpc>
            </a:pPr>
            <a:r>
              <a:rPr b="0" lang="en-IN" sz="2400" spc="-1" strike="noStrike">
                <a:latin typeface="Arial"/>
              </a:rPr>
              <a:t>The finally block follows the try-catch block.</a:t>
            </a:r>
            <a:br/>
            <a:r>
              <a:rPr b="0" lang="en-IN" sz="2400" spc="-1" strike="noStrike">
                <a:latin typeface="Arial"/>
              </a:rPr>
              <a:t>Flowchart of finally block</a:t>
            </a:r>
            <a:br/>
            <a:endParaRPr b="0" lang="en-IN" sz="2400" spc="-1" strike="noStrike">
              <a:latin typeface="Arial"/>
            </a:endParaRPr>
          </a:p>
        </p:txBody>
      </p:sp>
      <p:pic>
        <p:nvPicPr>
          <p:cNvPr id="856" name="" descr=""/>
          <p:cNvPicPr/>
          <p:nvPr/>
        </p:nvPicPr>
        <p:blipFill>
          <a:blip r:embed="rId1"/>
          <a:stretch/>
        </p:blipFill>
        <p:spPr>
          <a:xfrm>
            <a:off x="3242160" y="1326240"/>
            <a:ext cx="4242240" cy="32882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What is Exception in Java</a:t>
            </a:r>
            <a:endParaRPr b="0" lang="en-IN" sz="3300" spc="-1" strike="noStrike">
              <a:latin typeface="Arial"/>
            </a:endParaRPr>
          </a:p>
        </p:txBody>
      </p:sp>
      <p:sp>
        <p:nvSpPr>
          <p:cNvPr id="806" name="PlaceHolder 2"/>
          <p:cNvSpPr>
            <a:spLocks noGrp="1"/>
          </p:cNvSpPr>
          <p:nvPr>
            <p:ph/>
          </p:nvPr>
        </p:nvSpPr>
        <p:spPr>
          <a:xfrm>
            <a:off x="540000" y="1260000"/>
            <a:ext cx="8997120" cy="32371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Dictionary Meaning: Exception is an abnormal condition.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 Java, an exception is an event that disrupts the normal flow of the program. It is an object which is thrown at runtime.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Why use Java finally block</a:t>
            </a:r>
            <a:endParaRPr b="0" lang="en-IN" sz="4400" spc="-1" strike="noStrike">
              <a:latin typeface="Arial"/>
            </a:endParaRPr>
          </a:p>
        </p:txBody>
      </p:sp>
      <p:sp>
        <p:nvSpPr>
          <p:cNvPr id="858"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93000"/>
          </a:bodyPr>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finally block in Java can be used to put "cleanup" code such as closing a file, closing connection, etc.</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The important statements to be printed can be placed in the finally block.</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PlaceHolder 1"/>
          <p:cNvSpPr>
            <a:spLocks noGrp="1"/>
          </p:cNvSpPr>
          <p:nvPr>
            <p:ph type="title"/>
          </p:nvPr>
        </p:nvSpPr>
        <p:spPr>
          <a:xfrm>
            <a:off x="504000" y="46440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Usage of Java finally</a:t>
            </a:r>
            <a:endParaRPr b="0" lang="en-IN" sz="4400" spc="-1" strike="noStrike">
              <a:latin typeface="Arial"/>
            </a:endParaRPr>
          </a:p>
        </p:txBody>
      </p:sp>
      <p:sp>
        <p:nvSpPr>
          <p:cNvPr id="860"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83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Let's see the different cases where Java finally block can be used.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Case 1: When an exception does not occur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Case 2: When an exception occurr but not handled by the catch block</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Case 3: When an exception occurs and is handled by the catch block</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Java throw Exception</a:t>
            </a:r>
            <a:endParaRPr b="0" lang="en-IN" sz="4400" spc="-1" strike="noStrike">
              <a:latin typeface="Arial"/>
            </a:endParaRPr>
          </a:p>
        </p:txBody>
      </p:sp>
      <p:sp>
        <p:nvSpPr>
          <p:cNvPr id="862"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gn="just">
              <a:lnSpc>
                <a:spcPct val="100000"/>
              </a:lnSpc>
              <a:spcBef>
                <a:spcPts val="1417"/>
              </a:spcBef>
              <a:buClr>
                <a:srgbClr val="000000"/>
              </a:buClr>
              <a:buSzPct val="45000"/>
              <a:buFont typeface="Wingdings" charset="2"/>
              <a:buChar char=""/>
            </a:pPr>
            <a:r>
              <a:rPr b="0" lang="en-IN" sz="2000" spc="-1" strike="noStrike">
                <a:latin typeface="Arial"/>
              </a:rPr>
              <a:t>In Java, exceptions allows us to write good quality codes where the errors are checked at the compile time instead of runtime and we can create custom exceptions making the code recovery and debugging easier.</a:t>
            </a:r>
            <a:endParaRPr b="0" lang="en-IN" sz="20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Java throw keyword</a:t>
            </a:r>
            <a:endParaRPr b="0" lang="en-IN" sz="4400" spc="-1" strike="noStrike">
              <a:latin typeface="Arial"/>
            </a:endParaRPr>
          </a:p>
        </p:txBody>
      </p:sp>
      <p:sp>
        <p:nvSpPr>
          <p:cNvPr id="864"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Java throw keyword is used to throw an exception explicitly.</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We specify the exception object which is to be thrown. The Exception has some message with it that provides the error description. These exceptions may be related to user inputs, server, etc.</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We can throw either checked or unchecked exceptions in Java by throw keyword. It is mainly used to throw a custom exception. We will discuss custom exceptions later in this section.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PlaceHolder 1"/>
          <p:cNvSpPr>
            <a:spLocks noGrp="1"/>
          </p:cNvSpPr>
          <p:nvPr>
            <p:ph type="title"/>
          </p:nvPr>
        </p:nvSpPr>
        <p:spPr>
          <a:xfrm>
            <a:off x="504000" y="225720"/>
            <a:ext cx="9069840" cy="94428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2400" spc="-1" strike="noStrike">
                <a:latin typeface="Arial"/>
              </a:rPr>
              <a:t>The Java throw keyword is used to throw an exception explicitly.</a:t>
            </a:r>
            <a:endParaRPr b="0" lang="en-IN" sz="2400" spc="-1" strike="noStrike">
              <a:latin typeface="Arial"/>
            </a:endParaRPr>
          </a:p>
        </p:txBody>
      </p:sp>
      <p:sp>
        <p:nvSpPr>
          <p:cNvPr id="866"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70000"/>
          </a:bodyPr>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We specify the exception object which is to be thrown. The Exception has some message with it that provides the error description. These exceptions may be related to user inputs, server, etc.</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We can throw either checked or unchecked exceptions in Java by throw keyword. It is mainly used to throw a custom exception. We will discuss custom exceptions later in this section.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example</a:t>
            </a:r>
            <a:endParaRPr b="0" lang="en-IN" sz="4400" spc="-1" strike="noStrike">
              <a:latin typeface="Arial"/>
            </a:endParaRPr>
          </a:p>
        </p:txBody>
      </p:sp>
      <p:sp>
        <p:nvSpPr>
          <p:cNvPr id="868"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27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class TestThrow1 {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//function to check if person is eligible to vote or not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validate(int age) {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if(age&lt;18) {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//throw Arithmetic exception if not eligible to vote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throw new ArithmeticException("Person is not eligible to vote");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else {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System.out.println("Person is eligible to vote!!");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//main method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//calling the function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validate(13);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System.out.println("rest of the code...");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Java throws keyword</a:t>
            </a:r>
            <a:endParaRPr b="0" lang="en-IN" sz="4400" spc="-1" strike="noStrike">
              <a:latin typeface="Arial"/>
            </a:endParaRPr>
          </a:p>
        </p:txBody>
      </p:sp>
      <p:sp>
        <p:nvSpPr>
          <p:cNvPr id="870"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89000"/>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The Java throws keyword is used to declare an exception. It gives an information to the programmer that there may occur an exception. So, it is better for the programmer to provide the exception handling code so that the normal flow of the program can be maintained.</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Exception Handling is mainly used to handle the checked exceptions. If there occurs any unchecked exception such as NullPointerException, it is programmers' fault that he is not checking the code before it being used.</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Syntax of Java throws</a:t>
            </a:r>
            <a:endParaRPr b="0" lang="en-IN" sz="4400" spc="-1" strike="noStrike">
              <a:latin typeface="Arial"/>
            </a:endParaRPr>
          </a:p>
        </p:txBody>
      </p:sp>
      <p:sp>
        <p:nvSpPr>
          <p:cNvPr id="872" name="PlaceHolder 2"/>
          <p:cNvSpPr>
            <a:spLocks noGrp="1"/>
          </p:cNvSpPr>
          <p:nvPr>
            <p:ph/>
          </p:nvPr>
        </p:nvSpPr>
        <p:spPr>
          <a:xfrm>
            <a:off x="288720" y="1116000"/>
            <a:ext cx="9069840" cy="3286440"/>
          </a:xfrm>
          <a:prstGeom prst="rect">
            <a:avLst/>
          </a:prstGeom>
          <a:noFill/>
          <a:ln w="0">
            <a:noFill/>
          </a:ln>
        </p:spPr>
        <p:txBody>
          <a:bodyPr lIns="0" rIns="0" tIns="0" bIns="0" anchor="t">
            <a:normAutofit fontScale="35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return_type method_name() throws exception_class_name{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//method code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Which exception should be declared?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Ans: Checked exception only, because: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unchecked exception: under our control so we can correct our code.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error: beyond our control. For example, we are unable to do anything if there occurs VirtualMachineError or StackOverflowError.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Advantage of Java throws keyword</a:t>
            </a:r>
            <a:endParaRPr b="0" lang="en-IN" sz="4400" spc="-1" strike="noStrike">
              <a:latin typeface="Arial"/>
            </a:endParaRPr>
          </a:p>
        </p:txBody>
      </p:sp>
      <p:sp>
        <p:nvSpPr>
          <p:cNvPr id="874"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Now Checked Exception can be propagated (forwarded in call stack).</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It provides information to the caller of the method about the exception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lnSpc>
                <a:spcPct val="100000"/>
              </a:lnSpc>
            </a:pPr>
            <a:r>
              <a:rPr b="0" lang="en-IN" sz="4400" spc="-1" strike="noStrike">
                <a:latin typeface="Arial"/>
              </a:rPr>
              <a:t>example</a:t>
            </a:r>
            <a:endParaRPr b="0" lang="en-IN" sz="4400" spc="-1" strike="noStrike">
              <a:latin typeface="Arial"/>
            </a:endParaRPr>
          </a:p>
        </p:txBody>
      </p:sp>
      <p:sp>
        <p:nvSpPr>
          <p:cNvPr id="876"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6000"/>
          </a:bodyPr>
          <a:p>
            <a:pPr marL="432000" indent="-324000">
              <a:lnSpc>
                <a:spcPct val="100000"/>
              </a:lnSpc>
              <a:spcBef>
                <a:spcPts val="1417"/>
              </a:spcBef>
              <a:buClr>
                <a:srgbClr val="000000"/>
              </a:buClr>
              <a:buSzPct val="45000"/>
              <a:buFont typeface="Wingdings" charset="2"/>
              <a:buChar char=""/>
            </a:pPr>
            <a:r>
              <a:rPr b="0" lang="en-IN" sz="12780" spc="-1" strike="noStrike">
                <a:latin typeface="Arial"/>
              </a:rPr>
              <a:t>Java throws Example</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Let's see the example of Java throws clause which describes that checked exceptions can be propagated by throws keyword.</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Testthrows1.java</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import java.io.IOException;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class Testthrows1{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void m()throws IOException{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throw new IOException("device error");//checked exception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void n()throws IOException{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m();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void p(){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try{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n();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}catch(Exception e){System.out.println("exception handled");}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public static void main(String args[]){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Testthrows1 obj=new Testthrows1();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obj.p();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System.out.println("normal flow...");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    </a:t>
            </a:r>
            <a:r>
              <a:rPr b="0" lang="en-IN" sz="12780" spc="-1" strike="noStrike">
                <a:latin typeface="Arial"/>
              </a:rPr>
              <a:t>}  </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2780" spc="-1" strike="noStrike">
                <a:latin typeface="Arial"/>
              </a:rPr>
              <a:t>Test it Now</a:t>
            </a:r>
            <a:endParaRPr b="0" lang="en-IN" sz="1278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Exception Handling in Java</a:t>
            </a:r>
            <a:endParaRPr b="0" lang="en-IN" sz="3300" spc="-1" strike="noStrike">
              <a:latin typeface="Arial"/>
            </a:endParaRPr>
          </a:p>
        </p:txBody>
      </p:sp>
      <p:sp>
        <p:nvSpPr>
          <p:cNvPr id="808" name="PlaceHolder 2"/>
          <p:cNvSpPr>
            <a:spLocks noGrp="1"/>
          </p:cNvSpPr>
          <p:nvPr>
            <p:ph type="subTitle"/>
          </p:nvPr>
        </p:nvSpPr>
        <p:spPr>
          <a:xfrm>
            <a:off x="540000" y="1259640"/>
            <a:ext cx="8997120" cy="3417120"/>
          </a:xfrm>
          <a:prstGeom prst="rect">
            <a:avLst/>
          </a:prstGeom>
          <a:noFill/>
          <a:ln w="0">
            <a:noFill/>
          </a:ln>
        </p:spPr>
        <p:txBody>
          <a:bodyPr lIns="0" rIns="0" tIns="0" bIns="0" anchor="ctr">
            <a:noAutofit/>
          </a:bodyPr>
          <a:p>
            <a:pPr>
              <a:lnSpc>
                <a:spcPct val="100000"/>
              </a:lnSpc>
            </a:pPr>
            <a:r>
              <a:rPr b="0" lang="en-IN" sz="2400" spc="-1" strike="noStrike">
                <a:latin typeface="Arial"/>
              </a:rPr>
              <a:t>The Exception Handling in Java is one of the powerful mechanism to handle the runtime errors so that the normal flow of the application can be maintained.</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latin typeface="Arial"/>
              </a:rPr>
              <a:t>In this tutorial, we will learn about Java exceptions, it's types, and the difference between checked and unchecked exceptions.</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78"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6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There are two cases: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Case 1: We have caught the exception i.e. we have handled the exception using try/catch block.</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Case 2: We have declared the exception i.e. specified throws keyword with the method.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title"/>
          </p:nvPr>
        </p:nvSpPr>
        <p:spPr>
          <a:xfrm>
            <a:off x="-71280" y="-1485720"/>
            <a:ext cx="9069840" cy="944280"/>
          </a:xfrm>
          <a:prstGeom prst="rect">
            <a:avLst/>
          </a:prstGeom>
          <a:noFill/>
          <a:ln w="0">
            <a:noFill/>
          </a:ln>
        </p:spPr>
        <p:txBody>
          <a:bodyPr lIns="0" rIns="0" tIns="0" bIns="0" anchor="ctr">
            <a:noAutofit/>
          </a:bodyPr>
          <a:p>
            <a:pPr algn="ctr">
              <a:lnSpc>
                <a:spcPct val="100000"/>
              </a:lnSpc>
            </a:pPr>
            <a:r>
              <a:rPr b="0" lang="en-IN" sz="2600" spc="-1" strike="noStrike">
                <a:latin typeface="Arial"/>
              </a:rPr>
              <a:t>Case 1: Handle Exception Using try-catch block</a:t>
            </a:r>
            <a:endParaRPr b="0" lang="en-IN" sz="2600" spc="-1" strike="noStrike">
              <a:latin typeface="Arial"/>
            </a:endParaRPr>
          </a:p>
        </p:txBody>
      </p:sp>
      <p:sp>
        <p:nvSpPr>
          <p:cNvPr id="880"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21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n case we handle the exception, the code will be executed fine whether exception occurs during the program or not.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Testthrows2.java</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java.io.*;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M{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method()throws IOException{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throw new IOException("device error");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class Testthrows2{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try{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 m=new M();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m.method();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}catch(Exception e){System.out.println("exception handled");}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System.out.println("normal flow...");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Test it Now</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PlaceHolder 1"/>
          <p:cNvSpPr>
            <a:spLocks noGrp="1"/>
          </p:cNvSpPr>
          <p:nvPr>
            <p:ph type="title"/>
          </p:nvPr>
        </p:nvSpPr>
        <p:spPr>
          <a:xfrm>
            <a:off x="504000" y="226080"/>
            <a:ext cx="9069840" cy="94428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82"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1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Case 2: Declare Exception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 case we declare the exception, if exception does not occur, the code will be executed fine.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 case we declare the exception and the exception occurs, it will be thrown at runtime because throws does not handle the exception.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Let's see examples for both the scenario.</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 If exception does not occur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Testthrows3.java</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java.io.*;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M{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method()throws IOException{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System.out.println("device operation performed");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Testthrows3{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args[])throws IOException{//declare exception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 m=new M();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m.method();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System.out.println("normal flow...");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PlaceHolder 1"/>
          <p:cNvSpPr>
            <a:spLocks noGrp="1"/>
          </p:cNvSpPr>
          <p:nvPr>
            <p:ph type="title"/>
          </p:nvPr>
        </p:nvSpPr>
        <p:spPr>
          <a:xfrm>
            <a:off x="504000" y="74160"/>
            <a:ext cx="9069840" cy="1248480"/>
          </a:xfrm>
          <a:prstGeom prst="rect">
            <a:avLst/>
          </a:prstGeom>
          <a:noFill/>
          <a:ln w="0">
            <a:noFill/>
          </a:ln>
        </p:spPr>
        <p:txBody>
          <a:bodyPr lIns="0" rIns="0" tIns="0" bIns="0" anchor="ctr">
            <a:noAutofit/>
          </a:bodyPr>
          <a:p>
            <a:pPr algn="ctr">
              <a:lnSpc>
                <a:spcPct val="100000"/>
              </a:lnSpc>
            </a:pPr>
            <a:r>
              <a:rPr b="0" lang="en-IN" sz="4400" spc="-1" strike="noStrike">
                <a:latin typeface="Arial"/>
              </a:rPr>
              <a:t>B) If exception occurs</a:t>
            </a:r>
            <a:br/>
            <a:endParaRPr b="0" lang="en-IN" sz="4400" spc="-1" strike="noStrike">
              <a:latin typeface="Arial"/>
            </a:endParaRPr>
          </a:p>
        </p:txBody>
      </p:sp>
      <p:sp>
        <p:nvSpPr>
          <p:cNvPr id="884" name="PlaceHolder 2"/>
          <p:cNvSpPr>
            <a:spLocks noGrp="1"/>
          </p:cNvSpPr>
          <p:nvPr>
            <p:ph/>
          </p:nvPr>
        </p:nvSpPr>
        <p:spPr>
          <a:xfrm>
            <a:off x="504000" y="1326600"/>
            <a:ext cx="9069840" cy="3286440"/>
          </a:xfrm>
          <a:prstGeom prst="rect">
            <a:avLst/>
          </a:prstGeom>
          <a:noFill/>
          <a:ln w="0">
            <a:noFill/>
          </a:ln>
        </p:spPr>
        <p:txBody>
          <a:bodyPr lIns="0" rIns="0" tIns="0" bIns="0" anchor="t">
            <a:normAutofit fontScale="2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java.io.*;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M{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method()throws IOException{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throw new IOException("device error");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Testthrows4{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args[])throws IOException{//declare exception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 m=new M();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m.method();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System.out.println("normal flow...");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Chained Exception in Java</a:t>
            </a:r>
            <a:endParaRPr b="0" lang="en-IN" sz="4400" spc="-1" strike="noStrike">
              <a:latin typeface="Arial"/>
            </a:endParaRPr>
          </a:p>
        </p:txBody>
      </p:sp>
      <p:sp>
        <p:nvSpPr>
          <p:cNvPr id="88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50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Two new constructors and two new methods were added to Throwable class to support chained exception.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Throwable(Throwable cause)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Throwable(String str, Throwable cause)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the first constructor, the paramter cause specifies the actual cause of exception. In the second form, it allows us to add an exception description in string form with the actual cause of exception.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Chained Exception</a:t>
            </a:r>
            <a:endParaRPr b="0" lang="en-IN" sz="4400" spc="-1" strike="noStrike">
              <a:latin typeface="Arial"/>
            </a:endParaRPr>
          </a:p>
        </p:txBody>
      </p:sp>
      <p:sp>
        <p:nvSpPr>
          <p:cNvPr id="888"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getCause() method returns the actual cause associated with current exception.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initCause() set an underlying cause(exception) with invoking exception.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Basic I/O </a:t>
            </a:r>
            <a:endParaRPr b="0" lang="en-IN" sz="4400" spc="-1" strike="noStrike">
              <a:latin typeface="Arial"/>
            </a:endParaRPr>
          </a:p>
        </p:txBody>
      </p:sp>
      <p:sp>
        <p:nvSpPr>
          <p:cNvPr id="890"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1000"/>
          </a:bodyPr>
          <a:p>
            <a:pPr>
              <a:lnSpc>
                <a:spcPct val="100000"/>
              </a:lnSpc>
              <a:spcBef>
                <a:spcPts val="1417"/>
              </a:spcBef>
            </a:pPr>
            <a:r>
              <a:rPr b="0" lang="en-IN" sz="3200" spc="-1" strike="noStrike">
                <a:latin typeface="Arial"/>
              </a:rPr>
              <a:t> </a:t>
            </a:r>
            <a:r>
              <a:rPr b="0" lang="en-IN" sz="3200" spc="-1" strike="noStrike">
                <a:latin typeface="Arial"/>
              </a:rPr>
              <a:t>Java I/O (Input and Output) is used to process the input and produce the output.</a:t>
            </a: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r>
              <a:rPr b="0" lang="en-IN" sz="3200" spc="-1" strike="noStrike">
                <a:latin typeface="Arial"/>
              </a:rPr>
              <a:t>Java uses the concept of a stream to make I/O operation fast. The java.io package contains all the classes required for input and output operations.</a:t>
            </a: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r>
              <a:rPr b="0" lang="en-IN" sz="3200" spc="-1" strike="noStrike">
                <a:latin typeface="Arial"/>
              </a:rPr>
              <a:t>We can perform file handling in Java by Java I/O API.</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Stream</a:t>
            </a:r>
            <a:endParaRPr b="0" lang="en-IN" sz="4400" spc="-1" strike="noStrike">
              <a:latin typeface="Arial"/>
            </a:endParaRPr>
          </a:p>
        </p:txBody>
      </p:sp>
      <p:sp>
        <p:nvSpPr>
          <p:cNvPr id="892"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47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 stream is a sequence of data. In Java, a stream is composed of bytes. It's called a stream because it is like a stream of water that continues to flow.</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Java, 3 streams are created for us automatically. All these streams are attached with the console.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1) System.out: standard output stream</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2) System.in: standard input stream</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3) System.err: standard error stream</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PlaceHolder 1"/>
          <p:cNvSpPr>
            <a:spLocks noGrp="1"/>
          </p:cNvSpPr>
          <p:nvPr>
            <p:ph type="title"/>
          </p:nvPr>
        </p:nvSpPr>
        <p:spPr>
          <a:xfrm>
            <a:off x="504000" y="74160"/>
            <a:ext cx="9070920" cy="124956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OutputStream</a:t>
            </a:r>
            <a:br/>
            <a:r>
              <a:rPr b="0" lang="en-IN" sz="4400" spc="-1" strike="noStrike">
                <a:latin typeface="Arial"/>
              </a:rPr>
              <a:t> </a:t>
            </a:r>
            <a:endParaRPr b="0" lang="en-IN" sz="4400" spc="-1" strike="noStrike">
              <a:latin typeface="Arial"/>
            </a:endParaRPr>
          </a:p>
        </p:txBody>
      </p:sp>
      <p:sp>
        <p:nvSpPr>
          <p:cNvPr id="89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Java application uses an output stream to write data to a destination; it may be a file, an array, peripheral device or socket.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504000" y="74160"/>
            <a:ext cx="9070920" cy="1249560"/>
          </a:xfrm>
          <a:prstGeom prst="rect">
            <a:avLst/>
          </a:prstGeom>
          <a:noFill/>
          <a:ln w="0">
            <a:noFill/>
          </a:ln>
        </p:spPr>
        <p:txBody>
          <a:bodyPr lIns="0" rIns="0" tIns="0" bIns="0" anchor="ctr">
            <a:noAutofit/>
          </a:bodyPr>
          <a:p>
            <a:pPr algn="ctr">
              <a:lnSpc>
                <a:spcPct val="100000"/>
              </a:lnSpc>
            </a:pPr>
            <a:r>
              <a:rPr b="0" lang="en-IN" sz="4400" spc="-1" strike="noStrike">
                <a:latin typeface="Arial"/>
              </a:rPr>
              <a:t>InputStream</a:t>
            </a:r>
            <a:br/>
            <a:endParaRPr b="0" lang="en-IN" sz="4400" spc="-1" strike="noStrike">
              <a:latin typeface="Arial"/>
            </a:endParaRPr>
          </a:p>
        </p:txBody>
      </p:sp>
      <p:sp>
        <p:nvSpPr>
          <p:cNvPr id="89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3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Java application uses an input stream to read data from a source; it may be a file, an array, peripheral device or socket.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Let's understand the working of Java OutputStream and InputStream by the figure given below.</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What is Exception Handling</a:t>
            </a:r>
            <a:endParaRPr b="0" lang="en-IN" sz="3300" spc="-1" strike="noStrike">
              <a:latin typeface="Arial"/>
            </a:endParaRPr>
          </a:p>
        </p:txBody>
      </p:sp>
      <p:sp>
        <p:nvSpPr>
          <p:cNvPr id="810" name="PlaceHolder 2"/>
          <p:cNvSpPr>
            <a:spLocks noGrp="1"/>
          </p:cNvSpPr>
          <p:nvPr>
            <p:ph/>
          </p:nvPr>
        </p:nvSpPr>
        <p:spPr>
          <a:xfrm>
            <a:off x="540000" y="1260000"/>
            <a:ext cx="8997120" cy="32371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Exception Handling is a mechanism to handle runtime errors such as ClassNotFoundException, IOException, SQLException, RemoteException, etc.</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InputStream</a:t>
            </a:r>
            <a:endParaRPr b="0" lang="en-IN" sz="4400" spc="-1" strike="noStrike">
              <a:latin typeface="Arial"/>
            </a:endParaRPr>
          </a:p>
        </p:txBody>
      </p:sp>
      <p:pic>
        <p:nvPicPr>
          <p:cNvPr id="898" name="" descr=""/>
          <p:cNvPicPr/>
          <p:nvPr/>
        </p:nvPicPr>
        <p:blipFill>
          <a:blip r:embed="rId1"/>
          <a:stretch/>
        </p:blipFill>
        <p:spPr>
          <a:xfrm>
            <a:off x="503640" y="1529280"/>
            <a:ext cx="9070920" cy="288216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Basic I/O </a:t>
            </a:r>
            <a:endParaRPr b="0" lang="en-IN" sz="4400" spc="-1" strike="noStrike">
              <a:latin typeface="Arial"/>
            </a:endParaRPr>
          </a:p>
        </p:txBody>
      </p:sp>
      <p:sp>
        <p:nvSpPr>
          <p:cNvPr id="900"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5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Byte stream</a:t>
            </a:r>
            <a:endParaRPr b="0" lang="en-IN" sz="3200" spc="-1" strike="noStrike">
              <a:latin typeface="Arial"/>
            </a:endParaRPr>
          </a:p>
          <a:p>
            <a:pPr>
              <a:lnSpc>
                <a:spcPct val="100000"/>
              </a:lnSpc>
              <a:spcBef>
                <a:spcPts val="1417"/>
              </a:spcBef>
            </a:pPr>
            <a:r>
              <a:rPr b="0" lang="en-IN" sz="3200" spc="-1" strike="noStrike">
                <a:latin typeface="Arial"/>
              </a:rPr>
              <a:t>ByteStream classes are used to read bytes from the input stream and write bytes to the output stream. In other words, we can say that ByteStream classes read/write the data of 8-bits. We can store video, audio, characters, etc., by using ByteStream classes. These classes are part of the java.io package.</a:t>
            </a: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r>
              <a:rPr b="0" lang="en-IN" sz="3200" spc="-1" strike="noStrike">
                <a:latin typeface="Arial"/>
              </a:rPr>
              <a:t>The ByteStream classes are divided into two types of classes, i.e., InputStream and OutputStream. These classes are abstract and the super classes of all the Input/Output stream classes.</a:t>
            </a:r>
            <a:endParaRPr b="0" lang="en-IN" sz="3200" spc="-1" strike="noStrike">
              <a:latin typeface="Arial"/>
            </a:endParaRPr>
          </a:p>
          <a:p>
            <a:pPr>
              <a:lnSpc>
                <a:spcPct val="100000"/>
              </a:lnSpc>
              <a:spcBef>
                <a:spcPts val="1417"/>
              </a:spcBef>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PlaceHolder 1"/>
          <p:cNvSpPr>
            <a:spLocks noGrp="1"/>
          </p:cNvSpPr>
          <p:nvPr>
            <p:ph type="title"/>
          </p:nvPr>
        </p:nvSpPr>
        <p:spPr>
          <a:xfrm>
            <a:off x="468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InputStream ClasS</a:t>
            </a:r>
            <a:endParaRPr b="0" lang="en-IN" sz="4400" spc="-1" strike="noStrike">
              <a:latin typeface="Arial"/>
            </a:endParaRPr>
          </a:p>
        </p:txBody>
      </p:sp>
      <p:sp>
        <p:nvSpPr>
          <p:cNvPr id="90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The InputStream class provides methods to read bytes from a file, console or memory. It is an abstract class and can't be instantiated; however, various classes inherit the InputStream class and override its methods. The subclasses of InputStream class are given in the following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OutputStream Class</a:t>
            </a:r>
            <a:endParaRPr b="0" lang="en-IN" sz="4400" spc="-1" strike="noStrike">
              <a:latin typeface="Arial"/>
            </a:endParaRPr>
          </a:p>
        </p:txBody>
      </p:sp>
      <p:sp>
        <p:nvSpPr>
          <p:cNvPr id="90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1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OutputStream is an abstract class that is used to write 8-bit bytes to the stream. It is the superclass of all the output stream classes. This class can't be instantiated; however, it is inherited by various subclasses that are given in the following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subTitle"/>
          </p:nvPr>
        </p:nvSpPr>
        <p:spPr>
          <a:xfrm>
            <a:off x="504000" y="177120"/>
            <a:ext cx="9072000" cy="4437000"/>
          </a:xfrm>
          <a:prstGeom prst="rect">
            <a:avLst/>
          </a:prstGeom>
          <a:noFill/>
          <a:ln w="0">
            <a:noFill/>
          </a:ln>
        </p:spPr>
        <p:txBody>
          <a:bodyPr lIns="0" rIns="0" tIns="0" bIns="0" anchor="ctr">
            <a:noAutofit/>
          </a:bodyPr>
          <a:p>
            <a:r>
              <a:rPr b="0" lang="en-IN" sz="1200" spc="-1" strike="noStrike">
                <a:latin typeface="Arial"/>
              </a:rPr>
              <a:t>    </a:t>
            </a:r>
            <a:r>
              <a:rPr b="0" lang="en-IN" sz="1200" spc="-1" strike="noStrike">
                <a:latin typeface="Arial"/>
              </a:rPr>
              <a:t>import java.io.ByteArrayInputStream;  </a:t>
            </a:r>
            <a:endParaRPr b="0" lang="en-IN" sz="1200" spc="-1" strike="noStrike">
              <a:latin typeface="Arial"/>
            </a:endParaRPr>
          </a:p>
          <a:p>
            <a:r>
              <a:rPr b="0" lang="en-IN" sz="1200" spc="-1" strike="noStrike">
                <a:latin typeface="Arial"/>
              </a:rPr>
              <a:t>    </a:t>
            </a:r>
            <a:r>
              <a:rPr b="0" lang="en-IN" sz="1200" spc="-1" strike="noStrike">
                <a:latin typeface="Arial"/>
              </a:rPr>
              <a:t>import java.io.File;  </a:t>
            </a:r>
            <a:endParaRPr b="0" lang="en-IN" sz="1200" spc="-1" strike="noStrike">
              <a:latin typeface="Arial"/>
            </a:endParaRPr>
          </a:p>
          <a:p>
            <a:r>
              <a:rPr b="0" lang="en-IN" sz="1200" spc="-1" strike="noStrike">
                <a:latin typeface="Arial"/>
              </a:rPr>
              <a:t>    </a:t>
            </a:r>
            <a:r>
              <a:rPr b="0" lang="en-IN" sz="1200" spc="-1" strike="noStrike">
                <a:latin typeface="Arial"/>
              </a:rPr>
              <a:t>import java.io.FileInputStream;  </a:t>
            </a:r>
            <a:endParaRPr b="0" lang="en-IN" sz="1200" spc="-1" strike="noStrike">
              <a:latin typeface="Arial"/>
            </a:endParaRPr>
          </a:p>
          <a:p>
            <a:r>
              <a:rPr b="0" lang="en-IN" sz="1200" spc="-1" strike="noStrike">
                <a:latin typeface="Arial"/>
              </a:rPr>
              <a:t>    </a:t>
            </a:r>
            <a:r>
              <a:rPr b="0" lang="en-IN" sz="1200" spc="-1" strike="noStrike">
                <a:latin typeface="Arial"/>
              </a:rPr>
              <a:t>import java.io.FileNotFoundException;  </a:t>
            </a:r>
            <a:endParaRPr b="0" lang="en-IN" sz="1200" spc="-1" strike="noStrike">
              <a:latin typeface="Arial"/>
            </a:endParaRPr>
          </a:p>
          <a:p>
            <a:r>
              <a:rPr b="0" lang="en-IN" sz="1200" spc="-1" strike="noStrike">
                <a:latin typeface="Arial"/>
              </a:rPr>
              <a:t>    </a:t>
            </a:r>
            <a:r>
              <a:rPr b="0" lang="en-IN" sz="1200" spc="-1" strike="noStrike">
                <a:latin typeface="Arial"/>
              </a:rPr>
              <a:t>import java.io.FileOutputStream;  </a:t>
            </a:r>
            <a:endParaRPr b="0" lang="en-IN" sz="1200" spc="-1" strike="noStrike">
              <a:latin typeface="Arial"/>
            </a:endParaRPr>
          </a:p>
          <a:p>
            <a:r>
              <a:rPr b="0" lang="en-IN" sz="1200" spc="-1" strike="noStrike">
                <a:latin typeface="Arial"/>
              </a:rPr>
              <a:t>    </a:t>
            </a:r>
            <a:r>
              <a:rPr b="0" lang="en-IN" sz="1200" spc="-1" strike="noStrike">
                <a:latin typeface="Arial"/>
              </a:rPr>
              <a:t>import java.io.IOException;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r>
              <a:rPr b="0" lang="en-IN" sz="1200" spc="-1" strike="noStrike">
                <a:latin typeface="Arial"/>
              </a:rPr>
              <a:t>public class InputOutputStreamExample {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r>
              <a:rPr b="0" lang="en-IN" sz="1200" spc="-1" strike="noStrike">
                <a:latin typeface="Arial"/>
              </a:rPr>
              <a:t>public static void main(String[] args) throws IOException {  </a:t>
            </a:r>
            <a:endParaRPr b="0" lang="en-IN" sz="1200" spc="-1" strike="noStrike">
              <a:latin typeface="Arial"/>
            </a:endParaRPr>
          </a:p>
          <a:p>
            <a:r>
              <a:rPr b="0" lang="en-IN" sz="1200" spc="-1" strike="noStrike">
                <a:latin typeface="Arial"/>
              </a:rPr>
              <a:t>    </a:t>
            </a:r>
            <a:r>
              <a:rPr b="0" lang="en-IN" sz="1200" spc="-1" strike="noStrike">
                <a:latin typeface="Arial"/>
              </a:rPr>
              <a:t>// TODO Auto-generated method stub  </a:t>
            </a:r>
            <a:endParaRPr b="0" lang="en-IN" sz="1200" spc="-1" strike="noStrike">
              <a:latin typeface="Arial"/>
            </a:endParaRPr>
          </a:p>
          <a:p>
            <a:r>
              <a:rPr b="0" lang="en-IN" sz="1200" spc="-1" strike="noStrike">
                <a:latin typeface="Arial"/>
              </a:rPr>
              <a:t>    </a:t>
            </a:r>
            <a:r>
              <a:rPr b="0" lang="en-IN" sz="1200" spc="-1" strike="noStrike">
                <a:latin typeface="Arial"/>
              </a:rPr>
              <a:t>byte content[] = "Jtp is the best website to learn new technologies".getBytes();  </a:t>
            </a:r>
            <a:endParaRPr b="0" lang="en-IN" sz="1200" spc="-1" strike="noStrike">
              <a:latin typeface="Arial"/>
            </a:endParaRPr>
          </a:p>
          <a:p>
            <a:r>
              <a:rPr b="0" lang="en-IN" sz="1200" spc="-1" strike="noStrike">
                <a:latin typeface="Arial"/>
              </a:rPr>
              <a:t>    </a:t>
            </a:r>
            <a:r>
              <a:rPr b="0" lang="en-IN" sz="1200" spc="-1" strike="noStrike">
                <a:latin typeface="Arial"/>
              </a:rPr>
              <a:t>ByteArrayInputStream inputStream = new ByteArrayInputStream(content);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r>
              <a:rPr b="0" lang="en-IN" sz="1200" spc="-1" strike="noStrike">
                <a:latin typeface="Arial"/>
              </a:rPr>
              <a:t>inputStream.read(content);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r>
              <a:rPr b="0" lang="en-IN" sz="1200" spc="-1" strike="noStrike">
                <a:latin typeface="Arial"/>
              </a:rPr>
              <a:t>File newFile = new File("/Users/MyUser/Desktop/MyNewFile.doc");  </a:t>
            </a:r>
            <a:endParaRPr b="0" lang="en-IN" sz="1200" spc="-1" strike="noStrike">
              <a:latin typeface="Arial"/>
            </a:endParaRPr>
          </a:p>
          <a:p>
            <a:r>
              <a:rPr b="0" lang="en-IN" sz="1200" spc="-1" strike="noStrike">
                <a:latin typeface="Arial"/>
              </a:rPr>
              <a:t>    </a:t>
            </a:r>
            <a:r>
              <a:rPr b="0" lang="en-IN" sz="1200" spc="-1" strike="noStrike">
                <a:latin typeface="Arial"/>
              </a:rPr>
              <a:t>FileOutputStream outputStream = new FileOutputStream(newFile);  </a:t>
            </a:r>
            <a:endParaRPr b="0" lang="en-IN" sz="1200" spc="-1" strike="noStrike">
              <a:latin typeface="Arial"/>
            </a:endParaRPr>
          </a:p>
          <a:p>
            <a:r>
              <a:rPr b="0" lang="en-IN" sz="1200" spc="-1" strike="noStrike">
                <a:latin typeface="Arial"/>
              </a:rPr>
              <a:t>    </a:t>
            </a:r>
            <a:r>
              <a:rPr b="0" lang="en-IN" sz="1200" spc="-1" strike="noStrike">
                <a:latin typeface="Arial"/>
              </a:rPr>
              <a:t>outputStream.write(content);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r>
              <a:rPr b="0" lang="en-IN" sz="1200" spc="-1" strike="noStrike">
                <a:latin typeface="Arial"/>
              </a:rPr>
              <a:t>}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endParaRPr b="0" lang="en-IN" sz="1200" spc="-1" strike="noStrike">
              <a:latin typeface="Arial"/>
            </a:endParaRPr>
          </a:p>
          <a:p>
            <a:r>
              <a:rPr b="0" lang="en-IN" sz="1200" spc="-1" strike="noStrike">
                <a:latin typeface="Arial"/>
              </a:rPr>
              <a:t>    </a:t>
            </a:r>
            <a:r>
              <a:rPr b="0" lang="en-IN" sz="1200" spc="-1" strike="noStrike">
                <a:latin typeface="Arial"/>
              </a:rPr>
              <a:t>}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CharacterStream Classes in Java</a:t>
            </a:r>
            <a:endParaRPr b="0" lang="en-IN" sz="4400" spc="-1" strike="noStrike">
              <a:latin typeface="Arial"/>
            </a:endParaRPr>
          </a:p>
        </p:txBody>
      </p:sp>
      <p:sp>
        <p:nvSpPr>
          <p:cNvPr id="90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6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java.io package provides CharacterStream classes to overcome the limitations of ByteStream classes, which can only handle the 8-bit bytes and is not compatible to work directly with the Unicode characters. CharacterStream classes are used to work with 16-bit Unicode characters. They can perform operations on characters, char arrays and Strings.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However, the CharacterStream classes are mainly used to read characters from the source and write them to the destination. For this purpose, the CharacterStream classes are divided into two types of classes, I.e., Reader class and Writer class.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Reader Class</a:t>
            </a:r>
            <a:endParaRPr b="0" lang="en-IN" sz="4400" spc="-1" strike="noStrike">
              <a:latin typeface="Arial"/>
            </a:endParaRPr>
          </a:p>
        </p:txBody>
      </p:sp>
      <p:sp>
        <p:nvSpPr>
          <p:cNvPr id="909"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6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Reader class is used to read the 16-bit </a:t>
            </a:r>
            <a:r>
              <a:rPr b="0" lang="en-IN" sz="3200" spc="-1" strike="noStrike">
                <a:latin typeface="Arial"/>
              </a:rPr>
              <a:t>characters from the input stream. However, it is </a:t>
            </a:r>
            <a:r>
              <a:rPr b="0" lang="en-IN" sz="3200" spc="-1" strike="noStrike">
                <a:latin typeface="Arial"/>
              </a:rPr>
              <a:t>an abstract class and can't be instantiated, but </a:t>
            </a:r>
            <a:r>
              <a:rPr b="0" lang="en-IN" sz="3200" spc="-1" strike="noStrike">
                <a:latin typeface="Arial"/>
              </a:rPr>
              <a:t>there are various subclasses that inherit the </a:t>
            </a:r>
            <a:r>
              <a:rPr b="0" lang="en-IN" sz="3200" spc="-1" strike="noStrike">
                <a:latin typeface="Arial"/>
              </a:rPr>
              <a:t>Reader class and override the methods of the </a:t>
            </a:r>
            <a:r>
              <a:rPr b="0" lang="en-IN" sz="3200" spc="-1" strike="noStrike">
                <a:latin typeface="Arial"/>
              </a:rPr>
              <a:t>Reader class. All methods of the Reader class </a:t>
            </a:r>
            <a:r>
              <a:rPr b="0" lang="en-IN" sz="3200" spc="-1" strike="noStrike">
                <a:latin typeface="Arial"/>
              </a:rPr>
              <a:t>throw an IOException. The subclasses of the </a:t>
            </a:r>
            <a:r>
              <a:rPr b="0" lang="en-IN" sz="3200" spc="-1" strike="noStrike">
                <a:latin typeface="Arial"/>
              </a:rPr>
              <a:t>Reader class are given in the following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Writer Class</a:t>
            </a:r>
            <a:endParaRPr b="0" lang="en-IN" sz="4400" spc="-1" strike="noStrike">
              <a:latin typeface="Arial"/>
            </a:endParaRPr>
          </a:p>
        </p:txBody>
      </p:sp>
      <p:sp>
        <p:nvSpPr>
          <p:cNvPr id="911"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4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Writer class is used to write 16-bit Unicode characters to the output stream. The methods of the Writer class generate IOException. Like Reader class, Writer class is also an abstract class that cannot be instantiated; therefore, the subclasses of the Writer class are used to write the characters onto the output stream. The subclasses of the Writer class are given in the below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Create a File in Java</a:t>
            </a:r>
            <a:endParaRPr b="0" lang="en-IN" sz="4400" spc="-1" strike="noStrike">
              <a:latin typeface="Arial"/>
            </a:endParaRPr>
          </a:p>
        </p:txBody>
      </p:sp>
      <p:sp>
        <p:nvSpPr>
          <p:cNvPr id="913"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9000"/>
          </a:bodyPr>
          <a:p>
            <a:pPr marL="432000" indent="-324000">
              <a:spcBef>
                <a:spcPts val="1417"/>
              </a:spcBef>
              <a:buClr>
                <a:srgbClr val="000000"/>
              </a:buClr>
              <a:buSzPct val="45000"/>
              <a:buFont typeface="Wingdings" charset="2"/>
              <a:buChar char=""/>
            </a:pPr>
            <a:r>
              <a:rPr b="0" lang="en-IN" sz="3200" spc="-1" strike="noStrike">
                <a:latin typeface="Arial"/>
              </a:rPr>
              <a:t>How to Create a File in Java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Java, creating a file is easy by using pre-defined classes and packages. There are three ways to create a file.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Using File.createNewFile()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Using FileOutputStream class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Using File.createFile()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Java File.createNewFile() method</a:t>
            </a:r>
            <a:endParaRPr b="0" lang="en-IN" sz="4400" spc="-1" strike="noStrike">
              <a:latin typeface="Arial"/>
            </a:endParaRPr>
          </a:p>
        </p:txBody>
      </p:sp>
      <p:sp>
        <p:nvSpPr>
          <p:cNvPr id="915"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5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File.createNewFile() is a method of File class which belongs to a java.io package. It does not accept any argument. The method automatically creates a new, empty file. The method returns a boolean value: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true, if the file created successfully.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false, if the file already exists.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When we initialize File class object, we provide the file name and then we can call createNewFile() method of the File class to create a new file in Java.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File.createNewFile() method throws java.io.IOException if an I/O error occurred. It also throws SecurityException if a security manager exists and its SecurityManager.checkWriter(java.lang.String) method denies write access to the file. The signature of the method is: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boolean createNewFile() throws IOException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Error</a:t>
            </a:r>
            <a:endParaRPr b="0" lang="en-IN" sz="3300" spc="-1" strike="noStrike">
              <a:latin typeface="Arial"/>
            </a:endParaRPr>
          </a:p>
        </p:txBody>
      </p:sp>
      <p:sp>
        <p:nvSpPr>
          <p:cNvPr id="812" name="PlaceHolder 2"/>
          <p:cNvSpPr>
            <a:spLocks noGrp="1"/>
          </p:cNvSpPr>
          <p:nvPr>
            <p:ph/>
          </p:nvPr>
        </p:nvSpPr>
        <p:spPr>
          <a:xfrm>
            <a:off x="540000" y="1260000"/>
            <a:ext cx="8997120" cy="32371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1800" spc="-1" strike="noStrike">
                <a:latin typeface="Arial"/>
              </a:rPr>
              <a:t>error is an action that is inaccurate or incorrect. </a:t>
            </a:r>
            <a:endParaRPr b="0" lang="en-IN" sz="1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1800" spc="-1" strike="noStrike">
                <a:latin typeface="Arial"/>
              </a:rPr>
              <a:t>In Java, Exception, and Error both are subclasses of the Java Throwable class that belongs to java.lang package.</a:t>
            </a:r>
            <a:endParaRPr b="0" lang="en-IN" sz="1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813" name="" descr=""/>
          <p:cNvPicPr/>
          <p:nvPr/>
        </p:nvPicPr>
        <p:blipFill>
          <a:blip r:embed="rId1"/>
          <a:stretch/>
        </p:blipFill>
        <p:spPr>
          <a:xfrm>
            <a:off x="2309040" y="2186280"/>
            <a:ext cx="5530680" cy="3720960"/>
          </a:xfrm>
          <a:prstGeom prst="rect">
            <a:avLst/>
          </a:prstGeom>
          <a:ln w="18000">
            <a:solidFill>
              <a:srgbClr val="74b531"/>
            </a:solidFill>
            <a:round/>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Java FileOutputStream</a:t>
            </a:r>
            <a:endParaRPr b="0" lang="en-IN" sz="4400" spc="-1" strike="noStrike">
              <a:latin typeface="Arial"/>
            </a:endParaRPr>
          </a:p>
        </p:txBody>
      </p:sp>
      <p:sp>
        <p:nvSpPr>
          <p:cNvPr id="91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6000"/>
          </a:bodyPr>
          <a:p>
            <a:pPr marL="432000" indent="-324000">
              <a:spcBef>
                <a:spcPts val="1417"/>
              </a:spcBef>
              <a:buClr>
                <a:srgbClr val="000000"/>
              </a:buClr>
              <a:buSzPct val="45000"/>
              <a:buFont typeface="Wingdings" charset="2"/>
              <a:buChar char=""/>
            </a:pPr>
            <a:r>
              <a:rPr b="0" lang="en-IN" sz="3200" spc="-1" strike="noStrike">
                <a:latin typeface="Arial"/>
              </a:rPr>
              <a:t>Java FileOutputStream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file Output stream writes data to a file. Java FileOutputStream class also provide support for files. It belongs to the java.io package. It stores the data into bytes. We use FileOutputStream class when we need to write some data into the created file. The FileOutputStream class provides a constructor to create a file. The signature of the constructor is: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subTitle"/>
          </p:nvPr>
        </p:nvSpPr>
        <p:spPr>
          <a:xfrm>
            <a:off x="504000" y="94320"/>
            <a:ext cx="9072000" cy="4608360"/>
          </a:xfrm>
          <a:prstGeom prst="rect">
            <a:avLst/>
          </a:prstGeom>
          <a:noFill/>
          <a:ln w="0">
            <a:noFill/>
          </a:ln>
        </p:spPr>
        <p:txBody>
          <a:bodyPr lIns="0" rIns="0" tIns="0" bIns="0" anchor="ctr">
            <a:noAutofit/>
          </a:bodyPr>
          <a:p>
            <a:r>
              <a:rPr b="0" lang="en-IN" sz="1300" spc="-1" strike="noStrike">
                <a:latin typeface="Arial"/>
              </a:rPr>
              <a:t>    </a:t>
            </a:r>
            <a:r>
              <a:rPr b="0" lang="en-IN" sz="1300" spc="-1" strike="noStrike">
                <a:latin typeface="Arial"/>
              </a:rPr>
              <a:t>import java.io.FileOutputStream;  </a:t>
            </a:r>
            <a:endParaRPr b="0" lang="en-IN" sz="1300" spc="-1" strike="noStrike">
              <a:latin typeface="Arial"/>
            </a:endParaRPr>
          </a:p>
          <a:p>
            <a:r>
              <a:rPr b="0" lang="en-IN" sz="1300" spc="-1" strike="noStrike">
                <a:latin typeface="Arial"/>
              </a:rPr>
              <a:t>    </a:t>
            </a:r>
            <a:r>
              <a:rPr b="0" lang="en-IN" sz="1300" spc="-1" strike="noStrike">
                <a:latin typeface="Arial"/>
              </a:rPr>
              <a:t>import java.util.Scanner;  </a:t>
            </a:r>
            <a:endParaRPr b="0" lang="en-IN" sz="1300" spc="-1" strike="noStrike">
              <a:latin typeface="Arial"/>
            </a:endParaRPr>
          </a:p>
          <a:p>
            <a:r>
              <a:rPr b="0" lang="en-IN" sz="1300" spc="-1" strike="noStrike">
                <a:latin typeface="Arial"/>
              </a:rPr>
              <a:t>    </a:t>
            </a:r>
            <a:r>
              <a:rPr b="0" lang="en-IN" sz="1300" spc="-1" strike="noStrike">
                <a:latin typeface="Arial"/>
              </a:rPr>
              <a:t>public class CreateFileExample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public static void main(String args[])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try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Scanner sc=new Scanner(System.in);         //object of Scanner class  </a:t>
            </a:r>
            <a:endParaRPr b="0" lang="en-IN" sz="1300" spc="-1" strike="noStrike">
              <a:latin typeface="Arial"/>
            </a:endParaRPr>
          </a:p>
          <a:p>
            <a:r>
              <a:rPr b="0" lang="en-IN" sz="1300" spc="-1" strike="noStrike">
                <a:latin typeface="Arial"/>
              </a:rPr>
              <a:t>    </a:t>
            </a:r>
            <a:r>
              <a:rPr b="0" lang="en-IN" sz="1300" spc="-1" strike="noStrike">
                <a:latin typeface="Arial"/>
              </a:rPr>
              <a:t>System.out.print("Enter the file name: ");  </a:t>
            </a:r>
            <a:endParaRPr b="0" lang="en-IN" sz="1300" spc="-1" strike="noStrike">
              <a:latin typeface="Arial"/>
            </a:endParaRPr>
          </a:p>
          <a:p>
            <a:r>
              <a:rPr b="0" lang="en-IN" sz="1300" spc="-1" strike="noStrike">
                <a:latin typeface="Arial"/>
              </a:rPr>
              <a:t>    </a:t>
            </a:r>
            <a:r>
              <a:rPr b="0" lang="en-IN" sz="1300" spc="-1" strike="noStrike">
                <a:latin typeface="Arial"/>
              </a:rPr>
              <a:t>String name=sc.nextLine();              //variable name to store the file name  </a:t>
            </a:r>
            <a:endParaRPr b="0" lang="en-IN" sz="1300" spc="-1" strike="noStrike">
              <a:latin typeface="Arial"/>
            </a:endParaRPr>
          </a:p>
          <a:p>
            <a:r>
              <a:rPr b="0" lang="en-IN" sz="1300" spc="-1" strike="noStrike">
                <a:latin typeface="Arial"/>
              </a:rPr>
              <a:t>    </a:t>
            </a:r>
            <a:r>
              <a:rPr b="0" lang="en-IN" sz="1300" spc="-1" strike="noStrike">
                <a:latin typeface="Arial"/>
              </a:rPr>
              <a:t>FileOutputStream fos=new FileOutputStream(name, true);  // true for append mode  </a:t>
            </a:r>
            <a:endParaRPr b="0" lang="en-IN" sz="1300" spc="-1" strike="noStrike">
              <a:latin typeface="Arial"/>
            </a:endParaRPr>
          </a:p>
          <a:p>
            <a:r>
              <a:rPr b="0" lang="en-IN" sz="1300" spc="-1" strike="noStrike">
                <a:latin typeface="Arial"/>
              </a:rPr>
              <a:t>    </a:t>
            </a:r>
            <a:r>
              <a:rPr b="0" lang="en-IN" sz="1300" spc="-1" strike="noStrike">
                <a:latin typeface="Arial"/>
              </a:rPr>
              <a:t>System.out.print("Enter file content: ");         </a:t>
            </a:r>
            <a:endParaRPr b="0" lang="en-IN" sz="1300" spc="-1" strike="noStrike">
              <a:latin typeface="Arial"/>
            </a:endParaRPr>
          </a:p>
          <a:p>
            <a:r>
              <a:rPr b="0" lang="en-IN" sz="1300" spc="-1" strike="noStrike">
                <a:latin typeface="Arial"/>
              </a:rPr>
              <a:t>    </a:t>
            </a:r>
            <a:r>
              <a:rPr b="0" lang="en-IN" sz="1300" spc="-1" strike="noStrike">
                <a:latin typeface="Arial"/>
              </a:rPr>
              <a:t>String str=sc.nextLine()+"\n";      //str stores the string which we have entered  </a:t>
            </a:r>
            <a:endParaRPr b="0" lang="en-IN" sz="1300" spc="-1" strike="noStrike">
              <a:latin typeface="Arial"/>
            </a:endParaRPr>
          </a:p>
          <a:p>
            <a:r>
              <a:rPr b="0" lang="en-IN" sz="1300" spc="-1" strike="noStrike">
                <a:latin typeface="Arial"/>
              </a:rPr>
              <a:t>    </a:t>
            </a:r>
            <a:r>
              <a:rPr b="0" lang="en-IN" sz="1300" spc="-1" strike="noStrike">
                <a:latin typeface="Arial"/>
              </a:rPr>
              <a:t>byte[] b= str.getBytes();       //converts string into bytes  </a:t>
            </a:r>
            <a:endParaRPr b="0" lang="en-IN" sz="1300" spc="-1" strike="noStrike">
              <a:latin typeface="Arial"/>
            </a:endParaRPr>
          </a:p>
          <a:p>
            <a:r>
              <a:rPr b="0" lang="en-IN" sz="1300" spc="-1" strike="noStrike">
                <a:latin typeface="Arial"/>
              </a:rPr>
              <a:t>    </a:t>
            </a:r>
            <a:r>
              <a:rPr b="0" lang="en-IN" sz="1300" spc="-1" strike="noStrike">
                <a:latin typeface="Arial"/>
              </a:rPr>
              <a:t>fos.write(b);           //writes bytes into file  </a:t>
            </a:r>
            <a:endParaRPr b="0" lang="en-IN" sz="1300" spc="-1" strike="noStrike">
              <a:latin typeface="Arial"/>
            </a:endParaRPr>
          </a:p>
          <a:p>
            <a:r>
              <a:rPr b="0" lang="en-IN" sz="1300" spc="-1" strike="noStrike">
                <a:latin typeface="Arial"/>
              </a:rPr>
              <a:t>    </a:t>
            </a:r>
            <a:r>
              <a:rPr b="0" lang="en-IN" sz="1300" spc="-1" strike="noStrike">
                <a:latin typeface="Arial"/>
              </a:rPr>
              <a:t>fos.close();            //close the file  </a:t>
            </a:r>
            <a:endParaRPr b="0" lang="en-IN" sz="1300" spc="-1" strike="noStrike">
              <a:latin typeface="Arial"/>
            </a:endParaRPr>
          </a:p>
          <a:p>
            <a:r>
              <a:rPr b="0" lang="en-IN" sz="1300" spc="-1" strike="noStrike">
                <a:latin typeface="Arial"/>
              </a:rPr>
              <a:t>    </a:t>
            </a:r>
            <a:r>
              <a:rPr b="0" lang="en-IN" sz="1300" spc="-1" strike="noStrike">
                <a:latin typeface="Arial"/>
              </a:rPr>
              <a:t>System.out.println("file saved.");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catch(Exception e)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e.printStackTrace();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generic collections</a:t>
            </a:r>
            <a:endParaRPr b="0" lang="en-IN" sz="4400" spc="-1" strike="noStrike">
              <a:latin typeface="Arial"/>
            </a:endParaRPr>
          </a:p>
        </p:txBody>
      </p:sp>
      <p:sp>
        <p:nvSpPr>
          <p:cNvPr id="92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en-IN" sz="2200" spc="-1" strike="noStrike">
                <a:latin typeface="Arial"/>
              </a:rPr>
              <a:t>The generic collections are introduced in Java 5 Version. The generic collections disable the type-casting and there is no use of type-casting when it is used in generics. The generic collections are type-safe and checked at compile-time. These generic collections allow the datatypes to pass as parameters to classes. The Compiler is responsible for checking the compatibility of the types.</a:t>
            </a:r>
            <a:endParaRPr b="0" lang="en-IN" sz="2200" spc="-1" strike="noStrike">
              <a:latin typeface="Arial"/>
            </a:endParaRPr>
          </a:p>
          <a:p>
            <a:pPr marL="432000" indent="-324000" algn="just">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Syntax</a:t>
            </a:r>
            <a:endParaRPr b="0" lang="en-IN" sz="4400" spc="-1" strike="noStrike">
              <a:latin typeface="Arial"/>
            </a:endParaRPr>
          </a:p>
        </p:txBody>
      </p:sp>
      <p:sp>
        <p:nvSpPr>
          <p:cNvPr id="92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0000"/>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class&lt;type&gt;, interface&lt;type&gt;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Type safety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Generics allows a single type of object.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 list = new ArrayList(); // before generics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list.add(10);</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list.add("100");</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List&lt;Integer&gt; list1 = new ArrayList&lt;Integer&gt;(); // adding generics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list1.add(10);</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list1.add("100"); // compile-time error.</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2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26000"/>
          </a:bodyPr>
          <a:p>
            <a:pPr marL="432000" indent="-324000">
              <a:spcBef>
                <a:spcPts val="1417"/>
              </a:spcBef>
              <a:buClr>
                <a:srgbClr val="000000"/>
              </a:buClr>
              <a:buSzPct val="45000"/>
              <a:buFont typeface="Wingdings" charset="2"/>
              <a:buChar char=""/>
            </a:pPr>
            <a:r>
              <a:rPr b="0" lang="en-IN" sz="3200" spc="-1" strike="noStrike">
                <a:latin typeface="Arial"/>
              </a:rPr>
              <a:t>Type Casting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No need for type-casting while using generics.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List&lt;String&gt; list = new ArrayList&lt;String&gt;();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list.add("Adithya");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String str = list.get(0); // no need of type-casting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Compile-time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errors are checked at compile-time in generics.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 list = new ArrayList(); // before generics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list.add(10);</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list.add("100");</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List&lt;Integer&gt; list1 = new ArrayList&lt;Integer&gt;(); // adding generics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list1.add(10);</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list1.add("100");// compile-time error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raja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26"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83000"/>
          </a:bodyPr>
          <a:p>
            <a:pPr marL="432000" indent="-324000">
              <a:spcBef>
                <a:spcPts val="1417"/>
              </a:spcBef>
              <a:buClr>
                <a:srgbClr val="000000"/>
              </a:buClr>
              <a:buSzPct val="45000"/>
              <a:buFont typeface="Wingdings" charset="2"/>
              <a:buChar char=""/>
            </a:pPr>
            <a:r>
              <a:rPr b="0" lang="en-IN" sz="3200" spc="-1" strike="noStrike">
                <a:latin typeface="Arial"/>
              </a:rPr>
              <a:t>Advantage of Java Generics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There are mainly 3 advantages of generics. They are as follows: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1) Type-safety: We can hold only a single type of objects in generics. It doesn?t allow to store other objects.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2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9000"/>
          </a:bodyPr>
          <a:p>
            <a:pPr marL="432000" indent="-324000">
              <a:spcBef>
                <a:spcPts val="1417"/>
              </a:spcBef>
              <a:buClr>
                <a:srgbClr val="000000"/>
              </a:buClr>
              <a:buSzPct val="45000"/>
              <a:buFont typeface="Wingdings" charset="2"/>
              <a:buChar char=""/>
            </a:pPr>
            <a:r>
              <a:rPr b="0" lang="en-IN" sz="3200" spc="-1" strike="noStrike">
                <a:latin typeface="Arial"/>
              </a:rPr>
              <a:t>Without Generics, we can store any type of objects.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 list = new ArrayList();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list.add(10);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list.add("10");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With Generics, it is required to specify the type of object we need to store.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List&lt;Integer&gt; list = new ArrayList&lt;Integer&gt;();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list.add(10);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list.add("10");// compile-time error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3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8000"/>
          </a:bodyPr>
          <a:p>
            <a:pPr marL="432000" indent="-324000">
              <a:spcBef>
                <a:spcPts val="1417"/>
              </a:spcBef>
              <a:buClr>
                <a:srgbClr val="000000"/>
              </a:buClr>
              <a:buSzPct val="45000"/>
              <a:buFont typeface="Wingdings" charset="2"/>
              <a:buChar char=""/>
            </a:pPr>
            <a:r>
              <a:rPr b="0" lang="en-IN" sz="3200" spc="-1" strike="noStrike">
                <a:latin typeface="Arial"/>
              </a:rPr>
              <a:t>2) Type casting is not required: There is no need to typecast the object.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Before Generics, we need to type cast.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 list = new ArrayList();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list.add("hello");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s = (String) list.get(0);//typecasting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After Generics, we don't need to typecast the object.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List&lt;String&gt; list = new ArrayList&lt;String&gt;();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list.add("hello");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s = list.get(0);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3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8000"/>
          </a:bodyPr>
          <a:p>
            <a:pPr marL="432000" indent="-324000">
              <a:spcBef>
                <a:spcPts val="1417"/>
              </a:spcBef>
              <a:buClr>
                <a:srgbClr val="000000"/>
              </a:buClr>
              <a:buSzPct val="45000"/>
              <a:buFont typeface="Wingdings" charset="2"/>
              <a:buChar char=""/>
            </a:pPr>
            <a:r>
              <a:rPr b="0" lang="en-IN" sz="3200" spc="-1" strike="noStrike">
                <a:latin typeface="Arial"/>
              </a:rPr>
              <a:t>3) Compile-Time Checking: It is checked at compile time so problem will not occur at runtime. The good programming strategy says it is far better to handle the problem at compile time than runtime.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List&lt;String&gt; list = new ArrayList&lt;String&gt;();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list.add("hello");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list.add(32);//Compile Time Error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Syntax to use generic collection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ClassOrInterface&lt;Type&gt;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Example to use Generics in java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ArrayList&lt;String&gt;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subTitle"/>
          </p:nvPr>
        </p:nvSpPr>
        <p:spPr>
          <a:xfrm>
            <a:off x="504000" y="217080"/>
            <a:ext cx="9072000" cy="4388400"/>
          </a:xfrm>
          <a:prstGeom prst="rect">
            <a:avLst/>
          </a:prstGeom>
          <a:noFill/>
          <a:ln w="0">
            <a:noFill/>
          </a:ln>
        </p:spPr>
        <p:txBody>
          <a:bodyPr lIns="0" rIns="0" tIns="0" bIns="0" anchor="ctr">
            <a:noAutofit/>
          </a:bodyPr>
          <a:p>
            <a:r>
              <a:rPr b="0" lang="en-IN" sz="1800" spc="-1" strike="noStrike">
                <a:latin typeface="Arial"/>
              </a:rPr>
              <a:t>mport java.util.*;  </a:t>
            </a:r>
            <a:endParaRPr b="0" lang="en-IN" sz="1800" spc="-1" strike="noStrike">
              <a:latin typeface="Arial"/>
            </a:endParaRPr>
          </a:p>
          <a:p>
            <a:r>
              <a:rPr b="0" lang="en-IN" sz="1800" spc="-1" strike="noStrike">
                <a:latin typeface="Arial"/>
              </a:rPr>
              <a:t>class TestGenerics1{  </a:t>
            </a:r>
            <a:endParaRPr b="0" lang="en-IN" sz="1800" spc="-1" strike="noStrike">
              <a:latin typeface="Arial"/>
            </a:endParaRPr>
          </a:p>
          <a:p>
            <a:r>
              <a:rPr b="0" lang="en-IN" sz="1800" spc="-1" strike="noStrike">
                <a:latin typeface="Arial"/>
              </a:rPr>
              <a:t>public static void main(String args[]){  </a:t>
            </a:r>
            <a:endParaRPr b="0" lang="en-IN" sz="1800" spc="-1" strike="noStrike">
              <a:latin typeface="Arial"/>
            </a:endParaRPr>
          </a:p>
          <a:p>
            <a:r>
              <a:rPr b="0" lang="en-IN" sz="1800" spc="-1" strike="noStrike">
                <a:latin typeface="Arial"/>
              </a:rPr>
              <a:t>ArrayList&lt;String&gt; list=new ArrayList&lt;String&gt;();  </a:t>
            </a:r>
            <a:endParaRPr b="0" lang="en-IN" sz="1800" spc="-1" strike="noStrike">
              <a:latin typeface="Arial"/>
            </a:endParaRPr>
          </a:p>
          <a:p>
            <a:r>
              <a:rPr b="0" lang="en-IN" sz="1800" spc="-1" strike="noStrike">
                <a:latin typeface="Arial"/>
              </a:rPr>
              <a:t>list.add("rahul");  </a:t>
            </a:r>
            <a:endParaRPr b="0" lang="en-IN" sz="1800" spc="-1" strike="noStrike">
              <a:latin typeface="Arial"/>
            </a:endParaRPr>
          </a:p>
          <a:p>
            <a:r>
              <a:rPr b="0" lang="en-IN" sz="1800" spc="-1" strike="noStrike">
                <a:latin typeface="Arial"/>
              </a:rPr>
              <a:t>list.add("jai");  </a:t>
            </a:r>
            <a:endParaRPr b="0" lang="en-IN" sz="1800" spc="-1" strike="noStrike">
              <a:latin typeface="Arial"/>
            </a:endParaRPr>
          </a:p>
          <a:p>
            <a:r>
              <a:rPr b="0" lang="en-IN" sz="1800" spc="-1" strike="noStrike">
                <a:latin typeface="Arial"/>
              </a:rPr>
              <a:t>//list.add(32);//compile time error  </a:t>
            </a:r>
            <a:endParaRPr b="0" lang="en-IN" sz="1800" spc="-1" strike="noStrike">
              <a:latin typeface="Arial"/>
            </a:endParaRPr>
          </a:p>
          <a:p>
            <a:r>
              <a:rPr b="0" lang="en-IN" sz="1800" spc="-1" strike="noStrike">
                <a:latin typeface="Arial"/>
              </a:rPr>
              <a:t>  </a:t>
            </a:r>
            <a:endParaRPr b="0" lang="en-IN" sz="1800" spc="-1" strike="noStrike">
              <a:latin typeface="Arial"/>
            </a:endParaRPr>
          </a:p>
          <a:p>
            <a:r>
              <a:rPr b="0" lang="en-IN" sz="1800" spc="-1" strike="noStrike">
                <a:latin typeface="Arial"/>
              </a:rPr>
              <a:t>String s=list.get(1);//type casting is not required  </a:t>
            </a:r>
            <a:endParaRPr b="0" lang="en-IN" sz="1800" spc="-1" strike="noStrike">
              <a:latin typeface="Arial"/>
            </a:endParaRPr>
          </a:p>
          <a:p>
            <a:r>
              <a:rPr b="0" lang="en-IN" sz="1800" spc="-1" strike="noStrike">
                <a:latin typeface="Arial"/>
              </a:rPr>
              <a:t>System.out.println("element is: "+s);  </a:t>
            </a:r>
            <a:endParaRPr b="0" lang="en-IN" sz="1800" spc="-1" strike="noStrike">
              <a:latin typeface="Arial"/>
            </a:endParaRPr>
          </a:p>
          <a:p>
            <a:r>
              <a:rPr b="0" lang="en-IN" sz="1800" spc="-1" strike="noStrike">
                <a:latin typeface="Arial"/>
              </a:rPr>
              <a:t>  </a:t>
            </a:r>
            <a:endParaRPr b="0" lang="en-IN" sz="1800" spc="-1" strike="noStrike">
              <a:latin typeface="Arial"/>
            </a:endParaRPr>
          </a:p>
          <a:p>
            <a:r>
              <a:rPr b="0" lang="en-IN" sz="1800" spc="-1" strike="noStrike">
                <a:latin typeface="Arial"/>
              </a:rPr>
              <a:t>Iterator&lt;String&gt; itr=list.iterator();  </a:t>
            </a:r>
            <a:endParaRPr b="0" lang="en-IN" sz="1800" spc="-1" strike="noStrike">
              <a:latin typeface="Arial"/>
            </a:endParaRPr>
          </a:p>
          <a:p>
            <a:r>
              <a:rPr b="0" lang="en-IN" sz="1800" spc="-1" strike="noStrike">
                <a:latin typeface="Arial"/>
              </a:rPr>
              <a:t>while(itr.hasNext()){  </a:t>
            </a:r>
            <a:endParaRPr b="0" lang="en-IN" sz="1800" spc="-1" strike="noStrike">
              <a:latin typeface="Arial"/>
            </a:endParaRPr>
          </a:p>
          <a:p>
            <a:r>
              <a:rPr b="0" lang="en-IN" sz="1800" spc="-1" strike="noStrike">
                <a:latin typeface="Arial"/>
              </a:rPr>
              <a:t>System.out.println(itr.next());  </a:t>
            </a:r>
            <a:endParaRPr b="0" lang="en-IN" sz="1800" spc="-1" strike="noStrike">
              <a:latin typeface="Arial"/>
            </a:endParaRPr>
          </a:p>
          <a:p>
            <a:r>
              <a:rPr b="0" lang="en-IN" sz="1800" spc="-1" strike="noStrike">
                <a:latin typeface="Arial"/>
              </a:rPr>
              <a:t>}  </a:t>
            </a:r>
            <a:endParaRPr b="0" lang="en-IN" sz="1800" spc="-1" strike="noStrike">
              <a:latin typeface="Arial"/>
            </a:endParaRPr>
          </a:p>
          <a:p>
            <a:r>
              <a:rPr b="0" lang="en-IN" sz="1800" spc="-1" strike="noStrike">
                <a:latin typeface="Arial"/>
              </a:rPr>
              <a:t>}  </a:t>
            </a:r>
            <a:endParaRPr b="0" lang="en-IN" sz="1800" spc="-1" strike="noStrike">
              <a:latin typeface="Arial"/>
            </a:endParaRPr>
          </a:p>
          <a:p>
            <a:r>
              <a:rPr b="0" lang="en-IN" sz="1800" spc="-1" strike="noStrike">
                <a:latin typeface="Arial"/>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What is an Error in Java</a:t>
            </a:r>
            <a:endParaRPr b="0" lang="en-IN" sz="3300" spc="-1" strike="noStrike">
              <a:latin typeface="Arial"/>
            </a:endParaRPr>
          </a:p>
        </p:txBody>
      </p:sp>
      <p:sp>
        <p:nvSpPr>
          <p:cNvPr id="815" name="PlaceHolder 2"/>
          <p:cNvSpPr>
            <a:spLocks noGrp="1"/>
          </p:cNvSpPr>
          <p:nvPr>
            <p:ph/>
          </p:nvPr>
        </p:nvSpPr>
        <p:spPr>
          <a:xfrm>
            <a:off x="540000" y="1260000"/>
            <a:ext cx="8997120" cy="3237120"/>
          </a:xfrm>
          <a:prstGeom prst="rect">
            <a:avLst/>
          </a:prstGeom>
          <a:noFill/>
          <a:ln w="0">
            <a:noFill/>
          </a:ln>
        </p:spPr>
        <p:txBody>
          <a:bodyPr lIns="0" rIns="0" tIns="0" bIns="0" anchor="t">
            <a:normAutofit fontScale="99000"/>
          </a:bodyPr>
          <a:p>
            <a:pPr marL="432000" indent="-324000">
              <a:lnSpc>
                <a:spcPct val="100000"/>
              </a:lnSpc>
              <a:spcBef>
                <a:spcPts val="1060"/>
              </a:spcBef>
              <a:buClr>
                <a:srgbClr val="000000"/>
              </a:buClr>
              <a:buSzPct val="45000"/>
              <a:buFont typeface="Wingdings" charset="2"/>
              <a:buChar char=""/>
            </a:pPr>
            <a:r>
              <a:rPr b="0" lang="en-IN" sz="1800" spc="-1" strike="noStrike">
                <a:latin typeface="Arial"/>
              </a:rPr>
              <a:t>n Java, an error is a subclass of Throwable that tells that something serious problem is existing and a reasonable Java application should not try to catch that error. Generally, it has been noticed that most of the occurring errors are abnormal conditions and cannot be resolved by normal conditions. As these errors are abnormal conditions and should not occur, thus, error and its subclass are referred to as Unchecked Exceptions. In Java, we have the concept of errors as well as exceptions. Thus there exist several differences between an exception and an error. Errors cannot be solved by any handling techniques, whereas we can solve exceptions using some logic implementations. So, when an error occurs, it causes termination of the program as errors cannot try to catch.</a:t>
            </a:r>
            <a:endParaRPr b="0" lang="en-IN" sz="18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PlaceHolder 1"/>
          <p:cNvSpPr>
            <a:spLocks noGrp="1"/>
          </p:cNvSpPr>
          <p:nvPr>
            <p:ph type="subTitle"/>
          </p:nvPr>
        </p:nvSpPr>
        <p:spPr>
          <a:xfrm>
            <a:off x="504000" y="223560"/>
            <a:ext cx="9072000" cy="4388400"/>
          </a:xfrm>
          <a:prstGeom prst="rect">
            <a:avLst/>
          </a:prstGeom>
          <a:noFill/>
          <a:ln w="0">
            <a:noFill/>
          </a:ln>
        </p:spPr>
        <p:txBody>
          <a:bodyPr lIns="0" rIns="0" tIns="0" bIns="0" anchor="ctr">
            <a:noAutofit/>
          </a:bodyPr>
          <a:p>
            <a:r>
              <a:rPr b="0" lang="en-IN" sz="2200" spc="-1" strike="noStrike">
                <a:latin typeface="Arial"/>
              </a:rPr>
              <a:t>Type Parameters</a:t>
            </a:r>
            <a:endParaRPr b="0" lang="en-IN" sz="2200" spc="-1" strike="noStrike">
              <a:latin typeface="Arial"/>
            </a:endParaRPr>
          </a:p>
          <a:p>
            <a:endParaRPr b="0" lang="en-IN" sz="2200" spc="-1" strike="noStrike">
              <a:latin typeface="Arial"/>
            </a:endParaRPr>
          </a:p>
          <a:p>
            <a:r>
              <a:rPr b="0" lang="en-IN" sz="2200" spc="-1" strike="noStrike">
                <a:latin typeface="Arial"/>
              </a:rPr>
              <a:t>The type parameters naming conventions are important to learn generics thoroughly. The common type parameters are as follows:</a:t>
            </a:r>
            <a:endParaRPr b="0" lang="en-IN" sz="2200" spc="-1" strike="noStrike">
              <a:latin typeface="Arial"/>
            </a:endParaRPr>
          </a:p>
          <a:p>
            <a:endParaRPr b="0" lang="en-IN" sz="2200" spc="-1" strike="noStrike">
              <a:latin typeface="Arial"/>
            </a:endParaRPr>
          </a:p>
          <a:p>
            <a:r>
              <a:rPr b="0" lang="en-IN" sz="2200" spc="-1" strike="noStrike">
                <a:latin typeface="Arial"/>
              </a:rPr>
              <a:t>    </a:t>
            </a:r>
            <a:r>
              <a:rPr b="0" lang="en-IN" sz="2200" spc="-1" strike="noStrike">
                <a:latin typeface="Arial"/>
              </a:rPr>
              <a:t>T - Type</a:t>
            </a:r>
            <a:endParaRPr b="0" lang="en-IN" sz="2200" spc="-1" strike="noStrike">
              <a:latin typeface="Arial"/>
            </a:endParaRPr>
          </a:p>
          <a:p>
            <a:r>
              <a:rPr b="0" lang="en-IN" sz="2200" spc="-1" strike="noStrike">
                <a:latin typeface="Arial"/>
              </a:rPr>
              <a:t>    </a:t>
            </a:r>
            <a:r>
              <a:rPr b="0" lang="en-IN" sz="2200" spc="-1" strike="noStrike">
                <a:latin typeface="Arial"/>
              </a:rPr>
              <a:t>E - Element</a:t>
            </a:r>
            <a:endParaRPr b="0" lang="en-IN" sz="2200" spc="-1" strike="noStrike">
              <a:latin typeface="Arial"/>
            </a:endParaRPr>
          </a:p>
          <a:p>
            <a:r>
              <a:rPr b="0" lang="en-IN" sz="2200" spc="-1" strike="noStrike">
                <a:latin typeface="Arial"/>
              </a:rPr>
              <a:t>    </a:t>
            </a:r>
            <a:r>
              <a:rPr b="0" lang="en-IN" sz="2200" spc="-1" strike="noStrike">
                <a:latin typeface="Arial"/>
              </a:rPr>
              <a:t>K - Key</a:t>
            </a:r>
            <a:endParaRPr b="0" lang="en-IN" sz="2200" spc="-1" strike="noStrike">
              <a:latin typeface="Arial"/>
            </a:endParaRPr>
          </a:p>
          <a:p>
            <a:r>
              <a:rPr b="0" lang="en-IN" sz="2200" spc="-1" strike="noStrike">
                <a:latin typeface="Arial"/>
              </a:rPr>
              <a:t>    </a:t>
            </a:r>
            <a:r>
              <a:rPr b="0" lang="en-IN" sz="2200" spc="-1" strike="noStrike">
                <a:latin typeface="Arial"/>
              </a:rPr>
              <a:t>N - Number</a:t>
            </a:r>
            <a:endParaRPr b="0" lang="en-IN" sz="2200" spc="-1" strike="noStrike">
              <a:latin typeface="Arial"/>
            </a:endParaRPr>
          </a:p>
          <a:p>
            <a:r>
              <a:rPr b="0" lang="en-IN" sz="2200" spc="-1" strike="noStrike">
                <a:latin typeface="Arial"/>
              </a:rPr>
              <a:t>    </a:t>
            </a:r>
            <a:r>
              <a:rPr b="0" lang="en-IN" sz="2200" spc="-1" strike="noStrike">
                <a:latin typeface="Arial"/>
              </a:rPr>
              <a:t>V - Value</a:t>
            </a:r>
            <a:endParaRPr b="0" lang="en-IN" sz="2200" spc="-1" strike="noStrike">
              <a:latin typeface="Arial"/>
            </a:endParaRPr>
          </a:p>
          <a:p>
            <a:endParaRPr b="0" lang="en-IN" sz="2200" spc="-1" strike="noStrike">
              <a:latin typeface="Arial"/>
            </a:endParaRPr>
          </a:p>
          <a:p>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PlaceHolder 1"/>
          <p:cNvSpPr>
            <a:spLocks noGrp="1"/>
          </p:cNvSpPr>
          <p:nvPr>
            <p:ph type="subTitle"/>
          </p:nvPr>
        </p:nvSpPr>
        <p:spPr>
          <a:xfrm>
            <a:off x="504000" y="225720"/>
            <a:ext cx="9072000" cy="4388400"/>
          </a:xfrm>
          <a:prstGeom prst="rect">
            <a:avLst/>
          </a:prstGeom>
          <a:noFill/>
          <a:ln w="0">
            <a:noFill/>
          </a:ln>
        </p:spPr>
        <p:txBody>
          <a:bodyPr lIns="0" rIns="0" tIns="0" bIns="0" anchor="ctr">
            <a:noAutofit/>
          </a:bodyPr>
          <a:p>
            <a:r>
              <a:rPr b="0" lang="en-IN" sz="2400" spc="-1" strike="noStrike">
                <a:latin typeface="Arial"/>
              </a:rPr>
              <a:t>Generic Method</a:t>
            </a:r>
            <a:endParaRPr b="0" lang="en-IN" sz="2400" spc="-1" strike="noStrike">
              <a:latin typeface="Arial"/>
            </a:endParaRPr>
          </a:p>
          <a:p>
            <a:endParaRPr b="0" lang="en-IN" sz="2400" spc="-1" strike="noStrike">
              <a:latin typeface="Arial"/>
            </a:endParaRPr>
          </a:p>
          <a:p>
            <a:r>
              <a:rPr b="0" lang="en-IN" sz="2400" spc="-1" strike="noStrike">
                <a:latin typeface="Arial"/>
              </a:rPr>
              <a:t>Like the generic class, we can create a generic method that can accept any type of arguments. Here, the scope of arguments is limited to the method where it is declared. It allows static as well as non-static methods.</a:t>
            </a:r>
            <a:endParaRPr b="0" lang="en-IN" sz="2400" spc="-1" strike="noStrike">
              <a:latin typeface="Arial"/>
            </a:endParaRPr>
          </a:p>
          <a:p>
            <a:endParaRPr b="0" lang="en-IN" sz="2400" spc="-1" strike="noStrike">
              <a:latin typeface="Arial"/>
            </a:endParaRPr>
          </a:p>
          <a:p>
            <a:r>
              <a:rPr b="0" lang="en-IN" sz="2400" spc="-1" strike="noStrike">
                <a:latin typeface="Arial"/>
              </a:rPr>
              <a:t>Let's see a simple example of java generic method to print array elements. We are using</a:t>
            </a:r>
            <a:endParaRPr b="0" lang="en-IN" sz="2400" spc="-1" strike="noStrike">
              <a:latin typeface="Arial"/>
            </a:endParaRPr>
          </a:p>
          <a:p>
            <a:r>
              <a:rPr b="0" lang="en-IN" sz="2400" spc="-1" strike="noStrike">
                <a:latin typeface="Arial"/>
              </a:rPr>
              <a:t>here E to denote the element.</a:t>
            </a:r>
            <a:endParaRPr b="0" lang="en-IN" sz="2400" spc="-1" strike="noStrike">
              <a:latin typeface="Arial"/>
            </a:endParaRPr>
          </a:p>
          <a:p>
            <a:endParaRPr b="0" lang="en-IN" sz="2400" spc="-1" strike="noStrike">
              <a:latin typeface="Arial"/>
            </a:endParaRPr>
          </a:p>
          <a:p>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6" name="PlaceHolder 1"/>
          <p:cNvSpPr>
            <a:spLocks noGrp="1"/>
          </p:cNvSpPr>
          <p:nvPr>
            <p:ph type="subTitle"/>
          </p:nvPr>
        </p:nvSpPr>
        <p:spPr>
          <a:xfrm>
            <a:off x="504000" y="458640"/>
            <a:ext cx="9072000" cy="4680720"/>
          </a:xfrm>
          <a:prstGeom prst="rect">
            <a:avLst/>
          </a:prstGeom>
          <a:noFill/>
          <a:ln w="0">
            <a:noFill/>
          </a:ln>
        </p:spPr>
        <p:txBody>
          <a:bodyPr lIns="0" rIns="0" tIns="0" bIns="0" anchor="ctr">
            <a:noAutofit/>
          </a:bodyPr>
          <a:p>
            <a:r>
              <a:rPr b="0" lang="en-IN" sz="1400" spc="-1" strike="noStrike">
                <a:latin typeface="Arial"/>
              </a:rPr>
              <a:t>    </a:t>
            </a:r>
            <a:r>
              <a:rPr b="0" lang="en-IN" sz="1400" spc="-1" strike="noStrike">
                <a:latin typeface="Arial"/>
              </a:rPr>
              <a:t>public class TestGenerics4{  </a:t>
            </a:r>
            <a:endParaRPr b="0" lang="en-IN" sz="1400" spc="-1" strike="noStrike">
              <a:latin typeface="Arial"/>
            </a:endParaRPr>
          </a:p>
          <a:p>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public static &lt; E &gt; void printArray(E[] elements) {  </a:t>
            </a:r>
            <a:endParaRPr b="0" lang="en-IN" sz="1400" spc="-1" strike="noStrike">
              <a:latin typeface="Arial"/>
            </a:endParaRPr>
          </a:p>
          <a:p>
            <a:r>
              <a:rPr b="0" lang="en-IN" sz="1400" spc="-1" strike="noStrike">
                <a:latin typeface="Arial"/>
              </a:rPr>
              <a:t>            </a:t>
            </a:r>
            <a:r>
              <a:rPr b="0" lang="en-IN" sz="1400" spc="-1" strike="noStrike">
                <a:latin typeface="Arial"/>
              </a:rPr>
              <a:t>for ( E element : elements){          </a:t>
            </a:r>
            <a:endParaRPr b="0" lang="en-IN" sz="1400" spc="-1" strike="noStrike">
              <a:latin typeface="Arial"/>
            </a:endParaRPr>
          </a:p>
          <a:p>
            <a:r>
              <a:rPr b="0" lang="en-IN" sz="1400" spc="-1" strike="noStrike">
                <a:latin typeface="Arial"/>
              </a:rPr>
              <a:t>                </a:t>
            </a:r>
            <a:r>
              <a:rPr b="0" lang="en-IN" sz="1400" spc="-1" strike="noStrike">
                <a:latin typeface="Arial"/>
              </a:rPr>
              <a:t>System.out.println(element );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System.out.println();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public static void main( String args[] ) {  </a:t>
            </a:r>
            <a:endParaRPr b="0" lang="en-IN" sz="1400" spc="-1" strike="noStrike">
              <a:latin typeface="Arial"/>
            </a:endParaRPr>
          </a:p>
          <a:p>
            <a:r>
              <a:rPr b="0" lang="en-IN" sz="1400" spc="-1" strike="noStrike">
                <a:latin typeface="Arial"/>
              </a:rPr>
              <a:t>            </a:t>
            </a:r>
            <a:r>
              <a:rPr b="0" lang="en-IN" sz="1400" spc="-1" strike="noStrike">
                <a:latin typeface="Arial"/>
              </a:rPr>
              <a:t>Integer[] intArray = { 10, 20, 30, 40, 50 };  </a:t>
            </a:r>
            <a:endParaRPr b="0" lang="en-IN" sz="1400" spc="-1" strike="noStrike">
              <a:latin typeface="Arial"/>
            </a:endParaRPr>
          </a:p>
          <a:p>
            <a:r>
              <a:rPr b="0" lang="en-IN" sz="1400" spc="-1" strike="noStrike">
                <a:latin typeface="Arial"/>
              </a:rPr>
              <a:t>            </a:t>
            </a:r>
            <a:r>
              <a:rPr b="0" lang="en-IN" sz="1400" spc="-1" strike="noStrike">
                <a:latin typeface="Arial"/>
              </a:rPr>
              <a:t>Character[] charArray = { 'J', 'A', 'V', 'A', 'T','P','O','I','N','T' };  </a:t>
            </a:r>
            <a:endParaRPr b="0" lang="en-IN" sz="1400" spc="-1" strike="noStrike">
              <a:latin typeface="Arial"/>
            </a:endParaRPr>
          </a:p>
          <a:p>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System.out.println( "Printing Integer Array" );  </a:t>
            </a:r>
            <a:endParaRPr b="0" lang="en-IN" sz="1400" spc="-1" strike="noStrike">
              <a:latin typeface="Arial"/>
            </a:endParaRPr>
          </a:p>
          <a:p>
            <a:r>
              <a:rPr b="0" lang="en-IN" sz="1400" spc="-1" strike="noStrike">
                <a:latin typeface="Arial"/>
              </a:rPr>
              <a:t>            </a:t>
            </a:r>
            <a:r>
              <a:rPr b="0" lang="en-IN" sz="1400" spc="-1" strike="noStrike">
                <a:latin typeface="Arial"/>
              </a:rPr>
              <a:t>printArray( intArray  );   </a:t>
            </a:r>
            <a:endParaRPr b="0" lang="en-IN" sz="1400" spc="-1" strike="noStrike">
              <a:latin typeface="Arial"/>
            </a:endParaRPr>
          </a:p>
          <a:p>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System.out.println( "Printing Character Array" );  </a:t>
            </a:r>
            <a:endParaRPr b="0" lang="en-IN" sz="1400" spc="-1" strike="noStrike">
              <a:latin typeface="Arial"/>
            </a:endParaRPr>
          </a:p>
          <a:p>
            <a:r>
              <a:rPr b="0" lang="en-IN" sz="1400" spc="-1" strike="noStrike">
                <a:latin typeface="Arial"/>
              </a:rPr>
              <a:t>            </a:t>
            </a:r>
            <a:r>
              <a:rPr b="0" lang="en-IN" sz="1400" spc="-1" strike="noStrike">
                <a:latin typeface="Arial"/>
              </a:rPr>
              <a:t>printArray( charArray );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endParaRPr b="0" lang="en-IN" sz="1400" spc="-1" strike="noStrike">
              <a:latin typeface="Arial"/>
            </a:endParaRPr>
          </a:p>
          <a:p>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Annotations</a:t>
            </a:r>
            <a:endParaRPr b="0" lang="en-IN" sz="4400" spc="-1" strike="noStrike">
              <a:latin typeface="Arial"/>
            </a:endParaRPr>
          </a:p>
        </p:txBody>
      </p:sp>
      <p:sp>
        <p:nvSpPr>
          <p:cNvPr id="93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IN" sz="3200" spc="-1" strike="noStrike">
                <a:latin typeface="Arial"/>
              </a:rPr>
              <a:t>Java Annotation is a tag that represents the </a:t>
            </a:r>
            <a:r>
              <a:rPr b="0" lang="en-IN" sz="3200" spc="-1" strike="noStrike">
                <a:latin typeface="Arial"/>
              </a:rPr>
              <a:t>metadata i.e. attached with class, interface, </a:t>
            </a:r>
            <a:r>
              <a:rPr b="0" lang="en-IN" sz="3200" spc="-1" strike="noStrike">
                <a:latin typeface="Arial"/>
              </a:rPr>
              <a:t>methods or fields to indicate some additional </a:t>
            </a:r>
            <a:r>
              <a:rPr b="0" lang="en-IN" sz="3200" spc="-1" strike="noStrike">
                <a:latin typeface="Arial"/>
              </a:rPr>
              <a:t>information which can be used by java </a:t>
            </a:r>
            <a:r>
              <a:rPr b="0" lang="en-IN" sz="3200" spc="-1" strike="noStrike">
                <a:latin typeface="Arial"/>
              </a:rPr>
              <a:t>compiler and JVM.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Annotations in Java are used to provide </a:t>
            </a:r>
            <a:r>
              <a:rPr b="0" lang="en-IN" sz="3200" spc="-1" strike="noStrike">
                <a:latin typeface="Arial"/>
              </a:rPr>
              <a:t>additional information, so it is an alternative </a:t>
            </a:r>
            <a:r>
              <a:rPr b="0" lang="en-IN" sz="3200" spc="-1" strike="noStrike">
                <a:latin typeface="Arial"/>
              </a:rPr>
              <a:t>option for XML and Java marker interfaces.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First, we will learn some built-in annotations </a:t>
            </a:r>
            <a:r>
              <a:rPr b="0" lang="en-IN" sz="3200" spc="-1" strike="noStrike">
                <a:latin typeface="Arial"/>
              </a:rPr>
              <a:t>then we will move on creating and using </a:t>
            </a:r>
            <a:r>
              <a:rPr b="0" lang="en-IN" sz="3200" spc="-1" strike="noStrike">
                <a:latin typeface="Arial"/>
              </a:rPr>
              <a:t>custom annotations.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Java Annotations</a:t>
            </a:r>
            <a:endParaRPr b="0" lang="en-IN" sz="4400" spc="-1" strike="noStrike">
              <a:latin typeface="Arial"/>
            </a:endParaRPr>
          </a:p>
        </p:txBody>
      </p:sp>
      <p:sp>
        <p:nvSpPr>
          <p:cNvPr id="94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4000"/>
          </a:bodyPr>
          <a:p>
            <a:pPr marL="432000" indent="-324000">
              <a:spcBef>
                <a:spcPts val="1417"/>
              </a:spcBef>
              <a:buClr>
                <a:srgbClr val="000000"/>
              </a:buClr>
              <a:buSzPct val="45000"/>
              <a:buFont typeface="Wingdings" charset="2"/>
              <a:buChar char=""/>
            </a:pPr>
            <a:r>
              <a:rPr b="0" lang="en-IN" sz="3200" spc="-1" strike="noStrike">
                <a:latin typeface="Arial"/>
              </a:rPr>
              <a:t>Built-In Java Annotations used in Java code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@Override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@SuppressWarnings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@Deprecated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Built-In Java Annotations used in other annotations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@Target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@Retention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@Inherited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@Documented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Understanding Built-In Annotations</a:t>
            </a:r>
            <a:endParaRPr b="0" lang="en-IN" sz="4400" spc="-1" strike="noStrike">
              <a:latin typeface="Arial"/>
            </a:endParaRPr>
          </a:p>
        </p:txBody>
      </p:sp>
      <p:sp>
        <p:nvSpPr>
          <p:cNvPr id="94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26000"/>
          </a:bodyPr>
          <a:p>
            <a:pPr marL="432000" indent="-324000">
              <a:spcBef>
                <a:spcPts val="1417"/>
              </a:spcBef>
              <a:buClr>
                <a:srgbClr val="000000"/>
              </a:buClr>
              <a:buSzPct val="45000"/>
              <a:buFont typeface="Wingdings" charset="2"/>
              <a:buChar char=""/>
            </a:pPr>
            <a:r>
              <a:rPr b="0" lang="en-IN" sz="3200" spc="-1" strike="noStrike">
                <a:latin typeface="Arial"/>
              </a:rPr>
              <a:t>@Override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@Override annotation assures that the subclass method is overriding the parent class method. If it is not so, compile time error occurs.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Sometimes, we does the silly mistake such as spelling mistakes etc. So, it is better to mark @Override annotation that provides assurity that method is overridden.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Animal{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eatSomething(){System.out.println("eating something");}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Dog extends Animal{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@Override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eatsomething(){System.out.println("eating foods");}//should be eatSomething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TestAnnotation1{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Animal a=new Dog();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a.eatSomething();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@SuppressWarnings</a:t>
            </a:r>
            <a:endParaRPr b="0" lang="en-IN" sz="4400" spc="-1" strike="noStrike">
              <a:latin typeface="Arial"/>
            </a:endParaRPr>
          </a:p>
        </p:txBody>
      </p:sp>
      <p:sp>
        <p:nvSpPr>
          <p:cNvPr id="94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5000"/>
          </a:bodyPr>
          <a:p>
            <a:pPr marL="432000" indent="-324000">
              <a:spcBef>
                <a:spcPts val="1417"/>
              </a:spcBef>
              <a:buClr>
                <a:srgbClr val="000000"/>
              </a:buClr>
              <a:buSzPct val="45000"/>
              <a:buFont typeface="Wingdings" charset="2"/>
              <a:buChar char=""/>
            </a:pPr>
            <a:r>
              <a:rPr b="0" lang="en-IN" sz="3200" spc="-1" strike="noStrike">
                <a:latin typeface="Arial"/>
              </a:rPr>
              <a:t>@SuppressWarnings annotation: is used to suppress warnings issued by the compiler.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java.util.*;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TestAnnotation2{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@SuppressWarnings("unchecked")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ArrayList list=new ArrayList();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list.add("sonoo");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list.add("vimal");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list.add("ratan");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for(Object obj:list)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System.out.println(obj);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@Deprecated</a:t>
            </a:r>
            <a:endParaRPr b="0" lang="en-IN" sz="4400" spc="-1" strike="noStrike">
              <a:latin typeface="Arial"/>
            </a:endParaRPr>
          </a:p>
        </p:txBody>
      </p:sp>
      <p:sp>
        <p:nvSpPr>
          <p:cNvPr id="946"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29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@Deprecated annoation marks that this method is deprecated so compiler prints warning. It informs user that it may be removed in the future versions. So, it is better not to use such methods.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A{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m(){System.out.println("hello m");}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@Deprecated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n(){System.out.println("hello 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TestAnnotation3{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 a=new A();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Custom Annotations</a:t>
            </a:r>
            <a:endParaRPr b="0" lang="en-IN" sz="4400" spc="-1" strike="noStrike">
              <a:latin typeface="Arial"/>
            </a:endParaRPr>
          </a:p>
        </p:txBody>
      </p:sp>
      <p:sp>
        <p:nvSpPr>
          <p:cNvPr id="94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2000"/>
          </a:bodyPr>
          <a:p>
            <a:pPr marL="432000" indent="-324000">
              <a:spcBef>
                <a:spcPts val="1417"/>
              </a:spcBef>
              <a:buClr>
                <a:srgbClr val="000000"/>
              </a:buClr>
              <a:buSzPct val="45000"/>
              <a:buFont typeface="Wingdings" charset="2"/>
              <a:buChar char=""/>
            </a:pPr>
            <a:r>
              <a:rPr b="0" lang="en-IN" sz="3200" spc="-1" strike="noStrike">
                <a:latin typeface="Arial"/>
              </a:rPr>
              <a:t>Java Custom Annotations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Java Custom annotations or Java User-defined annotations are easy to create and use. The @interface element is used to declare an annotation.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Here, MyAnnotation is the custom annotation name.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9" name="PlaceHolder 1"/>
          <p:cNvSpPr>
            <a:spLocks noGrp="1"/>
          </p:cNvSpPr>
          <p:nvPr>
            <p:ph type="title"/>
          </p:nvPr>
        </p:nvSpPr>
        <p:spPr>
          <a:xfrm>
            <a:off x="504000" y="103680"/>
            <a:ext cx="9072000" cy="1189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2800" spc="-1" strike="noStrike">
                <a:latin typeface="Arial"/>
              </a:rPr>
              <a:t>Points to remember for java custom annotation signature</a:t>
            </a:r>
            <a:br/>
            <a:r>
              <a:rPr b="0" lang="en-IN" sz="2800" spc="-1" strike="noStrike">
                <a:latin typeface="Arial"/>
              </a:rPr>
              <a:t> </a:t>
            </a:r>
            <a:endParaRPr b="0" lang="en-IN" sz="2800" spc="-1" strike="noStrike">
              <a:latin typeface="Arial"/>
            </a:endParaRPr>
          </a:p>
        </p:txBody>
      </p:sp>
      <p:sp>
        <p:nvSpPr>
          <p:cNvPr id="95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5000"/>
          </a:bodyPr>
          <a:p>
            <a:pPr marL="432000" indent="-324000">
              <a:spcBef>
                <a:spcPts val="1417"/>
              </a:spcBef>
              <a:buClr>
                <a:srgbClr val="000000"/>
              </a:buClr>
              <a:buSzPct val="45000"/>
              <a:buFont typeface="Wingdings" charset="2"/>
              <a:buChar char=""/>
            </a:pPr>
            <a:r>
              <a:rPr b="0" lang="en-IN" sz="3200" spc="-1" strike="noStrike">
                <a:latin typeface="Arial"/>
              </a:rPr>
              <a:t>There are few points that should be remembered by the programmer.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Method should not have any throws clauses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Method should return one of the following: primitive data types, String, Class, enum or array of these data types.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Method should not have any parameter.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We should attach @ just before interface keyword to define annotation.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may assign a default value to the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17" name="PlaceHolder 2"/>
          <p:cNvSpPr>
            <a:spLocks noGrp="1"/>
          </p:cNvSpPr>
          <p:nvPr>
            <p:ph/>
          </p:nvPr>
        </p:nvSpPr>
        <p:spPr>
          <a:xfrm>
            <a:off x="360000" y="1116000"/>
            <a:ext cx="8997120" cy="3237120"/>
          </a:xfrm>
          <a:prstGeom prst="rect">
            <a:avLst/>
          </a:prstGeom>
          <a:noFill/>
          <a:ln w="0">
            <a:noFill/>
          </a:ln>
        </p:spPr>
        <p:txBody>
          <a:bodyPr lIns="0" rIns="0" tIns="0" bIns="0" anchor="t">
            <a:normAutofit fontScale="45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Error Name </a:t>
            </a:r>
            <a:r>
              <a:rPr b="0" lang="en-IN" sz="2400" spc="-1" strike="noStrike">
                <a:latin typeface="Arial"/>
              </a:rPr>
              <a:t>	</a:t>
            </a:r>
            <a:r>
              <a:rPr b="0" lang="en-IN" sz="2400" spc="-1" strike="noStrike">
                <a:latin typeface="Arial"/>
              </a:rPr>
              <a:t>Description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AbstractMethodError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When a Java application tries to invoke an abstract method.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Error</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Indicating a serious but uncatchable error is thrown. This type of error is a subclass of Throwable.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AssertionError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a:t>
            </a:r>
            <a:r>
              <a:rPr b="0" lang="en-IN" sz="2400" spc="-1" strike="noStrike">
                <a:latin typeface="Arial"/>
              </a:rPr>
              <a:t>                                To indicate that an assertion has failed.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ClassCircularityError                      </a:t>
            </a:r>
            <a:r>
              <a:rPr b="0" lang="en-IN" sz="2400" spc="-1" strike="noStrike">
                <a:latin typeface="Arial"/>
              </a:rPr>
              <a:t>	</a:t>
            </a:r>
            <a:r>
              <a:rPr b="0" lang="en-IN" sz="2400" spc="-1" strike="noStrike">
                <a:latin typeface="Arial"/>
              </a:rPr>
              <a:t>While initializing a class, a circularity is detected.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IllegalAccessError </a:t>
            </a:r>
            <a:r>
              <a:rPr b="0" lang="en-IN" sz="2400" spc="-1" strike="noStrike">
                <a:latin typeface="Arial"/>
              </a:rPr>
              <a:t>	</a:t>
            </a:r>
            <a:r>
              <a:rPr b="0" lang="en-IN" sz="2400" spc="-1" strike="noStrike">
                <a:latin typeface="Arial"/>
              </a:rPr>
              <a:t>                          A Java application attempts either to access or modify a field or maybe invoking a method to which it does not have access.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ClassFormatError </a:t>
            </a:r>
            <a:r>
              <a:rPr b="0" lang="en-IN" sz="2400" spc="-1" strike="noStrike">
                <a:latin typeface="Arial"/>
              </a:rPr>
              <a:t>	</a:t>
            </a:r>
            <a:r>
              <a:rPr b="0" lang="en-IN" sz="2400" spc="-1" strike="noStrike">
                <a:latin typeface="Arial"/>
              </a:rPr>
              <a:t>                        When JVM attempts to read a class file and find that the file is malformed or cannot be interpreted as a class file.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InstantiationError </a:t>
            </a:r>
            <a:r>
              <a:rPr b="0" lang="en-IN" sz="2400" spc="-1" strike="noStrike">
                <a:latin typeface="Arial"/>
              </a:rPr>
              <a:t>	</a:t>
            </a:r>
            <a:r>
              <a:rPr b="0" lang="en-IN" sz="2400" spc="-1" strike="noStrike">
                <a:latin typeface="Arial"/>
              </a:rPr>
              <a:t>                         In case an application is trying to use the Java new construct for instantiating an abstract class or an interface.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ExceptionInInitializerError </a:t>
            </a:r>
            <a:r>
              <a:rPr b="0" lang="en-IN" sz="2400" spc="-1" strike="noStrike">
                <a:latin typeface="Arial"/>
              </a:rPr>
              <a:t>	</a:t>
            </a:r>
            <a:r>
              <a:rPr b="0" lang="en-IN" sz="2400" spc="-1" strike="noStrike">
                <a:latin typeface="Arial"/>
              </a:rPr>
              <a:t>               Signals that tell an unexpected exception have occurred in a static initializer.</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InternalError </a:t>
            </a:r>
            <a:r>
              <a:rPr b="0" lang="en-IN" sz="2400" spc="-1" strike="noStrike">
                <a:latin typeface="Arial"/>
              </a:rPr>
              <a:t>	</a:t>
            </a:r>
            <a:r>
              <a:rPr b="0" lang="en-IN" sz="2400" spc="-1" strike="noStrike">
                <a:latin typeface="Arial"/>
              </a:rPr>
              <a:t>                                    Indicating the occurrence of an unexpected internal error in the JVM.</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IncompatibleClassChangeError </a:t>
            </a:r>
            <a:r>
              <a:rPr b="0" lang="en-IN" sz="2400" spc="-1" strike="noStrike">
                <a:latin typeface="Arial"/>
              </a:rPr>
              <a:t>	</a:t>
            </a:r>
            <a:r>
              <a:rPr b="0" lang="en-IN" sz="2400" spc="-1" strike="noStrike">
                <a:latin typeface="Arial"/>
              </a:rPr>
              <a:t>      When an incompatible class change has occurred to some class of definition.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Types of Annotation</a:t>
            </a:r>
            <a:endParaRPr b="0" lang="en-IN" sz="4400" spc="-1" strike="noStrike">
              <a:latin typeface="Arial"/>
            </a:endParaRPr>
          </a:p>
        </p:txBody>
      </p:sp>
      <p:sp>
        <p:nvSpPr>
          <p:cNvPr id="9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Marker Annotation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Single-Value Annotation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Multi-Value Annotation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1) Marker Annotation</a:t>
            </a:r>
            <a:endParaRPr b="0" lang="en-IN" sz="4400" spc="-1" strike="noStrike">
              <a:latin typeface="Arial"/>
            </a:endParaRPr>
          </a:p>
        </p:txBody>
      </p:sp>
      <p:sp>
        <p:nvSpPr>
          <p:cNvPr id="95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IN" sz="3200" spc="-1" strike="noStrike">
                <a:latin typeface="Arial"/>
              </a:rPr>
              <a:t>An annotation that has no method, is called marker annotation.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@Override and @Deprecated are marker annotations.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2 Single-Value Annotation</a:t>
            </a:r>
            <a:endParaRPr b="0" lang="en-IN" sz="4400" spc="-1" strike="noStrike">
              <a:latin typeface="Arial"/>
            </a:endParaRPr>
          </a:p>
        </p:txBody>
      </p:sp>
      <p:sp>
        <p:nvSpPr>
          <p:cNvPr id="956"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8000"/>
          </a:bodyPr>
          <a:p>
            <a:pPr marL="432000" indent="-324000">
              <a:spcBef>
                <a:spcPts val="1417"/>
              </a:spcBef>
              <a:buClr>
                <a:srgbClr val="000000"/>
              </a:buClr>
              <a:buSzPct val="45000"/>
              <a:buFont typeface="Wingdings" charset="2"/>
              <a:buChar char=""/>
            </a:pPr>
            <a:r>
              <a:rPr b="0" lang="en-IN" sz="3200" spc="-1" strike="noStrike">
                <a:latin typeface="Arial"/>
              </a:rPr>
              <a:t>in annotation that has one method, is called single-value annotation.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can provide the default value also.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 default 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How to apply Single-Value Annotation</a:t>
            </a:r>
            <a:endParaRPr b="0" lang="en-IN" sz="4400" spc="-1" strike="noStrike">
              <a:latin typeface="Arial"/>
            </a:endParaRPr>
          </a:p>
        </p:txBody>
      </p:sp>
      <p:sp>
        <p:nvSpPr>
          <p:cNvPr id="95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5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Let's see the code to apply the single value annotation.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@MyAnnotation(value=10)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r>
              <a:rPr b="0" lang="en-IN" sz="4400" spc="-1" strike="noStrike">
                <a:latin typeface="Arial"/>
              </a:rPr>
              <a:t>3) Multi-Value Annotation</a:t>
            </a:r>
            <a:br/>
            <a:endParaRPr b="0" lang="en-IN" sz="4400" spc="-1" strike="noStrike">
              <a:latin typeface="Arial"/>
            </a:endParaRPr>
          </a:p>
        </p:txBody>
      </p:sp>
      <p:sp>
        <p:nvSpPr>
          <p:cNvPr id="96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2000"/>
          </a:bodyPr>
          <a:p>
            <a:pPr marL="432000" indent="-324000">
              <a:spcBef>
                <a:spcPts val="1417"/>
              </a:spcBef>
              <a:buClr>
                <a:srgbClr val="000000"/>
              </a:buClr>
              <a:buSzPct val="45000"/>
              <a:buFont typeface="Wingdings" charset="2"/>
              <a:buChar char=""/>
            </a:pPr>
            <a:r>
              <a:rPr b="0" lang="en-IN" sz="3200" spc="-1" strike="noStrike">
                <a:latin typeface="Arial"/>
              </a:rPr>
              <a:t>n annotation that has more than one method, is called Multi-Value annotation.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value2();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value3();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can provide the default value also.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value1() default 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value2() default "";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value3() default "xyz";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2000" spc="-1" strike="noStrike">
                <a:latin typeface="Arial"/>
              </a:rPr>
              <a:t>How to apply Multi-Value Annotation</a:t>
            </a:r>
            <a:endParaRPr b="0" lang="en-IN" sz="2000" spc="-1" strike="noStrike">
              <a:latin typeface="Arial"/>
            </a:endParaRPr>
          </a:p>
        </p:txBody>
      </p:sp>
      <p:sp>
        <p:nvSpPr>
          <p:cNvPr id="96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Let's see the code to apply the multi-value annotation.</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r>
              <a:rPr b="0" lang="en-IN" sz="2000" spc="-1" strike="noStrike">
                <a:latin typeface="Arial"/>
              </a:rPr>
              <a:t>@MyAnnotation(value1=10,value2="Arun Kumar",value3="Ghaziabad")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PlaceHolder 1"/>
          <p:cNvSpPr>
            <a:spLocks noGrp="1"/>
          </p:cNvSpPr>
          <p:nvPr>
            <p:ph type="title"/>
          </p:nvPr>
        </p:nvSpPr>
        <p:spPr>
          <a:xfrm>
            <a:off x="504000" y="22536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3200" spc="-1" strike="noStrike">
                <a:latin typeface="Arial"/>
              </a:rPr>
              <a:t>Built-in Annotations used in custom annotations in java</a:t>
            </a:r>
            <a:endParaRPr b="0" lang="en-IN" sz="3200" spc="-1" strike="noStrike">
              <a:latin typeface="Arial"/>
            </a:endParaRPr>
          </a:p>
        </p:txBody>
      </p:sp>
      <p:sp>
        <p:nvSpPr>
          <p:cNvPr id="96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0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@Target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@Retention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@Inherited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@Documented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@Target</a:t>
            </a:r>
            <a:endParaRPr b="0" lang="en-IN" sz="4400" spc="-1" strike="noStrike">
              <a:latin typeface="Arial"/>
            </a:endParaRPr>
          </a:p>
        </p:txBody>
      </p:sp>
      <p:sp>
        <p:nvSpPr>
          <p:cNvPr id="966"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0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@Target tag is used to specify at which type, the annotation is used.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java.lang.annotation.ElementType enum declares many constants to specify the type of element where annotation is to be applied such as TYPE, METHOD, FIELD etc. Let's see the constants of ElementType enum: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6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9000"/>
          </a:bodyPr>
          <a:p>
            <a:pPr marL="432000" indent="-324000">
              <a:spcBef>
                <a:spcPts val="1417"/>
              </a:spcBef>
              <a:buClr>
                <a:srgbClr val="000000"/>
              </a:buClr>
              <a:buSzPct val="45000"/>
              <a:buFont typeface="Wingdings" charset="2"/>
              <a:buChar char=""/>
            </a:pPr>
            <a:r>
              <a:rPr b="0" lang="en-IN" sz="3200" spc="-1" strike="noStrike">
                <a:latin typeface="Arial"/>
              </a:rPr>
              <a:t>Element Types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Where the annotation can be applied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TYPE</a:t>
            </a:r>
            <a:r>
              <a:rPr b="0" lang="en-IN" sz="3200" spc="-1" strike="noStrike">
                <a:latin typeface="Arial"/>
              </a:rPr>
              <a:t>	</a:t>
            </a:r>
            <a:r>
              <a:rPr b="0" lang="en-IN" sz="3200" spc="-1" strike="noStrike">
                <a:latin typeface="Arial"/>
              </a:rPr>
              <a:t>                           class, interface or enumeration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FIELD </a:t>
            </a:r>
            <a:r>
              <a:rPr b="0" lang="en-IN" sz="3200" spc="-1" strike="noStrike">
                <a:latin typeface="Arial"/>
              </a:rPr>
              <a:t>	</a:t>
            </a:r>
            <a:r>
              <a:rPr b="0" lang="en-IN" sz="3200" spc="-1" strike="noStrike">
                <a:latin typeface="Arial"/>
              </a:rPr>
              <a:t>                           fields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METHOD                       methods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CONSTRUCTOR </a:t>
            </a:r>
            <a:r>
              <a:rPr b="0" lang="en-IN" sz="3200" spc="-1" strike="noStrike">
                <a:latin typeface="Arial"/>
              </a:rPr>
              <a:t>	</a:t>
            </a:r>
            <a:r>
              <a:rPr b="0" lang="en-IN" sz="3200" spc="-1" strike="noStrike">
                <a:latin typeface="Arial"/>
              </a:rPr>
              <a:t>      constructors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LOCAL_VARIABLE</a:t>
            </a:r>
            <a:r>
              <a:rPr b="0" lang="en-IN" sz="3200" spc="-1" strike="noStrike">
                <a:latin typeface="Arial"/>
              </a:rPr>
              <a:t>	</a:t>
            </a:r>
            <a:r>
              <a:rPr b="0" lang="en-IN" sz="3200" spc="-1" strike="noStrike">
                <a:latin typeface="Arial"/>
              </a:rPr>
              <a:t>      local variables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ANNOTATION_TYPE</a:t>
            </a:r>
            <a:r>
              <a:rPr b="0" lang="en-IN" sz="3200" spc="-1" strike="noStrike">
                <a:latin typeface="Arial"/>
              </a:rPr>
              <a:t>	</a:t>
            </a:r>
            <a:r>
              <a:rPr b="0" lang="en-IN" sz="3200" spc="-1" strike="noStrike">
                <a:latin typeface="Arial"/>
              </a:rPr>
              <a:t>  annotation type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PARAMETER</a:t>
            </a:r>
            <a:r>
              <a:rPr b="0" lang="en-IN" sz="3200" spc="-1" strike="noStrike">
                <a:latin typeface="Arial"/>
              </a:rPr>
              <a:t>	</a:t>
            </a:r>
            <a:r>
              <a:rPr b="0" lang="en-IN" sz="3200" spc="-1" strike="noStrike">
                <a:latin typeface="Arial"/>
              </a:rPr>
              <a:t>              parameter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7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5000"/>
          </a:bodyPr>
          <a:p>
            <a:pPr marL="432000" indent="-324000">
              <a:spcBef>
                <a:spcPts val="1417"/>
              </a:spcBef>
              <a:buClr>
                <a:srgbClr val="000000"/>
              </a:buClr>
              <a:buSzPct val="45000"/>
              <a:buFont typeface="Wingdings" charset="2"/>
              <a:buChar char=""/>
            </a:pPr>
            <a:r>
              <a:rPr b="0" lang="en-IN" sz="3200" spc="-1" strike="noStrike">
                <a:latin typeface="Arial"/>
              </a:rPr>
              <a:t>Example to specify annoation for a class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@Target(ElementType.TYPE)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value2();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Example to specify annotation for a class, methods or fields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@Target({ElementType.TYPE, ElementType.FIELD, ElementType.METHOD})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value2();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type="title"/>
          </p:nvPr>
        </p:nvSpPr>
        <p:spPr>
          <a:xfrm>
            <a:off x="540000" y="180000"/>
            <a:ext cx="8997120" cy="897120"/>
          </a:xfrm>
          <a:prstGeom prst="rect">
            <a:avLst/>
          </a:prstGeom>
          <a:noFill/>
          <a:ln w="0">
            <a:noFill/>
          </a:ln>
        </p:spPr>
        <p:txBody>
          <a:bodyPr lIns="0" rIns="0" tIns="0" bIns="0" anchor="ctr">
            <a:noAutofit/>
          </a:bodyPr>
          <a:p>
            <a:pPr algn="ctr">
              <a:lnSpc>
                <a:spcPct val="100000"/>
              </a:lnSpc>
            </a:pPr>
            <a:r>
              <a:rPr b="0" lang="en-IN" sz="3300" spc="-1" strike="noStrike">
                <a:latin typeface="Arial"/>
              </a:rPr>
              <a:t>Hierarchy of Java Exception classes</a:t>
            </a:r>
            <a:endParaRPr b="0" lang="en-IN" sz="3300" spc="-1" strike="noStrike">
              <a:latin typeface="Arial"/>
            </a:endParaRPr>
          </a:p>
        </p:txBody>
      </p:sp>
      <p:sp>
        <p:nvSpPr>
          <p:cNvPr id="819" name="PlaceHolder 2"/>
          <p:cNvSpPr>
            <a:spLocks noGrp="1"/>
          </p:cNvSpPr>
          <p:nvPr>
            <p:ph/>
          </p:nvPr>
        </p:nvSpPr>
        <p:spPr>
          <a:xfrm>
            <a:off x="540000" y="1260000"/>
            <a:ext cx="8997120" cy="32371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java.lang.Throwable class is the root class of Java Exception hierarchy inherited by two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7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IN" sz="3200" spc="-1" strike="noStrike">
                <a:latin typeface="Arial"/>
              </a:rPr>
              <a:t>@Retention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@Retention annotation is used to specify to what level annotation will be available.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RetentionPolicy </a:t>
            </a:r>
            <a:r>
              <a:rPr b="0" lang="en-IN" sz="3200" spc="-1" strike="noStrike">
                <a:latin typeface="Arial"/>
              </a:rPr>
              <a:t>	</a:t>
            </a:r>
            <a:r>
              <a:rPr b="0" lang="en-IN" sz="3200" spc="-1" strike="noStrike">
                <a:latin typeface="Arial"/>
              </a:rPr>
              <a:t>Availability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RetentionPolicy.SOURCE</a:t>
            </a:r>
            <a:r>
              <a:rPr b="0" lang="en-IN" sz="3200" spc="-1" strike="noStrike">
                <a:latin typeface="Arial"/>
              </a:rPr>
              <a:t>	</a:t>
            </a:r>
            <a:r>
              <a:rPr b="0" lang="en-IN" sz="3200" spc="-1" strike="noStrike">
                <a:latin typeface="Arial"/>
              </a:rPr>
              <a:t>	</a:t>
            </a:r>
            <a:r>
              <a:rPr b="0" lang="en-IN" sz="3200" spc="-1" strike="noStrike">
                <a:latin typeface="Arial"/>
              </a:rPr>
              <a:t>:refers to the source code, discarded during compilation. It will not be available in the compiled class.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RetentionPolicy</a:t>
            </a:r>
            <a:r>
              <a:rPr b="0" lang="en-IN" sz="3200" spc="-1" strike="noStrike">
                <a:latin typeface="Arial"/>
              </a:rPr>
              <a:t>	</a:t>
            </a:r>
            <a:r>
              <a:rPr b="0" lang="en-IN" sz="3200" spc="-1" strike="noStrike">
                <a:latin typeface="Arial"/>
              </a:rPr>
              <a:t>	</a:t>
            </a:r>
            <a:r>
              <a:rPr b="0" lang="en-IN" sz="3200" spc="-1" strike="noStrike">
                <a:latin typeface="Arial"/>
              </a:rPr>
              <a:t>:.CLASS </a:t>
            </a:r>
            <a:r>
              <a:rPr b="0" lang="en-IN" sz="3200" spc="-1" strike="noStrike">
                <a:latin typeface="Arial"/>
              </a:rPr>
              <a:t>	</a:t>
            </a:r>
            <a:r>
              <a:rPr b="0" lang="en-IN" sz="3200" spc="-1" strike="noStrike">
                <a:latin typeface="Arial"/>
              </a:rPr>
              <a:t>refers to the .class file, available to java compiler but not to JVM . It is included in the class file.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RetentionPolicy.RUNTIME</a:t>
            </a:r>
            <a:r>
              <a:rPr b="0" lang="en-IN" sz="3200" spc="-1" strike="noStrike">
                <a:latin typeface="Arial"/>
              </a:rPr>
              <a:t>	</a:t>
            </a:r>
            <a:r>
              <a:rPr b="0" lang="en-IN" sz="3200" spc="-1" strike="noStrike">
                <a:latin typeface="Arial"/>
              </a:rPr>
              <a:t>:refers to the runtime, available to java compiler and JVM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7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7000"/>
          </a:bodyPr>
          <a:p>
            <a:pPr marL="432000" indent="-324000">
              <a:spcBef>
                <a:spcPts val="1417"/>
              </a:spcBef>
              <a:buClr>
                <a:srgbClr val="000000"/>
              </a:buClr>
              <a:buSzPct val="45000"/>
              <a:buFont typeface="Wingdings" charset="2"/>
              <a:buChar char=""/>
            </a:pPr>
            <a:r>
              <a:rPr b="0" lang="en-IN" sz="3200" spc="-1" strike="noStrike">
                <a:latin typeface="Arial"/>
              </a:rPr>
              <a:t>xample to specify the RetentionPolicy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@Retention(RetentionPolicy.RUNTIME)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@Target(ElementType.TYPE)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value2();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title"/>
          </p:nvPr>
        </p:nvSpPr>
        <p:spPr>
          <a:xfrm>
            <a:off x="504000" y="225000"/>
            <a:ext cx="9072000" cy="946440"/>
          </a:xfrm>
          <a:prstGeom prst="rect">
            <a:avLst/>
          </a:prstGeom>
          <a:noFill/>
          <a:ln w="0">
            <a:noFill/>
          </a:ln>
        </p:spPr>
        <p:txBody>
          <a:bodyPr lIns="0" rIns="0" tIns="0" bIns="0" anchor="ctr">
            <a:noAutofit/>
          </a:bodyPr>
          <a:p>
            <a:pPr algn="ctr"/>
            <a:r>
              <a:rPr b="0" lang="en-IN" sz="2800" spc="-1" strike="noStrike">
                <a:latin typeface="Arial"/>
              </a:rPr>
              <a:t>Example of custom annotation: creating, applying and accessing annotation</a:t>
            </a:r>
            <a:endParaRPr b="0" lang="en-IN" sz="2800" spc="-1" strike="noStrike">
              <a:latin typeface="Arial"/>
            </a:endParaRPr>
          </a:p>
        </p:txBody>
      </p:sp>
      <p:sp>
        <p:nvSpPr>
          <p:cNvPr id="976"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20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/Creating 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java.lang.annotation.*;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java.lang.reflect.*;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@Retention(RetentionPolicy.RUNTIME)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@Target(ElementType.METHOD)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@interface MyAnnotation{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value();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//Applying 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Hello{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@MyAnnotation(value=10)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void sayHello(){System.out.println("hello 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//Accessing annotation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TestCustomAnnotation1{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args[])throws Exception{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Hello h=new Hello();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Method m=h.getClass().getMethod("sayHello");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MyAnnotation manno=m.getAnnotation(MyAnnotation.class);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System.out.println("value is: "+manno.value());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2021-10-19T18:01:02Z</dcterms:created>
  <dc:creator/>
  <dc:description/>
  <dc:language>en-IN</dc:language>
  <cp:lastModifiedBy/>
  <dcterms:modified xsi:type="dcterms:W3CDTF">2021-10-25T01:53:28Z</dcterms:modified>
  <cp:revision>25</cp:revision>
  <dc:subject/>
  <dc:title>Forestbird</dc:title>
</cp:coreProperties>
</file>

<file path=docProps/custom.xml><?xml version="1.0" encoding="utf-8"?>
<Properties xmlns="http://schemas.openxmlformats.org/officeDocument/2006/custom-properties" xmlns:vt="http://schemas.openxmlformats.org/officeDocument/2006/docPropsVTypes"/>
</file>