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040000"/>
            <a:ext cx="10078920" cy="62892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2727360" y="4707720"/>
            <a:ext cx="506160" cy="663120"/>
            <a:chOff x="2727360" y="4707720"/>
            <a:chExt cx="506160" cy="663120"/>
          </a:xfrm>
        </p:grpSpPr>
        <p:sp>
          <p:nvSpPr>
            <p:cNvPr id="2" name=""/>
            <p:cNvSpPr/>
            <p:nvPr/>
          </p:nvSpPr>
          <p:spPr>
            <a:xfrm>
              <a:off x="3145680" y="5162760"/>
              <a:ext cx="87840" cy="96120"/>
            </a:xfrm>
            <a:custGeom>
              <a:avLst/>
              <a:gdLst/>
              <a:ahLst/>
              <a:rect l="l" t="t" r="r" b="b"/>
              <a:pathLst>
                <a:path w="248" h="271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3048480" y="5151600"/>
              <a:ext cx="152640" cy="192600"/>
            </a:xfrm>
            <a:custGeom>
              <a:avLst/>
              <a:gdLst/>
              <a:ahLst/>
              <a:rect l="l" t="t" r="r" b="b"/>
              <a:pathLst>
                <a:path w="532" h="570">
                  <a:moveTo>
                    <a:pt x="439" y="452"/>
                  </a:moveTo>
                  <a:cubicBezTo>
                    <a:pt x="531" y="104"/>
                    <a:pt x="337" y="151"/>
                    <a:pt x="286" y="0"/>
                  </a:cubicBezTo>
                  <a:cubicBezTo>
                    <a:pt x="213" y="36"/>
                    <a:pt x="140" y="71"/>
                    <a:pt x="67" y="107"/>
                  </a:cubicBezTo>
                  <a:cubicBezTo>
                    <a:pt x="67" y="104"/>
                    <a:pt x="0" y="440"/>
                    <a:pt x="64" y="514"/>
                  </a:cubicBezTo>
                  <a:cubicBezTo>
                    <a:pt x="114" y="569"/>
                    <a:pt x="420" y="523"/>
                    <a:pt x="439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3059280" y="5259600"/>
              <a:ext cx="90000" cy="46080"/>
            </a:xfrm>
            <a:custGeom>
              <a:avLst/>
              <a:gdLst/>
              <a:ahLst/>
              <a:rect l="l" t="t" r="r" b="b"/>
              <a:pathLst>
                <a:path w="254" h="137">
                  <a:moveTo>
                    <a:pt x="34" y="68"/>
                  </a:moveTo>
                  <a:cubicBezTo>
                    <a:pt x="52" y="49"/>
                    <a:pt x="74" y="31"/>
                    <a:pt x="99" y="22"/>
                  </a:cubicBezTo>
                  <a:cubicBezTo>
                    <a:pt x="148" y="0"/>
                    <a:pt x="204" y="0"/>
                    <a:pt x="253" y="19"/>
                  </a:cubicBezTo>
                  <a:cubicBezTo>
                    <a:pt x="200" y="19"/>
                    <a:pt x="154" y="22"/>
                    <a:pt x="108" y="43"/>
                  </a:cubicBezTo>
                  <a:cubicBezTo>
                    <a:pt x="87" y="52"/>
                    <a:pt x="65" y="65"/>
                    <a:pt x="47" y="80"/>
                  </a:cubicBezTo>
                  <a:cubicBezTo>
                    <a:pt x="31" y="96"/>
                    <a:pt x="13" y="114"/>
                    <a:pt x="0" y="136"/>
                  </a:cubicBezTo>
                  <a:cubicBezTo>
                    <a:pt x="4" y="111"/>
                    <a:pt x="15" y="86"/>
                    <a:pt x="34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947680" y="5136120"/>
              <a:ext cx="129960" cy="234720"/>
            </a:xfrm>
            <a:custGeom>
              <a:avLst/>
              <a:gdLst/>
              <a:ahLst/>
              <a:rect l="l" t="t" r="r" b="b"/>
              <a:pathLst>
                <a:path w="404" h="671">
                  <a:moveTo>
                    <a:pt x="329" y="615"/>
                  </a:moveTo>
                  <a:cubicBezTo>
                    <a:pt x="403" y="538"/>
                    <a:pt x="400" y="197"/>
                    <a:pt x="403" y="27"/>
                  </a:cubicBezTo>
                  <a:cubicBezTo>
                    <a:pt x="298" y="18"/>
                    <a:pt x="193" y="9"/>
                    <a:pt x="89" y="0"/>
                  </a:cubicBezTo>
                  <a:cubicBezTo>
                    <a:pt x="86" y="0"/>
                    <a:pt x="0" y="541"/>
                    <a:pt x="61" y="615"/>
                  </a:cubicBezTo>
                  <a:cubicBezTo>
                    <a:pt x="107" y="670"/>
                    <a:pt x="277" y="667"/>
                    <a:pt x="329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2832840" y="5136120"/>
              <a:ext cx="129960" cy="234720"/>
            </a:xfrm>
            <a:custGeom>
              <a:avLst/>
              <a:gdLst/>
              <a:ahLst/>
              <a:rect l="l" t="t" r="r" b="b"/>
              <a:pathLst>
                <a:path w="404" h="671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2951280" y="5262120"/>
              <a:ext cx="7920" cy="94320"/>
            </a:xfrm>
            <a:custGeom>
              <a:avLst/>
              <a:gdLst/>
              <a:ahLst/>
              <a:rect l="l" t="t" r="r" b="b"/>
              <a:pathLst>
                <a:path w="26" h="266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2855880" y="5127120"/>
              <a:ext cx="198360" cy="191520"/>
            </a:xfrm>
            <a:custGeom>
              <a:avLst/>
              <a:gdLst/>
              <a:ahLst/>
              <a:rect l="l" t="t" r="r" b="b"/>
              <a:pathLst>
                <a:path w="555" h="536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033000" y="4707720"/>
              <a:ext cx="149040" cy="290160"/>
            </a:xfrm>
            <a:custGeom>
              <a:avLst/>
              <a:gdLst/>
              <a:ahLst/>
              <a:rect l="l" t="t" r="r" b="b"/>
              <a:pathLst>
                <a:path w="465" h="819">
                  <a:moveTo>
                    <a:pt x="37" y="363"/>
                  </a:moveTo>
                  <a:cubicBezTo>
                    <a:pt x="21" y="686"/>
                    <a:pt x="12" y="638"/>
                    <a:pt x="0" y="775"/>
                  </a:cubicBezTo>
                  <a:cubicBezTo>
                    <a:pt x="57" y="789"/>
                    <a:pt x="115" y="804"/>
                    <a:pt x="172" y="818"/>
                  </a:cubicBezTo>
                  <a:cubicBezTo>
                    <a:pt x="243" y="695"/>
                    <a:pt x="163" y="787"/>
                    <a:pt x="384" y="449"/>
                  </a:cubicBezTo>
                  <a:cubicBezTo>
                    <a:pt x="464" y="323"/>
                    <a:pt x="378" y="27"/>
                    <a:pt x="329" y="9"/>
                  </a:cubicBezTo>
                  <a:cubicBezTo>
                    <a:pt x="298" y="0"/>
                    <a:pt x="43" y="197"/>
                    <a:pt x="37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3044880" y="4766040"/>
              <a:ext cx="108000" cy="229320"/>
            </a:xfrm>
            <a:custGeom>
              <a:avLst/>
              <a:gdLst/>
              <a:ahLst/>
              <a:rect l="l" t="t" r="r" b="b"/>
              <a:pathLst>
                <a:path w="325" h="649">
                  <a:moveTo>
                    <a:pt x="77" y="218"/>
                  </a:moveTo>
                  <a:cubicBezTo>
                    <a:pt x="19" y="531"/>
                    <a:pt x="26" y="486"/>
                    <a:pt x="0" y="620"/>
                  </a:cubicBezTo>
                  <a:cubicBezTo>
                    <a:pt x="38" y="630"/>
                    <a:pt x="76" y="639"/>
                    <a:pt x="114" y="648"/>
                  </a:cubicBezTo>
                  <a:cubicBezTo>
                    <a:pt x="169" y="521"/>
                    <a:pt x="114" y="626"/>
                    <a:pt x="280" y="266"/>
                  </a:cubicBezTo>
                  <a:cubicBezTo>
                    <a:pt x="324" y="175"/>
                    <a:pt x="299" y="24"/>
                    <a:pt x="253" y="9"/>
                  </a:cubicBezTo>
                  <a:cubicBezTo>
                    <a:pt x="222" y="0"/>
                    <a:pt x="102" y="89"/>
                    <a:pt x="77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2727360" y="4707720"/>
              <a:ext cx="149760" cy="290160"/>
            </a:xfrm>
            <a:custGeom>
              <a:avLst/>
              <a:gdLst/>
              <a:ahLst/>
              <a:rect l="l" t="t" r="r" b="b"/>
              <a:pathLst>
                <a:path w="469" h="819">
                  <a:moveTo>
                    <a:pt x="431" y="363"/>
                  </a:moveTo>
                  <a:cubicBezTo>
                    <a:pt x="446" y="686"/>
                    <a:pt x="455" y="638"/>
                    <a:pt x="468" y="775"/>
                  </a:cubicBezTo>
                  <a:cubicBezTo>
                    <a:pt x="410" y="789"/>
                    <a:pt x="353" y="804"/>
                    <a:pt x="296" y="818"/>
                  </a:cubicBezTo>
                  <a:cubicBezTo>
                    <a:pt x="225" y="695"/>
                    <a:pt x="305" y="787"/>
                    <a:pt x="83" y="449"/>
                  </a:cubicBezTo>
                  <a:cubicBezTo>
                    <a:pt x="0" y="323"/>
                    <a:pt x="89" y="27"/>
                    <a:pt x="139" y="9"/>
                  </a:cubicBezTo>
                  <a:cubicBezTo>
                    <a:pt x="169" y="0"/>
                    <a:pt x="425" y="197"/>
                    <a:pt x="431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2756880" y="4766040"/>
              <a:ext cx="108000" cy="230400"/>
            </a:xfrm>
            <a:custGeom>
              <a:avLst/>
              <a:gdLst/>
              <a:ahLst/>
              <a:rect l="l" t="t" r="r" b="b"/>
              <a:pathLst>
                <a:path w="324" h="652">
                  <a:moveTo>
                    <a:pt x="246" y="218"/>
                  </a:moveTo>
                  <a:cubicBezTo>
                    <a:pt x="305" y="531"/>
                    <a:pt x="297" y="486"/>
                    <a:pt x="323" y="620"/>
                  </a:cubicBezTo>
                  <a:cubicBezTo>
                    <a:pt x="286" y="631"/>
                    <a:pt x="249" y="641"/>
                    <a:pt x="212" y="651"/>
                  </a:cubicBezTo>
                  <a:cubicBezTo>
                    <a:pt x="156" y="524"/>
                    <a:pt x="212" y="630"/>
                    <a:pt x="43" y="270"/>
                  </a:cubicBezTo>
                  <a:cubicBezTo>
                    <a:pt x="0" y="175"/>
                    <a:pt x="21" y="24"/>
                    <a:pt x="71" y="9"/>
                  </a:cubicBezTo>
                  <a:cubicBezTo>
                    <a:pt x="101" y="0"/>
                    <a:pt x="221" y="89"/>
                    <a:pt x="246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52560" y="4884840"/>
              <a:ext cx="404640" cy="354600"/>
            </a:xfrm>
            <a:custGeom>
              <a:avLst/>
              <a:gdLst/>
              <a:ahLst/>
              <a:rect l="l" t="t" r="r" b="b"/>
              <a:pathLst>
                <a:path w="1372" h="989">
                  <a:moveTo>
                    <a:pt x="686" y="0"/>
                  </a:moveTo>
                  <a:cubicBezTo>
                    <a:pt x="996" y="0"/>
                    <a:pt x="1138" y="133"/>
                    <a:pt x="1138" y="317"/>
                  </a:cubicBezTo>
                  <a:cubicBezTo>
                    <a:pt x="1138" y="471"/>
                    <a:pt x="1371" y="699"/>
                    <a:pt x="1162" y="849"/>
                  </a:cubicBezTo>
                  <a:cubicBezTo>
                    <a:pt x="1061" y="923"/>
                    <a:pt x="888" y="988"/>
                    <a:pt x="686" y="988"/>
                  </a:cubicBezTo>
                  <a:cubicBezTo>
                    <a:pt x="483" y="988"/>
                    <a:pt x="311" y="923"/>
                    <a:pt x="209" y="849"/>
                  </a:cubicBezTo>
                  <a:cubicBezTo>
                    <a:pt x="0" y="696"/>
                    <a:pt x="234" y="471"/>
                    <a:pt x="234" y="317"/>
                  </a:cubicBezTo>
                  <a:cubicBezTo>
                    <a:pt x="234" y="133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2777040" y="4933440"/>
              <a:ext cx="353520" cy="293400"/>
            </a:xfrm>
            <a:custGeom>
              <a:avLst/>
              <a:gdLst/>
              <a:ahLst/>
              <a:rect l="l" t="t" r="r" b="b"/>
              <a:pathLst>
                <a:path w="1077" h="828">
                  <a:moveTo>
                    <a:pt x="581" y="37"/>
                  </a:moveTo>
                  <a:cubicBezTo>
                    <a:pt x="554" y="0"/>
                    <a:pt x="529" y="0"/>
                    <a:pt x="501" y="37"/>
                  </a:cubicBezTo>
                  <a:cubicBezTo>
                    <a:pt x="437" y="120"/>
                    <a:pt x="335" y="299"/>
                    <a:pt x="329" y="447"/>
                  </a:cubicBezTo>
                  <a:cubicBezTo>
                    <a:pt x="212" y="431"/>
                    <a:pt x="80" y="437"/>
                    <a:pt x="52" y="499"/>
                  </a:cubicBezTo>
                  <a:cubicBezTo>
                    <a:pt x="0" y="621"/>
                    <a:pt x="246" y="827"/>
                    <a:pt x="538" y="827"/>
                  </a:cubicBezTo>
                  <a:cubicBezTo>
                    <a:pt x="834" y="827"/>
                    <a:pt x="1076" y="621"/>
                    <a:pt x="1023" y="499"/>
                  </a:cubicBezTo>
                  <a:cubicBezTo>
                    <a:pt x="1003" y="437"/>
                    <a:pt x="867" y="431"/>
                    <a:pt x="754" y="447"/>
                  </a:cubicBezTo>
                  <a:cubicBezTo>
                    <a:pt x="747" y="299"/>
                    <a:pt x="646" y="120"/>
                    <a:pt x="581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2871720" y="5143680"/>
              <a:ext cx="166680" cy="59760"/>
            </a:xfrm>
            <a:custGeom>
              <a:avLst/>
              <a:gdLst/>
              <a:ahLst/>
              <a:rect l="l" t="t" r="r" b="b"/>
              <a:pathLst>
                <a:path w="493" h="170">
                  <a:moveTo>
                    <a:pt x="385" y="62"/>
                  </a:moveTo>
                  <a:cubicBezTo>
                    <a:pt x="351" y="65"/>
                    <a:pt x="314" y="56"/>
                    <a:pt x="286" y="37"/>
                  </a:cubicBezTo>
                  <a:cubicBezTo>
                    <a:pt x="271" y="28"/>
                    <a:pt x="259" y="16"/>
                    <a:pt x="246" y="0"/>
                  </a:cubicBezTo>
                  <a:cubicBezTo>
                    <a:pt x="237" y="16"/>
                    <a:pt x="222" y="28"/>
                    <a:pt x="206" y="37"/>
                  </a:cubicBezTo>
                  <a:cubicBezTo>
                    <a:pt x="175" y="56"/>
                    <a:pt x="142" y="65"/>
                    <a:pt x="108" y="62"/>
                  </a:cubicBezTo>
                  <a:cubicBezTo>
                    <a:pt x="74" y="62"/>
                    <a:pt x="40" y="49"/>
                    <a:pt x="15" y="28"/>
                  </a:cubicBezTo>
                  <a:cubicBezTo>
                    <a:pt x="0" y="16"/>
                    <a:pt x="80" y="169"/>
                    <a:pt x="246" y="169"/>
                  </a:cubicBezTo>
                  <a:cubicBezTo>
                    <a:pt x="412" y="169"/>
                    <a:pt x="492" y="16"/>
                    <a:pt x="477" y="28"/>
                  </a:cubicBezTo>
                  <a:cubicBezTo>
                    <a:pt x="452" y="46"/>
                    <a:pt x="419" y="59"/>
                    <a:pt x="385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3000240" y="4977000"/>
              <a:ext cx="97200" cy="115920"/>
            </a:xfrm>
            <a:custGeom>
              <a:avLst/>
              <a:gdLst/>
              <a:ahLst/>
              <a:rect l="l" t="t" r="r" b="b"/>
              <a:pathLst>
                <a:path w="303" h="386">
                  <a:moveTo>
                    <a:pt x="108" y="37"/>
                  </a:moveTo>
                  <a:cubicBezTo>
                    <a:pt x="200" y="0"/>
                    <a:pt x="262" y="89"/>
                    <a:pt x="277" y="138"/>
                  </a:cubicBezTo>
                  <a:cubicBezTo>
                    <a:pt x="302" y="212"/>
                    <a:pt x="271" y="295"/>
                    <a:pt x="262" y="314"/>
                  </a:cubicBezTo>
                  <a:cubicBezTo>
                    <a:pt x="255" y="326"/>
                    <a:pt x="188" y="385"/>
                    <a:pt x="37" y="329"/>
                  </a:cubicBezTo>
                  <a:cubicBezTo>
                    <a:pt x="40" y="329"/>
                    <a:pt x="0" y="246"/>
                    <a:pt x="18" y="169"/>
                  </a:cubicBezTo>
                  <a:cubicBezTo>
                    <a:pt x="48" y="125"/>
                    <a:pt x="28" y="68"/>
                    <a:pt x="10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3001680" y="4970520"/>
              <a:ext cx="101880" cy="125280"/>
            </a:xfrm>
            <a:custGeom>
              <a:avLst/>
              <a:gdLst/>
              <a:ahLst/>
              <a:rect l="l" t="t" r="r" b="b"/>
              <a:pathLst>
                <a:path w="290" h="358">
                  <a:moveTo>
                    <a:pt x="34" y="62"/>
                  </a:moveTo>
                  <a:cubicBezTo>
                    <a:pt x="47" y="46"/>
                    <a:pt x="59" y="34"/>
                    <a:pt x="74" y="25"/>
                  </a:cubicBezTo>
                  <a:cubicBezTo>
                    <a:pt x="80" y="19"/>
                    <a:pt x="90" y="15"/>
                    <a:pt x="99" y="12"/>
                  </a:cubicBezTo>
                  <a:cubicBezTo>
                    <a:pt x="108" y="9"/>
                    <a:pt x="117" y="6"/>
                    <a:pt x="127" y="6"/>
                  </a:cubicBezTo>
                  <a:cubicBezTo>
                    <a:pt x="164" y="0"/>
                    <a:pt x="200" y="19"/>
                    <a:pt x="225" y="43"/>
                  </a:cubicBezTo>
                  <a:cubicBezTo>
                    <a:pt x="250" y="68"/>
                    <a:pt x="270" y="103"/>
                    <a:pt x="280" y="139"/>
                  </a:cubicBezTo>
                  <a:cubicBezTo>
                    <a:pt x="289" y="176"/>
                    <a:pt x="287" y="215"/>
                    <a:pt x="277" y="252"/>
                  </a:cubicBezTo>
                  <a:cubicBezTo>
                    <a:pt x="274" y="271"/>
                    <a:pt x="268" y="289"/>
                    <a:pt x="259" y="305"/>
                  </a:cubicBezTo>
                  <a:cubicBezTo>
                    <a:pt x="258" y="307"/>
                    <a:pt x="257" y="309"/>
                    <a:pt x="256" y="311"/>
                  </a:cubicBezTo>
                  <a:cubicBezTo>
                    <a:pt x="256" y="314"/>
                    <a:pt x="256" y="317"/>
                    <a:pt x="256" y="320"/>
                  </a:cubicBezTo>
                  <a:cubicBezTo>
                    <a:pt x="255" y="321"/>
                    <a:pt x="254" y="322"/>
                    <a:pt x="253" y="323"/>
                  </a:cubicBezTo>
                  <a:cubicBezTo>
                    <a:pt x="250" y="326"/>
                    <a:pt x="247" y="329"/>
                    <a:pt x="240" y="332"/>
                  </a:cubicBezTo>
                  <a:cubicBezTo>
                    <a:pt x="231" y="339"/>
                    <a:pt x="225" y="342"/>
                    <a:pt x="216" y="345"/>
                  </a:cubicBezTo>
                  <a:cubicBezTo>
                    <a:pt x="182" y="357"/>
                    <a:pt x="148" y="357"/>
                    <a:pt x="114" y="354"/>
                  </a:cubicBezTo>
                  <a:cubicBezTo>
                    <a:pt x="80" y="348"/>
                    <a:pt x="50" y="339"/>
                    <a:pt x="19" y="323"/>
                  </a:cubicBezTo>
                  <a:cubicBezTo>
                    <a:pt x="50" y="329"/>
                    <a:pt x="83" y="339"/>
                    <a:pt x="114" y="339"/>
                  </a:cubicBezTo>
                  <a:cubicBezTo>
                    <a:pt x="144" y="339"/>
                    <a:pt x="179" y="335"/>
                    <a:pt x="207" y="323"/>
                  </a:cubicBezTo>
                  <a:cubicBezTo>
                    <a:pt x="213" y="320"/>
                    <a:pt x="219" y="317"/>
                    <a:pt x="225" y="311"/>
                  </a:cubicBezTo>
                  <a:cubicBezTo>
                    <a:pt x="228" y="308"/>
                    <a:pt x="231" y="308"/>
                    <a:pt x="231" y="305"/>
                  </a:cubicBezTo>
                  <a:cubicBezTo>
                    <a:pt x="232" y="303"/>
                    <a:pt x="233" y="301"/>
                    <a:pt x="234" y="299"/>
                  </a:cubicBezTo>
                  <a:cubicBezTo>
                    <a:pt x="240" y="283"/>
                    <a:pt x="244" y="268"/>
                    <a:pt x="250" y="252"/>
                  </a:cubicBezTo>
                  <a:cubicBezTo>
                    <a:pt x="256" y="219"/>
                    <a:pt x="259" y="185"/>
                    <a:pt x="250" y="154"/>
                  </a:cubicBezTo>
                  <a:cubicBezTo>
                    <a:pt x="244" y="123"/>
                    <a:pt x="225" y="95"/>
                    <a:pt x="204" y="74"/>
                  </a:cubicBezTo>
                  <a:cubicBezTo>
                    <a:pt x="182" y="52"/>
                    <a:pt x="154" y="37"/>
                    <a:pt x="127" y="40"/>
                  </a:cubicBezTo>
                  <a:cubicBezTo>
                    <a:pt x="120" y="40"/>
                    <a:pt x="111" y="40"/>
                    <a:pt x="105" y="43"/>
                  </a:cubicBezTo>
                  <a:cubicBezTo>
                    <a:pt x="99" y="46"/>
                    <a:pt x="90" y="46"/>
                    <a:pt x="84" y="49"/>
                  </a:cubicBezTo>
                  <a:cubicBezTo>
                    <a:pt x="68" y="55"/>
                    <a:pt x="56" y="65"/>
                    <a:pt x="47" y="77"/>
                  </a:cubicBezTo>
                  <a:cubicBezTo>
                    <a:pt x="25" y="95"/>
                    <a:pt x="10" y="126"/>
                    <a:pt x="0" y="163"/>
                  </a:cubicBezTo>
                  <a:cubicBezTo>
                    <a:pt x="0" y="126"/>
                    <a:pt x="13" y="92"/>
                    <a:pt x="34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3015000" y="5004720"/>
              <a:ext cx="56520" cy="69480"/>
            </a:xfrm>
            <a:custGeom>
              <a:avLst/>
              <a:gdLst/>
              <a:ahLst/>
              <a:rect l="l" t="t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2812680" y="4977000"/>
              <a:ext cx="96120" cy="115920"/>
            </a:xfrm>
            <a:custGeom>
              <a:avLst/>
              <a:gdLst/>
              <a:ahLst/>
              <a:rect l="l" t="t" r="r" b="b"/>
              <a:pathLst>
                <a:path w="298" h="386">
                  <a:moveTo>
                    <a:pt x="193" y="37"/>
                  </a:moveTo>
                  <a:cubicBezTo>
                    <a:pt x="101" y="0"/>
                    <a:pt x="40" y="89"/>
                    <a:pt x="25" y="138"/>
                  </a:cubicBezTo>
                  <a:cubicBezTo>
                    <a:pt x="0" y="212"/>
                    <a:pt x="30" y="295"/>
                    <a:pt x="40" y="314"/>
                  </a:cubicBezTo>
                  <a:cubicBezTo>
                    <a:pt x="45" y="326"/>
                    <a:pt x="114" y="385"/>
                    <a:pt x="264" y="329"/>
                  </a:cubicBezTo>
                  <a:cubicBezTo>
                    <a:pt x="260" y="329"/>
                    <a:pt x="297" y="246"/>
                    <a:pt x="282" y="169"/>
                  </a:cubicBezTo>
                  <a:cubicBezTo>
                    <a:pt x="253" y="125"/>
                    <a:pt x="273" y="68"/>
                    <a:pt x="193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"/>
            <p:cNvSpPr/>
            <p:nvPr/>
          </p:nvSpPr>
          <p:spPr>
            <a:xfrm>
              <a:off x="2805840" y="4971600"/>
              <a:ext cx="102240" cy="123480"/>
            </a:xfrm>
            <a:custGeom>
              <a:avLst/>
              <a:gdLst/>
              <a:ahLst/>
              <a:rect l="l" t="t" r="r" b="b"/>
              <a:pathLst>
                <a:path w="290" h="355">
                  <a:moveTo>
                    <a:pt x="243" y="71"/>
                  </a:moveTo>
                  <a:cubicBezTo>
                    <a:pt x="231" y="59"/>
                    <a:pt x="218" y="49"/>
                    <a:pt x="206" y="43"/>
                  </a:cubicBezTo>
                  <a:cubicBezTo>
                    <a:pt x="200" y="40"/>
                    <a:pt x="191" y="37"/>
                    <a:pt x="184" y="37"/>
                  </a:cubicBezTo>
                  <a:cubicBezTo>
                    <a:pt x="178" y="34"/>
                    <a:pt x="169" y="34"/>
                    <a:pt x="163" y="34"/>
                  </a:cubicBezTo>
                  <a:cubicBezTo>
                    <a:pt x="135" y="34"/>
                    <a:pt x="104" y="46"/>
                    <a:pt x="86" y="68"/>
                  </a:cubicBezTo>
                  <a:cubicBezTo>
                    <a:pt x="64" y="89"/>
                    <a:pt x="46" y="120"/>
                    <a:pt x="40" y="148"/>
                  </a:cubicBezTo>
                  <a:cubicBezTo>
                    <a:pt x="34" y="179"/>
                    <a:pt x="34" y="212"/>
                    <a:pt x="40" y="246"/>
                  </a:cubicBezTo>
                  <a:cubicBezTo>
                    <a:pt x="43" y="262"/>
                    <a:pt x="49" y="280"/>
                    <a:pt x="55" y="292"/>
                  </a:cubicBezTo>
                  <a:cubicBezTo>
                    <a:pt x="56" y="294"/>
                    <a:pt x="57" y="297"/>
                    <a:pt x="58" y="299"/>
                  </a:cubicBezTo>
                  <a:cubicBezTo>
                    <a:pt x="61" y="302"/>
                    <a:pt x="64" y="302"/>
                    <a:pt x="64" y="305"/>
                  </a:cubicBezTo>
                  <a:cubicBezTo>
                    <a:pt x="71" y="308"/>
                    <a:pt x="77" y="314"/>
                    <a:pt x="83" y="317"/>
                  </a:cubicBezTo>
                  <a:cubicBezTo>
                    <a:pt x="111" y="329"/>
                    <a:pt x="141" y="336"/>
                    <a:pt x="175" y="332"/>
                  </a:cubicBezTo>
                  <a:cubicBezTo>
                    <a:pt x="206" y="332"/>
                    <a:pt x="240" y="326"/>
                    <a:pt x="271" y="317"/>
                  </a:cubicBezTo>
                  <a:cubicBezTo>
                    <a:pt x="240" y="332"/>
                    <a:pt x="209" y="342"/>
                    <a:pt x="175" y="348"/>
                  </a:cubicBezTo>
                  <a:cubicBezTo>
                    <a:pt x="141" y="354"/>
                    <a:pt x="107" y="351"/>
                    <a:pt x="74" y="339"/>
                  </a:cubicBezTo>
                  <a:cubicBezTo>
                    <a:pt x="64" y="336"/>
                    <a:pt x="58" y="332"/>
                    <a:pt x="49" y="326"/>
                  </a:cubicBezTo>
                  <a:cubicBezTo>
                    <a:pt x="46" y="323"/>
                    <a:pt x="40" y="320"/>
                    <a:pt x="37" y="317"/>
                  </a:cubicBezTo>
                  <a:cubicBezTo>
                    <a:pt x="36" y="316"/>
                    <a:pt x="35" y="315"/>
                    <a:pt x="34" y="314"/>
                  </a:cubicBezTo>
                  <a:cubicBezTo>
                    <a:pt x="33" y="313"/>
                    <a:pt x="32" y="312"/>
                    <a:pt x="31" y="311"/>
                  </a:cubicBezTo>
                  <a:cubicBezTo>
                    <a:pt x="31" y="310"/>
                    <a:pt x="31" y="309"/>
                    <a:pt x="31" y="308"/>
                  </a:cubicBezTo>
                  <a:cubicBezTo>
                    <a:pt x="30" y="307"/>
                    <a:pt x="29" y="306"/>
                    <a:pt x="27" y="305"/>
                  </a:cubicBezTo>
                  <a:cubicBezTo>
                    <a:pt x="21" y="286"/>
                    <a:pt x="15" y="271"/>
                    <a:pt x="9" y="252"/>
                  </a:cubicBezTo>
                  <a:cubicBezTo>
                    <a:pt x="0" y="216"/>
                    <a:pt x="0" y="179"/>
                    <a:pt x="6" y="139"/>
                  </a:cubicBezTo>
                  <a:cubicBezTo>
                    <a:pt x="15" y="102"/>
                    <a:pt x="37" y="68"/>
                    <a:pt x="61" y="43"/>
                  </a:cubicBezTo>
                  <a:cubicBezTo>
                    <a:pt x="89" y="19"/>
                    <a:pt x="123" y="0"/>
                    <a:pt x="160" y="6"/>
                  </a:cubicBezTo>
                  <a:cubicBezTo>
                    <a:pt x="169" y="6"/>
                    <a:pt x="178" y="9"/>
                    <a:pt x="187" y="12"/>
                  </a:cubicBezTo>
                  <a:cubicBezTo>
                    <a:pt x="197" y="16"/>
                    <a:pt x="203" y="19"/>
                    <a:pt x="212" y="25"/>
                  </a:cubicBezTo>
                  <a:cubicBezTo>
                    <a:pt x="227" y="34"/>
                    <a:pt x="240" y="46"/>
                    <a:pt x="252" y="62"/>
                  </a:cubicBezTo>
                  <a:cubicBezTo>
                    <a:pt x="274" y="86"/>
                    <a:pt x="286" y="123"/>
                    <a:pt x="289" y="160"/>
                  </a:cubicBezTo>
                  <a:cubicBezTo>
                    <a:pt x="280" y="126"/>
                    <a:pt x="267" y="92"/>
                    <a:pt x="243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"/>
            <p:cNvSpPr/>
            <p:nvPr/>
          </p:nvSpPr>
          <p:spPr>
            <a:xfrm>
              <a:off x="2837160" y="5004720"/>
              <a:ext cx="56520" cy="69480"/>
            </a:xfrm>
            <a:custGeom>
              <a:avLst/>
              <a:gdLst/>
              <a:ahLst/>
              <a:rect l="l" t="t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"/>
            <p:cNvSpPr/>
            <p:nvPr/>
          </p:nvSpPr>
          <p:spPr>
            <a:xfrm>
              <a:off x="2925720" y="5129280"/>
              <a:ext cx="57600" cy="47880"/>
            </a:xfrm>
            <a:custGeom>
              <a:avLst/>
              <a:gdLst/>
              <a:ahLst/>
              <a:rect l="l" t="t" r="r" b="b"/>
              <a:pathLst>
                <a:path w="164" h="137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"/>
            <p:cNvSpPr/>
            <p:nvPr/>
          </p:nvSpPr>
          <p:spPr>
            <a:xfrm>
              <a:off x="2843640" y="5088240"/>
              <a:ext cx="220680" cy="78120"/>
            </a:xfrm>
            <a:custGeom>
              <a:avLst/>
              <a:gdLst/>
              <a:ahLst/>
              <a:rect l="l" t="t" r="r" b="b"/>
              <a:pathLst>
                <a:path w="617" h="223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"/>
            <p:cNvSpPr/>
            <p:nvPr/>
          </p:nvSpPr>
          <p:spPr>
            <a:xfrm>
              <a:off x="2912040" y="5073840"/>
              <a:ext cx="83520" cy="38880"/>
            </a:xfrm>
            <a:custGeom>
              <a:avLst/>
              <a:gdLst/>
              <a:ahLst/>
              <a:rect l="l" t="t" r="r" b="b"/>
              <a:pathLst>
                <a:path w="253" h="112">
                  <a:moveTo>
                    <a:pt x="126" y="0"/>
                  </a:moveTo>
                  <a:cubicBezTo>
                    <a:pt x="105" y="0"/>
                    <a:pt x="40" y="0"/>
                    <a:pt x="15" y="19"/>
                  </a:cubicBezTo>
                  <a:cubicBezTo>
                    <a:pt x="0" y="31"/>
                    <a:pt x="12" y="62"/>
                    <a:pt x="52" y="90"/>
                  </a:cubicBezTo>
                  <a:cubicBezTo>
                    <a:pt x="80" y="108"/>
                    <a:pt x="105" y="111"/>
                    <a:pt x="123" y="111"/>
                  </a:cubicBezTo>
                  <a:cubicBezTo>
                    <a:pt x="145" y="111"/>
                    <a:pt x="169" y="105"/>
                    <a:pt x="194" y="90"/>
                  </a:cubicBezTo>
                  <a:cubicBezTo>
                    <a:pt x="243" y="62"/>
                    <a:pt x="252" y="31"/>
                    <a:pt x="237" y="19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" name=""/>
          <p:cNvGrpSpPr/>
          <p:nvPr/>
        </p:nvGrpSpPr>
        <p:grpSpPr>
          <a:xfrm>
            <a:off x="1313280" y="4818960"/>
            <a:ext cx="252000" cy="331200"/>
            <a:chOff x="1313280" y="4818960"/>
            <a:chExt cx="252000" cy="331200"/>
          </a:xfrm>
        </p:grpSpPr>
        <p:sp>
          <p:nvSpPr>
            <p:cNvPr id="26" name=""/>
            <p:cNvSpPr/>
            <p:nvPr/>
          </p:nvSpPr>
          <p:spPr>
            <a:xfrm>
              <a:off x="1313280" y="5046480"/>
              <a:ext cx="43200" cy="47520"/>
            </a:xfrm>
            <a:custGeom>
              <a:avLst/>
              <a:gdLst/>
              <a:ahLst/>
              <a:rect l="l" t="t" r="r" b="b"/>
              <a:pathLst>
                <a:path w="124" h="136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"/>
            <p:cNvSpPr/>
            <p:nvPr/>
          </p:nvSpPr>
          <p:spPr>
            <a:xfrm>
              <a:off x="1329120" y="5040720"/>
              <a:ext cx="75600" cy="95760"/>
            </a:xfrm>
            <a:custGeom>
              <a:avLst/>
              <a:gdLst/>
              <a:ahLst/>
              <a:rect l="l" t="t" r="r" b="b"/>
              <a:pathLst>
                <a:path w="267" h="286">
                  <a:moveTo>
                    <a:pt x="47" y="227"/>
                  </a:moveTo>
                  <a:cubicBezTo>
                    <a:pt x="0" y="53"/>
                    <a:pt x="98" y="76"/>
                    <a:pt x="123" y="0"/>
                  </a:cubicBezTo>
                  <a:cubicBezTo>
                    <a:pt x="160" y="18"/>
                    <a:pt x="196" y="36"/>
                    <a:pt x="232" y="54"/>
                  </a:cubicBezTo>
                  <a:cubicBezTo>
                    <a:pt x="232" y="53"/>
                    <a:pt x="266" y="220"/>
                    <a:pt x="233" y="257"/>
                  </a:cubicBezTo>
                  <a:cubicBezTo>
                    <a:pt x="209" y="285"/>
                    <a:pt x="56" y="262"/>
                    <a:pt x="47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"/>
            <p:cNvSpPr/>
            <p:nvPr/>
          </p:nvSpPr>
          <p:spPr>
            <a:xfrm>
              <a:off x="1355400" y="5095080"/>
              <a:ext cx="44280" cy="22320"/>
            </a:xfrm>
            <a:custGeom>
              <a:avLst/>
              <a:gdLst/>
              <a:ahLst/>
              <a:rect l="l" t="t" r="r" b="b"/>
              <a:pathLst>
                <a:path w="127" h="68">
                  <a:moveTo>
                    <a:pt x="109" y="33"/>
                  </a:moveTo>
                  <a:cubicBezTo>
                    <a:pt x="100" y="24"/>
                    <a:pt x="89" y="15"/>
                    <a:pt x="77" y="11"/>
                  </a:cubicBezTo>
                  <a:cubicBezTo>
                    <a:pt x="52" y="0"/>
                    <a:pt x="24" y="0"/>
                    <a:pt x="0" y="9"/>
                  </a:cubicBezTo>
                  <a:cubicBezTo>
                    <a:pt x="26" y="9"/>
                    <a:pt x="49" y="11"/>
                    <a:pt x="72" y="21"/>
                  </a:cubicBezTo>
                  <a:cubicBezTo>
                    <a:pt x="83" y="25"/>
                    <a:pt x="93" y="31"/>
                    <a:pt x="103" y="39"/>
                  </a:cubicBezTo>
                  <a:cubicBezTo>
                    <a:pt x="110" y="47"/>
                    <a:pt x="120" y="56"/>
                    <a:pt x="126" y="67"/>
                  </a:cubicBezTo>
                  <a:cubicBezTo>
                    <a:pt x="124" y="54"/>
                    <a:pt x="118" y="42"/>
                    <a:pt x="109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"/>
            <p:cNvSpPr/>
            <p:nvPr/>
          </p:nvSpPr>
          <p:spPr>
            <a:xfrm>
              <a:off x="1391400" y="5033160"/>
              <a:ext cx="64080" cy="117000"/>
            </a:xfrm>
            <a:custGeom>
              <a:avLst/>
              <a:gdLst/>
              <a:ahLst/>
              <a:rect l="l" t="t" r="r" b="b"/>
              <a:pathLst>
                <a:path w="202" h="336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"/>
            <p:cNvSpPr/>
            <p:nvPr/>
          </p:nvSpPr>
          <p:spPr>
            <a:xfrm>
              <a:off x="1448280" y="5033160"/>
              <a:ext cx="64440" cy="117000"/>
            </a:xfrm>
            <a:custGeom>
              <a:avLst/>
              <a:gdLst/>
              <a:ahLst/>
              <a:rect l="l" t="t" r="r" b="b"/>
              <a:pathLst>
                <a:path w="202" h="336">
                  <a:moveTo>
                    <a:pt x="164" y="308"/>
                  </a:moveTo>
                  <a:cubicBezTo>
                    <a:pt x="201" y="269"/>
                    <a:pt x="200" y="98"/>
                    <a:pt x="201" y="14"/>
                  </a:cubicBezTo>
                  <a:cubicBezTo>
                    <a:pt x="149" y="9"/>
                    <a:pt x="97" y="5"/>
                    <a:pt x="44" y="0"/>
                  </a:cubicBezTo>
                  <a:cubicBezTo>
                    <a:pt x="40" y="103"/>
                    <a:pt x="0" y="271"/>
                    <a:pt x="30" y="308"/>
                  </a:cubicBezTo>
                  <a:cubicBezTo>
                    <a:pt x="53" y="335"/>
                    <a:pt x="138" y="334"/>
                    <a:pt x="164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"/>
            <p:cNvSpPr/>
            <p:nvPr/>
          </p:nvSpPr>
          <p:spPr>
            <a:xfrm>
              <a:off x="1450080" y="5096160"/>
              <a:ext cx="3600" cy="46800"/>
            </a:xfrm>
            <a:custGeom>
              <a:avLst/>
              <a:gdLst/>
              <a:ahLst/>
              <a:rect l="l" t="t" r="r" b="b"/>
              <a:pathLst>
                <a:path w="14" h="134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>
              <a:off x="1402920" y="5028840"/>
              <a:ext cx="98640" cy="95040"/>
            </a:xfrm>
            <a:custGeom>
              <a:avLst/>
              <a:gdLst/>
              <a:ahLst/>
              <a:rect l="l" t="t" r="r" b="b"/>
              <a:pathLst>
                <a:path w="278" h="268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>
              <a:off x="1338480" y="4818960"/>
              <a:ext cx="74160" cy="144720"/>
            </a:xfrm>
            <a:custGeom>
              <a:avLst/>
              <a:gdLst/>
              <a:ahLst/>
              <a:rect l="l" t="t" r="r" b="b"/>
              <a:pathLst>
                <a:path w="234" h="410">
                  <a:moveTo>
                    <a:pt x="214" y="181"/>
                  </a:moveTo>
                  <a:cubicBezTo>
                    <a:pt x="222" y="343"/>
                    <a:pt x="227" y="319"/>
                    <a:pt x="233" y="388"/>
                  </a:cubicBezTo>
                  <a:cubicBezTo>
                    <a:pt x="204" y="395"/>
                    <a:pt x="176" y="402"/>
                    <a:pt x="147" y="409"/>
                  </a:cubicBezTo>
                  <a:cubicBezTo>
                    <a:pt x="112" y="347"/>
                    <a:pt x="151" y="394"/>
                    <a:pt x="40" y="224"/>
                  </a:cubicBezTo>
                  <a:cubicBezTo>
                    <a:pt x="0" y="161"/>
                    <a:pt x="43" y="14"/>
                    <a:pt x="68" y="4"/>
                  </a:cubicBezTo>
                  <a:cubicBezTo>
                    <a:pt x="83" y="0"/>
                    <a:pt x="211" y="98"/>
                    <a:pt x="214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>
              <a:off x="1353240" y="4848480"/>
              <a:ext cx="53280" cy="114120"/>
            </a:xfrm>
            <a:custGeom>
              <a:avLst/>
              <a:gdLst/>
              <a:ahLst/>
              <a:rect l="l" t="t" r="r" b="b"/>
              <a:pathLst>
                <a:path w="163" h="326">
                  <a:moveTo>
                    <a:pt x="123" y="110"/>
                  </a:moveTo>
                  <a:cubicBezTo>
                    <a:pt x="153" y="267"/>
                    <a:pt x="149" y="244"/>
                    <a:pt x="162" y="311"/>
                  </a:cubicBezTo>
                  <a:cubicBezTo>
                    <a:pt x="143" y="316"/>
                    <a:pt x="124" y="320"/>
                    <a:pt x="105" y="325"/>
                  </a:cubicBezTo>
                  <a:cubicBezTo>
                    <a:pt x="78" y="261"/>
                    <a:pt x="105" y="314"/>
                    <a:pt x="22" y="134"/>
                  </a:cubicBezTo>
                  <a:cubicBezTo>
                    <a:pt x="0" y="88"/>
                    <a:pt x="13" y="13"/>
                    <a:pt x="36" y="5"/>
                  </a:cubicBezTo>
                  <a:cubicBezTo>
                    <a:pt x="51" y="0"/>
                    <a:pt x="111" y="45"/>
                    <a:pt x="123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>
              <a:off x="1491120" y="4818960"/>
              <a:ext cx="74160" cy="144720"/>
            </a:xfrm>
            <a:custGeom>
              <a:avLst/>
              <a:gdLst/>
              <a:ahLst/>
              <a:rect l="l" t="t" r="r" b="b"/>
              <a:pathLst>
                <a:path w="235" h="410">
                  <a:moveTo>
                    <a:pt x="19" y="181"/>
                  </a:moveTo>
                  <a:cubicBezTo>
                    <a:pt x="11" y="343"/>
                    <a:pt x="6" y="319"/>
                    <a:pt x="0" y="388"/>
                  </a:cubicBezTo>
                  <a:cubicBezTo>
                    <a:pt x="29" y="395"/>
                    <a:pt x="57" y="402"/>
                    <a:pt x="86" y="409"/>
                  </a:cubicBezTo>
                  <a:cubicBezTo>
                    <a:pt x="121" y="347"/>
                    <a:pt x="82" y="394"/>
                    <a:pt x="192" y="224"/>
                  </a:cubicBezTo>
                  <a:cubicBezTo>
                    <a:pt x="234" y="161"/>
                    <a:pt x="189" y="14"/>
                    <a:pt x="165" y="4"/>
                  </a:cubicBezTo>
                  <a:cubicBezTo>
                    <a:pt x="149" y="0"/>
                    <a:pt x="22" y="98"/>
                    <a:pt x="19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>
              <a:off x="1497240" y="4848480"/>
              <a:ext cx="53640" cy="114840"/>
            </a:xfrm>
            <a:custGeom>
              <a:avLst/>
              <a:gdLst/>
              <a:ahLst/>
              <a:rect l="l" t="t" r="r" b="b"/>
              <a:pathLst>
                <a:path w="163" h="328">
                  <a:moveTo>
                    <a:pt x="38" y="110"/>
                  </a:moveTo>
                  <a:cubicBezTo>
                    <a:pt x="9" y="267"/>
                    <a:pt x="13" y="244"/>
                    <a:pt x="0" y="311"/>
                  </a:cubicBezTo>
                  <a:cubicBezTo>
                    <a:pt x="18" y="316"/>
                    <a:pt x="37" y="322"/>
                    <a:pt x="55" y="327"/>
                  </a:cubicBezTo>
                  <a:cubicBezTo>
                    <a:pt x="83" y="263"/>
                    <a:pt x="55" y="316"/>
                    <a:pt x="140" y="136"/>
                  </a:cubicBezTo>
                  <a:cubicBezTo>
                    <a:pt x="162" y="88"/>
                    <a:pt x="151" y="13"/>
                    <a:pt x="126" y="5"/>
                  </a:cubicBezTo>
                  <a:cubicBezTo>
                    <a:pt x="111" y="0"/>
                    <a:pt x="51" y="45"/>
                    <a:pt x="38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>
              <a:off x="1351080" y="4907880"/>
              <a:ext cx="201600" cy="176400"/>
            </a:xfrm>
            <a:custGeom>
              <a:avLst/>
              <a:gdLst/>
              <a:ahLst/>
              <a:rect l="l" t="t" r="r" b="b"/>
              <a:pathLst>
                <a:path w="686" h="494">
                  <a:moveTo>
                    <a:pt x="342" y="0"/>
                  </a:moveTo>
                  <a:cubicBezTo>
                    <a:pt x="188" y="0"/>
                    <a:pt x="117" y="66"/>
                    <a:pt x="117" y="158"/>
                  </a:cubicBezTo>
                  <a:cubicBezTo>
                    <a:pt x="117" y="235"/>
                    <a:pt x="0" y="349"/>
                    <a:pt x="105" y="424"/>
                  </a:cubicBezTo>
                  <a:cubicBezTo>
                    <a:pt x="156" y="461"/>
                    <a:pt x="241" y="493"/>
                    <a:pt x="342" y="493"/>
                  </a:cubicBezTo>
                  <a:cubicBezTo>
                    <a:pt x="444" y="493"/>
                    <a:pt x="530" y="461"/>
                    <a:pt x="581" y="424"/>
                  </a:cubicBezTo>
                  <a:cubicBezTo>
                    <a:pt x="685" y="347"/>
                    <a:pt x="569" y="235"/>
                    <a:pt x="569" y="158"/>
                  </a:cubicBezTo>
                  <a:cubicBezTo>
                    <a:pt x="569" y="66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>
              <a:off x="1364400" y="4932000"/>
              <a:ext cx="176040" cy="146160"/>
            </a:xfrm>
            <a:custGeom>
              <a:avLst/>
              <a:gdLst/>
              <a:ahLst/>
              <a:rect l="l" t="t" r="r" b="b"/>
              <a:pathLst>
                <a:path w="538" h="414">
                  <a:moveTo>
                    <a:pt x="246" y="17"/>
                  </a:moveTo>
                  <a:cubicBezTo>
                    <a:pt x="260" y="0"/>
                    <a:pt x="273" y="0"/>
                    <a:pt x="286" y="17"/>
                  </a:cubicBezTo>
                  <a:cubicBezTo>
                    <a:pt x="319" y="59"/>
                    <a:pt x="369" y="148"/>
                    <a:pt x="373" y="222"/>
                  </a:cubicBezTo>
                  <a:cubicBezTo>
                    <a:pt x="431" y="214"/>
                    <a:pt x="497" y="217"/>
                    <a:pt x="511" y="248"/>
                  </a:cubicBezTo>
                  <a:cubicBezTo>
                    <a:pt x="537" y="309"/>
                    <a:pt x="414" y="413"/>
                    <a:pt x="268" y="413"/>
                  </a:cubicBezTo>
                  <a:cubicBezTo>
                    <a:pt x="120" y="413"/>
                    <a:pt x="0" y="309"/>
                    <a:pt x="26" y="248"/>
                  </a:cubicBezTo>
                  <a:cubicBezTo>
                    <a:pt x="37" y="217"/>
                    <a:pt x="103" y="214"/>
                    <a:pt x="160" y="222"/>
                  </a:cubicBezTo>
                  <a:cubicBezTo>
                    <a:pt x="163" y="148"/>
                    <a:pt x="214" y="59"/>
                    <a:pt x="24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>
              <a:off x="1410840" y="5037120"/>
              <a:ext cx="82800" cy="29160"/>
            </a:xfrm>
            <a:custGeom>
              <a:avLst/>
              <a:gdLst/>
              <a:ahLst/>
              <a:rect l="l" t="t" r="r" b="b"/>
              <a:pathLst>
                <a:path w="247" h="85">
                  <a:moveTo>
                    <a:pt x="54" y="30"/>
                  </a:moveTo>
                  <a:cubicBezTo>
                    <a:pt x="71" y="31"/>
                    <a:pt x="90" y="27"/>
                    <a:pt x="103" y="18"/>
                  </a:cubicBezTo>
                  <a:cubicBezTo>
                    <a:pt x="111" y="13"/>
                    <a:pt x="117" y="7"/>
                    <a:pt x="123" y="0"/>
                  </a:cubicBezTo>
                  <a:cubicBezTo>
                    <a:pt x="128" y="7"/>
                    <a:pt x="136" y="13"/>
                    <a:pt x="143" y="18"/>
                  </a:cubicBezTo>
                  <a:cubicBezTo>
                    <a:pt x="159" y="27"/>
                    <a:pt x="176" y="32"/>
                    <a:pt x="193" y="30"/>
                  </a:cubicBezTo>
                  <a:cubicBezTo>
                    <a:pt x="210" y="30"/>
                    <a:pt x="226" y="24"/>
                    <a:pt x="239" y="13"/>
                  </a:cubicBezTo>
                  <a:cubicBezTo>
                    <a:pt x="246" y="7"/>
                    <a:pt x="206" y="84"/>
                    <a:pt x="123" y="84"/>
                  </a:cubicBezTo>
                  <a:cubicBezTo>
                    <a:pt x="40" y="84"/>
                    <a:pt x="0" y="7"/>
                    <a:pt x="8" y="13"/>
                  </a:cubicBezTo>
                  <a:cubicBezTo>
                    <a:pt x="20" y="23"/>
                    <a:pt x="37" y="28"/>
                    <a:pt x="54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>
              <a:off x="1381320" y="4953600"/>
              <a:ext cx="47880" cy="57240"/>
            </a:xfrm>
            <a:custGeom>
              <a:avLst/>
              <a:gdLst/>
              <a:ahLst/>
              <a:rect l="l" t="t" r="r" b="b"/>
              <a:pathLst>
                <a:path w="152" h="193">
                  <a:moveTo>
                    <a:pt x="97" y="19"/>
                  </a:moveTo>
                  <a:cubicBezTo>
                    <a:pt x="51" y="0"/>
                    <a:pt x="20" y="45"/>
                    <a:pt x="13" y="70"/>
                  </a:cubicBezTo>
                  <a:cubicBezTo>
                    <a:pt x="0" y="106"/>
                    <a:pt x="16" y="147"/>
                    <a:pt x="20" y="156"/>
                  </a:cubicBezTo>
                  <a:cubicBezTo>
                    <a:pt x="23" y="163"/>
                    <a:pt x="57" y="192"/>
                    <a:pt x="133" y="164"/>
                  </a:cubicBezTo>
                  <a:cubicBezTo>
                    <a:pt x="131" y="164"/>
                    <a:pt x="151" y="123"/>
                    <a:pt x="142" y="84"/>
                  </a:cubicBezTo>
                  <a:cubicBezTo>
                    <a:pt x="127" y="63"/>
                    <a:pt x="137" y="34"/>
                    <a:pt x="97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>
              <a:off x="1378080" y="4950720"/>
              <a:ext cx="50400" cy="61560"/>
            </a:xfrm>
            <a:custGeom>
              <a:avLst/>
              <a:gdLst/>
              <a:ahLst/>
              <a:rect l="l" t="t" r="r" b="b"/>
              <a:pathLst>
                <a:path w="146" h="178">
                  <a:moveTo>
                    <a:pt x="128" y="30"/>
                  </a:moveTo>
                  <a:cubicBezTo>
                    <a:pt x="122" y="23"/>
                    <a:pt x="116" y="16"/>
                    <a:pt x="108" y="12"/>
                  </a:cubicBezTo>
                  <a:cubicBezTo>
                    <a:pt x="105" y="9"/>
                    <a:pt x="100" y="7"/>
                    <a:pt x="96" y="6"/>
                  </a:cubicBezTo>
                  <a:cubicBezTo>
                    <a:pt x="91" y="4"/>
                    <a:pt x="86" y="3"/>
                    <a:pt x="82" y="3"/>
                  </a:cubicBezTo>
                  <a:cubicBezTo>
                    <a:pt x="63" y="0"/>
                    <a:pt x="45" y="9"/>
                    <a:pt x="32" y="21"/>
                  </a:cubicBezTo>
                  <a:cubicBezTo>
                    <a:pt x="20" y="33"/>
                    <a:pt x="9" y="50"/>
                    <a:pt x="5" y="69"/>
                  </a:cubicBezTo>
                  <a:cubicBezTo>
                    <a:pt x="0" y="87"/>
                    <a:pt x="2" y="106"/>
                    <a:pt x="6" y="125"/>
                  </a:cubicBezTo>
                  <a:cubicBezTo>
                    <a:pt x="8" y="134"/>
                    <a:pt x="11" y="143"/>
                    <a:pt x="16" y="151"/>
                  </a:cubicBezTo>
                  <a:cubicBezTo>
                    <a:pt x="16" y="152"/>
                    <a:pt x="16" y="153"/>
                    <a:pt x="17" y="154"/>
                  </a:cubicBezTo>
                  <a:cubicBezTo>
                    <a:pt x="17" y="156"/>
                    <a:pt x="17" y="158"/>
                    <a:pt x="17" y="159"/>
                  </a:cubicBezTo>
                  <a:cubicBezTo>
                    <a:pt x="17" y="160"/>
                    <a:pt x="18" y="160"/>
                    <a:pt x="19" y="160"/>
                  </a:cubicBezTo>
                  <a:cubicBezTo>
                    <a:pt x="20" y="162"/>
                    <a:pt x="22" y="163"/>
                    <a:pt x="25" y="165"/>
                  </a:cubicBezTo>
                  <a:cubicBezTo>
                    <a:pt x="29" y="168"/>
                    <a:pt x="32" y="169"/>
                    <a:pt x="37" y="171"/>
                  </a:cubicBezTo>
                  <a:cubicBezTo>
                    <a:pt x="54" y="177"/>
                    <a:pt x="71" y="177"/>
                    <a:pt x="88" y="175"/>
                  </a:cubicBezTo>
                  <a:cubicBezTo>
                    <a:pt x="105" y="172"/>
                    <a:pt x="120" y="168"/>
                    <a:pt x="136" y="160"/>
                  </a:cubicBezTo>
                  <a:cubicBezTo>
                    <a:pt x="120" y="163"/>
                    <a:pt x="103" y="168"/>
                    <a:pt x="88" y="168"/>
                  </a:cubicBezTo>
                  <a:cubicBezTo>
                    <a:pt x="72" y="168"/>
                    <a:pt x="56" y="166"/>
                    <a:pt x="42" y="160"/>
                  </a:cubicBezTo>
                  <a:cubicBezTo>
                    <a:pt x="39" y="159"/>
                    <a:pt x="36" y="157"/>
                    <a:pt x="32" y="154"/>
                  </a:cubicBezTo>
                  <a:cubicBezTo>
                    <a:pt x="31" y="152"/>
                    <a:pt x="29" y="152"/>
                    <a:pt x="29" y="151"/>
                  </a:cubicBezTo>
                  <a:cubicBezTo>
                    <a:pt x="28" y="150"/>
                    <a:pt x="28" y="149"/>
                    <a:pt x="28" y="148"/>
                  </a:cubicBezTo>
                  <a:cubicBezTo>
                    <a:pt x="25" y="140"/>
                    <a:pt x="23" y="132"/>
                    <a:pt x="20" y="125"/>
                  </a:cubicBezTo>
                  <a:cubicBezTo>
                    <a:pt x="17" y="108"/>
                    <a:pt x="16" y="91"/>
                    <a:pt x="20" y="76"/>
                  </a:cubicBezTo>
                  <a:cubicBezTo>
                    <a:pt x="23" y="61"/>
                    <a:pt x="32" y="47"/>
                    <a:pt x="43" y="36"/>
                  </a:cubicBezTo>
                  <a:cubicBezTo>
                    <a:pt x="54" y="26"/>
                    <a:pt x="68" y="18"/>
                    <a:pt x="82" y="20"/>
                  </a:cubicBezTo>
                  <a:cubicBezTo>
                    <a:pt x="85" y="20"/>
                    <a:pt x="88" y="19"/>
                    <a:pt x="92" y="21"/>
                  </a:cubicBezTo>
                  <a:cubicBezTo>
                    <a:pt x="95" y="22"/>
                    <a:pt x="100" y="23"/>
                    <a:pt x="103" y="24"/>
                  </a:cubicBezTo>
                  <a:cubicBezTo>
                    <a:pt x="111" y="27"/>
                    <a:pt x="117" y="32"/>
                    <a:pt x="122" y="38"/>
                  </a:cubicBezTo>
                  <a:cubicBezTo>
                    <a:pt x="132" y="47"/>
                    <a:pt x="140" y="63"/>
                    <a:pt x="145" y="81"/>
                  </a:cubicBezTo>
                  <a:cubicBezTo>
                    <a:pt x="145" y="63"/>
                    <a:pt x="139" y="46"/>
                    <a:pt x="12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>
              <a:off x="1393920" y="4967640"/>
              <a:ext cx="27720" cy="34200"/>
            </a:xfrm>
            <a:custGeom>
              <a:avLst/>
              <a:gdLst/>
              <a:ahLst/>
              <a:rect l="l" t="t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>
              <a:off x="1474920" y="4953600"/>
              <a:ext cx="47880" cy="57240"/>
            </a:xfrm>
            <a:custGeom>
              <a:avLst/>
              <a:gdLst/>
              <a:ahLst/>
              <a:rect l="l" t="t" r="r" b="b"/>
              <a:pathLst>
                <a:path w="151" h="193">
                  <a:moveTo>
                    <a:pt x="53" y="19"/>
                  </a:moveTo>
                  <a:cubicBezTo>
                    <a:pt x="99" y="0"/>
                    <a:pt x="130" y="45"/>
                    <a:pt x="137" y="70"/>
                  </a:cubicBezTo>
                  <a:cubicBezTo>
                    <a:pt x="150" y="106"/>
                    <a:pt x="134" y="148"/>
                    <a:pt x="130" y="156"/>
                  </a:cubicBezTo>
                  <a:cubicBezTo>
                    <a:pt x="126" y="164"/>
                    <a:pt x="93" y="192"/>
                    <a:pt x="17" y="164"/>
                  </a:cubicBezTo>
                  <a:cubicBezTo>
                    <a:pt x="19" y="164"/>
                    <a:pt x="0" y="123"/>
                    <a:pt x="8" y="84"/>
                  </a:cubicBezTo>
                  <a:cubicBezTo>
                    <a:pt x="23" y="63"/>
                    <a:pt x="13" y="34"/>
                    <a:pt x="53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>
              <a:off x="1475640" y="4951080"/>
              <a:ext cx="50760" cy="60840"/>
            </a:xfrm>
            <a:custGeom>
              <a:avLst/>
              <a:gdLst/>
              <a:ahLst/>
              <a:rect l="l" t="t" r="r" b="b"/>
              <a:pathLst>
                <a:path w="146" h="177">
                  <a:moveTo>
                    <a:pt x="23" y="35"/>
                  </a:moveTo>
                  <a:cubicBezTo>
                    <a:pt x="29" y="29"/>
                    <a:pt x="35" y="25"/>
                    <a:pt x="42" y="22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5" y="17"/>
                    <a:pt x="60" y="17"/>
                    <a:pt x="63" y="17"/>
                  </a:cubicBezTo>
                  <a:cubicBezTo>
                    <a:pt x="77" y="17"/>
                    <a:pt x="92" y="23"/>
                    <a:pt x="102" y="34"/>
                  </a:cubicBezTo>
                  <a:cubicBezTo>
                    <a:pt x="112" y="45"/>
                    <a:pt x="122" y="60"/>
                    <a:pt x="125" y="74"/>
                  </a:cubicBezTo>
                  <a:cubicBezTo>
                    <a:pt x="128" y="88"/>
                    <a:pt x="128" y="105"/>
                    <a:pt x="125" y="122"/>
                  </a:cubicBezTo>
                  <a:cubicBezTo>
                    <a:pt x="123" y="130"/>
                    <a:pt x="120" y="139"/>
                    <a:pt x="117" y="145"/>
                  </a:cubicBezTo>
                  <a:cubicBezTo>
                    <a:pt x="116" y="146"/>
                    <a:pt x="116" y="147"/>
                    <a:pt x="115" y="148"/>
                  </a:cubicBezTo>
                  <a:cubicBezTo>
                    <a:pt x="114" y="150"/>
                    <a:pt x="112" y="150"/>
                    <a:pt x="112" y="151"/>
                  </a:cubicBezTo>
                  <a:cubicBezTo>
                    <a:pt x="109" y="153"/>
                    <a:pt x="106" y="156"/>
                    <a:pt x="103" y="158"/>
                  </a:cubicBezTo>
                  <a:cubicBezTo>
                    <a:pt x="89" y="164"/>
                    <a:pt x="74" y="167"/>
                    <a:pt x="57" y="165"/>
                  </a:cubicBezTo>
                  <a:cubicBezTo>
                    <a:pt x="42" y="165"/>
                    <a:pt x="25" y="162"/>
                    <a:pt x="9" y="158"/>
                  </a:cubicBezTo>
                  <a:cubicBezTo>
                    <a:pt x="25" y="165"/>
                    <a:pt x="40" y="170"/>
                    <a:pt x="57" y="173"/>
                  </a:cubicBezTo>
                  <a:cubicBezTo>
                    <a:pt x="74" y="176"/>
                    <a:pt x="91" y="174"/>
                    <a:pt x="108" y="168"/>
                  </a:cubicBezTo>
                  <a:cubicBezTo>
                    <a:pt x="112" y="167"/>
                    <a:pt x="115" y="165"/>
                    <a:pt x="120" y="162"/>
                  </a:cubicBezTo>
                  <a:cubicBezTo>
                    <a:pt x="122" y="161"/>
                    <a:pt x="125" y="159"/>
                    <a:pt x="126" y="158"/>
                  </a:cubicBezTo>
                  <a:cubicBezTo>
                    <a:pt x="127" y="158"/>
                    <a:pt x="127" y="157"/>
                    <a:pt x="128" y="156"/>
                  </a:cubicBezTo>
                  <a:cubicBezTo>
                    <a:pt x="128" y="156"/>
                    <a:pt x="129" y="155"/>
                    <a:pt x="129" y="154"/>
                  </a:cubicBezTo>
                  <a:lnTo>
                    <a:pt x="129" y="153"/>
                  </a:lnTo>
                  <a:cubicBezTo>
                    <a:pt x="130" y="153"/>
                    <a:pt x="130" y="152"/>
                    <a:pt x="131" y="151"/>
                  </a:cubicBezTo>
                  <a:cubicBezTo>
                    <a:pt x="134" y="142"/>
                    <a:pt x="137" y="134"/>
                    <a:pt x="140" y="125"/>
                  </a:cubicBezTo>
                  <a:cubicBezTo>
                    <a:pt x="145" y="107"/>
                    <a:pt x="145" y="88"/>
                    <a:pt x="142" y="69"/>
                  </a:cubicBezTo>
                  <a:cubicBezTo>
                    <a:pt x="137" y="51"/>
                    <a:pt x="126" y="34"/>
                    <a:pt x="114" y="22"/>
                  </a:cubicBezTo>
                  <a:cubicBezTo>
                    <a:pt x="100" y="9"/>
                    <a:pt x="83" y="0"/>
                    <a:pt x="65" y="3"/>
                  </a:cubicBezTo>
                  <a:cubicBezTo>
                    <a:pt x="60" y="3"/>
                    <a:pt x="55" y="5"/>
                    <a:pt x="51" y="6"/>
                  </a:cubicBezTo>
                  <a:cubicBezTo>
                    <a:pt x="46" y="8"/>
                    <a:pt x="43" y="9"/>
                    <a:pt x="38" y="12"/>
                  </a:cubicBezTo>
                  <a:cubicBezTo>
                    <a:pt x="31" y="17"/>
                    <a:pt x="25" y="23"/>
                    <a:pt x="18" y="31"/>
                  </a:cubicBezTo>
                  <a:cubicBezTo>
                    <a:pt x="8" y="43"/>
                    <a:pt x="2" y="62"/>
                    <a:pt x="0" y="80"/>
                  </a:cubicBezTo>
                  <a:cubicBezTo>
                    <a:pt x="5" y="63"/>
                    <a:pt x="11" y="46"/>
                    <a:pt x="23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>
              <a:off x="1482840" y="4967640"/>
              <a:ext cx="27720" cy="34200"/>
            </a:xfrm>
            <a:custGeom>
              <a:avLst/>
              <a:gdLst/>
              <a:ahLst/>
              <a:rect l="l" t="t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>
              <a:off x="1438200" y="5029920"/>
              <a:ext cx="28440" cy="23040"/>
            </a:xfrm>
            <a:custGeom>
              <a:avLst/>
              <a:gdLst/>
              <a:ahLst/>
              <a:rect l="l" t="t" r="r" b="b"/>
              <a:pathLst>
                <a:path w="83" h="68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>
              <a:off x="1397880" y="5009400"/>
              <a:ext cx="109800" cy="38160"/>
            </a:xfrm>
            <a:custGeom>
              <a:avLst/>
              <a:gdLst/>
              <a:ahLst/>
              <a:rect l="l" t="t" r="r" b="b"/>
              <a:pathLst>
                <a:path w="309" h="111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>
              <a:off x="1432080" y="5002200"/>
              <a:ext cx="41040" cy="18720"/>
            </a:xfrm>
            <a:custGeom>
              <a:avLst/>
              <a:gdLst/>
              <a:ahLst/>
              <a:rect l="l" t="t" r="r" b="b"/>
              <a:pathLst>
                <a:path w="127" h="56">
                  <a:moveTo>
                    <a:pt x="63" y="0"/>
                  </a:moveTo>
                  <a:cubicBezTo>
                    <a:pt x="74" y="0"/>
                    <a:pt x="106" y="0"/>
                    <a:pt x="118" y="9"/>
                  </a:cubicBezTo>
                  <a:cubicBezTo>
                    <a:pt x="126" y="15"/>
                    <a:pt x="120" y="30"/>
                    <a:pt x="100" y="44"/>
                  </a:cubicBezTo>
                  <a:cubicBezTo>
                    <a:pt x="86" y="54"/>
                    <a:pt x="74" y="55"/>
                    <a:pt x="64" y="55"/>
                  </a:cubicBezTo>
                  <a:cubicBezTo>
                    <a:pt x="54" y="55"/>
                    <a:pt x="41" y="52"/>
                    <a:pt x="29" y="44"/>
                  </a:cubicBezTo>
                  <a:cubicBezTo>
                    <a:pt x="4" y="30"/>
                    <a:pt x="0" y="15"/>
                    <a:pt x="8" y="9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"/>
          <p:cNvSpPr/>
          <p:nvPr/>
        </p:nvSpPr>
        <p:spPr>
          <a:xfrm>
            <a:off x="6666840" y="4873680"/>
            <a:ext cx="150480" cy="227880"/>
          </a:xfrm>
          <a:custGeom>
            <a:avLst/>
            <a:gdLst/>
            <a:ahLst/>
            <a:rect l="l" t="t" r="r" b="b"/>
            <a:pathLst>
              <a:path w="433" h="662">
                <a:moveTo>
                  <a:pt x="240" y="560"/>
                </a:moveTo>
                <a:cubicBezTo>
                  <a:pt x="360" y="456"/>
                  <a:pt x="432" y="329"/>
                  <a:pt x="420" y="159"/>
                </a:cubicBezTo>
                <a:cubicBezTo>
                  <a:pt x="415" y="92"/>
                  <a:pt x="390" y="48"/>
                  <a:pt x="360" y="21"/>
                </a:cubicBezTo>
                <a:cubicBezTo>
                  <a:pt x="337" y="0"/>
                  <a:pt x="196" y="48"/>
                  <a:pt x="196" y="201"/>
                </a:cubicBezTo>
                <a:cubicBezTo>
                  <a:pt x="198" y="490"/>
                  <a:pt x="65" y="500"/>
                  <a:pt x="0" y="650"/>
                </a:cubicBezTo>
                <a:cubicBezTo>
                  <a:pt x="69" y="661"/>
                  <a:pt x="152" y="638"/>
                  <a:pt x="240" y="56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6652800" y="4866840"/>
            <a:ext cx="142560" cy="232920"/>
          </a:xfrm>
          <a:custGeom>
            <a:avLst/>
            <a:gdLst/>
            <a:ahLst/>
            <a:rect l="l" t="t" r="r" b="b"/>
            <a:pathLst>
              <a:path w="400" h="706">
                <a:moveTo>
                  <a:pt x="399" y="79"/>
                </a:moveTo>
                <a:cubicBezTo>
                  <a:pt x="323" y="0"/>
                  <a:pt x="187" y="132"/>
                  <a:pt x="187" y="252"/>
                </a:cubicBezTo>
                <a:cubicBezTo>
                  <a:pt x="187" y="542"/>
                  <a:pt x="67" y="568"/>
                  <a:pt x="0" y="698"/>
                </a:cubicBezTo>
                <a:cubicBezTo>
                  <a:pt x="12" y="701"/>
                  <a:pt x="11" y="705"/>
                  <a:pt x="37" y="705"/>
                </a:cubicBezTo>
                <a:cubicBezTo>
                  <a:pt x="122" y="637"/>
                  <a:pt x="249" y="508"/>
                  <a:pt x="249" y="286"/>
                </a:cubicBezTo>
                <a:cubicBezTo>
                  <a:pt x="249" y="148"/>
                  <a:pt x="318" y="90"/>
                  <a:pt x="399" y="7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6652800" y="4862520"/>
            <a:ext cx="134280" cy="234000"/>
          </a:xfrm>
          <a:custGeom>
            <a:avLst/>
            <a:gdLst/>
            <a:ahLst/>
            <a:rect l="l" t="t" r="r" b="b"/>
            <a:pathLst>
              <a:path w="377" h="690">
                <a:moveTo>
                  <a:pt x="376" y="53"/>
                </a:moveTo>
                <a:cubicBezTo>
                  <a:pt x="288" y="0"/>
                  <a:pt x="159" y="76"/>
                  <a:pt x="159" y="222"/>
                </a:cubicBezTo>
                <a:cubicBezTo>
                  <a:pt x="159" y="459"/>
                  <a:pt x="53" y="450"/>
                  <a:pt x="0" y="565"/>
                </a:cubicBezTo>
                <a:cubicBezTo>
                  <a:pt x="0" y="606"/>
                  <a:pt x="0" y="648"/>
                  <a:pt x="0" y="689"/>
                </a:cubicBezTo>
                <a:cubicBezTo>
                  <a:pt x="37" y="664"/>
                  <a:pt x="212" y="515"/>
                  <a:pt x="212" y="254"/>
                </a:cubicBezTo>
                <a:cubicBezTo>
                  <a:pt x="212" y="115"/>
                  <a:pt x="293" y="55"/>
                  <a:pt x="376" y="53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6320880" y="4901040"/>
            <a:ext cx="228960" cy="213120"/>
          </a:xfrm>
          <a:custGeom>
            <a:avLst/>
            <a:gdLst/>
            <a:ahLst/>
            <a:rect l="l" t="t" r="r" b="b"/>
            <a:pathLst>
              <a:path w="668" h="625">
                <a:moveTo>
                  <a:pt x="32" y="106"/>
                </a:moveTo>
                <a:cubicBezTo>
                  <a:pt x="0" y="37"/>
                  <a:pt x="168" y="0"/>
                  <a:pt x="226" y="27"/>
                </a:cubicBezTo>
                <a:cubicBezTo>
                  <a:pt x="226" y="66"/>
                  <a:pt x="226" y="104"/>
                  <a:pt x="226" y="143"/>
                </a:cubicBezTo>
                <a:cubicBezTo>
                  <a:pt x="161" y="130"/>
                  <a:pt x="55" y="154"/>
                  <a:pt x="32" y="106"/>
                </a:cubicBezTo>
                <a:moveTo>
                  <a:pt x="418" y="589"/>
                </a:moveTo>
                <a:cubicBezTo>
                  <a:pt x="418" y="555"/>
                  <a:pt x="531" y="487"/>
                  <a:pt x="667" y="487"/>
                </a:cubicBezTo>
                <a:cubicBezTo>
                  <a:pt x="667" y="529"/>
                  <a:pt x="667" y="571"/>
                  <a:pt x="667" y="613"/>
                </a:cubicBezTo>
                <a:cubicBezTo>
                  <a:pt x="584" y="605"/>
                  <a:pt x="418" y="624"/>
                  <a:pt x="418" y="58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6404760" y="4830480"/>
            <a:ext cx="266400" cy="311760"/>
          </a:xfrm>
          <a:custGeom>
            <a:avLst/>
            <a:gdLst/>
            <a:ahLst/>
            <a:rect l="l" t="t" r="r" b="b"/>
            <a:pathLst>
              <a:path w="863" h="993">
                <a:moveTo>
                  <a:pt x="813" y="446"/>
                </a:moveTo>
                <a:cubicBezTo>
                  <a:pt x="774" y="349"/>
                  <a:pt x="670" y="231"/>
                  <a:pt x="518" y="166"/>
                </a:cubicBezTo>
                <a:cubicBezTo>
                  <a:pt x="138" y="0"/>
                  <a:pt x="0" y="252"/>
                  <a:pt x="173" y="379"/>
                </a:cubicBezTo>
                <a:cubicBezTo>
                  <a:pt x="376" y="529"/>
                  <a:pt x="357" y="768"/>
                  <a:pt x="435" y="867"/>
                </a:cubicBezTo>
                <a:cubicBezTo>
                  <a:pt x="353" y="888"/>
                  <a:pt x="293" y="932"/>
                  <a:pt x="293" y="957"/>
                </a:cubicBezTo>
                <a:cubicBezTo>
                  <a:pt x="293" y="992"/>
                  <a:pt x="458" y="973"/>
                  <a:pt x="541" y="980"/>
                </a:cubicBezTo>
                <a:cubicBezTo>
                  <a:pt x="679" y="980"/>
                  <a:pt x="790" y="952"/>
                  <a:pt x="790" y="918"/>
                </a:cubicBezTo>
                <a:cubicBezTo>
                  <a:pt x="792" y="892"/>
                  <a:pt x="788" y="876"/>
                  <a:pt x="781" y="862"/>
                </a:cubicBezTo>
                <a:cubicBezTo>
                  <a:pt x="848" y="763"/>
                  <a:pt x="862" y="566"/>
                  <a:pt x="813" y="4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6508080" y="4936320"/>
            <a:ext cx="99000" cy="182880"/>
          </a:xfrm>
          <a:custGeom>
            <a:avLst/>
            <a:gdLst/>
            <a:ahLst/>
            <a:rect l="l" t="t" r="r" b="b"/>
            <a:pathLst>
              <a:path w="443" h="525">
                <a:moveTo>
                  <a:pt x="378" y="0"/>
                </a:moveTo>
                <a:cubicBezTo>
                  <a:pt x="258" y="10"/>
                  <a:pt x="150" y="120"/>
                  <a:pt x="150" y="257"/>
                </a:cubicBezTo>
                <a:cubicBezTo>
                  <a:pt x="152" y="379"/>
                  <a:pt x="228" y="441"/>
                  <a:pt x="203" y="450"/>
                </a:cubicBezTo>
                <a:cubicBezTo>
                  <a:pt x="0" y="522"/>
                  <a:pt x="230" y="469"/>
                  <a:pt x="391" y="510"/>
                </a:cubicBezTo>
                <a:cubicBezTo>
                  <a:pt x="442" y="524"/>
                  <a:pt x="283" y="347"/>
                  <a:pt x="283" y="206"/>
                </a:cubicBezTo>
                <a:cubicBezTo>
                  <a:pt x="283" y="120"/>
                  <a:pt x="320" y="47"/>
                  <a:pt x="378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6507000" y="4818960"/>
            <a:ext cx="178920" cy="280800"/>
          </a:xfrm>
          <a:custGeom>
            <a:avLst/>
            <a:gdLst/>
            <a:ahLst/>
            <a:rect l="l" t="t" r="r" b="b"/>
            <a:pathLst>
              <a:path w="568" h="784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6503400" y="4811400"/>
            <a:ext cx="195840" cy="289440"/>
          </a:xfrm>
          <a:custGeom>
            <a:avLst/>
            <a:gdLst/>
            <a:ahLst/>
            <a:rect l="l" t="t" r="r" b="b"/>
            <a:pathLst>
              <a:path w="551" h="808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422760" y="4749120"/>
            <a:ext cx="45720" cy="47880"/>
          </a:xfrm>
          <a:custGeom>
            <a:avLst/>
            <a:gdLst/>
            <a:ahLst/>
            <a:rect l="l" t="t" r="r" b="b"/>
            <a:pathLst>
              <a:path w="137" h="137">
                <a:moveTo>
                  <a:pt x="7" y="136"/>
                </a:moveTo>
                <a:cubicBezTo>
                  <a:pt x="0" y="64"/>
                  <a:pt x="42" y="45"/>
                  <a:pt x="60" y="0"/>
                </a:cubicBezTo>
                <a:cubicBezTo>
                  <a:pt x="85" y="41"/>
                  <a:pt x="129" y="51"/>
                  <a:pt x="136" y="122"/>
                </a:cubicBezTo>
                <a:cubicBezTo>
                  <a:pt x="93" y="127"/>
                  <a:pt x="50" y="131"/>
                  <a:pt x="7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351120" y="4745880"/>
            <a:ext cx="161640" cy="191520"/>
          </a:xfrm>
          <a:custGeom>
            <a:avLst/>
            <a:gdLst/>
            <a:ahLst/>
            <a:rect l="l" t="t" r="r" b="b"/>
            <a:pathLst>
              <a:path w="466" h="536">
                <a:moveTo>
                  <a:pt x="345" y="0"/>
                </a:moveTo>
                <a:cubicBezTo>
                  <a:pt x="318" y="41"/>
                  <a:pt x="271" y="50"/>
                  <a:pt x="262" y="122"/>
                </a:cubicBezTo>
                <a:cubicBezTo>
                  <a:pt x="138" y="127"/>
                  <a:pt x="0" y="295"/>
                  <a:pt x="11" y="429"/>
                </a:cubicBezTo>
                <a:cubicBezTo>
                  <a:pt x="13" y="466"/>
                  <a:pt x="112" y="535"/>
                  <a:pt x="236" y="535"/>
                </a:cubicBezTo>
                <a:cubicBezTo>
                  <a:pt x="361" y="535"/>
                  <a:pt x="462" y="424"/>
                  <a:pt x="462" y="288"/>
                </a:cubicBezTo>
                <a:cubicBezTo>
                  <a:pt x="465" y="207"/>
                  <a:pt x="439" y="163"/>
                  <a:pt x="395" y="143"/>
                </a:cubicBezTo>
                <a:cubicBezTo>
                  <a:pt x="402" y="71"/>
                  <a:pt x="362" y="48"/>
                  <a:pt x="34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6446520" y="4768920"/>
            <a:ext cx="35280" cy="69480"/>
          </a:xfrm>
          <a:custGeom>
            <a:avLst/>
            <a:gdLst/>
            <a:ahLst/>
            <a:rect l="l" t="t" r="r" b="b"/>
            <a:pathLst>
              <a:path w="114" h="204">
                <a:moveTo>
                  <a:pt x="49" y="194"/>
                </a:moveTo>
                <a:cubicBezTo>
                  <a:pt x="22" y="189"/>
                  <a:pt x="0" y="189"/>
                  <a:pt x="12" y="90"/>
                </a:cubicBezTo>
                <a:cubicBezTo>
                  <a:pt x="19" y="37"/>
                  <a:pt x="52" y="30"/>
                  <a:pt x="72" y="0"/>
                </a:cubicBezTo>
                <a:cubicBezTo>
                  <a:pt x="85" y="35"/>
                  <a:pt x="113" y="51"/>
                  <a:pt x="109" y="104"/>
                </a:cubicBezTo>
                <a:cubicBezTo>
                  <a:pt x="97" y="203"/>
                  <a:pt x="77" y="199"/>
                  <a:pt x="49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6388200" y="4827960"/>
            <a:ext cx="47880" cy="43920"/>
          </a:xfrm>
          <a:custGeom>
            <a:avLst/>
            <a:gdLst/>
            <a:ahLst/>
            <a:rect l="l" t="t" r="r" b="b"/>
            <a:pathLst>
              <a:path w="137" h="126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6395400" y="4838040"/>
            <a:ext cx="28800" cy="26280"/>
          </a:xfrm>
          <a:custGeom>
            <a:avLst/>
            <a:gdLst/>
            <a:ahLst/>
            <a:rect l="l" t="t" r="r" b="b"/>
            <a:pathLst>
              <a:path w="84" h="77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381360" y="4843800"/>
            <a:ext cx="140400" cy="119880"/>
          </a:xfrm>
          <a:custGeom>
            <a:avLst/>
            <a:gdLst/>
            <a:ahLst/>
            <a:rect l="l" t="t" r="r" b="b"/>
            <a:pathLst>
              <a:path w="422" h="380">
                <a:moveTo>
                  <a:pt x="275" y="70"/>
                </a:moveTo>
                <a:cubicBezTo>
                  <a:pt x="219" y="0"/>
                  <a:pt x="218" y="86"/>
                  <a:pt x="189" y="93"/>
                </a:cubicBezTo>
                <a:cubicBezTo>
                  <a:pt x="198" y="96"/>
                  <a:pt x="206" y="99"/>
                  <a:pt x="215" y="102"/>
                </a:cubicBezTo>
                <a:cubicBezTo>
                  <a:pt x="200" y="109"/>
                  <a:pt x="184" y="116"/>
                  <a:pt x="169" y="123"/>
                </a:cubicBezTo>
                <a:cubicBezTo>
                  <a:pt x="173" y="127"/>
                  <a:pt x="176" y="131"/>
                  <a:pt x="180" y="134"/>
                </a:cubicBezTo>
                <a:cubicBezTo>
                  <a:pt x="172" y="134"/>
                  <a:pt x="165" y="134"/>
                  <a:pt x="157" y="134"/>
                </a:cubicBezTo>
                <a:cubicBezTo>
                  <a:pt x="162" y="138"/>
                  <a:pt x="166" y="142"/>
                  <a:pt x="171" y="146"/>
                </a:cubicBezTo>
                <a:cubicBezTo>
                  <a:pt x="168" y="149"/>
                  <a:pt x="165" y="151"/>
                  <a:pt x="162" y="153"/>
                </a:cubicBezTo>
                <a:cubicBezTo>
                  <a:pt x="146" y="143"/>
                  <a:pt x="129" y="139"/>
                  <a:pt x="111" y="139"/>
                </a:cubicBezTo>
                <a:cubicBezTo>
                  <a:pt x="51" y="139"/>
                  <a:pt x="0" y="192"/>
                  <a:pt x="0" y="259"/>
                </a:cubicBezTo>
                <a:cubicBezTo>
                  <a:pt x="0" y="326"/>
                  <a:pt x="49" y="379"/>
                  <a:pt x="111" y="379"/>
                </a:cubicBezTo>
                <a:cubicBezTo>
                  <a:pt x="171" y="379"/>
                  <a:pt x="222" y="326"/>
                  <a:pt x="222" y="259"/>
                </a:cubicBezTo>
                <a:cubicBezTo>
                  <a:pt x="222" y="257"/>
                  <a:pt x="222" y="255"/>
                  <a:pt x="222" y="252"/>
                </a:cubicBezTo>
                <a:cubicBezTo>
                  <a:pt x="236" y="256"/>
                  <a:pt x="249" y="260"/>
                  <a:pt x="263" y="263"/>
                </a:cubicBezTo>
                <a:cubicBezTo>
                  <a:pt x="260" y="253"/>
                  <a:pt x="257" y="242"/>
                  <a:pt x="254" y="231"/>
                </a:cubicBezTo>
                <a:cubicBezTo>
                  <a:pt x="270" y="231"/>
                  <a:pt x="286" y="231"/>
                  <a:pt x="302" y="231"/>
                </a:cubicBezTo>
                <a:cubicBezTo>
                  <a:pt x="295" y="225"/>
                  <a:pt x="288" y="219"/>
                  <a:pt x="282" y="213"/>
                </a:cubicBezTo>
                <a:cubicBezTo>
                  <a:pt x="305" y="196"/>
                  <a:pt x="328" y="178"/>
                  <a:pt x="351" y="160"/>
                </a:cubicBezTo>
                <a:cubicBezTo>
                  <a:pt x="337" y="160"/>
                  <a:pt x="323" y="160"/>
                  <a:pt x="309" y="160"/>
                </a:cubicBezTo>
                <a:cubicBezTo>
                  <a:pt x="330" y="147"/>
                  <a:pt x="352" y="134"/>
                  <a:pt x="374" y="120"/>
                </a:cubicBezTo>
                <a:cubicBezTo>
                  <a:pt x="359" y="120"/>
                  <a:pt x="344" y="120"/>
                  <a:pt x="329" y="120"/>
                </a:cubicBezTo>
                <a:cubicBezTo>
                  <a:pt x="354" y="118"/>
                  <a:pt x="421" y="66"/>
                  <a:pt x="379" y="81"/>
                </a:cubicBezTo>
                <a:cubicBezTo>
                  <a:pt x="337" y="95"/>
                  <a:pt x="309" y="74"/>
                  <a:pt x="275" y="7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336000" y="4925160"/>
            <a:ext cx="180360" cy="90720"/>
          </a:xfrm>
          <a:custGeom>
            <a:avLst/>
            <a:gdLst/>
            <a:ahLst/>
            <a:rect l="l" t="t" r="r" b="b"/>
            <a:pathLst>
              <a:path w="535" h="423">
                <a:moveTo>
                  <a:pt x="225" y="184"/>
                </a:moveTo>
                <a:cubicBezTo>
                  <a:pt x="161" y="172"/>
                  <a:pt x="54" y="196"/>
                  <a:pt x="32" y="147"/>
                </a:cubicBezTo>
                <a:cubicBezTo>
                  <a:pt x="0" y="78"/>
                  <a:pt x="195" y="36"/>
                  <a:pt x="245" y="69"/>
                </a:cubicBezTo>
                <a:cubicBezTo>
                  <a:pt x="365" y="142"/>
                  <a:pt x="527" y="0"/>
                  <a:pt x="532" y="214"/>
                </a:cubicBezTo>
                <a:cubicBezTo>
                  <a:pt x="534" y="267"/>
                  <a:pt x="407" y="422"/>
                  <a:pt x="225" y="18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180000" y="4140000"/>
            <a:ext cx="178920" cy="89892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8820000" y="4500000"/>
            <a:ext cx="898920" cy="268920"/>
          </a:xfrm>
          <a:custGeom>
            <a:avLst/>
            <a:gdLst/>
            <a:ahLst/>
            <a:rect l="l" t="t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910000" y="4320000"/>
            <a:ext cx="718920" cy="26892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9000360" y="4140000"/>
            <a:ext cx="538920" cy="26892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9090000" y="3960000"/>
            <a:ext cx="358920" cy="26892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8190360" y="4140000"/>
            <a:ext cx="178920" cy="89892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7920000" y="4410000"/>
            <a:ext cx="718920" cy="26892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010360" y="4230000"/>
            <a:ext cx="538920" cy="26892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100000" y="4050000"/>
            <a:ext cx="358920" cy="26892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" name=""/>
          <p:cNvGrpSpPr/>
          <p:nvPr/>
        </p:nvGrpSpPr>
        <p:grpSpPr>
          <a:xfrm>
            <a:off x="8820000" y="3600000"/>
            <a:ext cx="358920" cy="268920"/>
            <a:chOff x="8820000" y="3600000"/>
            <a:chExt cx="358920" cy="268920"/>
          </a:xfrm>
        </p:grpSpPr>
        <p:sp>
          <p:nvSpPr>
            <p:cNvPr id="74" name=""/>
            <p:cNvSpPr/>
            <p:nvPr/>
          </p:nvSpPr>
          <p:spPr>
            <a:xfrm>
              <a:off x="8968680" y="3600000"/>
              <a:ext cx="86400" cy="15552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8820000" y="3600000"/>
              <a:ext cx="325440" cy="26892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>
              <a:off x="9140400" y="3718800"/>
              <a:ext cx="38520" cy="2628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>
              <a:off x="9094680" y="3720960"/>
              <a:ext cx="19800" cy="1908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>
              <a:off x="8844480" y="3641760"/>
              <a:ext cx="48960" cy="1908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>
              <a:off x="8861400" y="3690720"/>
              <a:ext cx="55800" cy="1044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>
              <a:off x="8887320" y="3728520"/>
              <a:ext cx="50400" cy="612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>
              <a:off x="8919000" y="3765240"/>
              <a:ext cx="46080" cy="576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"/>
          <p:cNvGrpSpPr/>
          <p:nvPr/>
        </p:nvGrpSpPr>
        <p:grpSpPr>
          <a:xfrm>
            <a:off x="8460000" y="3780000"/>
            <a:ext cx="358920" cy="268920"/>
            <a:chOff x="8460000" y="3780000"/>
            <a:chExt cx="358920" cy="268920"/>
          </a:xfrm>
        </p:grpSpPr>
        <p:sp>
          <p:nvSpPr>
            <p:cNvPr id="83" name=""/>
            <p:cNvSpPr/>
            <p:nvPr/>
          </p:nvSpPr>
          <p:spPr>
            <a:xfrm>
              <a:off x="8608680" y="3780000"/>
              <a:ext cx="86400" cy="15552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>
              <a:off x="8460000" y="3780000"/>
              <a:ext cx="325440" cy="26892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>
              <a:off x="8780400" y="3898800"/>
              <a:ext cx="38520" cy="2628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"/>
            <p:cNvSpPr/>
            <p:nvPr/>
          </p:nvSpPr>
          <p:spPr>
            <a:xfrm>
              <a:off x="8734680" y="3900960"/>
              <a:ext cx="19800" cy="1908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8484480" y="3821760"/>
              <a:ext cx="48960" cy="1908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8501400" y="3870720"/>
              <a:ext cx="55800" cy="1044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8527320" y="3908520"/>
              <a:ext cx="50400" cy="612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/>
            <p:nvPr/>
          </p:nvSpPr>
          <p:spPr>
            <a:xfrm>
              <a:off x="8559000" y="3945240"/>
              <a:ext cx="46080" cy="576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5040000"/>
            <a:ext cx="10078920" cy="62892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9180360" y="4140000"/>
            <a:ext cx="178920" cy="89892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8820360" y="4500000"/>
            <a:ext cx="898920" cy="268920"/>
          </a:xfrm>
          <a:custGeom>
            <a:avLst/>
            <a:gdLst/>
            <a:ahLst/>
            <a:rect l="l" t="t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8910360" y="4320000"/>
            <a:ext cx="718920" cy="26892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9000720" y="4140000"/>
            <a:ext cx="538920" cy="26892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9090360" y="3960000"/>
            <a:ext cx="358920" cy="26892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8190720" y="4140000"/>
            <a:ext cx="178920" cy="89892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7920360" y="4410000"/>
            <a:ext cx="718920" cy="268920"/>
          </a:xfrm>
          <a:custGeom>
            <a:avLst/>
            <a:gdLst/>
            <a:ahLst/>
            <a:rect l="l" t="t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8010720" y="4230000"/>
            <a:ext cx="538920" cy="268920"/>
          </a:xfrm>
          <a:custGeom>
            <a:avLst/>
            <a:gdLst/>
            <a:ahLst/>
            <a:rect l="l" t="t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100360" y="4050000"/>
            <a:ext cx="358920" cy="268920"/>
          </a:xfrm>
          <a:custGeom>
            <a:avLst/>
            <a:gdLst/>
            <a:ahLst/>
            <a:rect l="l" t="t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9" name=""/>
          <p:cNvGrpSpPr/>
          <p:nvPr/>
        </p:nvGrpSpPr>
        <p:grpSpPr>
          <a:xfrm>
            <a:off x="8640000" y="3690000"/>
            <a:ext cx="358920" cy="268920"/>
            <a:chOff x="8640000" y="3690000"/>
            <a:chExt cx="358920" cy="268920"/>
          </a:xfrm>
        </p:grpSpPr>
        <p:sp>
          <p:nvSpPr>
            <p:cNvPr id="140" name=""/>
            <p:cNvSpPr/>
            <p:nvPr/>
          </p:nvSpPr>
          <p:spPr>
            <a:xfrm>
              <a:off x="8788680" y="3690000"/>
              <a:ext cx="86400" cy="15552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>
              <a:off x="8640000" y="3690000"/>
              <a:ext cx="325440" cy="26892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>
              <a:off x="8960400" y="3808800"/>
              <a:ext cx="38520" cy="2628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>
              <a:off x="8914680" y="3810960"/>
              <a:ext cx="19800" cy="1908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>
              <a:off x="8664480" y="3731760"/>
              <a:ext cx="48960" cy="1908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8681400" y="3780720"/>
              <a:ext cx="55800" cy="1044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8707320" y="3818520"/>
              <a:ext cx="50400" cy="612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>
              <a:off x="8739000" y="3855240"/>
              <a:ext cx="46080" cy="576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" name=""/>
          <p:cNvGrpSpPr/>
          <p:nvPr/>
        </p:nvGrpSpPr>
        <p:grpSpPr>
          <a:xfrm>
            <a:off x="9180000" y="3510000"/>
            <a:ext cx="358920" cy="268920"/>
            <a:chOff x="9180000" y="3510000"/>
            <a:chExt cx="358920" cy="268920"/>
          </a:xfrm>
        </p:grpSpPr>
        <p:sp>
          <p:nvSpPr>
            <p:cNvPr id="149" name=""/>
            <p:cNvSpPr/>
            <p:nvPr/>
          </p:nvSpPr>
          <p:spPr>
            <a:xfrm>
              <a:off x="9328680" y="3510000"/>
              <a:ext cx="86400" cy="155520"/>
            </a:xfrm>
            <a:custGeom>
              <a:avLst/>
              <a:gdLst/>
              <a:ahLst/>
              <a:rect l="l" t="t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9180000" y="3510000"/>
              <a:ext cx="325440" cy="268920"/>
            </a:xfrm>
            <a:custGeom>
              <a:avLst/>
              <a:gdLst/>
              <a:ahLst/>
              <a:rect l="l" t="t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>
              <a:off x="9500400" y="3628800"/>
              <a:ext cx="38520" cy="26280"/>
            </a:xfrm>
            <a:custGeom>
              <a:avLst/>
              <a:gdLst/>
              <a:ahLst/>
              <a:rect l="l" t="t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"/>
            <p:cNvSpPr/>
            <p:nvPr/>
          </p:nvSpPr>
          <p:spPr>
            <a:xfrm>
              <a:off x="9454680" y="3630960"/>
              <a:ext cx="19800" cy="19080"/>
            </a:xfrm>
            <a:custGeom>
              <a:avLst/>
              <a:gdLst/>
              <a:ahLst/>
              <a:rect l="l" t="t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9204480" y="3551760"/>
              <a:ext cx="48960" cy="19080"/>
            </a:xfrm>
            <a:custGeom>
              <a:avLst/>
              <a:gdLst/>
              <a:ahLst/>
              <a:rect l="l" t="t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9221400" y="3600720"/>
              <a:ext cx="55800" cy="10440"/>
            </a:xfrm>
            <a:custGeom>
              <a:avLst/>
              <a:gdLst/>
              <a:ahLst/>
              <a:rect l="l" t="t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9247320" y="3638520"/>
              <a:ext cx="50400" cy="6120"/>
            </a:xfrm>
            <a:custGeom>
              <a:avLst/>
              <a:gdLst/>
              <a:ahLst/>
              <a:rect l="l" t="t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>
              <a:off x="9279000" y="3675240"/>
              <a:ext cx="46080" cy="5760"/>
            </a:xfrm>
            <a:custGeom>
              <a:avLst/>
              <a:gdLst/>
              <a:ahLst/>
              <a:rect l="l" t="t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>
            <a:off x="0" y="5040000"/>
            <a:ext cx="10078920" cy="62892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6" name=""/>
          <p:cNvGrpSpPr/>
          <p:nvPr/>
        </p:nvGrpSpPr>
        <p:grpSpPr>
          <a:xfrm>
            <a:off x="9000000" y="4766400"/>
            <a:ext cx="496440" cy="396360"/>
            <a:chOff x="9000000" y="4766400"/>
            <a:chExt cx="496440" cy="396360"/>
          </a:xfrm>
        </p:grpSpPr>
        <p:sp>
          <p:nvSpPr>
            <p:cNvPr id="197" name=""/>
            <p:cNvSpPr/>
            <p:nvPr/>
          </p:nvSpPr>
          <p:spPr>
            <a:xfrm>
              <a:off x="9345960" y="4894200"/>
              <a:ext cx="150480" cy="227880"/>
            </a:xfrm>
            <a:custGeom>
              <a:avLst/>
              <a:gdLst/>
              <a:ahLst/>
              <a:rect l="l" t="t" r="r" b="b"/>
              <a:pathLst>
                <a:path w="433" h="662">
                  <a:moveTo>
                    <a:pt x="240" y="560"/>
                  </a:moveTo>
                  <a:cubicBezTo>
                    <a:pt x="360" y="456"/>
                    <a:pt x="432" y="329"/>
                    <a:pt x="420" y="159"/>
                  </a:cubicBezTo>
                  <a:cubicBezTo>
                    <a:pt x="415" y="92"/>
                    <a:pt x="390" y="48"/>
                    <a:pt x="360" y="21"/>
                  </a:cubicBezTo>
                  <a:cubicBezTo>
                    <a:pt x="337" y="0"/>
                    <a:pt x="196" y="48"/>
                    <a:pt x="196" y="201"/>
                  </a:cubicBezTo>
                  <a:cubicBezTo>
                    <a:pt x="198" y="490"/>
                    <a:pt x="65" y="500"/>
                    <a:pt x="0" y="650"/>
                  </a:cubicBezTo>
                  <a:cubicBezTo>
                    <a:pt x="69" y="661"/>
                    <a:pt x="152" y="638"/>
                    <a:pt x="240" y="56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"/>
            <p:cNvSpPr/>
            <p:nvPr/>
          </p:nvSpPr>
          <p:spPr>
            <a:xfrm>
              <a:off x="9331920" y="4887360"/>
              <a:ext cx="142560" cy="232920"/>
            </a:xfrm>
            <a:custGeom>
              <a:avLst/>
              <a:gdLst/>
              <a:ahLst/>
              <a:rect l="l" t="t" r="r" b="b"/>
              <a:pathLst>
                <a:path w="400" h="706">
                  <a:moveTo>
                    <a:pt x="399" y="79"/>
                  </a:moveTo>
                  <a:cubicBezTo>
                    <a:pt x="323" y="0"/>
                    <a:pt x="187" y="132"/>
                    <a:pt x="187" y="252"/>
                  </a:cubicBezTo>
                  <a:cubicBezTo>
                    <a:pt x="187" y="542"/>
                    <a:pt x="67" y="568"/>
                    <a:pt x="0" y="698"/>
                  </a:cubicBezTo>
                  <a:cubicBezTo>
                    <a:pt x="12" y="701"/>
                    <a:pt x="11" y="705"/>
                    <a:pt x="37" y="705"/>
                  </a:cubicBezTo>
                  <a:cubicBezTo>
                    <a:pt x="122" y="637"/>
                    <a:pt x="249" y="508"/>
                    <a:pt x="249" y="286"/>
                  </a:cubicBezTo>
                  <a:cubicBezTo>
                    <a:pt x="249" y="148"/>
                    <a:pt x="318" y="90"/>
                    <a:pt x="399" y="7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"/>
            <p:cNvSpPr/>
            <p:nvPr/>
          </p:nvSpPr>
          <p:spPr>
            <a:xfrm>
              <a:off x="9331920" y="4883040"/>
              <a:ext cx="134280" cy="234000"/>
            </a:xfrm>
            <a:custGeom>
              <a:avLst/>
              <a:gdLst/>
              <a:ahLst/>
              <a:rect l="l" t="t" r="r" b="b"/>
              <a:pathLst>
                <a:path w="377" h="690">
                  <a:moveTo>
                    <a:pt x="376" y="53"/>
                  </a:moveTo>
                  <a:cubicBezTo>
                    <a:pt x="288" y="0"/>
                    <a:pt x="159" y="76"/>
                    <a:pt x="159" y="222"/>
                  </a:cubicBezTo>
                  <a:cubicBezTo>
                    <a:pt x="159" y="459"/>
                    <a:pt x="53" y="450"/>
                    <a:pt x="0" y="565"/>
                  </a:cubicBezTo>
                  <a:cubicBezTo>
                    <a:pt x="0" y="606"/>
                    <a:pt x="0" y="648"/>
                    <a:pt x="0" y="689"/>
                  </a:cubicBezTo>
                  <a:cubicBezTo>
                    <a:pt x="37" y="664"/>
                    <a:pt x="212" y="515"/>
                    <a:pt x="212" y="254"/>
                  </a:cubicBezTo>
                  <a:cubicBezTo>
                    <a:pt x="212" y="115"/>
                    <a:pt x="293" y="55"/>
                    <a:pt x="376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"/>
            <p:cNvSpPr/>
            <p:nvPr/>
          </p:nvSpPr>
          <p:spPr>
            <a:xfrm>
              <a:off x="9000000" y="4921560"/>
              <a:ext cx="228960" cy="213120"/>
            </a:xfrm>
            <a:custGeom>
              <a:avLst/>
              <a:gdLst/>
              <a:ahLst/>
              <a:rect l="l" t="t" r="r" b="b"/>
              <a:pathLst>
                <a:path w="668" h="625">
                  <a:moveTo>
                    <a:pt x="32" y="106"/>
                  </a:moveTo>
                  <a:cubicBezTo>
                    <a:pt x="0" y="37"/>
                    <a:pt x="168" y="0"/>
                    <a:pt x="226" y="27"/>
                  </a:cubicBezTo>
                  <a:cubicBezTo>
                    <a:pt x="226" y="66"/>
                    <a:pt x="226" y="104"/>
                    <a:pt x="226" y="143"/>
                  </a:cubicBezTo>
                  <a:cubicBezTo>
                    <a:pt x="161" y="130"/>
                    <a:pt x="55" y="154"/>
                    <a:pt x="32" y="106"/>
                  </a:cubicBezTo>
                  <a:moveTo>
                    <a:pt x="418" y="589"/>
                  </a:moveTo>
                  <a:cubicBezTo>
                    <a:pt x="418" y="555"/>
                    <a:pt x="531" y="487"/>
                    <a:pt x="667" y="487"/>
                  </a:cubicBezTo>
                  <a:cubicBezTo>
                    <a:pt x="667" y="529"/>
                    <a:pt x="667" y="571"/>
                    <a:pt x="667" y="613"/>
                  </a:cubicBezTo>
                  <a:cubicBezTo>
                    <a:pt x="584" y="605"/>
                    <a:pt x="418" y="624"/>
                    <a:pt x="418" y="5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"/>
            <p:cNvSpPr/>
            <p:nvPr/>
          </p:nvSpPr>
          <p:spPr>
            <a:xfrm>
              <a:off x="9083880" y="4851000"/>
              <a:ext cx="266400" cy="311760"/>
            </a:xfrm>
            <a:custGeom>
              <a:avLst/>
              <a:gdLst/>
              <a:ahLst/>
              <a:rect l="l" t="t" r="r" b="b"/>
              <a:pathLst>
                <a:path w="863" h="993">
                  <a:moveTo>
                    <a:pt x="813" y="446"/>
                  </a:moveTo>
                  <a:cubicBezTo>
                    <a:pt x="774" y="349"/>
                    <a:pt x="670" y="231"/>
                    <a:pt x="518" y="166"/>
                  </a:cubicBezTo>
                  <a:cubicBezTo>
                    <a:pt x="138" y="0"/>
                    <a:pt x="0" y="252"/>
                    <a:pt x="173" y="379"/>
                  </a:cubicBezTo>
                  <a:cubicBezTo>
                    <a:pt x="376" y="529"/>
                    <a:pt x="357" y="768"/>
                    <a:pt x="435" y="867"/>
                  </a:cubicBezTo>
                  <a:cubicBezTo>
                    <a:pt x="353" y="888"/>
                    <a:pt x="293" y="932"/>
                    <a:pt x="293" y="957"/>
                  </a:cubicBezTo>
                  <a:cubicBezTo>
                    <a:pt x="293" y="992"/>
                    <a:pt x="458" y="973"/>
                    <a:pt x="541" y="980"/>
                  </a:cubicBezTo>
                  <a:cubicBezTo>
                    <a:pt x="679" y="980"/>
                    <a:pt x="790" y="952"/>
                    <a:pt x="790" y="918"/>
                  </a:cubicBezTo>
                  <a:cubicBezTo>
                    <a:pt x="792" y="892"/>
                    <a:pt x="788" y="876"/>
                    <a:pt x="781" y="862"/>
                  </a:cubicBezTo>
                  <a:cubicBezTo>
                    <a:pt x="848" y="763"/>
                    <a:pt x="862" y="566"/>
                    <a:pt x="813" y="4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"/>
            <p:cNvSpPr/>
            <p:nvPr/>
          </p:nvSpPr>
          <p:spPr>
            <a:xfrm>
              <a:off x="9187200" y="4956840"/>
              <a:ext cx="99000" cy="182880"/>
            </a:xfrm>
            <a:custGeom>
              <a:avLst/>
              <a:gdLst/>
              <a:ahLst/>
              <a:rect l="l" t="t" r="r" b="b"/>
              <a:pathLst>
                <a:path w="443" h="525">
                  <a:moveTo>
                    <a:pt x="378" y="0"/>
                  </a:moveTo>
                  <a:cubicBezTo>
                    <a:pt x="258" y="10"/>
                    <a:pt x="150" y="120"/>
                    <a:pt x="150" y="257"/>
                  </a:cubicBezTo>
                  <a:cubicBezTo>
                    <a:pt x="152" y="379"/>
                    <a:pt x="228" y="441"/>
                    <a:pt x="203" y="450"/>
                  </a:cubicBezTo>
                  <a:cubicBezTo>
                    <a:pt x="0" y="522"/>
                    <a:pt x="230" y="469"/>
                    <a:pt x="391" y="510"/>
                  </a:cubicBezTo>
                  <a:cubicBezTo>
                    <a:pt x="442" y="524"/>
                    <a:pt x="283" y="347"/>
                    <a:pt x="283" y="206"/>
                  </a:cubicBezTo>
                  <a:cubicBezTo>
                    <a:pt x="283" y="120"/>
                    <a:pt x="320" y="47"/>
                    <a:pt x="37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"/>
            <p:cNvSpPr/>
            <p:nvPr/>
          </p:nvSpPr>
          <p:spPr>
            <a:xfrm>
              <a:off x="9186120" y="4839480"/>
              <a:ext cx="178920" cy="280800"/>
            </a:xfrm>
            <a:custGeom>
              <a:avLst/>
              <a:gdLst/>
              <a:ahLst/>
              <a:rect l="l" t="t" r="r" b="b"/>
              <a:pathLst>
                <a:path w="568" h="784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"/>
            <p:cNvSpPr/>
            <p:nvPr/>
          </p:nvSpPr>
          <p:spPr>
            <a:xfrm>
              <a:off x="9182520" y="4831920"/>
              <a:ext cx="195840" cy="289440"/>
            </a:xfrm>
            <a:custGeom>
              <a:avLst/>
              <a:gdLst/>
              <a:ahLst/>
              <a:rect l="l" t="t" r="r" b="b"/>
              <a:pathLst>
                <a:path w="551" h="808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>
              <a:off x="9101880" y="4769640"/>
              <a:ext cx="45720" cy="47880"/>
            </a:xfrm>
            <a:custGeom>
              <a:avLst/>
              <a:gdLst/>
              <a:ahLst/>
              <a:rect l="l" t="t" r="r" b="b"/>
              <a:pathLst>
                <a:path w="137" h="137">
                  <a:moveTo>
                    <a:pt x="7" y="136"/>
                  </a:moveTo>
                  <a:cubicBezTo>
                    <a:pt x="0" y="64"/>
                    <a:pt x="42" y="45"/>
                    <a:pt x="60" y="0"/>
                  </a:cubicBezTo>
                  <a:cubicBezTo>
                    <a:pt x="85" y="41"/>
                    <a:pt x="129" y="51"/>
                    <a:pt x="136" y="122"/>
                  </a:cubicBezTo>
                  <a:cubicBezTo>
                    <a:pt x="93" y="127"/>
                    <a:pt x="50" y="131"/>
                    <a:pt x="7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"/>
            <p:cNvSpPr/>
            <p:nvPr/>
          </p:nvSpPr>
          <p:spPr>
            <a:xfrm>
              <a:off x="9030240" y="4766400"/>
              <a:ext cx="161640" cy="191520"/>
            </a:xfrm>
            <a:custGeom>
              <a:avLst/>
              <a:gdLst/>
              <a:ahLst/>
              <a:rect l="l" t="t" r="r" b="b"/>
              <a:pathLst>
                <a:path w="466" h="536">
                  <a:moveTo>
                    <a:pt x="345" y="0"/>
                  </a:moveTo>
                  <a:cubicBezTo>
                    <a:pt x="318" y="41"/>
                    <a:pt x="271" y="50"/>
                    <a:pt x="262" y="122"/>
                  </a:cubicBezTo>
                  <a:cubicBezTo>
                    <a:pt x="138" y="127"/>
                    <a:pt x="0" y="295"/>
                    <a:pt x="11" y="429"/>
                  </a:cubicBezTo>
                  <a:cubicBezTo>
                    <a:pt x="13" y="466"/>
                    <a:pt x="112" y="535"/>
                    <a:pt x="236" y="535"/>
                  </a:cubicBezTo>
                  <a:cubicBezTo>
                    <a:pt x="361" y="535"/>
                    <a:pt x="462" y="424"/>
                    <a:pt x="462" y="288"/>
                  </a:cubicBezTo>
                  <a:cubicBezTo>
                    <a:pt x="465" y="207"/>
                    <a:pt x="439" y="163"/>
                    <a:pt x="395" y="143"/>
                  </a:cubicBezTo>
                  <a:cubicBezTo>
                    <a:pt x="402" y="71"/>
                    <a:pt x="362" y="48"/>
                    <a:pt x="3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"/>
            <p:cNvSpPr/>
            <p:nvPr/>
          </p:nvSpPr>
          <p:spPr>
            <a:xfrm>
              <a:off x="9125640" y="4789440"/>
              <a:ext cx="35280" cy="69480"/>
            </a:xfrm>
            <a:custGeom>
              <a:avLst/>
              <a:gdLst/>
              <a:ahLst/>
              <a:rect l="l" t="t" r="r" b="b"/>
              <a:pathLst>
                <a:path w="114" h="204">
                  <a:moveTo>
                    <a:pt x="49" y="194"/>
                  </a:moveTo>
                  <a:cubicBezTo>
                    <a:pt x="22" y="189"/>
                    <a:pt x="0" y="189"/>
                    <a:pt x="12" y="90"/>
                  </a:cubicBezTo>
                  <a:cubicBezTo>
                    <a:pt x="19" y="37"/>
                    <a:pt x="52" y="30"/>
                    <a:pt x="72" y="0"/>
                  </a:cubicBezTo>
                  <a:cubicBezTo>
                    <a:pt x="85" y="35"/>
                    <a:pt x="113" y="51"/>
                    <a:pt x="109" y="104"/>
                  </a:cubicBezTo>
                  <a:cubicBezTo>
                    <a:pt x="97" y="203"/>
                    <a:pt x="77" y="199"/>
                    <a:pt x="49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"/>
            <p:cNvSpPr/>
            <p:nvPr/>
          </p:nvSpPr>
          <p:spPr>
            <a:xfrm>
              <a:off x="9067320" y="4848480"/>
              <a:ext cx="47880" cy="43920"/>
            </a:xfrm>
            <a:custGeom>
              <a:avLst/>
              <a:gdLst/>
              <a:ahLst/>
              <a:rect l="l" t="t" r="r" b="b"/>
              <a:pathLst>
                <a:path w="137" h="12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"/>
            <p:cNvSpPr/>
            <p:nvPr/>
          </p:nvSpPr>
          <p:spPr>
            <a:xfrm>
              <a:off x="9074520" y="4858560"/>
              <a:ext cx="28800" cy="26280"/>
            </a:xfrm>
            <a:custGeom>
              <a:avLst/>
              <a:gdLst/>
              <a:ahLst/>
              <a:rect l="l" t="t" r="r" b="b"/>
              <a:pathLst>
                <a:path w="84" h="77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"/>
            <p:cNvSpPr/>
            <p:nvPr/>
          </p:nvSpPr>
          <p:spPr>
            <a:xfrm>
              <a:off x="9060480" y="4864320"/>
              <a:ext cx="140400" cy="119880"/>
            </a:xfrm>
            <a:custGeom>
              <a:avLst/>
              <a:gdLst/>
              <a:ahLst/>
              <a:rect l="l" t="t" r="r" b="b"/>
              <a:pathLst>
                <a:path w="422" h="380">
                  <a:moveTo>
                    <a:pt x="275" y="70"/>
                  </a:moveTo>
                  <a:cubicBezTo>
                    <a:pt x="219" y="0"/>
                    <a:pt x="218" y="86"/>
                    <a:pt x="189" y="93"/>
                  </a:cubicBezTo>
                  <a:cubicBezTo>
                    <a:pt x="198" y="96"/>
                    <a:pt x="206" y="99"/>
                    <a:pt x="215" y="102"/>
                  </a:cubicBezTo>
                  <a:cubicBezTo>
                    <a:pt x="200" y="109"/>
                    <a:pt x="184" y="116"/>
                    <a:pt x="169" y="123"/>
                  </a:cubicBezTo>
                  <a:cubicBezTo>
                    <a:pt x="173" y="127"/>
                    <a:pt x="176" y="131"/>
                    <a:pt x="180" y="134"/>
                  </a:cubicBezTo>
                  <a:cubicBezTo>
                    <a:pt x="172" y="134"/>
                    <a:pt x="165" y="134"/>
                    <a:pt x="157" y="134"/>
                  </a:cubicBezTo>
                  <a:cubicBezTo>
                    <a:pt x="162" y="138"/>
                    <a:pt x="166" y="142"/>
                    <a:pt x="171" y="146"/>
                  </a:cubicBezTo>
                  <a:cubicBezTo>
                    <a:pt x="168" y="149"/>
                    <a:pt x="165" y="151"/>
                    <a:pt x="162" y="153"/>
                  </a:cubicBezTo>
                  <a:cubicBezTo>
                    <a:pt x="146" y="143"/>
                    <a:pt x="129" y="139"/>
                    <a:pt x="111" y="139"/>
                  </a:cubicBezTo>
                  <a:cubicBezTo>
                    <a:pt x="51" y="139"/>
                    <a:pt x="0" y="192"/>
                    <a:pt x="0" y="259"/>
                  </a:cubicBezTo>
                  <a:cubicBezTo>
                    <a:pt x="0" y="326"/>
                    <a:pt x="49" y="379"/>
                    <a:pt x="111" y="379"/>
                  </a:cubicBezTo>
                  <a:cubicBezTo>
                    <a:pt x="171" y="379"/>
                    <a:pt x="222" y="326"/>
                    <a:pt x="222" y="259"/>
                  </a:cubicBezTo>
                  <a:cubicBezTo>
                    <a:pt x="222" y="257"/>
                    <a:pt x="222" y="255"/>
                    <a:pt x="222" y="252"/>
                  </a:cubicBezTo>
                  <a:cubicBezTo>
                    <a:pt x="236" y="256"/>
                    <a:pt x="249" y="260"/>
                    <a:pt x="263" y="263"/>
                  </a:cubicBezTo>
                  <a:cubicBezTo>
                    <a:pt x="260" y="253"/>
                    <a:pt x="257" y="242"/>
                    <a:pt x="254" y="231"/>
                  </a:cubicBezTo>
                  <a:cubicBezTo>
                    <a:pt x="270" y="231"/>
                    <a:pt x="286" y="231"/>
                    <a:pt x="302" y="231"/>
                  </a:cubicBezTo>
                  <a:cubicBezTo>
                    <a:pt x="295" y="225"/>
                    <a:pt x="288" y="219"/>
                    <a:pt x="282" y="213"/>
                  </a:cubicBezTo>
                  <a:cubicBezTo>
                    <a:pt x="305" y="196"/>
                    <a:pt x="328" y="178"/>
                    <a:pt x="351" y="160"/>
                  </a:cubicBezTo>
                  <a:cubicBezTo>
                    <a:pt x="337" y="160"/>
                    <a:pt x="323" y="160"/>
                    <a:pt x="309" y="160"/>
                  </a:cubicBezTo>
                  <a:cubicBezTo>
                    <a:pt x="330" y="147"/>
                    <a:pt x="352" y="134"/>
                    <a:pt x="374" y="120"/>
                  </a:cubicBezTo>
                  <a:cubicBezTo>
                    <a:pt x="359" y="120"/>
                    <a:pt x="344" y="120"/>
                    <a:pt x="329" y="120"/>
                  </a:cubicBezTo>
                  <a:cubicBezTo>
                    <a:pt x="354" y="118"/>
                    <a:pt x="421" y="66"/>
                    <a:pt x="379" y="81"/>
                  </a:cubicBezTo>
                  <a:cubicBezTo>
                    <a:pt x="337" y="95"/>
                    <a:pt x="309" y="74"/>
                    <a:pt x="275" y="7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"/>
            <p:cNvSpPr/>
            <p:nvPr/>
          </p:nvSpPr>
          <p:spPr>
            <a:xfrm>
              <a:off x="9015120" y="4945680"/>
              <a:ext cx="180360" cy="90720"/>
            </a:xfrm>
            <a:custGeom>
              <a:avLst/>
              <a:gdLst/>
              <a:ahLst/>
              <a:rect l="l" t="t" r="r" b="b"/>
              <a:pathLst>
                <a:path w="535" h="423">
                  <a:moveTo>
                    <a:pt x="225" y="184"/>
                  </a:moveTo>
                  <a:cubicBezTo>
                    <a:pt x="161" y="172"/>
                    <a:pt x="54" y="196"/>
                    <a:pt x="32" y="147"/>
                  </a:cubicBezTo>
                  <a:cubicBezTo>
                    <a:pt x="0" y="78"/>
                    <a:pt x="195" y="36"/>
                    <a:pt x="245" y="69"/>
                  </a:cubicBezTo>
                  <a:cubicBezTo>
                    <a:pt x="365" y="142"/>
                    <a:pt x="527" y="0"/>
                    <a:pt x="532" y="214"/>
                  </a:cubicBezTo>
                  <a:cubicBezTo>
                    <a:pt x="534" y="267"/>
                    <a:pt x="407" y="422"/>
                    <a:pt x="225" y="1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" name=""/>
          <p:cNvGrpSpPr/>
          <p:nvPr/>
        </p:nvGrpSpPr>
        <p:grpSpPr>
          <a:xfrm>
            <a:off x="8190000" y="4770000"/>
            <a:ext cx="448920" cy="539280"/>
            <a:chOff x="8190000" y="4770000"/>
            <a:chExt cx="448920" cy="539280"/>
          </a:xfrm>
        </p:grpSpPr>
        <p:sp>
          <p:nvSpPr>
            <p:cNvPr id="213" name=""/>
            <p:cNvSpPr/>
            <p:nvPr/>
          </p:nvSpPr>
          <p:spPr>
            <a:xfrm>
              <a:off x="8190000" y="5139720"/>
              <a:ext cx="77400" cy="78120"/>
            </a:xfrm>
            <a:custGeom>
              <a:avLst/>
              <a:gdLst/>
              <a:ahLst/>
              <a:rect l="l" t="t" r="r" b="b"/>
              <a:pathLst>
                <a:path w="219" h="221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>
              <a:off x="8218440" y="5131080"/>
              <a:ext cx="135360" cy="156240"/>
            </a:xfrm>
            <a:custGeom>
              <a:avLst/>
              <a:gdLst/>
              <a:ahLst/>
              <a:rect l="l" t="t" r="r" b="b"/>
              <a:pathLst>
                <a:path w="474" h="463">
                  <a:moveTo>
                    <a:pt x="83" y="367"/>
                  </a:moveTo>
                  <a:cubicBezTo>
                    <a:pt x="0" y="85"/>
                    <a:pt x="174" y="122"/>
                    <a:pt x="219" y="0"/>
                  </a:cubicBezTo>
                  <a:cubicBezTo>
                    <a:pt x="284" y="29"/>
                    <a:pt x="349" y="58"/>
                    <a:pt x="413" y="87"/>
                  </a:cubicBezTo>
                  <a:cubicBezTo>
                    <a:pt x="413" y="85"/>
                    <a:pt x="473" y="357"/>
                    <a:pt x="415" y="417"/>
                  </a:cubicBezTo>
                  <a:cubicBezTo>
                    <a:pt x="372" y="462"/>
                    <a:pt x="100" y="424"/>
                    <a:pt x="83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>
              <a:off x="8264520" y="5218560"/>
              <a:ext cx="79560" cy="37080"/>
            </a:xfrm>
            <a:custGeom>
              <a:avLst/>
              <a:gdLst/>
              <a:ahLst/>
              <a:rect l="l" t="t" r="r" b="b"/>
              <a:pathLst>
                <a:path w="225" h="111">
                  <a:moveTo>
                    <a:pt x="194" y="56"/>
                  </a:moveTo>
                  <a:cubicBezTo>
                    <a:pt x="178" y="41"/>
                    <a:pt x="158" y="25"/>
                    <a:pt x="136" y="18"/>
                  </a:cubicBezTo>
                  <a:cubicBezTo>
                    <a:pt x="93" y="0"/>
                    <a:pt x="43" y="0"/>
                    <a:pt x="0" y="15"/>
                  </a:cubicBezTo>
                  <a:cubicBezTo>
                    <a:pt x="46" y="15"/>
                    <a:pt x="88" y="18"/>
                    <a:pt x="128" y="36"/>
                  </a:cubicBezTo>
                  <a:cubicBezTo>
                    <a:pt x="148" y="42"/>
                    <a:pt x="166" y="53"/>
                    <a:pt x="183" y="65"/>
                  </a:cubicBezTo>
                  <a:cubicBezTo>
                    <a:pt x="196" y="77"/>
                    <a:pt x="213" y="93"/>
                    <a:pt x="224" y="110"/>
                  </a:cubicBezTo>
                  <a:cubicBezTo>
                    <a:pt x="221" y="91"/>
                    <a:pt x="211" y="71"/>
                    <a:pt x="194" y="5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>
              <a:off x="8328600" y="5118480"/>
              <a:ext cx="114840" cy="190440"/>
            </a:xfrm>
            <a:custGeom>
              <a:avLst/>
              <a:gdLst/>
              <a:ahLst/>
              <a:rect l="l" t="t" r="r" b="b"/>
              <a:pathLst>
                <a:path w="358" h="545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>
              <a:off x="8430120" y="5118480"/>
              <a:ext cx="115560" cy="190800"/>
            </a:xfrm>
            <a:custGeom>
              <a:avLst/>
              <a:gdLst/>
              <a:ahLst/>
              <a:rect l="l" t="t" r="r" b="b"/>
              <a:pathLst>
                <a:path w="359" h="546">
                  <a:moveTo>
                    <a:pt x="292" y="500"/>
                  </a:moveTo>
                  <a:cubicBezTo>
                    <a:pt x="358" y="437"/>
                    <a:pt x="355" y="160"/>
                    <a:pt x="358" y="22"/>
                  </a:cubicBezTo>
                  <a:cubicBezTo>
                    <a:pt x="265" y="14"/>
                    <a:pt x="172" y="7"/>
                    <a:pt x="79" y="0"/>
                  </a:cubicBezTo>
                  <a:cubicBezTo>
                    <a:pt x="71" y="167"/>
                    <a:pt x="0" y="440"/>
                    <a:pt x="55" y="500"/>
                  </a:cubicBezTo>
                  <a:cubicBezTo>
                    <a:pt x="96" y="545"/>
                    <a:pt x="246" y="542"/>
                    <a:pt x="292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"/>
            <p:cNvSpPr/>
            <p:nvPr/>
          </p:nvSpPr>
          <p:spPr>
            <a:xfrm>
              <a:off x="8433720" y="5220720"/>
              <a:ext cx="6840" cy="76680"/>
            </a:xfrm>
            <a:custGeom>
              <a:avLst/>
              <a:gdLst/>
              <a:ahLst/>
              <a:rect l="l" t="t" r="r" b="b"/>
              <a:pathLst>
                <a:path w="23" h="217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"/>
            <p:cNvSpPr/>
            <p:nvPr/>
          </p:nvSpPr>
          <p:spPr>
            <a:xfrm>
              <a:off x="8349120" y="5110920"/>
              <a:ext cx="175680" cy="155880"/>
            </a:xfrm>
            <a:custGeom>
              <a:avLst/>
              <a:gdLst/>
              <a:ahLst/>
              <a:rect l="l" t="t" r="r" b="b"/>
              <a:pathLst>
                <a:path w="492" h="437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"/>
            <p:cNvSpPr/>
            <p:nvPr/>
          </p:nvSpPr>
          <p:spPr>
            <a:xfrm>
              <a:off x="8235720" y="4770000"/>
              <a:ext cx="132120" cy="235800"/>
            </a:xfrm>
            <a:custGeom>
              <a:avLst/>
              <a:gdLst/>
              <a:ahLst/>
              <a:rect l="l" t="t" r="r" b="b"/>
              <a:pathLst>
                <a:path w="413" h="666">
                  <a:moveTo>
                    <a:pt x="379" y="295"/>
                  </a:moveTo>
                  <a:cubicBezTo>
                    <a:pt x="393" y="557"/>
                    <a:pt x="401" y="518"/>
                    <a:pt x="412" y="630"/>
                  </a:cubicBezTo>
                  <a:cubicBezTo>
                    <a:pt x="361" y="642"/>
                    <a:pt x="310" y="653"/>
                    <a:pt x="259" y="665"/>
                  </a:cubicBezTo>
                  <a:cubicBezTo>
                    <a:pt x="196" y="565"/>
                    <a:pt x="267" y="640"/>
                    <a:pt x="71" y="365"/>
                  </a:cubicBezTo>
                  <a:cubicBezTo>
                    <a:pt x="0" y="262"/>
                    <a:pt x="76" y="22"/>
                    <a:pt x="120" y="7"/>
                  </a:cubicBezTo>
                  <a:cubicBezTo>
                    <a:pt x="148" y="0"/>
                    <a:pt x="374" y="159"/>
                    <a:pt x="379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"/>
            <p:cNvSpPr/>
            <p:nvPr/>
          </p:nvSpPr>
          <p:spPr>
            <a:xfrm>
              <a:off x="8261280" y="4817520"/>
              <a:ext cx="95400" cy="186120"/>
            </a:xfrm>
            <a:custGeom>
              <a:avLst/>
              <a:gdLst/>
              <a:ahLst/>
              <a:rect l="l" t="t" r="r" b="b"/>
              <a:pathLst>
                <a:path w="288" h="528">
                  <a:moveTo>
                    <a:pt x="219" y="178"/>
                  </a:moveTo>
                  <a:cubicBezTo>
                    <a:pt x="271" y="433"/>
                    <a:pt x="265" y="396"/>
                    <a:pt x="287" y="506"/>
                  </a:cubicBezTo>
                  <a:cubicBezTo>
                    <a:pt x="254" y="513"/>
                    <a:pt x="220" y="520"/>
                    <a:pt x="186" y="527"/>
                  </a:cubicBezTo>
                  <a:cubicBezTo>
                    <a:pt x="137" y="424"/>
                    <a:pt x="186" y="510"/>
                    <a:pt x="39" y="217"/>
                  </a:cubicBezTo>
                  <a:cubicBezTo>
                    <a:pt x="0" y="143"/>
                    <a:pt x="23" y="21"/>
                    <a:pt x="63" y="8"/>
                  </a:cubicBezTo>
                  <a:cubicBezTo>
                    <a:pt x="91" y="0"/>
                    <a:pt x="198" y="73"/>
                    <a:pt x="219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>
              <a:off x="8506080" y="4770000"/>
              <a:ext cx="132840" cy="235800"/>
            </a:xfrm>
            <a:custGeom>
              <a:avLst/>
              <a:gdLst/>
              <a:ahLst/>
              <a:rect l="l" t="t" r="r" b="b"/>
              <a:pathLst>
                <a:path w="416" h="666">
                  <a:moveTo>
                    <a:pt x="33" y="295"/>
                  </a:moveTo>
                  <a:cubicBezTo>
                    <a:pt x="20" y="557"/>
                    <a:pt x="11" y="518"/>
                    <a:pt x="0" y="630"/>
                  </a:cubicBezTo>
                  <a:cubicBezTo>
                    <a:pt x="51" y="642"/>
                    <a:pt x="103" y="653"/>
                    <a:pt x="154" y="665"/>
                  </a:cubicBezTo>
                  <a:cubicBezTo>
                    <a:pt x="216" y="565"/>
                    <a:pt x="146" y="640"/>
                    <a:pt x="342" y="365"/>
                  </a:cubicBezTo>
                  <a:cubicBezTo>
                    <a:pt x="415" y="262"/>
                    <a:pt x="337" y="22"/>
                    <a:pt x="292" y="7"/>
                  </a:cubicBezTo>
                  <a:cubicBezTo>
                    <a:pt x="265" y="0"/>
                    <a:pt x="38" y="159"/>
                    <a:pt x="33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>
              <a:off x="8517240" y="4817520"/>
              <a:ext cx="95400" cy="187200"/>
            </a:xfrm>
            <a:custGeom>
              <a:avLst/>
              <a:gdLst/>
              <a:ahLst/>
              <a:rect l="l" t="t" r="r" b="b"/>
              <a:pathLst>
                <a:path w="287" h="531">
                  <a:moveTo>
                    <a:pt x="68" y="178"/>
                  </a:moveTo>
                  <a:cubicBezTo>
                    <a:pt x="15" y="433"/>
                    <a:pt x="23" y="396"/>
                    <a:pt x="0" y="506"/>
                  </a:cubicBezTo>
                  <a:cubicBezTo>
                    <a:pt x="33" y="514"/>
                    <a:pt x="65" y="522"/>
                    <a:pt x="98" y="530"/>
                  </a:cubicBezTo>
                  <a:cubicBezTo>
                    <a:pt x="148" y="427"/>
                    <a:pt x="98" y="512"/>
                    <a:pt x="248" y="220"/>
                  </a:cubicBezTo>
                  <a:cubicBezTo>
                    <a:pt x="286" y="143"/>
                    <a:pt x="267" y="21"/>
                    <a:pt x="223" y="8"/>
                  </a:cubicBezTo>
                  <a:cubicBezTo>
                    <a:pt x="196" y="0"/>
                    <a:pt x="90" y="73"/>
                    <a:pt x="68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>
              <a:off x="8257680" y="4914000"/>
              <a:ext cx="358920" cy="287640"/>
            </a:xfrm>
            <a:custGeom>
              <a:avLst/>
              <a:gdLst/>
              <a:ahLst/>
              <a:rect l="l" t="t" r="r" b="b"/>
              <a:pathLst>
                <a:path w="1218" h="803">
                  <a:moveTo>
                    <a:pt x="608" y="0"/>
                  </a:moveTo>
                  <a:cubicBezTo>
                    <a:pt x="332" y="0"/>
                    <a:pt x="207" y="108"/>
                    <a:pt x="207" y="258"/>
                  </a:cubicBezTo>
                  <a:cubicBezTo>
                    <a:pt x="207" y="383"/>
                    <a:pt x="0" y="568"/>
                    <a:pt x="185" y="690"/>
                  </a:cubicBezTo>
                  <a:cubicBezTo>
                    <a:pt x="275" y="751"/>
                    <a:pt x="428" y="802"/>
                    <a:pt x="608" y="802"/>
                  </a:cubicBezTo>
                  <a:cubicBezTo>
                    <a:pt x="788" y="802"/>
                    <a:pt x="941" y="751"/>
                    <a:pt x="1031" y="690"/>
                  </a:cubicBezTo>
                  <a:cubicBezTo>
                    <a:pt x="1217" y="565"/>
                    <a:pt x="1010" y="383"/>
                    <a:pt x="1010" y="258"/>
                  </a:cubicBezTo>
                  <a:cubicBezTo>
                    <a:pt x="1010" y="108"/>
                    <a:pt x="887" y="0"/>
                    <a:pt x="60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>
              <a:off x="8281080" y="4953600"/>
              <a:ext cx="314280" cy="238320"/>
            </a:xfrm>
            <a:custGeom>
              <a:avLst/>
              <a:gdLst/>
              <a:ahLst/>
              <a:rect l="l" t="t" r="r" b="b"/>
              <a:pathLst>
                <a:path w="957" h="673">
                  <a:moveTo>
                    <a:pt x="440" y="29"/>
                  </a:moveTo>
                  <a:cubicBezTo>
                    <a:pt x="464" y="0"/>
                    <a:pt x="486" y="0"/>
                    <a:pt x="511" y="29"/>
                  </a:cubicBezTo>
                  <a:cubicBezTo>
                    <a:pt x="568" y="97"/>
                    <a:pt x="659" y="242"/>
                    <a:pt x="664" y="362"/>
                  </a:cubicBezTo>
                  <a:cubicBezTo>
                    <a:pt x="767" y="349"/>
                    <a:pt x="885" y="354"/>
                    <a:pt x="909" y="404"/>
                  </a:cubicBezTo>
                  <a:cubicBezTo>
                    <a:pt x="956" y="504"/>
                    <a:pt x="737" y="672"/>
                    <a:pt x="478" y="672"/>
                  </a:cubicBezTo>
                  <a:cubicBezTo>
                    <a:pt x="216" y="672"/>
                    <a:pt x="0" y="504"/>
                    <a:pt x="46" y="404"/>
                  </a:cubicBezTo>
                  <a:cubicBezTo>
                    <a:pt x="66" y="354"/>
                    <a:pt x="186" y="349"/>
                    <a:pt x="287" y="362"/>
                  </a:cubicBezTo>
                  <a:cubicBezTo>
                    <a:pt x="292" y="242"/>
                    <a:pt x="382" y="97"/>
                    <a:pt x="440" y="2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>
              <a:off x="8363160" y="5124600"/>
              <a:ext cx="147240" cy="48600"/>
            </a:xfrm>
            <a:custGeom>
              <a:avLst/>
              <a:gdLst/>
              <a:ahLst/>
              <a:rect l="l" t="t" r="r" b="b"/>
              <a:pathLst>
                <a:path w="438" h="139">
                  <a:moveTo>
                    <a:pt x="95" y="50"/>
                  </a:moveTo>
                  <a:cubicBezTo>
                    <a:pt x="125" y="53"/>
                    <a:pt x="158" y="45"/>
                    <a:pt x="183" y="30"/>
                  </a:cubicBezTo>
                  <a:cubicBezTo>
                    <a:pt x="196" y="23"/>
                    <a:pt x="208" y="12"/>
                    <a:pt x="218" y="0"/>
                  </a:cubicBezTo>
                  <a:cubicBezTo>
                    <a:pt x="226" y="12"/>
                    <a:pt x="240" y="23"/>
                    <a:pt x="254" y="30"/>
                  </a:cubicBezTo>
                  <a:cubicBezTo>
                    <a:pt x="281" y="45"/>
                    <a:pt x="311" y="53"/>
                    <a:pt x="341" y="50"/>
                  </a:cubicBezTo>
                  <a:cubicBezTo>
                    <a:pt x="371" y="50"/>
                    <a:pt x="402" y="40"/>
                    <a:pt x="423" y="23"/>
                  </a:cubicBezTo>
                  <a:cubicBezTo>
                    <a:pt x="437" y="12"/>
                    <a:pt x="365" y="138"/>
                    <a:pt x="218" y="138"/>
                  </a:cubicBezTo>
                  <a:cubicBezTo>
                    <a:pt x="71" y="138"/>
                    <a:pt x="0" y="12"/>
                    <a:pt x="14" y="23"/>
                  </a:cubicBezTo>
                  <a:cubicBezTo>
                    <a:pt x="35" y="38"/>
                    <a:pt x="65" y="47"/>
                    <a:pt x="95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/>
            <p:nvPr/>
          </p:nvSpPr>
          <p:spPr>
            <a:xfrm>
              <a:off x="8310600" y="4988880"/>
              <a:ext cx="86040" cy="93960"/>
            </a:xfrm>
            <a:custGeom>
              <a:avLst/>
              <a:gdLst/>
              <a:ahLst/>
              <a:rect l="l" t="t" r="r" b="b"/>
              <a:pathLst>
                <a:path w="268" h="314">
                  <a:moveTo>
                    <a:pt x="172" y="30"/>
                  </a:moveTo>
                  <a:cubicBezTo>
                    <a:pt x="89" y="0"/>
                    <a:pt x="35" y="73"/>
                    <a:pt x="21" y="112"/>
                  </a:cubicBezTo>
                  <a:cubicBezTo>
                    <a:pt x="0" y="172"/>
                    <a:pt x="26" y="240"/>
                    <a:pt x="35" y="255"/>
                  </a:cubicBezTo>
                  <a:cubicBezTo>
                    <a:pt x="41" y="265"/>
                    <a:pt x="101" y="313"/>
                    <a:pt x="234" y="267"/>
                  </a:cubicBezTo>
                  <a:cubicBezTo>
                    <a:pt x="232" y="267"/>
                    <a:pt x="267" y="200"/>
                    <a:pt x="250" y="137"/>
                  </a:cubicBezTo>
                  <a:cubicBezTo>
                    <a:pt x="224" y="101"/>
                    <a:pt x="242" y="55"/>
                    <a:pt x="172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"/>
            <p:cNvSpPr/>
            <p:nvPr/>
          </p:nvSpPr>
          <p:spPr>
            <a:xfrm>
              <a:off x="8305200" y="4983840"/>
              <a:ext cx="90000" cy="101520"/>
            </a:xfrm>
            <a:custGeom>
              <a:avLst/>
              <a:gdLst/>
              <a:ahLst/>
              <a:rect l="l" t="t" r="r" b="b"/>
              <a:pathLst>
                <a:path w="257" h="291">
                  <a:moveTo>
                    <a:pt x="226" y="50"/>
                  </a:moveTo>
                  <a:cubicBezTo>
                    <a:pt x="216" y="37"/>
                    <a:pt x="204" y="27"/>
                    <a:pt x="191" y="19"/>
                  </a:cubicBezTo>
                  <a:cubicBezTo>
                    <a:pt x="185" y="15"/>
                    <a:pt x="178" y="12"/>
                    <a:pt x="169" y="10"/>
                  </a:cubicBezTo>
                  <a:cubicBezTo>
                    <a:pt x="161" y="7"/>
                    <a:pt x="153" y="5"/>
                    <a:pt x="145" y="5"/>
                  </a:cubicBezTo>
                  <a:cubicBezTo>
                    <a:pt x="112" y="0"/>
                    <a:pt x="78" y="15"/>
                    <a:pt x="57" y="35"/>
                  </a:cubicBezTo>
                  <a:cubicBezTo>
                    <a:pt x="35" y="54"/>
                    <a:pt x="17" y="82"/>
                    <a:pt x="8" y="112"/>
                  </a:cubicBezTo>
                  <a:cubicBezTo>
                    <a:pt x="0" y="142"/>
                    <a:pt x="2" y="174"/>
                    <a:pt x="10" y="205"/>
                  </a:cubicBezTo>
                  <a:cubicBezTo>
                    <a:pt x="13" y="220"/>
                    <a:pt x="19" y="235"/>
                    <a:pt x="27" y="247"/>
                  </a:cubicBezTo>
                  <a:cubicBezTo>
                    <a:pt x="28" y="249"/>
                    <a:pt x="29" y="250"/>
                    <a:pt x="30" y="252"/>
                  </a:cubicBezTo>
                  <a:cubicBezTo>
                    <a:pt x="30" y="254"/>
                    <a:pt x="30" y="257"/>
                    <a:pt x="30" y="259"/>
                  </a:cubicBezTo>
                  <a:cubicBezTo>
                    <a:pt x="31" y="260"/>
                    <a:pt x="31" y="261"/>
                    <a:pt x="32" y="262"/>
                  </a:cubicBezTo>
                  <a:cubicBezTo>
                    <a:pt x="35" y="265"/>
                    <a:pt x="38" y="267"/>
                    <a:pt x="43" y="270"/>
                  </a:cubicBezTo>
                  <a:cubicBezTo>
                    <a:pt x="52" y="275"/>
                    <a:pt x="57" y="277"/>
                    <a:pt x="65" y="279"/>
                  </a:cubicBezTo>
                  <a:cubicBezTo>
                    <a:pt x="95" y="290"/>
                    <a:pt x="125" y="290"/>
                    <a:pt x="155" y="287"/>
                  </a:cubicBezTo>
                  <a:cubicBezTo>
                    <a:pt x="185" y="282"/>
                    <a:pt x="213" y="275"/>
                    <a:pt x="240" y="262"/>
                  </a:cubicBezTo>
                  <a:cubicBezTo>
                    <a:pt x="213" y="267"/>
                    <a:pt x="182" y="275"/>
                    <a:pt x="155" y="275"/>
                  </a:cubicBezTo>
                  <a:cubicBezTo>
                    <a:pt x="128" y="275"/>
                    <a:pt x="98" y="273"/>
                    <a:pt x="73" y="262"/>
                  </a:cubicBezTo>
                  <a:cubicBezTo>
                    <a:pt x="68" y="259"/>
                    <a:pt x="62" y="258"/>
                    <a:pt x="57" y="252"/>
                  </a:cubicBezTo>
                  <a:cubicBezTo>
                    <a:pt x="55" y="250"/>
                    <a:pt x="52" y="250"/>
                    <a:pt x="52" y="247"/>
                  </a:cubicBezTo>
                  <a:cubicBezTo>
                    <a:pt x="51" y="246"/>
                    <a:pt x="50" y="244"/>
                    <a:pt x="49" y="242"/>
                  </a:cubicBezTo>
                  <a:cubicBezTo>
                    <a:pt x="43" y="230"/>
                    <a:pt x="40" y="217"/>
                    <a:pt x="35" y="205"/>
                  </a:cubicBezTo>
                  <a:cubicBezTo>
                    <a:pt x="30" y="177"/>
                    <a:pt x="27" y="150"/>
                    <a:pt x="35" y="124"/>
                  </a:cubicBezTo>
                  <a:cubicBezTo>
                    <a:pt x="40" y="100"/>
                    <a:pt x="57" y="77"/>
                    <a:pt x="76" y="60"/>
                  </a:cubicBezTo>
                  <a:cubicBezTo>
                    <a:pt x="95" y="42"/>
                    <a:pt x="120" y="30"/>
                    <a:pt x="145" y="33"/>
                  </a:cubicBezTo>
                  <a:cubicBezTo>
                    <a:pt x="150" y="33"/>
                    <a:pt x="157" y="32"/>
                    <a:pt x="163" y="35"/>
                  </a:cubicBezTo>
                  <a:cubicBezTo>
                    <a:pt x="169" y="37"/>
                    <a:pt x="178" y="37"/>
                    <a:pt x="183" y="40"/>
                  </a:cubicBezTo>
                  <a:cubicBezTo>
                    <a:pt x="196" y="45"/>
                    <a:pt x="208" y="52"/>
                    <a:pt x="216" y="62"/>
                  </a:cubicBezTo>
                  <a:cubicBezTo>
                    <a:pt x="234" y="77"/>
                    <a:pt x="248" y="103"/>
                    <a:pt x="256" y="132"/>
                  </a:cubicBezTo>
                  <a:cubicBezTo>
                    <a:pt x="256" y="103"/>
                    <a:pt x="246" y="75"/>
                    <a:pt x="226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"/>
            <p:cNvSpPr/>
            <p:nvPr/>
          </p:nvSpPr>
          <p:spPr>
            <a:xfrm>
              <a:off x="8333280" y="5011200"/>
              <a:ext cx="50040" cy="56520"/>
            </a:xfrm>
            <a:custGeom>
              <a:avLst/>
              <a:gdLst/>
              <a:ahLst/>
              <a:rect l="l" t="t" r="r" b="b"/>
              <a:pathLst>
                <a:path w="143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"/>
            <p:cNvSpPr/>
            <p:nvPr/>
          </p:nvSpPr>
          <p:spPr>
            <a:xfrm>
              <a:off x="8477640" y="4988880"/>
              <a:ext cx="85680" cy="93960"/>
            </a:xfrm>
            <a:custGeom>
              <a:avLst/>
              <a:gdLst/>
              <a:ahLst/>
              <a:rect l="l" t="t" r="r" b="b"/>
              <a:pathLst>
                <a:path w="266" h="314">
                  <a:moveTo>
                    <a:pt x="93" y="30"/>
                  </a:moveTo>
                  <a:cubicBezTo>
                    <a:pt x="174" y="0"/>
                    <a:pt x="229" y="73"/>
                    <a:pt x="243" y="112"/>
                  </a:cubicBezTo>
                  <a:cubicBezTo>
                    <a:pt x="265" y="172"/>
                    <a:pt x="237" y="240"/>
                    <a:pt x="229" y="255"/>
                  </a:cubicBezTo>
                  <a:cubicBezTo>
                    <a:pt x="224" y="265"/>
                    <a:pt x="164" y="313"/>
                    <a:pt x="30" y="267"/>
                  </a:cubicBezTo>
                  <a:cubicBezTo>
                    <a:pt x="33" y="267"/>
                    <a:pt x="0" y="200"/>
                    <a:pt x="13" y="137"/>
                  </a:cubicBezTo>
                  <a:cubicBezTo>
                    <a:pt x="40" y="101"/>
                    <a:pt x="21" y="55"/>
                    <a:pt x="93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"/>
            <p:cNvSpPr/>
            <p:nvPr/>
          </p:nvSpPr>
          <p:spPr>
            <a:xfrm>
              <a:off x="8478720" y="4984560"/>
              <a:ext cx="90720" cy="100080"/>
            </a:xfrm>
            <a:custGeom>
              <a:avLst/>
              <a:gdLst/>
              <a:ahLst/>
              <a:rect l="l" t="t" r="r" b="b"/>
              <a:pathLst>
                <a:path w="258" h="289">
                  <a:moveTo>
                    <a:pt x="41" y="58"/>
                  </a:moveTo>
                  <a:cubicBezTo>
                    <a:pt x="53" y="47"/>
                    <a:pt x="63" y="40"/>
                    <a:pt x="74" y="35"/>
                  </a:cubicBezTo>
                  <a:cubicBezTo>
                    <a:pt x="79" y="32"/>
                    <a:pt x="88" y="30"/>
                    <a:pt x="93" y="30"/>
                  </a:cubicBezTo>
                  <a:cubicBezTo>
                    <a:pt x="99" y="28"/>
                    <a:pt x="107" y="28"/>
                    <a:pt x="113" y="28"/>
                  </a:cubicBezTo>
                  <a:cubicBezTo>
                    <a:pt x="137" y="28"/>
                    <a:pt x="164" y="38"/>
                    <a:pt x="181" y="55"/>
                  </a:cubicBezTo>
                  <a:cubicBezTo>
                    <a:pt x="199" y="73"/>
                    <a:pt x="216" y="98"/>
                    <a:pt x="222" y="120"/>
                  </a:cubicBezTo>
                  <a:cubicBezTo>
                    <a:pt x="227" y="145"/>
                    <a:pt x="227" y="172"/>
                    <a:pt x="222" y="200"/>
                  </a:cubicBezTo>
                  <a:cubicBezTo>
                    <a:pt x="219" y="213"/>
                    <a:pt x="214" y="228"/>
                    <a:pt x="208" y="237"/>
                  </a:cubicBezTo>
                  <a:cubicBezTo>
                    <a:pt x="207" y="239"/>
                    <a:pt x="206" y="241"/>
                    <a:pt x="205" y="242"/>
                  </a:cubicBezTo>
                  <a:cubicBezTo>
                    <a:pt x="202" y="245"/>
                    <a:pt x="199" y="245"/>
                    <a:pt x="199" y="248"/>
                  </a:cubicBezTo>
                  <a:cubicBezTo>
                    <a:pt x="194" y="250"/>
                    <a:pt x="189" y="255"/>
                    <a:pt x="184" y="257"/>
                  </a:cubicBezTo>
                  <a:cubicBezTo>
                    <a:pt x="159" y="268"/>
                    <a:pt x="131" y="272"/>
                    <a:pt x="101" y="270"/>
                  </a:cubicBezTo>
                  <a:cubicBezTo>
                    <a:pt x="74" y="270"/>
                    <a:pt x="44" y="265"/>
                    <a:pt x="17" y="257"/>
                  </a:cubicBezTo>
                  <a:cubicBezTo>
                    <a:pt x="44" y="270"/>
                    <a:pt x="71" y="278"/>
                    <a:pt x="101" y="283"/>
                  </a:cubicBezTo>
                  <a:cubicBezTo>
                    <a:pt x="131" y="288"/>
                    <a:pt x="161" y="285"/>
                    <a:pt x="192" y="275"/>
                  </a:cubicBezTo>
                  <a:cubicBezTo>
                    <a:pt x="199" y="272"/>
                    <a:pt x="205" y="270"/>
                    <a:pt x="214" y="265"/>
                  </a:cubicBezTo>
                  <a:cubicBezTo>
                    <a:pt x="216" y="263"/>
                    <a:pt x="222" y="260"/>
                    <a:pt x="224" y="257"/>
                  </a:cubicBezTo>
                  <a:cubicBezTo>
                    <a:pt x="225" y="257"/>
                    <a:pt x="226" y="256"/>
                    <a:pt x="227" y="255"/>
                  </a:cubicBezTo>
                  <a:cubicBezTo>
                    <a:pt x="228" y="254"/>
                    <a:pt x="229" y="253"/>
                    <a:pt x="230" y="253"/>
                  </a:cubicBezTo>
                  <a:cubicBezTo>
                    <a:pt x="230" y="252"/>
                    <a:pt x="230" y="251"/>
                    <a:pt x="230" y="250"/>
                  </a:cubicBezTo>
                  <a:cubicBezTo>
                    <a:pt x="231" y="249"/>
                    <a:pt x="232" y="248"/>
                    <a:pt x="232" y="248"/>
                  </a:cubicBezTo>
                  <a:cubicBezTo>
                    <a:pt x="237" y="233"/>
                    <a:pt x="244" y="220"/>
                    <a:pt x="249" y="205"/>
                  </a:cubicBezTo>
                  <a:cubicBezTo>
                    <a:pt x="257" y="175"/>
                    <a:pt x="257" y="145"/>
                    <a:pt x="252" y="113"/>
                  </a:cubicBezTo>
                  <a:cubicBezTo>
                    <a:pt x="244" y="82"/>
                    <a:pt x="224" y="55"/>
                    <a:pt x="202" y="35"/>
                  </a:cubicBezTo>
                  <a:cubicBezTo>
                    <a:pt x="178" y="15"/>
                    <a:pt x="148" y="0"/>
                    <a:pt x="115" y="5"/>
                  </a:cubicBezTo>
                  <a:cubicBezTo>
                    <a:pt x="107" y="5"/>
                    <a:pt x="99" y="8"/>
                    <a:pt x="91" y="10"/>
                  </a:cubicBezTo>
                  <a:cubicBezTo>
                    <a:pt x="83" y="12"/>
                    <a:pt x="76" y="15"/>
                    <a:pt x="69" y="20"/>
                  </a:cubicBezTo>
                  <a:cubicBezTo>
                    <a:pt x="55" y="28"/>
                    <a:pt x="44" y="38"/>
                    <a:pt x="33" y="50"/>
                  </a:cubicBezTo>
                  <a:cubicBezTo>
                    <a:pt x="14" y="70"/>
                    <a:pt x="3" y="100"/>
                    <a:pt x="0" y="130"/>
                  </a:cubicBezTo>
                  <a:cubicBezTo>
                    <a:pt x="8" y="102"/>
                    <a:pt x="20" y="75"/>
                    <a:pt x="41" y="5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"/>
            <p:cNvSpPr/>
            <p:nvPr/>
          </p:nvSpPr>
          <p:spPr>
            <a:xfrm>
              <a:off x="8491680" y="5011200"/>
              <a:ext cx="49680" cy="56520"/>
            </a:xfrm>
            <a:custGeom>
              <a:avLst/>
              <a:gdLst/>
              <a:ahLst/>
              <a:rect l="l" t="t" r="r" b="b"/>
              <a:pathLst>
                <a:path w="142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"/>
            <p:cNvSpPr/>
            <p:nvPr/>
          </p:nvSpPr>
          <p:spPr>
            <a:xfrm>
              <a:off x="8412120" y="5113080"/>
              <a:ext cx="51120" cy="38520"/>
            </a:xfrm>
            <a:custGeom>
              <a:avLst/>
              <a:gdLst/>
              <a:ahLst/>
              <a:rect l="l" t="t" r="r" b="b"/>
              <a:pathLst>
                <a:path w="146" h="111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"/>
            <p:cNvSpPr/>
            <p:nvPr/>
          </p:nvSpPr>
          <p:spPr>
            <a:xfrm>
              <a:off x="8340480" y="5079600"/>
              <a:ext cx="195120" cy="63000"/>
            </a:xfrm>
            <a:custGeom>
              <a:avLst/>
              <a:gdLst/>
              <a:ahLst/>
              <a:rect l="l" t="t" r="r" b="b"/>
              <a:pathLst>
                <a:path w="546" h="181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"/>
            <p:cNvSpPr/>
            <p:nvPr/>
          </p:nvSpPr>
          <p:spPr>
            <a:xfrm>
              <a:off x="8400960" y="5067720"/>
              <a:ext cx="73800" cy="31680"/>
            </a:xfrm>
            <a:custGeom>
              <a:avLst/>
              <a:gdLst/>
              <a:ahLst/>
              <a:rect l="l" t="t" r="r" b="b"/>
              <a:pathLst>
                <a:path w="224" h="92">
                  <a:moveTo>
                    <a:pt x="111" y="0"/>
                  </a:moveTo>
                  <a:cubicBezTo>
                    <a:pt x="130" y="0"/>
                    <a:pt x="188" y="0"/>
                    <a:pt x="209" y="15"/>
                  </a:cubicBezTo>
                  <a:cubicBezTo>
                    <a:pt x="223" y="26"/>
                    <a:pt x="212" y="50"/>
                    <a:pt x="176" y="73"/>
                  </a:cubicBezTo>
                  <a:cubicBezTo>
                    <a:pt x="152" y="88"/>
                    <a:pt x="130" y="91"/>
                    <a:pt x="114" y="91"/>
                  </a:cubicBezTo>
                  <a:cubicBezTo>
                    <a:pt x="95" y="91"/>
                    <a:pt x="73" y="85"/>
                    <a:pt x="51" y="73"/>
                  </a:cubicBezTo>
                  <a:cubicBezTo>
                    <a:pt x="7" y="50"/>
                    <a:pt x="0" y="26"/>
                    <a:pt x="13" y="15"/>
                  </a:cubicBezTo>
                  <a:cubicBezTo>
                    <a:pt x="32" y="0"/>
                    <a:pt x="92" y="0"/>
                    <a:pt x="11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"/>
          <p:cNvSpPr/>
          <p:nvPr/>
        </p:nvSpPr>
        <p:spPr>
          <a:xfrm>
            <a:off x="0" y="5040000"/>
            <a:ext cx="10078920" cy="62892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6" name=""/>
          <p:cNvGrpSpPr/>
          <p:nvPr/>
        </p:nvGrpSpPr>
        <p:grpSpPr>
          <a:xfrm>
            <a:off x="7560000" y="4590000"/>
            <a:ext cx="538920" cy="718920"/>
            <a:chOff x="7560000" y="4590000"/>
            <a:chExt cx="538920" cy="718920"/>
          </a:xfrm>
        </p:grpSpPr>
        <p:sp>
          <p:nvSpPr>
            <p:cNvPr id="277" name=""/>
            <p:cNvSpPr/>
            <p:nvPr/>
          </p:nvSpPr>
          <p:spPr>
            <a:xfrm>
              <a:off x="7560000" y="5083560"/>
              <a:ext cx="93600" cy="104400"/>
            </a:xfrm>
            <a:custGeom>
              <a:avLst/>
              <a:gdLst/>
              <a:ahLst/>
              <a:rect l="l" t="t" r="r" b="b"/>
              <a:pathLst>
                <a:path w="264" h="294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"/>
            <p:cNvSpPr/>
            <p:nvPr/>
          </p:nvSpPr>
          <p:spPr>
            <a:xfrm>
              <a:off x="7594200" y="5071320"/>
              <a:ext cx="162720" cy="208800"/>
            </a:xfrm>
            <a:custGeom>
              <a:avLst/>
              <a:gdLst/>
              <a:ahLst/>
              <a:rect l="l" t="t" r="r" b="b"/>
              <a:pathLst>
                <a:path w="567" h="617">
                  <a:moveTo>
                    <a:pt x="98" y="490"/>
                  </a:moveTo>
                  <a:cubicBezTo>
                    <a:pt x="0" y="113"/>
                    <a:pt x="207" y="163"/>
                    <a:pt x="262" y="0"/>
                  </a:cubicBezTo>
                  <a:cubicBezTo>
                    <a:pt x="339" y="39"/>
                    <a:pt x="417" y="77"/>
                    <a:pt x="495" y="116"/>
                  </a:cubicBezTo>
                  <a:cubicBezTo>
                    <a:pt x="495" y="113"/>
                    <a:pt x="566" y="477"/>
                    <a:pt x="498" y="557"/>
                  </a:cubicBezTo>
                  <a:cubicBezTo>
                    <a:pt x="445" y="616"/>
                    <a:pt x="118" y="567"/>
                    <a:pt x="98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"/>
            <p:cNvSpPr/>
            <p:nvPr/>
          </p:nvSpPr>
          <p:spPr>
            <a:xfrm>
              <a:off x="7649640" y="5188320"/>
              <a:ext cx="95760" cy="50040"/>
            </a:xfrm>
            <a:custGeom>
              <a:avLst/>
              <a:gdLst/>
              <a:ahLst/>
              <a:rect l="l" t="t" r="r" b="b"/>
              <a:pathLst>
                <a:path w="270" h="149">
                  <a:moveTo>
                    <a:pt x="233" y="74"/>
                  </a:moveTo>
                  <a:cubicBezTo>
                    <a:pt x="213" y="54"/>
                    <a:pt x="190" y="34"/>
                    <a:pt x="164" y="24"/>
                  </a:cubicBezTo>
                  <a:cubicBezTo>
                    <a:pt x="112" y="0"/>
                    <a:pt x="52" y="0"/>
                    <a:pt x="0" y="21"/>
                  </a:cubicBezTo>
                  <a:cubicBezTo>
                    <a:pt x="56" y="21"/>
                    <a:pt x="105" y="24"/>
                    <a:pt x="154" y="47"/>
                  </a:cubicBezTo>
                  <a:cubicBezTo>
                    <a:pt x="177" y="57"/>
                    <a:pt x="200" y="71"/>
                    <a:pt x="219" y="87"/>
                  </a:cubicBezTo>
                  <a:cubicBezTo>
                    <a:pt x="236" y="104"/>
                    <a:pt x="255" y="124"/>
                    <a:pt x="269" y="148"/>
                  </a:cubicBezTo>
                  <a:cubicBezTo>
                    <a:pt x="265" y="121"/>
                    <a:pt x="253" y="94"/>
                    <a:pt x="233" y="7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"/>
            <p:cNvSpPr/>
            <p:nvPr/>
          </p:nvSpPr>
          <p:spPr>
            <a:xfrm>
              <a:off x="7726320" y="5054400"/>
              <a:ext cx="138240" cy="25452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"/>
            <p:cNvSpPr/>
            <p:nvPr/>
          </p:nvSpPr>
          <p:spPr>
            <a:xfrm>
              <a:off x="7848360" y="5054400"/>
              <a:ext cx="138600" cy="25452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350" y="666"/>
                  </a:moveTo>
                  <a:cubicBezTo>
                    <a:pt x="429" y="583"/>
                    <a:pt x="425" y="213"/>
                    <a:pt x="429" y="29"/>
                  </a:cubicBezTo>
                  <a:cubicBezTo>
                    <a:pt x="317" y="20"/>
                    <a:pt x="206" y="10"/>
                    <a:pt x="95" y="0"/>
                  </a:cubicBezTo>
                  <a:cubicBezTo>
                    <a:pt x="85" y="222"/>
                    <a:pt x="0" y="586"/>
                    <a:pt x="66" y="666"/>
                  </a:cubicBezTo>
                  <a:cubicBezTo>
                    <a:pt x="115" y="726"/>
                    <a:pt x="295" y="723"/>
                    <a:pt x="350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"/>
            <p:cNvSpPr/>
            <p:nvPr/>
          </p:nvSpPr>
          <p:spPr>
            <a:xfrm>
              <a:off x="7852320" y="5191200"/>
              <a:ext cx="8640" cy="102240"/>
            </a:xfrm>
            <a:custGeom>
              <a:avLst/>
              <a:gdLst/>
              <a:ahLst/>
              <a:rect l="l" t="t" r="r" b="b"/>
              <a:pathLst>
                <a:path w="28" h="288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"/>
            <p:cNvSpPr/>
            <p:nvPr/>
          </p:nvSpPr>
          <p:spPr>
            <a:xfrm>
              <a:off x="7751160" y="5044680"/>
              <a:ext cx="210960" cy="207720"/>
            </a:xfrm>
            <a:custGeom>
              <a:avLst/>
              <a:gdLst/>
              <a:ahLst/>
              <a:rect l="l" t="t" r="r" b="b"/>
              <a:pathLst>
                <a:path w="590" h="581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"/>
            <p:cNvSpPr/>
            <p:nvPr/>
          </p:nvSpPr>
          <p:spPr>
            <a:xfrm>
              <a:off x="7614720" y="4590000"/>
              <a:ext cx="158400" cy="314640"/>
            </a:xfrm>
            <a:custGeom>
              <a:avLst/>
              <a:gdLst/>
              <a:ahLst/>
              <a:rect l="l" t="t" r="r" b="b"/>
              <a:pathLst>
                <a:path w="494" h="887">
                  <a:moveTo>
                    <a:pt x="454" y="393"/>
                  </a:moveTo>
                  <a:cubicBezTo>
                    <a:pt x="471" y="743"/>
                    <a:pt x="480" y="690"/>
                    <a:pt x="493" y="839"/>
                  </a:cubicBezTo>
                  <a:cubicBezTo>
                    <a:pt x="432" y="855"/>
                    <a:pt x="371" y="870"/>
                    <a:pt x="310" y="886"/>
                  </a:cubicBezTo>
                  <a:cubicBezTo>
                    <a:pt x="235" y="753"/>
                    <a:pt x="320" y="852"/>
                    <a:pt x="85" y="486"/>
                  </a:cubicBezTo>
                  <a:cubicBezTo>
                    <a:pt x="0" y="350"/>
                    <a:pt x="91" y="29"/>
                    <a:pt x="143" y="9"/>
                  </a:cubicBezTo>
                  <a:cubicBezTo>
                    <a:pt x="176" y="0"/>
                    <a:pt x="448" y="213"/>
                    <a:pt x="454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"/>
            <p:cNvSpPr/>
            <p:nvPr/>
          </p:nvSpPr>
          <p:spPr>
            <a:xfrm>
              <a:off x="7645680" y="4653360"/>
              <a:ext cx="114840" cy="248760"/>
            </a:xfrm>
            <a:custGeom>
              <a:avLst/>
              <a:gdLst/>
              <a:ahLst/>
              <a:rect l="l" t="t" r="r" b="b"/>
              <a:pathLst>
                <a:path w="345" h="704">
                  <a:moveTo>
                    <a:pt x="262" y="236"/>
                  </a:moveTo>
                  <a:cubicBezTo>
                    <a:pt x="324" y="576"/>
                    <a:pt x="317" y="527"/>
                    <a:pt x="344" y="673"/>
                  </a:cubicBezTo>
                  <a:cubicBezTo>
                    <a:pt x="304" y="683"/>
                    <a:pt x="263" y="693"/>
                    <a:pt x="223" y="703"/>
                  </a:cubicBezTo>
                  <a:cubicBezTo>
                    <a:pt x="164" y="565"/>
                    <a:pt x="223" y="679"/>
                    <a:pt x="46" y="289"/>
                  </a:cubicBezTo>
                  <a:cubicBezTo>
                    <a:pt x="0" y="190"/>
                    <a:pt x="26" y="26"/>
                    <a:pt x="75" y="10"/>
                  </a:cubicBezTo>
                  <a:cubicBezTo>
                    <a:pt x="108" y="0"/>
                    <a:pt x="236" y="96"/>
                    <a:pt x="26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"/>
            <p:cNvSpPr/>
            <p:nvPr/>
          </p:nvSpPr>
          <p:spPr>
            <a:xfrm>
              <a:off x="7939440" y="4590000"/>
              <a:ext cx="159480" cy="314640"/>
            </a:xfrm>
            <a:custGeom>
              <a:avLst/>
              <a:gdLst/>
              <a:ahLst/>
              <a:rect l="l" t="t" r="r" b="b"/>
              <a:pathLst>
                <a:path w="499" h="887">
                  <a:moveTo>
                    <a:pt x="39" y="393"/>
                  </a:moveTo>
                  <a:cubicBezTo>
                    <a:pt x="23" y="743"/>
                    <a:pt x="13" y="690"/>
                    <a:pt x="0" y="839"/>
                  </a:cubicBezTo>
                  <a:cubicBezTo>
                    <a:pt x="61" y="855"/>
                    <a:pt x="122" y="870"/>
                    <a:pt x="183" y="886"/>
                  </a:cubicBezTo>
                  <a:cubicBezTo>
                    <a:pt x="259" y="753"/>
                    <a:pt x="173" y="852"/>
                    <a:pt x="410" y="486"/>
                  </a:cubicBezTo>
                  <a:cubicBezTo>
                    <a:pt x="498" y="350"/>
                    <a:pt x="403" y="29"/>
                    <a:pt x="350" y="9"/>
                  </a:cubicBezTo>
                  <a:cubicBezTo>
                    <a:pt x="318" y="0"/>
                    <a:pt x="46" y="213"/>
                    <a:pt x="39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"/>
            <p:cNvSpPr/>
            <p:nvPr/>
          </p:nvSpPr>
          <p:spPr>
            <a:xfrm>
              <a:off x="7952400" y="4653360"/>
              <a:ext cx="115200" cy="249840"/>
            </a:xfrm>
            <a:custGeom>
              <a:avLst/>
              <a:gdLst/>
              <a:ahLst/>
              <a:rect l="l" t="t" r="r" b="b"/>
              <a:pathLst>
                <a:path w="345" h="707">
                  <a:moveTo>
                    <a:pt x="82" y="236"/>
                  </a:moveTo>
                  <a:cubicBezTo>
                    <a:pt x="19" y="576"/>
                    <a:pt x="27" y="527"/>
                    <a:pt x="0" y="673"/>
                  </a:cubicBezTo>
                  <a:cubicBezTo>
                    <a:pt x="39" y="684"/>
                    <a:pt x="79" y="695"/>
                    <a:pt x="118" y="706"/>
                  </a:cubicBezTo>
                  <a:cubicBezTo>
                    <a:pt x="178" y="569"/>
                    <a:pt x="118" y="684"/>
                    <a:pt x="298" y="294"/>
                  </a:cubicBezTo>
                  <a:cubicBezTo>
                    <a:pt x="344" y="190"/>
                    <a:pt x="321" y="26"/>
                    <a:pt x="268" y="10"/>
                  </a:cubicBezTo>
                  <a:cubicBezTo>
                    <a:pt x="236" y="0"/>
                    <a:pt x="109" y="96"/>
                    <a:pt x="8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"/>
            <p:cNvSpPr/>
            <p:nvPr/>
          </p:nvSpPr>
          <p:spPr>
            <a:xfrm>
              <a:off x="7641000" y="4781880"/>
              <a:ext cx="430920" cy="384120"/>
            </a:xfrm>
            <a:custGeom>
              <a:avLst/>
              <a:gdLst/>
              <a:ahLst/>
              <a:rect l="l" t="t" r="r" b="b"/>
              <a:pathLst>
                <a:path w="1461" h="1071">
                  <a:moveTo>
                    <a:pt x="730" y="0"/>
                  </a:moveTo>
                  <a:cubicBezTo>
                    <a:pt x="399" y="0"/>
                    <a:pt x="248" y="144"/>
                    <a:pt x="248" y="343"/>
                  </a:cubicBezTo>
                  <a:cubicBezTo>
                    <a:pt x="248" y="510"/>
                    <a:pt x="0" y="757"/>
                    <a:pt x="223" y="920"/>
                  </a:cubicBezTo>
                  <a:cubicBezTo>
                    <a:pt x="330" y="1000"/>
                    <a:pt x="514" y="1070"/>
                    <a:pt x="730" y="1070"/>
                  </a:cubicBezTo>
                  <a:cubicBezTo>
                    <a:pt x="946" y="1070"/>
                    <a:pt x="1129" y="1000"/>
                    <a:pt x="1238" y="920"/>
                  </a:cubicBezTo>
                  <a:cubicBezTo>
                    <a:pt x="1460" y="754"/>
                    <a:pt x="1211" y="510"/>
                    <a:pt x="1211" y="343"/>
                  </a:cubicBezTo>
                  <a:cubicBezTo>
                    <a:pt x="1211" y="144"/>
                    <a:pt x="1064" y="0"/>
                    <a:pt x="73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"/>
            <p:cNvSpPr/>
            <p:nvPr/>
          </p:nvSpPr>
          <p:spPr>
            <a:xfrm>
              <a:off x="7669440" y="4834800"/>
              <a:ext cx="376560" cy="318240"/>
            </a:xfrm>
            <a:custGeom>
              <a:avLst/>
              <a:gdLst/>
              <a:ahLst/>
              <a:rect l="l" t="t" r="r" b="b"/>
              <a:pathLst>
                <a:path w="1147" h="898">
                  <a:moveTo>
                    <a:pt x="528" y="40"/>
                  </a:moveTo>
                  <a:cubicBezTo>
                    <a:pt x="557" y="0"/>
                    <a:pt x="583" y="0"/>
                    <a:pt x="613" y="40"/>
                  </a:cubicBezTo>
                  <a:cubicBezTo>
                    <a:pt x="681" y="130"/>
                    <a:pt x="790" y="324"/>
                    <a:pt x="796" y="484"/>
                  </a:cubicBezTo>
                  <a:cubicBezTo>
                    <a:pt x="921" y="467"/>
                    <a:pt x="1061" y="473"/>
                    <a:pt x="1091" y="541"/>
                  </a:cubicBezTo>
                  <a:cubicBezTo>
                    <a:pt x="1146" y="674"/>
                    <a:pt x="885" y="897"/>
                    <a:pt x="574" y="897"/>
                  </a:cubicBezTo>
                  <a:cubicBezTo>
                    <a:pt x="259" y="897"/>
                    <a:pt x="0" y="674"/>
                    <a:pt x="57" y="541"/>
                  </a:cubicBezTo>
                  <a:cubicBezTo>
                    <a:pt x="79" y="473"/>
                    <a:pt x="224" y="467"/>
                    <a:pt x="344" y="484"/>
                  </a:cubicBezTo>
                  <a:cubicBezTo>
                    <a:pt x="352" y="324"/>
                    <a:pt x="459" y="130"/>
                    <a:pt x="5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/>
            <p:nvPr/>
          </p:nvSpPr>
          <p:spPr>
            <a:xfrm>
              <a:off x="7768080" y="5062680"/>
              <a:ext cx="177120" cy="64800"/>
            </a:xfrm>
            <a:custGeom>
              <a:avLst/>
              <a:gdLst/>
              <a:ahLst/>
              <a:rect l="l" t="t" r="r" b="b"/>
              <a:pathLst>
                <a:path w="524" h="184">
                  <a:moveTo>
                    <a:pt x="114" y="67"/>
                  </a:moveTo>
                  <a:cubicBezTo>
                    <a:pt x="150" y="70"/>
                    <a:pt x="189" y="61"/>
                    <a:pt x="219" y="40"/>
                  </a:cubicBezTo>
                  <a:cubicBezTo>
                    <a:pt x="235" y="30"/>
                    <a:pt x="248" y="17"/>
                    <a:pt x="262" y="0"/>
                  </a:cubicBezTo>
                  <a:cubicBezTo>
                    <a:pt x="271" y="17"/>
                    <a:pt x="287" y="30"/>
                    <a:pt x="304" y="40"/>
                  </a:cubicBezTo>
                  <a:cubicBezTo>
                    <a:pt x="337" y="61"/>
                    <a:pt x="372" y="70"/>
                    <a:pt x="409" y="67"/>
                  </a:cubicBezTo>
                  <a:cubicBezTo>
                    <a:pt x="445" y="67"/>
                    <a:pt x="481" y="53"/>
                    <a:pt x="507" y="30"/>
                  </a:cubicBezTo>
                  <a:cubicBezTo>
                    <a:pt x="523" y="17"/>
                    <a:pt x="438" y="183"/>
                    <a:pt x="262" y="183"/>
                  </a:cubicBezTo>
                  <a:cubicBezTo>
                    <a:pt x="85" y="183"/>
                    <a:pt x="0" y="17"/>
                    <a:pt x="16" y="30"/>
                  </a:cubicBezTo>
                  <a:cubicBezTo>
                    <a:pt x="42" y="50"/>
                    <a:pt x="78" y="64"/>
                    <a:pt x="114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"/>
            <p:cNvSpPr/>
            <p:nvPr/>
          </p:nvSpPr>
          <p:spPr>
            <a:xfrm>
              <a:off x="7705080" y="4881960"/>
              <a:ext cx="103680" cy="125640"/>
            </a:xfrm>
            <a:custGeom>
              <a:avLst/>
              <a:gdLst/>
              <a:ahLst/>
              <a:rect l="l" t="t" r="r" b="b"/>
              <a:pathLst>
                <a:path w="322" h="419">
                  <a:moveTo>
                    <a:pt x="206" y="41"/>
                  </a:moveTo>
                  <a:cubicBezTo>
                    <a:pt x="108" y="0"/>
                    <a:pt x="42" y="97"/>
                    <a:pt x="26" y="150"/>
                  </a:cubicBezTo>
                  <a:cubicBezTo>
                    <a:pt x="0" y="230"/>
                    <a:pt x="33" y="320"/>
                    <a:pt x="42" y="341"/>
                  </a:cubicBezTo>
                  <a:cubicBezTo>
                    <a:pt x="50" y="354"/>
                    <a:pt x="121" y="418"/>
                    <a:pt x="282" y="357"/>
                  </a:cubicBezTo>
                  <a:cubicBezTo>
                    <a:pt x="278" y="357"/>
                    <a:pt x="321" y="267"/>
                    <a:pt x="302" y="184"/>
                  </a:cubicBezTo>
                  <a:cubicBezTo>
                    <a:pt x="270" y="136"/>
                    <a:pt x="291" y="74"/>
                    <a:pt x="206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"/>
            <p:cNvSpPr/>
            <p:nvPr/>
          </p:nvSpPr>
          <p:spPr>
            <a:xfrm>
              <a:off x="7698240" y="4875120"/>
              <a:ext cx="108360" cy="135720"/>
            </a:xfrm>
            <a:custGeom>
              <a:avLst/>
              <a:gdLst/>
              <a:ahLst/>
              <a:rect l="l" t="t" r="r" b="b"/>
              <a:pathLst>
                <a:path w="309" h="388">
                  <a:moveTo>
                    <a:pt x="272" y="67"/>
                  </a:moveTo>
                  <a:cubicBezTo>
                    <a:pt x="258" y="50"/>
                    <a:pt x="245" y="37"/>
                    <a:pt x="230" y="27"/>
                  </a:cubicBezTo>
                  <a:cubicBezTo>
                    <a:pt x="223" y="20"/>
                    <a:pt x="213" y="16"/>
                    <a:pt x="203" y="13"/>
                  </a:cubicBezTo>
                  <a:cubicBezTo>
                    <a:pt x="193" y="9"/>
                    <a:pt x="184" y="6"/>
                    <a:pt x="173" y="6"/>
                  </a:cubicBezTo>
                  <a:cubicBezTo>
                    <a:pt x="134" y="0"/>
                    <a:pt x="95" y="20"/>
                    <a:pt x="69" y="46"/>
                  </a:cubicBezTo>
                  <a:cubicBezTo>
                    <a:pt x="42" y="73"/>
                    <a:pt x="20" y="111"/>
                    <a:pt x="10" y="150"/>
                  </a:cubicBezTo>
                  <a:cubicBezTo>
                    <a:pt x="0" y="190"/>
                    <a:pt x="3" y="233"/>
                    <a:pt x="14" y="273"/>
                  </a:cubicBezTo>
                  <a:cubicBezTo>
                    <a:pt x="17" y="293"/>
                    <a:pt x="23" y="313"/>
                    <a:pt x="33" y="330"/>
                  </a:cubicBezTo>
                  <a:cubicBezTo>
                    <a:pt x="34" y="332"/>
                    <a:pt x="35" y="335"/>
                    <a:pt x="36" y="337"/>
                  </a:cubicBezTo>
                  <a:cubicBezTo>
                    <a:pt x="36" y="340"/>
                    <a:pt x="36" y="343"/>
                    <a:pt x="36" y="346"/>
                  </a:cubicBezTo>
                  <a:cubicBezTo>
                    <a:pt x="37" y="348"/>
                    <a:pt x="38" y="349"/>
                    <a:pt x="39" y="350"/>
                  </a:cubicBezTo>
                  <a:cubicBezTo>
                    <a:pt x="42" y="353"/>
                    <a:pt x="45" y="356"/>
                    <a:pt x="53" y="359"/>
                  </a:cubicBezTo>
                  <a:cubicBezTo>
                    <a:pt x="62" y="367"/>
                    <a:pt x="69" y="370"/>
                    <a:pt x="78" y="374"/>
                  </a:cubicBezTo>
                  <a:cubicBezTo>
                    <a:pt x="115" y="387"/>
                    <a:pt x="151" y="387"/>
                    <a:pt x="187" y="383"/>
                  </a:cubicBezTo>
                  <a:cubicBezTo>
                    <a:pt x="223" y="377"/>
                    <a:pt x="255" y="367"/>
                    <a:pt x="288" y="350"/>
                  </a:cubicBezTo>
                  <a:cubicBezTo>
                    <a:pt x="255" y="356"/>
                    <a:pt x="219" y="367"/>
                    <a:pt x="187" y="367"/>
                  </a:cubicBezTo>
                  <a:cubicBezTo>
                    <a:pt x="155" y="367"/>
                    <a:pt x="118" y="363"/>
                    <a:pt x="88" y="350"/>
                  </a:cubicBezTo>
                  <a:cubicBezTo>
                    <a:pt x="82" y="346"/>
                    <a:pt x="75" y="343"/>
                    <a:pt x="69" y="337"/>
                  </a:cubicBezTo>
                  <a:cubicBezTo>
                    <a:pt x="66" y="333"/>
                    <a:pt x="62" y="333"/>
                    <a:pt x="62" y="330"/>
                  </a:cubicBezTo>
                  <a:cubicBezTo>
                    <a:pt x="61" y="328"/>
                    <a:pt x="60" y="326"/>
                    <a:pt x="59" y="324"/>
                  </a:cubicBezTo>
                  <a:cubicBezTo>
                    <a:pt x="53" y="306"/>
                    <a:pt x="49" y="290"/>
                    <a:pt x="42" y="273"/>
                  </a:cubicBezTo>
                  <a:cubicBezTo>
                    <a:pt x="36" y="237"/>
                    <a:pt x="33" y="200"/>
                    <a:pt x="42" y="167"/>
                  </a:cubicBezTo>
                  <a:cubicBezTo>
                    <a:pt x="49" y="133"/>
                    <a:pt x="69" y="103"/>
                    <a:pt x="91" y="80"/>
                  </a:cubicBezTo>
                  <a:cubicBezTo>
                    <a:pt x="115" y="56"/>
                    <a:pt x="144" y="40"/>
                    <a:pt x="173" y="43"/>
                  </a:cubicBezTo>
                  <a:cubicBezTo>
                    <a:pt x="181" y="43"/>
                    <a:pt x="190" y="43"/>
                    <a:pt x="197" y="46"/>
                  </a:cubicBezTo>
                  <a:cubicBezTo>
                    <a:pt x="203" y="50"/>
                    <a:pt x="213" y="50"/>
                    <a:pt x="219" y="53"/>
                  </a:cubicBezTo>
                  <a:cubicBezTo>
                    <a:pt x="236" y="59"/>
                    <a:pt x="249" y="70"/>
                    <a:pt x="258" y="83"/>
                  </a:cubicBezTo>
                  <a:cubicBezTo>
                    <a:pt x="282" y="103"/>
                    <a:pt x="298" y="136"/>
                    <a:pt x="308" y="176"/>
                  </a:cubicBezTo>
                  <a:cubicBezTo>
                    <a:pt x="308" y="136"/>
                    <a:pt x="294" y="99"/>
                    <a:pt x="272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/>
            <p:nvPr/>
          </p:nvSpPr>
          <p:spPr>
            <a:xfrm>
              <a:off x="7732440" y="4911840"/>
              <a:ext cx="60120" cy="7524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"/>
            <p:cNvSpPr/>
            <p:nvPr/>
          </p:nvSpPr>
          <p:spPr>
            <a:xfrm>
              <a:off x="7905240" y="4881960"/>
              <a:ext cx="102600" cy="125640"/>
            </a:xfrm>
            <a:custGeom>
              <a:avLst/>
              <a:gdLst/>
              <a:ahLst/>
              <a:rect l="l" t="t" r="r" b="b"/>
              <a:pathLst>
                <a:path w="318" h="419">
                  <a:moveTo>
                    <a:pt x="111" y="41"/>
                  </a:moveTo>
                  <a:cubicBezTo>
                    <a:pt x="209" y="0"/>
                    <a:pt x="274" y="97"/>
                    <a:pt x="290" y="150"/>
                  </a:cubicBezTo>
                  <a:cubicBezTo>
                    <a:pt x="317" y="230"/>
                    <a:pt x="284" y="320"/>
                    <a:pt x="274" y="341"/>
                  </a:cubicBezTo>
                  <a:cubicBezTo>
                    <a:pt x="268" y="354"/>
                    <a:pt x="196" y="418"/>
                    <a:pt x="35" y="357"/>
                  </a:cubicBezTo>
                  <a:cubicBezTo>
                    <a:pt x="39" y="357"/>
                    <a:pt x="0" y="267"/>
                    <a:pt x="16" y="184"/>
                  </a:cubicBezTo>
                  <a:cubicBezTo>
                    <a:pt x="47" y="136"/>
                    <a:pt x="25" y="74"/>
                    <a:pt x="111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"/>
            <p:cNvSpPr/>
            <p:nvPr/>
          </p:nvSpPr>
          <p:spPr>
            <a:xfrm>
              <a:off x="7906680" y="4876200"/>
              <a:ext cx="109080" cy="133920"/>
            </a:xfrm>
            <a:custGeom>
              <a:avLst/>
              <a:gdLst/>
              <a:ahLst/>
              <a:rect l="l" t="t" r="r" b="b"/>
              <a:pathLst>
                <a:path w="309" h="384">
                  <a:moveTo>
                    <a:pt x="49" y="77"/>
                  </a:moveTo>
                  <a:cubicBezTo>
                    <a:pt x="62" y="64"/>
                    <a:pt x="76" y="53"/>
                    <a:pt x="88" y="46"/>
                  </a:cubicBezTo>
                  <a:cubicBezTo>
                    <a:pt x="95" y="43"/>
                    <a:pt x="104" y="40"/>
                    <a:pt x="112" y="40"/>
                  </a:cubicBezTo>
                  <a:cubicBezTo>
                    <a:pt x="118" y="37"/>
                    <a:pt x="128" y="37"/>
                    <a:pt x="134" y="37"/>
                  </a:cubicBezTo>
                  <a:cubicBezTo>
                    <a:pt x="164" y="37"/>
                    <a:pt x="197" y="50"/>
                    <a:pt x="216" y="73"/>
                  </a:cubicBezTo>
                  <a:cubicBezTo>
                    <a:pt x="239" y="96"/>
                    <a:pt x="259" y="130"/>
                    <a:pt x="265" y="160"/>
                  </a:cubicBezTo>
                  <a:cubicBezTo>
                    <a:pt x="271" y="194"/>
                    <a:pt x="271" y="229"/>
                    <a:pt x="265" y="266"/>
                  </a:cubicBezTo>
                  <a:cubicBezTo>
                    <a:pt x="262" y="284"/>
                    <a:pt x="255" y="303"/>
                    <a:pt x="249" y="316"/>
                  </a:cubicBezTo>
                  <a:cubicBezTo>
                    <a:pt x="248" y="319"/>
                    <a:pt x="247" y="321"/>
                    <a:pt x="246" y="324"/>
                  </a:cubicBezTo>
                  <a:cubicBezTo>
                    <a:pt x="243" y="327"/>
                    <a:pt x="239" y="327"/>
                    <a:pt x="239" y="330"/>
                  </a:cubicBezTo>
                  <a:cubicBezTo>
                    <a:pt x="232" y="333"/>
                    <a:pt x="226" y="340"/>
                    <a:pt x="219" y="343"/>
                  </a:cubicBezTo>
                  <a:cubicBezTo>
                    <a:pt x="189" y="356"/>
                    <a:pt x="157" y="364"/>
                    <a:pt x="121" y="359"/>
                  </a:cubicBezTo>
                  <a:cubicBezTo>
                    <a:pt x="88" y="359"/>
                    <a:pt x="52" y="353"/>
                    <a:pt x="19" y="343"/>
                  </a:cubicBezTo>
                  <a:cubicBezTo>
                    <a:pt x="52" y="359"/>
                    <a:pt x="85" y="370"/>
                    <a:pt x="121" y="377"/>
                  </a:cubicBezTo>
                  <a:cubicBezTo>
                    <a:pt x="157" y="383"/>
                    <a:pt x="194" y="380"/>
                    <a:pt x="229" y="367"/>
                  </a:cubicBezTo>
                  <a:cubicBezTo>
                    <a:pt x="239" y="364"/>
                    <a:pt x="246" y="359"/>
                    <a:pt x="255" y="353"/>
                  </a:cubicBezTo>
                  <a:cubicBezTo>
                    <a:pt x="259" y="350"/>
                    <a:pt x="265" y="346"/>
                    <a:pt x="268" y="343"/>
                  </a:cubicBezTo>
                  <a:cubicBezTo>
                    <a:pt x="269" y="342"/>
                    <a:pt x="270" y="341"/>
                    <a:pt x="271" y="340"/>
                  </a:cubicBezTo>
                  <a:cubicBezTo>
                    <a:pt x="272" y="339"/>
                    <a:pt x="273" y="338"/>
                    <a:pt x="275" y="337"/>
                  </a:cubicBezTo>
                  <a:cubicBezTo>
                    <a:pt x="275" y="336"/>
                    <a:pt x="275" y="335"/>
                    <a:pt x="275" y="333"/>
                  </a:cubicBezTo>
                  <a:cubicBezTo>
                    <a:pt x="276" y="332"/>
                    <a:pt x="277" y="331"/>
                    <a:pt x="279" y="330"/>
                  </a:cubicBezTo>
                  <a:cubicBezTo>
                    <a:pt x="285" y="310"/>
                    <a:pt x="292" y="293"/>
                    <a:pt x="298" y="273"/>
                  </a:cubicBezTo>
                  <a:cubicBezTo>
                    <a:pt x="308" y="234"/>
                    <a:pt x="308" y="194"/>
                    <a:pt x="301" y="150"/>
                  </a:cubicBezTo>
                  <a:cubicBezTo>
                    <a:pt x="292" y="110"/>
                    <a:pt x="268" y="73"/>
                    <a:pt x="243" y="46"/>
                  </a:cubicBezTo>
                  <a:cubicBezTo>
                    <a:pt x="213" y="20"/>
                    <a:pt x="177" y="0"/>
                    <a:pt x="137" y="6"/>
                  </a:cubicBezTo>
                  <a:cubicBezTo>
                    <a:pt x="128" y="6"/>
                    <a:pt x="118" y="9"/>
                    <a:pt x="109" y="13"/>
                  </a:cubicBezTo>
                  <a:cubicBezTo>
                    <a:pt x="98" y="17"/>
                    <a:pt x="92" y="20"/>
                    <a:pt x="82" y="27"/>
                  </a:cubicBezTo>
                  <a:cubicBezTo>
                    <a:pt x="66" y="37"/>
                    <a:pt x="52" y="50"/>
                    <a:pt x="39" y="67"/>
                  </a:cubicBezTo>
                  <a:cubicBezTo>
                    <a:pt x="16" y="93"/>
                    <a:pt x="3" y="133"/>
                    <a:pt x="0" y="173"/>
                  </a:cubicBezTo>
                  <a:cubicBezTo>
                    <a:pt x="10" y="136"/>
                    <a:pt x="23" y="99"/>
                    <a:pt x="49" y="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7921800" y="4911840"/>
              <a:ext cx="60120" cy="7524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/>
            <p:nvPr/>
          </p:nvSpPr>
          <p:spPr>
            <a:xfrm>
              <a:off x="7826400" y="5047200"/>
              <a:ext cx="61200" cy="51840"/>
            </a:xfrm>
            <a:custGeom>
              <a:avLst/>
              <a:gdLst/>
              <a:ahLst/>
              <a:rect l="l" t="t" r="r" b="b"/>
              <a:pathLst>
                <a:path w="174" h="148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"/>
            <p:cNvSpPr/>
            <p:nvPr/>
          </p:nvSpPr>
          <p:spPr>
            <a:xfrm>
              <a:off x="7740360" y="5002560"/>
              <a:ext cx="234720" cy="84600"/>
            </a:xfrm>
            <a:custGeom>
              <a:avLst/>
              <a:gdLst/>
              <a:ahLst/>
              <a:rect l="l" t="t" r="r" b="b"/>
              <a:pathLst>
                <a:path w="656" h="242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"/>
            <p:cNvSpPr/>
            <p:nvPr/>
          </p:nvSpPr>
          <p:spPr>
            <a:xfrm>
              <a:off x="7813440" y="4987080"/>
              <a:ext cx="88920" cy="42120"/>
            </a:xfrm>
            <a:custGeom>
              <a:avLst/>
              <a:gdLst/>
              <a:ahLst/>
              <a:rect l="l" t="t" r="r" b="b"/>
              <a:pathLst>
                <a:path w="269" h="121">
                  <a:moveTo>
                    <a:pt x="134" y="0"/>
                  </a:moveTo>
                  <a:cubicBezTo>
                    <a:pt x="157" y="0"/>
                    <a:pt x="226" y="0"/>
                    <a:pt x="252" y="21"/>
                  </a:cubicBezTo>
                  <a:cubicBezTo>
                    <a:pt x="268" y="34"/>
                    <a:pt x="255" y="67"/>
                    <a:pt x="213" y="98"/>
                  </a:cubicBezTo>
                  <a:cubicBezTo>
                    <a:pt x="183" y="117"/>
                    <a:pt x="156" y="120"/>
                    <a:pt x="137" y="120"/>
                  </a:cubicBezTo>
                  <a:cubicBezTo>
                    <a:pt x="114" y="120"/>
                    <a:pt x="88" y="114"/>
                    <a:pt x="62" y="98"/>
                  </a:cubicBezTo>
                  <a:cubicBezTo>
                    <a:pt x="10" y="67"/>
                    <a:pt x="0" y="34"/>
                    <a:pt x="16" y="21"/>
                  </a:cubicBezTo>
                  <a:cubicBezTo>
                    <a:pt x="39" y="0"/>
                    <a:pt x="111" y="0"/>
                    <a:pt x="13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0" name=""/>
          <p:cNvGrpSpPr/>
          <p:nvPr/>
        </p:nvGrpSpPr>
        <p:grpSpPr>
          <a:xfrm>
            <a:off x="9090000" y="4770000"/>
            <a:ext cx="268920" cy="358920"/>
            <a:chOff x="9090000" y="4770000"/>
            <a:chExt cx="268920" cy="358920"/>
          </a:xfrm>
        </p:grpSpPr>
        <p:sp>
          <p:nvSpPr>
            <p:cNvPr id="301" name=""/>
            <p:cNvSpPr/>
            <p:nvPr/>
          </p:nvSpPr>
          <p:spPr>
            <a:xfrm>
              <a:off x="9312840" y="5016600"/>
              <a:ext cx="46080" cy="51480"/>
            </a:xfrm>
            <a:custGeom>
              <a:avLst/>
              <a:gdLst/>
              <a:ahLst/>
              <a:rect l="l" t="t" r="r" b="b"/>
              <a:pathLst>
                <a:path w="132" h="147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"/>
            <p:cNvSpPr/>
            <p:nvPr/>
          </p:nvSpPr>
          <p:spPr>
            <a:xfrm>
              <a:off x="9261000" y="5010480"/>
              <a:ext cx="81360" cy="104040"/>
            </a:xfrm>
            <a:custGeom>
              <a:avLst/>
              <a:gdLst/>
              <a:ahLst/>
              <a:rect l="l" t="t" r="r" b="b"/>
              <a:pathLst>
                <a:path w="286" h="309">
                  <a:moveTo>
                    <a:pt x="235" y="246"/>
                  </a:moveTo>
                  <a:cubicBezTo>
                    <a:pt x="285" y="57"/>
                    <a:pt x="180" y="82"/>
                    <a:pt x="153" y="0"/>
                  </a:cubicBezTo>
                  <a:cubicBezTo>
                    <a:pt x="114" y="19"/>
                    <a:pt x="75" y="39"/>
                    <a:pt x="36" y="58"/>
                  </a:cubicBezTo>
                  <a:cubicBezTo>
                    <a:pt x="36" y="57"/>
                    <a:pt x="0" y="238"/>
                    <a:pt x="35" y="278"/>
                  </a:cubicBezTo>
                  <a:cubicBezTo>
                    <a:pt x="61" y="308"/>
                    <a:pt x="225" y="284"/>
                    <a:pt x="23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"/>
            <p:cNvSpPr/>
            <p:nvPr/>
          </p:nvSpPr>
          <p:spPr>
            <a:xfrm>
              <a:off x="9266760" y="5069160"/>
              <a:ext cx="47160" cy="24480"/>
            </a:xfrm>
            <a:custGeom>
              <a:avLst/>
              <a:gdLst/>
              <a:ahLst/>
              <a:rect l="l" t="t" r="r" b="b"/>
              <a:pathLst>
                <a:path w="135" h="75">
                  <a:moveTo>
                    <a:pt x="18" y="37"/>
                  </a:moveTo>
                  <a:cubicBezTo>
                    <a:pt x="28" y="27"/>
                    <a:pt x="39" y="17"/>
                    <a:pt x="52" y="12"/>
                  </a:cubicBezTo>
                  <a:cubicBezTo>
                    <a:pt x="79" y="0"/>
                    <a:pt x="109" y="0"/>
                    <a:pt x="134" y="10"/>
                  </a:cubicBezTo>
                  <a:cubicBezTo>
                    <a:pt x="107" y="10"/>
                    <a:pt x="82" y="12"/>
                    <a:pt x="58" y="24"/>
                  </a:cubicBezTo>
                  <a:cubicBezTo>
                    <a:pt x="46" y="28"/>
                    <a:pt x="35" y="35"/>
                    <a:pt x="25" y="44"/>
                  </a:cubicBezTo>
                  <a:cubicBezTo>
                    <a:pt x="17" y="52"/>
                    <a:pt x="6" y="62"/>
                    <a:pt x="0" y="74"/>
                  </a:cubicBezTo>
                  <a:cubicBezTo>
                    <a:pt x="2" y="60"/>
                    <a:pt x="9" y="47"/>
                    <a:pt x="1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"/>
            <p:cNvSpPr/>
            <p:nvPr/>
          </p:nvSpPr>
          <p:spPr>
            <a:xfrm>
              <a:off x="9207360" y="5002200"/>
              <a:ext cx="68400" cy="126720"/>
            </a:xfrm>
            <a:custGeom>
              <a:avLst/>
              <a:gdLst/>
              <a:ahLst/>
              <a:rect l="l" t="t" r="r" b="b"/>
              <a:pathLst>
                <a:path w="215" h="364">
                  <a:moveTo>
                    <a:pt x="175" y="333"/>
                  </a:moveTo>
                  <a:cubicBezTo>
                    <a:pt x="214" y="291"/>
                    <a:pt x="213" y="106"/>
                    <a:pt x="214" y="15"/>
                  </a:cubicBezTo>
                  <a:cubicBezTo>
                    <a:pt x="158" y="10"/>
                    <a:pt x="103" y="5"/>
                    <a:pt x="47" y="0"/>
                  </a:cubicBezTo>
                  <a:cubicBezTo>
                    <a:pt x="46" y="0"/>
                    <a:pt x="0" y="293"/>
                    <a:pt x="33" y="333"/>
                  </a:cubicBezTo>
                  <a:cubicBezTo>
                    <a:pt x="57" y="363"/>
                    <a:pt x="147" y="362"/>
                    <a:pt x="175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"/>
            <p:cNvSpPr/>
            <p:nvPr/>
          </p:nvSpPr>
          <p:spPr>
            <a:xfrm>
              <a:off x="9145800" y="5002200"/>
              <a:ext cx="68760" cy="126720"/>
            </a:xfrm>
            <a:custGeom>
              <a:avLst/>
              <a:gdLst/>
              <a:ahLst/>
              <a:rect l="l" t="t" r="r" b="b"/>
              <a:pathLst>
                <a:path w="216" h="36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"/>
            <p:cNvSpPr/>
            <p:nvPr/>
          </p:nvSpPr>
          <p:spPr>
            <a:xfrm>
              <a:off x="9208800" y="5070240"/>
              <a:ext cx="3960" cy="50760"/>
            </a:xfrm>
            <a:custGeom>
              <a:avLst/>
              <a:gdLst/>
              <a:ahLst/>
              <a:rect l="l" t="t" r="r" b="b"/>
              <a:pathLst>
                <a:path w="15" h="145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"/>
            <p:cNvSpPr/>
            <p:nvPr/>
          </p:nvSpPr>
          <p:spPr>
            <a:xfrm>
              <a:off x="9158400" y="4997520"/>
              <a:ext cx="105120" cy="102960"/>
            </a:xfrm>
            <a:custGeom>
              <a:avLst/>
              <a:gdLst/>
              <a:ahLst/>
              <a:rect l="l" t="t" r="r" b="b"/>
              <a:pathLst>
                <a:path w="296" h="290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"/>
            <p:cNvSpPr/>
            <p:nvPr/>
          </p:nvSpPr>
          <p:spPr>
            <a:xfrm>
              <a:off x="9252720" y="4770000"/>
              <a:ext cx="79200" cy="156600"/>
            </a:xfrm>
            <a:custGeom>
              <a:avLst/>
              <a:gdLst/>
              <a:ahLst/>
              <a:rect l="l" t="t" r="r" b="b"/>
              <a:pathLst>
                <a:path w="249" h="443">
                  <a:moveTo>
                    <a:pt x="20" y="196"/>
                  </a:moveTo>
                  <a:cubicBezTo>
                    <a:pt x="12" y="371"/>
                    <a:pt x="7" y="345"/>
                    <a:pt x="0" y="420"/>
                  </a:cubicBezTo>
                  <a:cubicBezTo>
                    <a:pt x="31" y="427"/>
                    <a:pt x="61" y="435"/>
                    <a:pt x="92" y="442"/>
                  </a:cubicBezTo>
                  <a:cubicBezTo>
                    <a:pt x="130" y="376"/>
                    <a:pt x="87" y="426"/>
                    <a:pt x="206" y="242"/>
                  </a:cubicBezTo>
                  <a:cubicBezTo>
                    <a:pt x="248" y="174"/>
                    <a:pt x="203" y="15"/>
                    <a:pt x="176" y="4"/>
                  </a:cubicBezTo>
                  <a:cubicBezTo>
                    <a:pt x="160" y="0"/>
                    <a:pt x="23" y="106"/>
                    <a:pt x="20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"/>
            <p:cNvSpPr/>
            <p:nvPr/>
          </p:nvSpPr>
          <p:spPr>
            <a:xfrm>
              <a:off x="9259200" y="4801680"/>
              <a:ext cx="56880" cy="123840"/>
            </a:xfrm>
            <a:custGeom>
              <a:avLst/>
              <a:gdLst/>
              <a:ahLst/>
              <a:rect l="l" t="t" r="r" b="b"/>
              <a:pathLst>
                <a:path w="174" h="353">
                  <a:moveTo>
                    <a:pt x="42" y="119"/>
                  </a:moveTo>
                  <a:cubicBezTo>
                    <a:pt x="10" y="289"/>
                    <a:pt x="14" y="264"/>
                    <a:pt x="0" y="337"/>
                  </a:cubicBezTo>
                  <a:cubicBezTo>
                    <a:pt x="20" y="342"/>
                    <a:pt x="41" y="347"/>
                    <a:pt x="61" y="352"/>
                  </a:cubicBezTo>
                  <a:cubicBezTo>
                    <a:pt x="90" y="283"/>
                    <a:pt x="61" y="340"/>
                    <a:pt x="149" y="145"/>
                  </a:cubicBezTo>
                  <a:cubicBezTo>
                    <a:pt x="173" y="95"/>
                    <a:pt x="159" y="14"/>
                    <a:pt x="134" y="5"/>
                  </a:cubicBezTo>
                  <a:cubicBezTo>
                    <a:pt x="118" y="0"/>
                    <a:pt x="54" y="49"/>
                    <a:pt x="4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9090000" y="4770000"/>
              <a:ext cx="79200" cy="156600"/>
            </a:xfrm>
            <a:custGeom>
              <a:avLst/>
              <a:gdLst/>
              <a:ahLst/>
              <a:rect l="l" t="t" r="r" b="b"/>
              <a:pathLst>
                <a:path w="250" h="443">
                  <a:moveTo>
                    <a:pt x="229" y="196"/>
                  </a:moveTo>
                  <a:cubicBezTo>
                    <a:pt x="237" y="371"/>
                    <a:pt x="242" y="345"/>
                    <a:pt x="249" y="420"/>
                  </a:cubicBezTo>
                  <a:cubicBezTo>
                    <a:pt x="218" y="427"/>
                    <a:pt x="188" y="435"/>
                    <a:pt x="157" y="442"/>
                  </a:cubicBezTo>
                  <a:cubicBezTo>
                    <a:pt x="120" y="376"/>
                    <a:pt x="162" y="426"/>
                    <a:pt x="44" y="242"/>
                  </a:cubicBezTo>
                  <a:cubicBezTo>
                    <a:pt x="0" y="174"/>
                    <a:pt x="48" y="15"/>
                    <a:pt x="73" y="4"/>
                  </a:cubicBezTo>
                  <a:cubicBezTo>
                    <a:pt x="90" y="0"/>
                    <a:pt x="226" y="106"/>
                    <a:pt x="229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"/>
            <p:cNvSpPr/>
            <p:nvPr/>
          </p:nvSpPr>
          <p:spPr>
            <a:xfrm>
              <a:off x="9105480" y="4801680"/>
              <a:ext cx="57240" cy="124560"/>
            </a:xfrm>
            <a:custGeom>
              <a:avLst/>
              <a:gdLst/>
              <a:ahLst/>
              <a:rect l="l" t="t" r="r" b="b"/>
              <a:pathLst>
                <a:path w="174" h="355">
                  <a:moveTo>
                    <a:pt x="132" y="119"/>
                  </a:moveTo>
                  <a:cubicBezTo>
                    <a:pt x="163" y="289"/>
                    <a:pt x="159" y="264"/>
                    <a:pt x="173" y="337"/>
                  </a:cubicBezTo>
                  <a:cubicBezTo>
                    <a:pt x="153" y="342"/>
                    <a:pt x="134" y="348"/>
                    <a:pt x="114" y="354"/>
                  </a:cubicBezTo>
                  <a:cubicBezTo>
                    <a:pt x="84" y="285"/>
                    <a:pt x="114" y="342"/>
                    <a:pt x="24" y="147"/>
                  </a:cubicBezTo>
                  <a:cubicBezTo>
                    <a:pt x="0" y="95"/>
                    <a:pt x="12" y="14"/>
                    <a:pt x="39" y="5"/>
                  </a:cubicBezTo>
                  <a:cubicBezTo>
                    <a:pt x="55" y="0"/>
                    <a:pt x="118" y="49"/>
                    <a:pt x="13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"/>
            <p:cNvSpPr/>
            <p:nvPr/>
          </p:nvSpPr>
          <p:spPr>
            <a:xfrm>
              <a:off x="9103320" y="4866120"/>
              <a:ext cx="215280" cy="191160"/>
            </a:xfrm>
            <a:custGeom>
              <a:avLst/>
              <a:gdLst/>
              <a:ahLst/>
              <a:rect l="l" t="t" r="r" b="b"/>
              <a:pathLst>
                <a:path w="732" h="535">
                  <a:moveTo>
                    <a:pt x="366" y="0"/>
                  </a:moveTo>
                  <a:cubicBezTo>
                    <a:pt x="531" y="0"/>
                    <a:pt x="607" y="71"/>
                    <a:pt x="607" y="171"/>
                  </a:cubicBezTo>
                  <a:cubicBezTo>
                    <a:pt x="607" y="254"/>
                    <a:pt x="731" y="378"/>
                    <a:pt x="620" y="459"/>
                  </a:cubicBezTo>
                  <a:cubicBezTo>
                    <a:pt x="565" y="499"/>
                    <a:pt x="474" y="534"/>
                    <a:pt x="366" y="534"/>
                  </a:cubicBezTo>
                  <a:cubicBezTo>
                    <a:pt x="258" y="534"/>
                    <a:pt x="166" y="499"/>
                    <a:pt x="111" y="459"/>
                  </a:cubicBezTo>
                  <a:cubicBezTo>
                    <a:pt x="0" y="376"/>
                    <a:pt x="124" y="254"/>
                    <a:pt x="124" y="171"/>
                  </a:cubicBezTo>
                  <a:cubicBezTo>
                    <a:pt x="124" y="71"/>
                    <a:pt x="199" y="0"/>
                    <a:pt x="36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"/>
            <p:cNvSpPr/>
            <p:nvPr/>
          </p:nvSpPr>
          <p:spPr>
            <a:xfrm>
              <a:off x="9116280" y="4892400"/>
              <a:ext cx="187920" cy="158400"/>
            </a:xfrm>
            <a:custGeom>
              <a:avLst/>
              <a:gdLst/>
              <a:ahLst/>
              <a:rect l="l" t="t" r="r" b="b"/>
              <a:pathLst>
                <a:path w="574" h="449">
                  <a:moveTo>
                    <a:pt x="310" y="20"/>
                  </a:moveTo>
                  <a:cubicBezTo>
                    <a:pt x="295" y="0"/>
                    <a:pt x="281" y="0"/>
                    <a:pt x="268" y="20"/>
                  </a:cubicBezTo>
                  <a:cubicBezTo>
                    <a:pt x="232" y="65"/>
                    <a:pt x="179" y="161"/>
                    <a:pt x="175" y="241"/>
                  </a:cubicBezTo>
                  <a:cubicBezTo>
                    <a:pt x="113" y="233"/>
                    <a:pt x="43" y="236"/>
                    <a:pt x="28" y="270"/>
                  </a:cubicBezTo>
                  <a:cubicBezTo>
                    <a:pt x="0" y="336"/>
                    <a:pt x="131" y="448"/>
                    <a:pt x="287" y="448"/>
                  </a:cubicBezTo>
                  <a:cubicBezTo>
                    <a:pt x="444" y="448"/>
                    <a:pt x="573" y="336"/>
                    <a:pt x="546" y="270"/>
                  </a:cubicBezTo>
                  <a:cubicBezTo>
                    <a:pt x="534" y="236"/>
                    <a:pt x="463" y="233"/>
                    <a:pt x="402" y="241"/>
                  </a:cubicBezTo>
                  <a:cubicBezTo>
                    <a:pt x="399" y="161"/>
                    <a:pt x="344" y="65"/>
                    <a:pt x="310" y="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"/>
            <p:cNvSpPr/>
            <p:nvPr/>
          </p:nvSpPr>
          <p:spPr>
            <a:xfrm>
              <a:off x="9166680" y="5006520"/>
              <a:ext cx="88200" cy="31680"/>
            </a:xfrm>
            <a:custGeom>
              <a:avLst/>
              <a:gdLst/>
              <a:ahLst/>
              <a:rect l="l" t="t" r="r" b="b"/>
              <a:pathLst>
                <a:path w="264" h="92">
                  <a:moveTo>
                    <a:pt x="205" y="32"/>
                  </a:moveTo>
                  <a:cubicBezTo>
                    <a:pt x="187" y="34"/>
                    <a:pt x="167" y="29"/>
                    <a:pt x="153" y="19"/>
                  </a:cubicBezTo>
                  <a:cubicBezTo>
                    <a:pt x="144" y="14"/>
                    <a:pt x="138" y="8"/>
                    <a:pt x="131" y="0"/>
                  </a:cubicBezTo>
                  <a:cubicBezTo>
                    <a:pt x="126" y="8"/>
                    <a:pt x="118" y="14"/>
                    <a:pt x="110" y="19"/>
                  </a:cubicBezTo>
                  <a:cubicBezTo>
                    <a:pt x="93" y="29"/>
                    <a:pt x="75" y="35"/>
                    <a:pt x="57" y="32"/>
                  </a:cubicBezTo>
                  <a:cubicBezTo>
                    <a:pt x="39" y="32"/>
                    <a:pt x="22" y="26"/>
                    <a:pt x="8" y="14"/>
                  </a:cubicBezTo>
                  <a:cubicBezTo>
                    <a:pt x="0" y="8"/>
                    <a:pt x="43" y="91"/>
                    <a:pt x="131" y="91"/>
                  </a:cubicBezTo>
                  <a:cubicBezTo>
                    <a:pt x="220" y="91"/>
                    <a:pt x="263" y="8"/>
                    <a:pt x="254" y="14"/>
                  </a:cubicBezTo>
                  <a:cubicBezTo>
                    <a:pt x="241" y="25"/>
                    <a:pt x="223" y="31"/>
                    <a:pt x="205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9235080" y="4915800"/>
              <a:ext cx="51480" cy="62280"/>
            </a:xfrm>
            <a:custGeom>
              <a:avLst/>
              <a:gdLst/>
              <a:ahLst/>
              <a:rect l="l" t="t" r="r" b="b"/>
              <a:pathLst>
                <a:path w="162" h="210">
                  <a:moveTo>
                    <a:pt x="57" y="21"/>
                  </a:moveTo>
                  <a:cubicBezTo>
                    <a:pt x="106" y="0"/>
                    <a:pt x="140" y="49"/>
                    <a:pt x="147" y="76"/>
                  </a:cubicBezTo>
                  <a:cubicBezTo>
                    <a:pt x="161" y="116"/>
                    <a:pt x="144" y="161"/>
                    <a:pt x="140" y="170"/>
                  </a:cubicBezTo>
                  <a:cubicBezTo>
                    <a:pt x="136" y="178"/>
                    <a:pt x="100" y="209"/>
                    <a:pt x="19" y="179"/>
                  </a:cubicBezTo>
                  <a:cubicBezTo>
                    <a:pt x="21" y="179"/>
                    <a:pt x="0" y="135"/>
                    <a:pt x="9" y="92"/>
                  </a:cubicBezTo>
                  <a:cubicBezTo>
                    <a:pt x="25" y="69"/>
                    <a:pt x="15" y="37"/>
                    <a:pt x="57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"/>
            <p:cNvSpPr/>
            <p:nvPr/>
          </p:nvSpPr>
          <p:spPr>
            <a:xfrm>
              <a:off x="9236160" y="4912920"/>
              <a:ext cx="53640" cy="66960"/>
            </a:xfrm>
            <a:custGeom>
              <a:avLst/>
              <a:gdLst/>
              <a:ahLst/>
              <a:rect l="l" t="t" r="r" b="b"/>
              <a:pathLst>
                <a:path w="155" h="194">
                  <a:moveTo>
                    <a:pt x="18" y="33"/>
                  </a:moveTo>
                  <a:cubicBezTo>
                    <a:pt x="25" y="25"/>
                    <a:pt x="31" y="18"/>
                    <a:pt x="39" y="13"/>
                  </a:cubicBezTo>
                  <a:cubicBezTo>
                    <a:pt x="43" y="10"/>
                    <a:pt x="48" y="8"/>
                    <a:pt x="52" y="7"/>
                  </a:cubicBezTo>
                  <a:cubicBezTo>
                    <a:pt x="58" y="5"/>
                    <a:pt x="63" y="4"/>
                    <a:pt x="67" y="4"/>
                  </a:cubicBezTo>
                  <a:cubicBezTo>
                    <a:pt x="87" y="0"/>
                    <a:pt x="107" y="10"/>
                    <a:pt x="120" y="23"/>
                  </a:cubicBezTo>
                  <a:cubicBezTo>
                    <a:pt x="133" y="36"/>
                    <a:pt x="144" y="55"/>
                    <a:pt x="149" y="75"/>
                  </a:cubicBezTo>
                  <a:cubicBezTo>
                    <a:pt x="154" y="95"/>
                    <a:pt x="152" y="116"/>
                    <a:pt x="148" y="137"/>
                  </a:cubicBezTo>
                  <a:cubicBezTo>
                    <a:pt x="146" y="146"/>
                    <a:pt x="143" y="156"/>
                    <a:pt x="137" y="165"/>
                  </a:cubicBezTo>
                  <a:cubicBezTo>
                    <a:pt x="137" y="166"/>
                    <a:pt x="137" y="167"/>
                    <a:pt x="136" y="168"/>
                  </a:cubicBezTo>
                  <a:cubicBezTo>
                    <a:pt x="136" y="170"/>
                    <a:pt x="136" y="172"/>
                    <a:pt x="136" y="174"/>
                  </a:cubicBezTo>
                  <a:cubicBezTo>
                    <a:pt x="136" y="174"/>
                    <a:pt x="135" y="174"/>
                    <a:pt x="134" y="175"/>
                  </a:cubicBezTo>
                  <a:cubicBezTo>
                    <a:pt x="133" y="177"/>
                    <a:pt x="131" y="178"/>
                    <a:pt x="128" y="180"/>
                  </a:cubicBezTo>
                  <a:cubicBezTo>
                    <a:pt x="124" y="183"/>
                    <a:pt x="120" y="184"/>
                    <a:pt x="115" y="187"/>
                  </a:cubicBezTo>
                  <a:cubicBezTo>
                    <a:pt x="97" y="193"/>
                    <a:pt x="79" y="193"/>
                    <a:pt x="61" y="191"/>
                  </a:cubicBezTo>
                  <a:cubicBezTo>
                    <a:pt x="43" y="188"/>
                    <a:pt x="27" y="183"/>
                    <a:pt x="10" y="175"/>
                  </a:cubicBezTo>
                  <a:cubicBezTo>
                    <a:pt x="27" y="178"/>
                    <a:pt x="44" y="183"/>
                    <a:pt x="61" y="183"/>
                  </a:cubicBezTo>
                  <a:cubicBezTo>
                    <a:pt x="77" y="183"/>
                    <a:pt x="95" y="181"/>
                    <a:pt x="110" y="175"/>
                  </a:cubicBezTo>
                  <a:cubicBezTo>
                    <a:pt x="113" y="174"/>
                    <a:pt x="116" y="171"/>
                    <a:pt x="120" y="168"/>
                  </a:cubicBezTo>
                  <a:cubicBezTo>
                    <a:pt x="122" y="166"/>
                    <a:pt x="124" y="166"/>
                    <a:pt x="124" y="165"/>
                  </a:cubicBezTo>
                  <a:cubicBezTo>
                    <a:pt x="124" y="164"/>
                    <a:pt x="124" y="163"/>
                    <a:pt x="125" y="162"/>
                  </a:cubicBezTo>
                  <a:cubicBezTo>
                    <a:pt x="128" y="153"/>
                    <a:pt x="130" y="144"/>
                    <a:pt x="133" y="137"/>
                  </a:cubicBezTo>
                  <a:cubicBezTo>
                    <a:pt x="136" y="118"/>
                    <a:pt x="137" y="100"/>
                    <a:pt x="133" y="83"/>
                  </a:cubicBezTo>
                  <a:cubicBezTo>
                    <a:pt x="130" y="66"/>
                    <a:pt x="120" y="51"/>
                    <a:pt x="109" y="39"/>
                  </a:cubicBezTo>
                  <a:cubicBezTo>
                    <a:pt x="97" y="29"/>
                    <a:pt x="82" y="20"/>
                    <a:pt x="67" y="22"/>
                  </a:cubicBezTo>
                  <a:cubicBezTo>
                    <a:pt x="64" y="22"/>
                    <a:pt x="60" y="21"/>
                    <a:pt x="56" y="23"/>
                  </a:cubicBezTo>
                  <a:cubicBezTo>
                    <a:pt x="53" y="25"/>
                    <a:pt x="48" y="25"/>
                    <a:pt x="45" y="26"/>
                  </a:cubicBezTo>
                  <a:cubicBezTo>
                    <a:pt x="36" y="30"/>
                    <a:pt x="30" y="35"/>
                    <a:pt x="25" y="42"/>
                  </a:cubicBezTo>
                  <a:cubicBezTo>
                    <a:pt x="14" y="51"/>
                    <a:pt x="5" y="69"/>
                    <a:pt x="0" y="88"/>
                  </a:cubicBezTo>
                  <a:cubicBezTo>
                    <a:pt x="0" y="69"/>
                    <a:pt x="6" y="50"/>
                    <a:pt x="18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"/>
            <p:cNvSpPr/>
            <p:nvPr/>
          </p:nvSpPr>
          <p:spPr>
            <a:xfrm>
              <a:off x="9243360" y="4930920"/>
              <a:ext cx="29520" cy="3708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>
              <a:off x="9135360" y="4915800"/>
              <a:ext cx="51120" cy="62280"/>
            </a:xfrm>
            <a:custGeom>
              <a:avLst/>
              <a:gdLst/>
              <a:ahLst/>
              <a:rect l="l" t="t" r="r" b="b"/>
              <a:pathLst>
                <a:path w="160" h="210">
                  <a:moveTo>
                    <a:pt x="103" y="21"/>
                  </a:moveTo>
                  <a:cubicBezTo>
                    <a:pt x="54" y="0"/>
                    <a:pt x="21" y="49"/>
                    <a:pt x="13" y="76"/>
                  </a:cubicBezTo>
                  <a:cubicBezTo>
                    <a:pt x="0" y="116"/>
                    <a:pt x="16" y="161"/>
                    <a:pt x="21" y="170"/>
                  </a:cubicBezTo>
                  <a:cubicBezTo>
                    <a:pt x="25" y="178"/>
                    <a:pt x="60" y="209"/>
                    <a:pt x="141" y="179"/>
                  </a:cubicBezTo>
                  <a:cubicBezTo>
                    <a:pt x="139" y="179"/>
                    <a:pt x="159" y="135"/>
                    <a:pt x="151" y="92"/>
                  </a:cubicBezTo>
                  <a:cubicBezTo>
                    <a:pt x="135" y="69"/>
                    <a:pt x="146" y="37"/>
                    <a:pt x="103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9131400" y="4913280"/>
              <a:ext cx="54360" cy="66240"/>
            </a:xfrm>
            <a:custGeom>
              <a:avLst/>
              <a:gdLst/>
              <a:ahLst/>
              <a:rect l="l" t="t" r="r" b="b"/>
              <a:pathLst>
                <a:path w="156" h="193">
                  <a:moveTo>
                    <a:pt x="130" y="38"/>
                  </a:moveTo>
                  <a:cubicBezTo>
                    <a:pt x="124" y="32"/>
                    <a:pt x="117" y="27"/>
                    <a:pt x="110" y="24"/>
                  </a:cubicBezTo>
                  <a:cubicBezTo>
                    <a:pt x="107" y="22"/>
                    <a:pt x="102" y="21"/>
                    <a:pt x="99" y="21"/>
                  </a:cubicBezTo>
                  <a:cubicBezTo>
                    <a:pt x="96" y="19"/>
                    <a:pt x="91" y="19"/>
                    <a:pt x="87" y="19"/>
                  </a:cubicBezTo>
                  <a:cubicBezTo>
                    <a:pt x="72" y="19"/>
                    <a:pt x="56" y="25"/>
                    <a:pt x="46" y="37"/>
                  </a:cubicBezTo>
                  <a:cubicBezTo>
                    <a:pt x="35" y="49"/>
                    <a:pt x="24" y="65"/>
                    <a:pt x="21" y="80"/>
                  </a:cubicBezTo>
                  <a:cubicBezTo>
                    <a:pt x="18" y="97"/>
                    <a:pt x="18" y="115"/>
                    <a:pt x="21" y="134"/>
                  </a:cubicBezTo>
                  <a:cubicBezTo>
                    <a:pt x="23" y="142"/>
                    <a:pt x="27" y="152"/>
                    <a:pt x="30" y="158"/>
                  </a:cubicBezTo>
                  <a:cubicBezTo>
                    <a:pt x="31" y="159"/>
                    <a:pt x="31" y="161"/>
                    <a:pt x="32" y="162"/>
                  </a:cubicBezTo>
                  <a:cubicBezTo>
                    <a:pt x="33" y="164"/>
                    <a:pt x="35" y="164"/>
                    <a:pt x="35" y="165"/>
                  </a:cubicBezTo>
                  <a:cubicBezTo>
                    <a:pt x="38" y="167"/>
                    <a:pt x="42" y="170"/>
                    <a:pt x="45" y="172"/>
                  </a:cubicBezTo>
                  <a:cubicBezTo>
                    <a:pt x="60" y="179"/>
                    <a:pt x="76" y="182"/>
                    <a:pt x="94" y="180"/>
                  </a:cubicBezTo>
                  <a:cubicBezTo>
                    <a:pt x="110" y="180"/>
                    <a:pt x="128" y="177"/>
                    <a:pt x="145" y="172"/>
                  </a:cubicBezTo>
                  <a:cubicBezTo>
                    <a:pt x="128" y="180"/>
                    <a:pt x="112" y="185"/>
                    <a:pt x="94" y="189"/>
                  </a:cubicBezTo>
                  <a:cubicBezTo>
                    <a:pt x="76" y="192"/>
                    <a:pt x="58" y="190"/>
                    <a:pt x="39" y="183"/>
                  </a:cubicBezTo>
                  <a:cubicBezTo>
                    <a:pt x="35" y="182"/>
                    <a:pt x="32" y="180"/>
                    <a:pt x="27" y="177"/>
                  </a:cubicBezTo>
                  <a:cubicBezTo>
                    <a:pt x="24" y="176"/>
                    <a:pt x="21" y="174"/>
                    <a:pt x="20" y="172"/>
                  </a:cubicBezTo>
                  <a:cubicBezTo>
                    <a:pt x="20" y="172"/>
                    <a:pt x="19" y="171"/>
                    <a:pt x="18" y="170"/>
                  </a:cubicBezTo>
                  <a:cubicBezTo>
                    <a:pt x="18" y="170"/>
                    <a:pt x="17" y="169"/>
                    <a:pt x="17" y="168"/>
                  </a:cubicBezTo>
                  <a:lnTo>
                    <a:pt x="17" y="167"/>
                  </a:lnTo>
                  <a:cubicBezTo>
                    <a:pt x="16" y="166"/>
                    <a:pt x="16" y="166"/>
                    <a:pt x="15" y="165"/>
                  </a:cubicBezTo>
                  <a:cubicBezTo>
                    <a:pt x="12" y="155"/>
                    <a:pt x="9" y="146"/>
                    <a:pt x="5" y="137"/>
                  </a:cubicBezTo>
                  <a:cubicBezTo>
                    <a:pt x="0" y="117"/>
                    <a:pt x="0" y="97"/>
                    <a:pt x="3" y="75"/>
                  </a:cubicBezTo>
                  <a:cubicBezTo>
                    <a:pt x="9" y="56"/>
                    <a:pt x="20" y="37"/>
                    <a:pt x="33" y="24"/>
                  </a:cubicBezTo>
                  <a:cubicBezTo>
                    <a:pt x="48" y="10"/>
                    <a:pt x="66" y="0"/>
                    <a:pt x="85" y="4"/>
                  </a:cubicBezTo>
                  <a:cubicBezTo>
                    <a:pt x="91" y="4"/>
                    <a:pt x="96" y="6"/>
                    <a:pt x="100" y="7"/>
                  </a:cubicBezTo>
                  <a:cubicBezTo>
                    <a:pt x="105" y="9"/>
                    <a:pt x="109" y="10"/>
                    <a:pt x="114" y="13"/>
                  </a:cubicBezTo>
                  <a:cubicBezTo>
                    <a:pt x="121" y="19"/>
                    <a:pt x="128" y="25"/>
                    <a:pt x="135" y="34"/>
                  </a:cubicBezTo>
                  <a:cubicBezTo>
                    <a:pt x="146" y="47"/>
                    <a:pt x="152" y="67"/>
                    <a:pt x="155" y="87"/>
                  </a:cubicBezTo>
                  <a:cubicBezTo>
                    <a:pt x="149" y="69"/>
                    <a:pt x="143" y="50"/>
                    <a:pt x="130" y="3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>
              <a:off x="9148320" y="4930920"/>
              <a:ext cx="29520" cy="3708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9195480" y="4998600"/>
              <a:ext cx="30240" cy="25200"/>
            </a:xfrm>
            <a:custGeom>
              <a:avLst/>
              <a:gdLst/>
              <a:ahLst/>
              <a:rect l="l" t="t" r="r" b="b"/>
              <a:pathLst>
                <a:path w="88" h="74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>
              <a:off x="9151560" y="4976640"/>
              <a:ext cx="117000" cy="41400"/>
            </a:xfrm>
            <a:custGeom>
              <a:avLst/>
              <a:gdLst/>
              <a:ahLst/>
              <a:rect l="l" t="t" r="r" b="b"/>
              <a:pathLst>
                <a:path w="329" h="120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>
              <a:off x="9188280" y="4968720"/>
              <a:ext cx="43920" cy="20520"/>
            </a:xfrm>
            <a:custGeom>
              <a:avLst/>
              <a:gdLst/>
              <a:ahLst/>
              <a:rect l="l" t="t" r="r" b="b"/>
              <a:pathLst>
                <a:path w="135" h="61">
                  <a:moveTo>
                    <a:pt x="67" y="0"/>
                  </a:moveTo>
                  <a:cubicBezTo>
                    <a:pt x="56" y="0"/>
                    <a:pt x="21" y="0"/>
                    <a:pt x="9" y="10"/>
                  </a:cubicBezTo>
                  <a:cubicBezTo>
                    <a:pt x="0" y="16"/>
                    <a:pt x="7" y="32"/>
                    <a:pt x="28" y="48"/>
                  </a:cubicBezTo>
                  <a:cubicBezTo>
                    <a:pt x="43" y="58"/>
                    <a:pt x="56" y="60"/>
                    <a:pt x="66" y="60"/>
                  </a:cubicBezTo>
                  <a:cubicBezTo>
                    <a:pt x="77" y="60"/>
                    <a:pt x="91" y="56"/>
                    <a:pt x="104" y="48"/>
                  </a:cubicBezTo>
                  <a:cubicBezTo>
                    <a:pt x="130" y="32"/>
                    <a:pt x="134" y="16"/>
                    <a:pt x="126" y="10"/>
                  </a:cubicBezTo>
                  <a:cubicBezTo>
                    <a:pt x="115" y="0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"/>
          <p:cNvSpPr/>
          <p:nvPr/>
        </p:nvSpPr>
        <p:spPr>
          <a:xfrm>
            <a:off x="0" y="5040000"/>
            <a:ext cx="10078920" cy="62892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3" name=""/>
          <p:cNvGrpSpPr/>
          <p:nvPr/>
        </p:nvGrpSpPr>
        <p:grpSpPr>
          <a:xfrm>
            <a:off x="7560000" y="4590000"/>
            <a:ext cx="538920" cy="718920"/>
            <a:chOff x="7560000" y="4590000"/>
            <a:chExt cx="538920" cy="718920"/>
          </a:xfrm>
        </p:grpSpPr>
        <p:sp>
          <p:nvSpPr>
            <p:cNvPr id="364" name=""/>
            <p:cNvSpPr/>
            <p:nvPr/>
          </p:nvSpPr>
          <p:spPr>
            <a:xfrm>
              <a:off x="7560000" y="5083560"/>
              <a:ext cx="93600" cy="104400"/>
            </a:xfrm>
            <a:custGeom>
              <a:avLst/>
              <a:gdLst/>
              <a:ahLst/>
              <a:rect l="l" t="t" r="r" b="b"/>
              <a:pathLst>
                <a:path w="264" h="294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"/>
            <p:cNvSpPr/>
            <p:nvPr/>
          </p:nvSpPr>
          <p:spPr>
            <a:xfrm>
              <a:off x="7594200" y="5071320"/>
              <a:ext cx="162720" cy="208800"/>
            </a:xfrm>
            <a:custGeom>
              <a:avLst/>
              <a:gdLst/>
              <a:ahLst/>
              <a:rect l="l" t="t" r="r" b="b"/>
              <a:pathLst>
                <a:path w="567" h="617">
                  <a:moveTo>
                    <a:pt x="98" y="490"/>
                  </a:moveTo>
                  <a:cubicBezTo>
                    <a:pt x="0" y="113"/>
                    <a:pt x="207" y="163"/>
                    <a:pt x="262" y="0"/>
                  </a:cubicBezTo>
                  <a:cubicBezTo>
                    <a:pt x="339" y="39"/>
                    <a:pt x="417" y="77"/>
                    <a:pt x="495" y="116"/>
                  </a:cubicBezTo>
                  <a:cubicBezTo>
                    <a:pt x="495" y="113"/>
                    <a:pt x="566" y="477"/>
                    <a:pt x="498" y="557"/>
                  </a:cubicBezTo>
                  <a:cubicBezTo>
                    <a:pt x="445" y="616"/>
                    <a:pt x="118" y="567"/>
                    <a:pt x="98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"/>
            <p:cNvSpPr/>
            <p:nvPr/>
          </p:nvSpPr>
          <p:spPr>
            <a:xfrm>
              <a:off x="7649640" y="5188320"/>
              <a:ext cx="95760" cy="50040"/>
            </a:xfrm>
            <a:custGeom>
              <a:avLst/>
              <a:gdLst/>
              <a:ahLst/>
              <a:rect l="l" t="t" r="r" b="b"/>
              <a:pathLst>
                <a:path w="270" h="149">
                  <a:moveTo>
                    <a:pt x="233" y="74"/>
                  </a:moveTo>
                  <a:cubicBezTo>
                    <a:pt x="213" y="54"/>
                    <a:pt x="190" y="34"/>
                    <a:pt x="164" y="24"/>
                  </a:cubicBezTo>
                  <a:cubicBezTo>
                    <a:pt x="112" y="0"/>
                    <a:pt x="52" y="0"/>
                    <a:pt x="0" y="21"/>
                  </a:cubicBezTo>
                  <a:cubicBezTo>
                    <a:pt x="56" y="21"/>
                    <a:pt x="105" y="24"/>
                    <a:pt x="154" y="47"/>
                  </a:cubicBezTo>
                  <a:cubicBezTo>
                    <a:pt x="177" y="57"/>
                    <a:pt x="200" y="71"/>
                    <a:pt x="219" y="87"/>
                  </a:cubicBezTo>
                  <a:cubicBezTo>
                    <a:pt x="236" y="104"/>
                    <a:pt x="255" y="124"/>
                    <a:pt x="269" y="148"/>
                  </a:cubicBezTo>
                  <a:cubicBezTo>
                    <a:pt x="265" y="121"/>
                    <a:pt x="253" y="94"/>
                    <a:pt x="233" y="7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"/>
            <p:cNvSpPr/>
            <p:nvPr/>
          </p:nvSpPr>
          <p:spPr>
            <a:xfrm>
              <a:off x="7726320" y="5054400"/>
              <a:ext cx="138240" cy="25452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"/>
            <p:cNvSpPr/>
            <p:nvPr/>
          </p:nvSpPr>
          <p:spPr>
            <a:xfrm>
              <a:off x="7848360" y="5054400"/>
              <a:ext cx="138600" cy="25452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350" y="666"/>
                  </a:moveTo>
                  <a:cubicBezTo>
                    <a:pt x="429" y="583"/>
                    <a:pt x="425" y="213"/>
                    <a:pt x="429" y="29"/>
                  </a:cubicBezTo>
                  <a:cubicBezTo>
                    <a:pt x="317" y="20"/>
                    <a:pt x="206" y="10"/>
                    <a:pt x="95" y="0"/>
                  </a:cubicBezTo>
                  <a:cubicBezTo>
                    <a:pt x="85" y="222"/>
                    <a:pt x="0" y="586"/>
                    <a:pt x="66" y="666"/>
                  </a:cubicBezTo>
                  <a:cubicBezTo>
                    <a:pt x="115" y="726"/>
                    <a:pt x="295" y="723"/>
                    <a:pt x="350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"/>
            <p:cNvSpPr/>
            <p:nvPr/>
          </p:nvSpPr>
          <p:spPr>
            <a:xfrm>
              <a:off x="7852320" y="5191200"/>
              <a:ext cx="8640" cy="102240"/>
            </a:xfrm>
            <a:custGeom>
              <a:avLst/>
              <a:gdLst/>
              <a:ahLst/>
              <a:rect l="l" t="t" r="r" b="b"/>
              <a:pathLst>
                <a:path w="28" h="288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"/>
            <p:cNvSpPr/>
            <p:nvPr/>
          </p:nvSpPr>
          <p:spPr>
            <a:xfrm>
              <a:off x="7751160" y="5044680"/>
              <a:ext cx="210960" cy="207720"/>
            </a:xfrm>
            <a:custGeom>
              <a:avLst/>
              <a:gdLst/>
              <a:ahLst/>
              <a:rect l="l" t="t" r="r" b="b"/>
              <a:pathLst>
                <a:path w="590" h="581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"/>
            <p:cNvSpPr/>
            <p:nvPr/>
          </p:nvSpPr>
          <p:spPr>
            <a:xfrm>
              <a:off x="7614720" y="4590000"/>
              <a:ext cx="158400" cy="314640"/>
            </a:xfrm>
            <a:custGeom>
              <a:avLst/>
              <a:gdLst/>
              <a:ahLst/>
              <a:rect l="l" t="t" r="r" b="b"/>
              <a:pathLst>
                <a:path w="494" h="887">
                  <a:moveTo>
                    <a:pt x="454" y="393"/>
                  </a:moveTo>
                  <a:cubicBezTo>
                    <a:pt x="471" y="743"/>
                    <a:pt x="480" y="690"/>
                    <a:pt x="493" y="839"/>
                  </a:cubicBezTo>
                  <a:cubicBezTo>
                    <a:pt x="432" y="855"/>
                    <a:pt x="371" y="870"/>
                    <a:pt x="310" y="886"/>
                  </a:cubicBezTo>
                  <a:cubicBezTo>
                    <a:pt x="235" y="753"/>
                    <a:pt x="320" y="852"/>
                    <a:pt x="85" y="486"/>
                  </a:cubicBezTo>
                  <a:cubicBezTo>
                    <a:pt x="0" y="350"/>
                    <a:pt x="91" y="29"/>
                    <a:pt x="143" y="9"/>
                  </a:cubicBezTo>
                  <a:cubicBezTo>
                    <a:pt x="176" y="0"/>
                    <a:pt x="448" y="213"/>
                    <a:pt x="454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"/>
            <p:cNvSpPr/>
            <p:nvPr/>
          </p:nvSpPr>
          <p:spPr>
            <a:xfrm>
              <a:off x="7645680" y="4653360"/>
              <a:ext cx="114840" cy="248760"/>
            </a:xfrm>
            <a:custGeom>
              <a:avLst/>
              <a:gdLst/>
              <a:ahLst/>
              <a:rect l="l" t="t" r="r" b="b"/>
              <a:pathLst>
                <a:path w="345" h="704">
                  <a:moveTo>
                    <a:pt x="262" y="236"/>
                  </a:moveTo>
                  <a:cubicBezTo>
                    <a:pt x="324" y="576"/>
                    <a:pt x="317" y="527"/>
                    <a:pt x="344" y="673"/>
                  </a:cubicBezTo>
                  <a:cubicBezTo>
                    <a:pt x="304" y="683"/>
                    <a:pt x="263" y="693"/>
                    <a:pt x="223" y="703"/>
                  </a:cubicBezTo>
                  <a:cubicBezTo>
                    <a:pt x="164" y="565"/>
                    <a:pt x="223" y="679"/>
                    <a:pt x="46" y="289"/>
                  </a:cubicBezTo>
                  <a:cubicBezTo>
                    <a:pt x="0" y="190"/>
                    <a:pt x="26" y="26"/>
                    <a:pt x="75" y="10"/>
                  </a:cubicBezTo>
                  <a:cubicBezTo>
                    <a:pt x="108" y="0"/>
                    <a:pt x="236" y="96"/>
                    <a:pt x="26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"/>
            <p:cNvSpPr/>
            <p:nvPr/>
          </p:nvSpPr>
          <p:spPr>
            <a:xfrm>
              <a:off x="7939440" y="4590000"/>
              <a:ext cx="159480" cy="314640"/>
            </a:xfrm>
            <a:custGeom>
              <a:avLst/>
              <a:gdLst/>
              <a:ahLst/>
              <a:rect l="l" t="t" r="r" b="b"/>
              <a:pathLst>
                <a:path w="499" h="887">
                  <a:moveTo>
                    <a:pt x="39" y="393"/>
                  </a:moveTo>
                  <a:cubicBezTo>
                    <a:pt x="23" y="743"/>
                    <a:pt x="13" y="690"/>
                    <a:pt x="0" y="839"/>
                  </a:cubicBezTo>
                  <a:cubicBezTo>
                    <a:pt x="61" y="855"/>
                    <a:pt x="122" y="870"/>
                    <a:pt x="183" y="886"/>
                  </a:cubicBezTo>
                  <a:cubicBezTo>
                    <a:pt x="259" y="753"/>
                    <a:pt x="173" y="852"/>
                    <a:pt x="410" y="486"/>
                  </a:cubicBezTo>
                  <a:cubicBezTo>
                    <a:pt x="498" y="350"/>
                    <a:pt x="403" y="29"/>
                    <a:pt x="350" y="9"/>
                  </a:cubicBezTo>
                  <a:cubicBezTo>
                    <a:pt x="318" y="0"/>
                    <a:pt x="46" y="213"/>
                    <a:pt x="39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"/>
            <p:cNvSpPr/>
            <p:nvPr/>
          </p:nvSpPr>
          <p:spPr>
            <a:xfrm>
              <a:off x="7952400" y="4653360"/>
              <a:ext cx="115200" cy="249840"/>
            </a:xfrm>
            <a:custGeom>
              <a:avLst/>
              <a:gdLst/>
              <a:ahLst/>
              <a:rect l="l" t="t" r="r" b="b"/>
              <a:pathLst>
                <a:path w="345" h="707">
                  <a:moveTo>
                    <a:pt x="82" y="236"/>
                  </a:moveTo>
                  <a:cubicBezTo>
                    <a:pt x="19" y="576"/>
                    <a:pt x="27" y="527"/>
                    <a:pt x="0" y="673"/>
                  </a:cubicBezTo>
                  <a:cubicBezTo>
                    <a:pt x="39" y="684"/>
                    <a:pt x="79" y="695"/>
                    <a:pt x="118" y="706"/>
                  </a:cubicBezTo>
                  <a:cubicBezTo>
                    <a:pt x="178" y="569"/>
                    <a:pt x="118" y="684"/>
                    <a:pt x="298" y="294"/>
                  </a:cubicBezTo>
                  <a:cubicBezTo>
                    <a:pt x="344" y="190"/>
                    <a:pt x="321" y="26"/>
                    <a:pt x="268" y="10"/>
                  </a:cubicBezTo>
                  <a:cubicBezTo>
                    <a:pt x="236" y="0"/>
                    <a:pt x="109" y="96"/>
                    <a:pt x="8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"/>
            <p:cNvSpPr/>
            <p:nvPr/>
          </p:nvSpPr>
          <p:spPr>
            <a:xfrm>
              <a:off x="7641000" y="4781880"/>
              <a:ext cx="430920" cy="384120"/>
            </a:xfrm>
            <a:custGeom>
              <a:avLst/>
              <a:gdLst/>
              <a:ahLst/>
              <a:rect l="l" t="t" r="r" b="b"/>
              <a:pathLst>
                <a:path w="1461" h="1071">
                  <a:moveTo>
                    <a:pt x="730" y="0"/>
                  </a:moveTo>
                  <a:cubicBezTo>
                    <a:pt x="399" y="0"/>
                    <a:pt x="248" y="144"/>
                    <a:pt x="248" y="343"/>
                  </a:cubicBezTo>
                  <a:cubicBezTo>
                    <a:pt x="248" y="510"/>
                    <a:pt x="0" y="757"/>
                    <a:pt x="223" y="920"/>
                  </a:cubicBezTo>
                  <a:cubicBezTo>
                    <a:pt x="330" y="1000"/>
                    <a:pt x="514" y="1070"/>
                    <a:pt x="730" y="1070"/>
                  </a:cubicBezTo>
                  <a:cubicBezTo>
                    <a:pt x="946" y="1070"/>
                    <a:pt x="1129" y="1000"/>
                    <a:pt x="1238" y="920"/>
                  </a:cubicBezTo>
                  <a:cubicBezTo>
                    <a:pt x="1460" y="754"/>
                    <a:pt x="1211" y="510"/>
                    <a:pt x="1211" y="343"/>
                  </a:cubicBezTo>
                  <a:cubicBezTo>
                    <a:pt x="1211" y="144"/>
                    <a:pt x="1064" y="0"/>
                    <a:pt x="73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"/>
            <p:cNvSpPr/>
            <p:nvPr/>
          </p:nvSpPr>
          <p:spPr>
            <a:xfrm>
              <a:off x="7669440" y="4834800"/>
              <a:ext cx="376560" cy="318240"/>
            </a:xfrm>
            <a:custGeom>
              <a:avLst/>
              <a:gdLst/>
              <a:ahLst/>
              <a:rect l="l" t="t" r="r" b="b"/>
              <a:pathLst>
                <a:path w="1147" h="898">
                  <a:moveTo>
                    <a:pt x="528" y="40"/>
                  </a:moveTo>
                  <a:cubicBezTo>
                    <a:pt x="557" y="0"/>
                    <a:pt x="583" y="0"/>
                    <a:pt x="613" y="40"/>
                  </a:cubicBezTo>
                  <a:cubicBezTo>
                    <a:pt x="681" y="130"/>
                    <a:pt x="790" y="324"/>
                    <a:pt x="796" y="484"/>
                  </a:cubicBezTo>
                  <a:cubicBezTo>
                    <a:pt x="921" y="467"/>
                    <a:pt x="1061" y="473"/>
                    <a:pt x="1091" y="541"/>
                  </a:cubicBezTo>
                  <a:cubicBezTo>
                    <a:pt x="1146" y="674"/>
                    <a:pt x="885" y="897"/>
                    <a:pt x="574" y="897"/>
                  </a:cubicBezTo>
                  <a:cubicBezTo>
                    <a:pt x="259" y="897"/>
                    <a:pt x="0" y="674"/>
                    <a:pt x="57" y="541"/>
                  </a:cubicBezTo>
                  <a:cubicBezTo>
                    <a:pt x="79" y="473"/>
                    <a:pt x="224" y="467"/>
                    <a:pt x="344" y="484"/>
                  </a:cubicBezTo>
                  <a:cubicBezTo>
                    <a:pt x="352" y="324"/>
                    <a:pt x="459" y="130"/>
                    <a:pt x="5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"/>
            <p:cNvSpPr/>
            <p:nvPr/>
          </p:nvSpPr>
          <p:spPr>
            <a:xfrm>
              <a:off x="7768080" y="5062680"/>
              <a:ext cx="177120" cy="64800"/>
            </a:xfrm>
            <a:custGeom>
              <a:avLst/>
              <a:gdLst/>
              <a:ahLst/>
              <a:rect l="l" t="t" r="r" b="b"/>
              <a:pathLst>
                <a:path w="524" h="184">
                  <a:moveTo>
                    <a:pt x="114" y="67"/>
                  </a:moveTo>
                  <a:cubicBezTo>
                    <a:pt x="150" y="70"/>
                    <a:pt x="189" y="61"/>
                    <a:pt x="219" y="40"/>
                  </a:cubicBezTo>
                  <a:cubicBezTo>
                    <a:pt x="235" y="30"/>
                    <a:pt x="248" y="17"/>
                    <a:pt x="262" y="0"/>
                  </a:cubicBezTo>
                  <a:cubicBezTo>
                    <a:pt x="271" y="17"/>
                    <a:pt x="287" y="30"/>
                    <a:pt x="304" y="40"/>
                  </a:cubicBezTo>
                  <a:cubicBezTo>
                    <a:pt x="337" y="61"/>
                    <a:pt x="372" y="70"/>
                    <a:pt x="409" y="67"/>
                  </a:cubicBezTo>
                  <a:cubicBezTo>
                    <a:pt x="445" y="67"/>
                    <a:pt x="481" y="53"/>
                    <a:pt x="507" y="30"/>
                  </a:cubicBezTo>
                  <a:cubicBezTo>
                    <a:pt x="523" y="17"/>
                    <a:pt x="438" y="183"/>
                    <a:pt x="262" y="183"/>
                  </a:cubicBezTo>
                  <a:cubicBezTo>
                    <a:pt x="85" y="183"/>
                    <a:pt x="0" y="17"/>
                    <a:pt x="16" y="30"/>
                  </a:cubicBezTo>
                  <a:cubicBezTo>
                    <a:pt x="42" y="50"/>
                    <a:pt x="78" y="64"/>
                    <a:pt x="114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"/>
            <p:cNvSpPr/>
            <p:nvPr/>
          </p:nvSpPr>
          <p:spPr>
            <a:xfrm>
              <a:off x="7705080" y="4881960"/>
              <a:ext cx="103680" cy="125640"/>
            </a:xfrm>
            <a:custGeom>
              <a:avLst/>
              <a:gdLst/>
              <a:ahLst/>
              <a:rect l="l" t="t" r="r" b="b"/>
              <a:pathLst>
                <a:path w="322" h="419">
                  <a:moveTo>
                    <a:pt x="206" y="41"/>
                  </a:moveTo>
                  <a:cubicBezTo>
                    <a:pt x="108" y="0"/>
                    <a:pt x="42" y="97"/>
                    <a:pt x="26" y="150"/>
                  </a:cubicBezTo>
                  <a:cubicBezTo>
                    <a:pt x="0" y="230"/>
                    <a:pt x="33" y="320"/>
                    <a:pt x="42" y="341"/>
                  </a:cubicBezTo>
                  <a:cubicBezTo>
                    <a:pt x="50" y="354"/>
                    <a:pt x="121" y="418"/>
                    <a:pt x="282" y="357"/>
                  </a:cubicBezTo>
                  <a:cubicBezTo>
                    <a:pt x="278" y="357"/>
                    <a:pt x="321" y="267"/>
                    <a:pt x="302" y="184"/>
                  </a:cubicBezTo>
                  <a:cubicBezTo>
                    <a:pt x="270" y="136"/>
                    <a:pt x="291" y="74"/>
                    <a:pt x="206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"/>
            <p:cNvSpPr/>
            <p:nvPr/>
          </p:nvSpPr>
          <p:spPr>
            <a:xfrm>
              <a:off x="7698240" y="4875120"/>
              <a:ext cx="108360" cy="135720"/>
            </a:xfrm>
            <a:custGeom>
              <a:avLst/>
              <a:gdLst/>
              <a:ahLst/>
              <a:rect l="l" t="t" r="r" b="b"/>
              <a:pathLst>
                <a:path w="309" h="388">
                  <a:moveTo>
                    <a:pt x="272" y="67"/>
                  </a:moveTo>
                  <a:cubicBezTo>
                    <a:pt x="258" y="50"/>
                    <a:pt x="245" y="37"/>
                    <a:pt x="230" y="27"/>
                  </a:cubicBezTo>
                  <a:cubicBezTo>
                    <a:pt x="223" y="20"/>
                    <a:pt x="213" y="16"/>
                    <a:pt x="203" y="13"/>
                  </a:cubicBezTo>
                  <a:cubicBezTo>
                    <a:pt x="193" y="9"/>
                    <a:pt x="184" y="6"/>
                    <a:pt x="173" y="6"/>
                  </a:cubicBezTo>
                  <a:cubicBezTo>
                    <a:pt x="134" y="0"/>
                    <a:pt x="95" y="20"/>
                    <a:pt x="69" y="46"/>
                  </a:cubicBezTo>
                  <a:cubicBezTo>
                    <a:pt x="42" y="73"/>
                    <a:pt x="20" y="111"/>
                    <a:pt x="10" y="150"/>
                  </a:cubicBezTo>
                  <a:cubicBezTo>
                    <a:pt x="0" y="190"/>
                    <a:pt x="3" y="233"/>
                    <a:pt x="14" y="273"/>
                  </a:cubicBezTo>
                  <a:cubicBezTo>
                    <a:pt x="17" y="293"/>
                    <a:pt x="23" y="313"/>
                    <a:pt x="33" y="330"/>
                  </a:cubicBezTo>
                  <a:cubicBezTo>
                    <a:pt x="34" y="332"/>
                    <a:pt x="35" y="335"/>
                    <a:pt x="36" y="337"/>
                  </a:cubicBezTo>
                  <a:cubicBezTo>
                    <a:pt x="36" y="340"/>
                    <a:pt x="36" y="343"/>
                    <a:pt x="36" y="346"/>
                  </a:cubicBezTo>
                  <a:cubicBezTo>
                    <a:pt x="37" y="348"/>
                    <a:pt x="38" y="349"/>
                    <a:pt x="39" y="350"/>
                  </a:cubicBezTo>
                  <a:cubicBezTo>
                    <a:pt x="42" y="353"/>
                    <a:pt x="45" y="356"/>
                    <a:pt x="53" y="359"/>
                  </a:cubicBezTo>
                  <a:cubicBezTo>
                    <a:pt x="62" y="367"/>
                    <a:pt x="69" y="370"/>
                    <a:pt x="78" y="374"/>
                  </a:cubicBezTo>
                  <a:cubicBezTo>
                    <a:pt x="115" y="387"/>
                    <a:pt x="151" y="387"/>
                    <a:pt x="187" y="383"/>
                  </a:cubicBezTo>
                  <a:cubicBezTo>
                    <a:pt x="223" y="377"/>
                    <a:pt x="255" y="367"/>
                    <a:pt x="288" y="350"/>
                  </a:cubicBezTo>
                  <a:cubicBezTo>
                    <a:pt x="255" y="356"/>
                    <a:pt x="219" y="367"/>
                    <a:pt x="187" y="367"/>
                  </a:cubicBezTo>
                  <a:cubicBezTo>
                    <a:pt x="155" y="367"/>
                    <a:pt x="118" y="363"/>
                    <a:pt x="88" y="350"/>
                  </a:cubicBezTo>
                  <a:cubicBezTo>
                    <a:pt x="82" y="346"/>
                    <a:pt x="75" y="343"/>
                    <a:pt x="69" y="337"/>
                  </a:cubicBezTo>
                  <a:cubicBezTo>
                    <a:pt x="66" y="333"/>
                    <a:pt x="62" y="333"/>
                    <a:pt x="62" y="330"/>
                  </a:cubicBezTo>
                  <a:cubicBezTo>
                    <a:pt x="61" y="328"/>
                    <a:pt x="60" y="326"/>
                    <a:pt x="59" y="324"/>
                  </a:cubicBezTo>
                  <a:cubicBezTo>
                    <a:pt x="53" y="306"/>
                    <a:pt x="49" y="290"/>
                    <a:pt x="42" y="273"/>
                  </a:cubicBezTo>
                  <a:cubicBezTo>
                    <a:pt x="36" y="237"/>
                    <a:pt x="33" y="200"/>
                    <a:pt x="42" y="167"/>
                  </a:cubicBezTo>
                  <a:cubicBezTo>
                    <a:pt x="49" y="133"/>
                    <a:pt x="69" y="103"/>
                    <a:pt x="91" y="80"/>
                  </a:cubicBezTo>
                  <a:cubicBezTo>
                    <a:pt x="115" y="56"/>
                    <a:pt x="144" y="40"/>
                    <a:pt x="173" y="43"/>
                  </a:cubicBezTo>
                  <a:cubicBezTo>
                    <a:pt x="181" y="43"/>
                    <a:pt x="190" y="43"/>
                    <a:pt x="197" y="46"/>
                  </a:cubicBezTo>
                  <a:cubicBezTo>
                    <a:pt x="203" y="50"/>
                    <a:pt x="213" y="50"/>
                    <a:pt x="219" y="53"/>
                  </a:cubicBezTo>
                  <a:cubicBezTo>
                    <a:pt x="236" y="59"/>
                    <a:pt x="249" y="70"/>
                    <a:pt x="258" y="83"/>
                  </a:cubicBezTo>
                  <a:cubicBezTo>
                    <a:pt x="282" y="103"/>
                    <a:pt x="298" y="136"/>
                    <a:pt x="308" y="176"/>
                  </a:cubicBezTo>
                  <a:cubicBezTo>
                    <a:pt x="308" y="136"/>
                    <a:pt x="294" y="99"/>
                    <a:pt x="272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"/>
            <p:cNvSpPr/>
            <p:nvPr/>
          </p:nvSpPr>
          <p:spPr>
            <a:xfrm>
              <a:off x="7732440" y="4911840"/>
              <a:ext cx="60120" cy="7524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"/>
            <p:cNvSpPr/>
            <p:nvPr/>
          </p:nvSpPr>
          <p:spPr>
            <a:xfrm>
              <a:off x="7905240" y="4881960"/>
              <a:ext cx="102600" cy="125640"/>
            </a:xfrm>
            <a:custGeom>
              <a:avLst/>
              <a:gdLst/>
              <a:ahLst/>
              <a:rect l="l" t="t" r="r" b="b"/>
              <a:pathLst>
                <a:path w="318" h="419">
                  <a:moveTo>
                    <a:pt x="111" y="41"/>
                  </a:moveTo>
                  <a:cubicBezTo>
                    <a:pt x="209" y="0"/>
                    <a:pt x="274" y="97"/>
                    <a:pt x="290" y="150"/>
                  </a:cubicBezTo>
                  <a:cubicBezTo>
                    <a:pt x="317" y="230"/>
                    <a:pt x="284" y="320"/>
                    <a:pt x="274" y="341"/>
                  </a:cubicBezTo>
                  <a:cubicBezTo>
                    <a:pt x="268" y="354"/>
                    <a:pt x="196" y="418"/>
                    <a:pt x="35" y="357"/>
                  </a:cubicBezTo>
                  <a:cubicBezTo>
                    <a:pt x="39" y="357"/>
                    <a:pt x="0" y="267"/>
                    <a:pt x="16" y="184"/>
                  </a:cubicBezTo>
                  <a:cubicBezTo>
                    <a:pt x="47" y="136"/>
                    <a:pt x="25" y="74"/>
                    <a:pt x="111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"/>
            <p:cNvSpPr/>
            <p:nvPr/>
          </p:nvSpPr>
          <p:spPr>
            <a:xfrm>
              <a:off x="7906680" y="4876200"/>
              <a:ext cx="109080" cy="133920"/>
            </a:xfrm>
            <a:custGeom>
              <a:avLst/>
              <a:gdLst/>
              <a:ahLst/>
              <a:rect l="l" t="t" r="r" b="b"/>
              <a:pathLst>
                <a:path w="309" h="384">
                  <a:moveTo>
                    <a:pt x="49" y="77"/>
                  </a:moveTo>
                  <a:cubicBezTo>
                    <a:pt x="62" y="64"/>
                    <a:pt x="76" y="53"/>
                    <a:pt x="88" y="46"/>
                  </a:cubicBezTo>
                  <a:cubicBezTo>
                    <a:pt x="95" y="43"/>
                    <a:pt x="104" y="40"/>
                    <a:pt x="112" y="40"/>
                  </a:cubicBezTo>
                  <a:cubicBezTo>
                    <a:pt x="118" y="37"/>
                    <a:pt x="128" y="37"/>
                    <a:pt x="134" y="37"/>
                  </a:cubicBezTo>
                  <a:cubicBezTo>
                    <a:pt x="164" y="37"/>
                    <a:pt x="197" y="50"/>
                    <a:pt x="216" y="73"/>
                  </a:cubicBezTo>
                  <a:cubicBezTo>
                    <a:pt x="239" y="96"/>
                    <a:pt x="259" y="130"/>
                    <a:pt x="265" y="160"/>
                  </a:cubicBezTo>
                  <a:cubicBezTo>
                    <a:pt x="271" y="194"/>
                    <a:pt x="271" y="229"/>
                    <a:pt x="265" y="266"/>
                  </a:cubicBezTo>
                  <a:cubicBezTo>
                    <a:pt x="262" y="284"/>
                    <a:pt x="255" y="303"/>
                    <a:pt x="249" y="316"/>
                  </a:cubicBezTo>
                  <a:cubicBezTo>
                    <a:pt x="248" y="319"/>
                    <a:pt x="247" y="321"/>
                    <a:pt x="246" y="324"/>
                  </a:cubicBezTo>
                  <a:cubicBezTo>
                    <a:pt x="243" y="327"/>
                    <a:pt x="239" y="327"/>
                    <a:pt x="239" y="330"/>
                  </a:cubicBezTo>
                  <a:cubicBezTo>
                    <a:pt x="232" y="333"/>
                    <a:pt x="226" y="340"/>
                    <a:pt x="219" y="343"/>
                  </a:cubicBezTo>
                  <a:cubicBezTo>
                    <a:pt x="189" y="356"/>
                    <a:pt x="157" y="364"/>
                    <a:pt x="121" y="359"/>
                  </a:cubicBezTo>
                  <a:cubicBezTo>
                    <a:pt x="88" y="359"/>
                    <a:pt x="52" y="353"/>
                    <a:pt x="19" y="343"/>
                  </a:cubicBezTo>
                  <a:cubicBezTo>
                    <a:pt x="52" y="359"/>
                    <a:pt x="85" y="370"/>
                    <a:pt x="121" y="377"/>
                  </a:cubicBezTo>
                  <a:cubicBezTo>
                    <a:pt x="157" y="383"/>
                    <a:pt x="194" y="380"/>
                    <a:pt x="229" y="367"/>
                  </a:cubicBezTo>
                  <a:cubicBezTo>
                    <a:pt x="239" y="364"/>
                    <a:pt x="246" y="359"/>
                    <a:pt x="255" y="353"/>
                  </a:cubicBezTo>
                  <a:cubicBezTo>
                    <a:pt x="259" y="350"/>
                    <a:pt x="265" y="346"/>
                    <a:pt x="268" y="343"/>
                  </a:cubicBezTo>
                  <a:cubicBezTo>
                    <a:pt x="269" y="342"/>
                    <a:pt x="270" y="341"/>
                    <a:pt x="271" y="340"/>
                  </a:cubicBezTo>
                  <a:cubicBezTo>
                    <a:pt x="272" y="339"/>
                    <a:pt x="273" y="338"/>
                    <a:pt x="275" y="337"/>
                  </a:cubicBezTo>
                  <a:cubicBezTo>
                    <a:pt x="275" y="336"/>
                    <a:pt x="275" y="335"/>
                    <a:pt x="275" y="333"/>
                  </a:cubicBezTo>
                  <a:cubicBezTo>
                    <a:pt x="276" y="332"/>
                    <a:pt x="277" y="331"/>
                    <a:pt x="279" y="330"/>
                  </a:cubicBezTo>
                  <a:cubicBezTo>
                    <a:pt x="285" y="310"/>
                    <a:pt x="292" y="293"/>
                    <a:pt x="298" y="273"/>
                  </a:cubicBezTo>
                  <a:cubicBezTo>
                    <a:pt x="308" y="234"/>
                    <a:pt x="308" y="194"/>
                    <a:pt x="301" y="150"/>
                  </a:cubicBezTo>
                  <a:cubicBezTo>
                    <a:pt x="292" y="110"/>
                    <a:pt x="268" y="73"/>
                    <a:pt x="243" y="46"/>
                  </a:cubicBezTo>
                  <a:cubicBezTo>
                    <a:pt x="213" y="20"/>
                    <a:pt x="177" y="0"/>
                    <a:pt x="137" y="6"/>
                  </a:cubicBezTo>
                  <a:cubicBezTo>
                    <a:pt x="128" y="6"/>
                    <a:pt x="118" y="9"/>
                    <a:pt x="109" y="13"/>
                  </a:cubicBezTo>
                  <a:cubicBezTo>
                    <a:pt x="98" y="17"/>
                    <a:pt x="92" y="20"/>
                    <a:pt x="82" y="27"/>
                  </a:cubicBezTo>
                  <a:cubicBezTo>
                    <a:pt x="66" y="37"/>
                    <a:pt x="52" y="50"/>
                    <a:pt x="39" y="67"/>
                  </a:cubicBezTo>
                  <a:cubicBezTo>
                    <a:pt x="16" y="93"/>
                    <a:pt x="3" y="133"/>
                    <a:pt x="0" y="173"/>
                  </a:cubicBezTo>
                  <a:cubicBezTo>
                    <a:pt x="10" y="136"/>
                    <a:pt x="23" y="99"/>
                    <a:pt x="49" y="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"/>
            <p:cNvSpPr/>
            <p:nvPr/>
          </p:nvSpPr>
          <p:spPr>
            <a:xfrm>
              <a:off x="7921800" y="4911840"/>
              <a:ext cx="60120" cy="7524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"/>
            <p:cNvSpPr/>
            <p:nvPr/>
          </p:nvSpPr>
          <p:spPr>
            <a:xfrm>
              <a:off x="7826400" y="5047200"/>
              <a:ext cx="61200" cy="51840"/>
            </a:xfrm>
            <a:custGeom>
              <a:avLst/>
              <a:gdLst/>
              <a:ahLst/>
              <a:rect l="l" t="t" r="r" b="b"/>
              <a:pathLst>
                <a:path w="174" h="148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"/>
            <p:cNvSpPr/>
            <p:nvPr/>
          </p:nvSpPr>
          <p:spPr>
            <a:xfrm>
              <a:off x="7740360" y="5002560"/>
              <a:ext cx="234720" cy="84600"/>
            </a:xfrm>
            <a:custGeom>
              <a:avLst/>
              <a:gdLst/>
              <a:ahLst/>
              <a:rect l="l" t="t" r="r" b="b"/>
              <a:pathLst>
                <a:path w="656" h="242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"/>
            <p:cNvSpPr/>
            <p:nvPr/>
          </p:nvSpPr>
          <p:spPr>
            <a:xfrm>
              <a:off x="7813440" y="4987080"/>
              <a:ext cx="88920" cy="42120"/>
            </a:xfrm>
            <a:custGeom>
              <a:avLst/>
              <a:gdLst/>
              <a:ahLst/>
              <a:rect l="l" t="t" r="r" b="b"/>
              <a:pathLst>
                <a:path w="269" h="121">
                  <a:moveTo>
                    <a:pt x="134" y="0"/>
                  </a:moveTo>
                  <a:cubicBezTo>
                    <a:pt x="157" y="0"/>
                    <a:pt x="226" y="0"/>
                    <a:pt x="252" y="21"/>
                  </a:cubicBezTo>
                  <a:cubicBezTo>
                    <a:pt x="268" y="34"/>
                    <a:pt x="255" y="67"/>
                    <a:pt x="213" y="98"/>
                  </a:cubicBezTo>
                  <a:cubicBezTo>
                    <a:pt x="183" y="117"/>
                    <a:pt x="156" y="120"/>
                    <a:pt x="137" y="120"/>
                  </a:cubicBezTo>
                  <a:cubicBezTo>
                    <a:pt x="114" y="120"/>
                    <a:pt x="88" y="114"/>
                    <a:pt x="62" y="98"/>
                  </a:cubicBezTo>
                  <a:cubicBezTo>
                    <a:pt x="10" y="67"/>
                    <a:pt x="0" y="34"/>
                    <a:pt x="16" y="21"/>
                  </a:cubicBezTo>
                  <a:cubicBezTo>
                    <a:pt x="39" y="0"/>
                    <a:pt x="111" y="0"/>
                    <a:pt x="13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7" name=""/>
          <p:cNvGrpSpPr/>
          <p:nvPr/>
        </p:nvGrpSpPr>
        <p:grpSpPr>
          <a:xfrm>
            <a:off x="9090000" y="4770000"/>
            <a:ext cx="268920" cy="358920"/>
            <a:chOff x="9090000" y="4770000"/>
            <a:chExt cx="268920" cy="358920"/>
          </a:xfrm>
        </p:grpSpPr>
        <p:sp>
          <p:nvSpPr>
            <p:cNvPr id="388" name=""/>
            <p:cNvSpPr/>
            <p:nvPr/>
          </p:nvSpPr>
          <p:spPr>
            <a:xfrm>
              <a:off x="9312840" y="5016600"/>
              <a:ext cx="46080" cy="51480"/>
            </a:xfrm>
            <a:custGeom>
              <a:avLst/>
              <a:gdLst/>
              <a:ahLst/>
              <a:rect l="l" t="t" r="r" b="b"/>
              <a:pathLst>
                <a:path w="132" h="147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"/>
            <p:cNvSpPr/>
            <p:nvPr/>
          </p:nvSpPr>
          <p:spPr>
            <a:xfrm>
              <a:off x="9261000" y="5010480"/>
              <a:ext cx="81360" cy="104040"/>
            </a:xfrm>
            <a:custGeom>
              <a:avLst/>
              <a:gdLst/>
              <a:ahLst/>
              <a:rect l="l" t="t" r="r" b="b"/>
              <a:pathLst>
                <a:path w="286" h="309">
                  <a:moveTo>
                    <a:pt x="235" y="246"/>
                  </a:moveTo>
                  <a:cubicBezTo>
                    <a:pt x="285" y="57"/>
                    <a:pt x="180" y="82"/>
                    <a:pt x="153" y="0"/>
                  </a:cubicBezTo>
                  <a:cubicBezTo>
                    <a:pt x="114" y="19"/>
                    <a:pt x="75" y="39"/>
                    <a:pt x="36" y="58"/>
                  </a:cubicBezTo>
                  <a:cubicBezTo>
                    <a:pt x="36" y="57"/>
                    <a:pt x="0" y="238"/>
                    <a:pt x="35" y="278"/>
                  </a:cubicBezTo>
                  <a:cubicBezTo>
                    <a:pt x="61" y="308"/>
                    <a:pt x="225" y="284"/>
                    <a:pt x="23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"/>
            <p:cNvSpPr/>
            <p:nvPr/>
          </p:nvSpPr>
          <p:spPr>
            <a:xfrm>
              <a:off x="9266760" y="5069160"/>
              <a:ext cx="47160" cy="24480"/>
            </a:xfrm>
            <a:custGeom>
              <a:avLst/>
              <a:gdLst/>
              <a:ahLst/>
              <a:rect l="l" t="t" r="r" b="b"/>
              <a:pathLst>
                <a:path w="135" h="75">
                  <a:moveTo>
                    <a:pt x="18" y="37"/>
                  </a:moveTo>
                  <a:cubicBezTo>
                    <a:pt x="28" y="27"/>
                    <a:pt x="39" y="17"/>
                    <a:pt x="52" y="12"/>
                  </a:cubicBezTo>
                  <a:cubicBezTo>
                    <a:pt x="79" y="0"/>
                    <a:pt x="109" y="0"/>
                    <a:pt x="134" y="10"/>
                  </a:cubicBezTo>
                  <a:cubicBezTo>
                    <a:pt x="107" y="10"/>
                    <a:pt x="82" y="12"/>
                    <a:pt x="58" y="24"/>
                  </a:cubicBezTo>
                  <a:cubicBezTo>
                    <a:pt x="46" y="28"/>
                    <a:pt x="35" y="35"/>
                    <a:pt x="25" y="44"/>
                  </a:cubicBezTo>
                  <a:cubicBezTo>
                    <a:pt x="17" y="52"/>
                    <a:pt x="6" y="62"/>
                    <a:pt x="0" y="74"/>
                  </a:cubicBezTo>
                  <a:cubicBezTo>
                    <a:pt x="2" y="60"/>
                    <a:pt x="9" y="47"/>
                    <a:pt x="1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"/>
            <p:cNvSpPr/>
            <p:nvPr/>
          </p:nvSpPr>
          <p:spPr>
            <a:xfrm>
              <a:off x="9207360" y="5002200"/>
              <a:ext cx="68400" cy="126720"/>
            </a:xfrm>
            <a:custGeom>
              <a:avLst/>
              <a:gdLst/>
              <a:ahLst/>
              <a:rect l="l" t="t" r="r" b="b"/>
              <a:pathLst>
                <a:path w="215" h="364">
                  <a:moveTo>
                    <a:pt x="175" y="333"/>
                  </a:moveTo>
                  <a:cubicBezTo>
                    <a:pt x="214" y="291"/>
                    <a:pt x="213" y="106"/>
                    <a:pt x="214" y="15"/>
                  </a:cubicBezTo>
                  <a:cubicBezTo>
                    <a:pt x="158" y="10"/>
                    <a:pt x="103" y="5"/>
                    <a:pt x="47" y="0"/>
                  </a:cubicBezTo>
                  <a:cubicBezTo>
                    <a:pt x="46" y="0"/>
                    <a:pt x="0" y="293"/>
                    <a:pt x="33" y="333"/>
                  </a:cubicBezTo>
                  <a:cubicBezTo>
                    <a:pt x="57" y="363"/>
                    <a:pt x="147" y="362"/>
                    <a:pt x="175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"/>
            <p:cNvSpPr/>
            <p:nvPr/>
          </p:nvSpPr>
          <p:spPr>
            <a:xfrm>
              <a:off x="9145800" y="5002200"/>
              <a:ext cx="68760" cy="126720"/>
            </a:xfrm>
            <a:custGeom>
              <a:avLst/>
              <a:gdLst/>
              <a:ahLst/>
              <a:rect l="l" t="t" r="r" b="b"/>
              <a:pathLst>
                <a:path w="216" h="36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"/>
            <p:cNvSpPr/>
            <p:nvPr/>
          </p:nvSpPr>
          <p:spPr>
            <a:xfrm>
              <a:off x="9208800" y="5070240"/>
              <a:ext cx="3960" cy="50760"/>
            </a:xfrm>
            <a:custGeom>
              <a:avLst/>
              <a:gdLst/>
              <a:ahLst/>
              <a:rect l="l" t="t" r="r" b="b"/>
              <a:pathLst>
                <a:path w="15" h="145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"/>
            <p:cNvSpPr/>
            <p:nvPr/>
          </p:nvSpPr>
          <p:spPr>
            <a:xfrm>
              <a:off x="9158400" y="4997520"/>
              <a:ext cx="105120" cy="102960"/>
            </a:xfrm>
            <a:custGeom>
              <a:avLst/>
              <a:gdLst/>
              <a:ahLst/>
              <a:rect l="l" t="t" r="r" b="b"/>
              <a:pathLst>
                <a:path w="296" h="290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"/>
            <p:cNvSpPr/>
            <p:nvPr/>
          </p:nvSpPr>
          <p:spPr>
            <a:xfrm>
              <a:off x="9252720" y="4770000"/>
              <a:ext cx="79200" cy="156600"/>
            </a:xfrm>
            <a:custGeom>
              <a:avLst/>
              <a:gdLst/>
              <a:ahLst/>
              <a:rect l="l" t="t" r="r" b="b"/>
              <a:pathLst>
                <a:path w="249" h="443">
                  <a:moveTo>
                    <a:pt x="20" y="196"/>
                  </a:moveTo>
                  <a:cubicBezTo>
                    <a:pt x="12" y="371"/>
                    <a:pt x="7" y="345"/>
                    <a:pt x="0" y="420"/>
                  </a:cubicBezTo>
                  <a:cubicBezTo>
                    <a:pt x="31" y="427"/>
                    <a:pt x="61" y="435"/>
                    <a:pt x="92" y="442"/>
                  </a:cubicBezTo>
                  <a:cubicBezTo>
                    <a:pt x="130" y="376"/>
                    <a:pt x="87" y="426"/>
                    <a:pt x="206" y="242"/>
                  </a:cubicBezTo>
                  <a:cubicBezTo>
                    <a:pt x="248" y="174"/>
                    <a:pt x="203" y="15"/>
                    <a:pt x="176" y="4"/>
                  </a:cubicBezTo>
                  <a:cubicBezTo>
                    <a:pt x="160" y="0"/>
                    <a:pt x="23" y="106"/>
                    <a:pt x="20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"/>
            <p:cNvSpPr/>
            <p:nvPr/>
          </p:nvSpPr>
          <p:spPr>
            <a:xfrm>
              <a:off x="9259200" y="4801680"/>
              <a:ext cx="56880" cy="123840"/>
            </a:xfrm>
            <a:custGeom>
              <a:avLst/>
              <a:gdLst/>
              <a:ahLst/>
              <a:rect l="l" t="t" r="r" b="b"/>
              <a:pathLst>
                <a:path w="174" h="353">
                  <a:moveTo>
                    <a:pt x="42" y="119"/>
                  </a:moveTo>
                  <a:cubicBezTo>
                    <a:pt x="10" y="289"/>
                    <a:pt x="14" y="264"/>
                    <a:pt x="0" y="337"/>
                  </a:cubicBezTo>
                  <a:cubicBezTo>
                    <a:pt x="20" y="342"/>
                    <a:pt x="41" y="347"/>
                    <a:pt x="61" y="352"/>
                  </a:cubicBezTo>
                  <a:cubicBezTo>
                    <a:pt x="90" y="283"/>
                    <a:pt x="61" y="340"/>
                    <a:pt x="149" y="145"/>
                  </a:cubicBezTo>
                  <a:cubicBezTo>
                    <a:pt x="173" y="95"/>
                    <a:pt x="159" y="14"/>
                    <a:pt x="134" y="5"/>
                  </a:cubicBezTo>
                  <a:cubicBezTo>
                    <a:pt x="118" y="0"/>
                    <a:pt x="54" y="49"/>
                    <a:pt x="4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"/>
            <p:cNvSpPr/>
            <p:nvPr/>
          </p:nvSpPr>
          <p:spPr>
            <a:xfrm>
              <a:off x="9090000" y="4770000"/>
              <a:ext cx="79200" cy="156600"/>
            </a:xfrm>
            <a:custGeom>
              <a:avLst/>
              <a:gdLst/>
              <a:ahLst/>
              <a:rect l="l" t="t" r="r" b="b"/>
              <a:pathLst>
                <a:path w="250" h="443">
                  <a:moveTo>
                    <a:pt x="229" y="196"/>
                  </a:moveTo>
                  <a:cubicBezTo>
                    <a:pt x="237" y="371"/>
                    <a:pt x="242" y="345"/>
                    <a:pt x="249" y="420"/>
                  </a:cubicBezTo>
                  <a:cubicBezTo>
                    <a:pt x="218" y="427"/>
                    <a:pt x="188" y="435"/>
                    <a:pt x="157" y="442"/>
                  </a:cubicBezTo>
                  <a:cubicBezTo>
                    <a:pt x="120" y="376"/>
                    <a:pt x="162" y="426"/>
                    <a:pt x="44" y="242"/>
                  </a:cubicBezTo>
                  <a:cubicBezTo>
                    <a:pt x="0" y="174"/>
                    <a:pt x="48" y="15"/>
                    <a:pt x="73" y="4"/>
                  </a:cubicBezTo>
                  <a:cubicBezTo>
                    <a:pt x="90" y="0"/>
                    <a:pt x="226" y="106"/>
                    <a:pt x="229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"/>
            <p:cNvSpPr/>
            <p:nvPr/>
          </p:nvSpPr>
          <p:spPr>
            <a:xfrm>
              <a:off x="9105480" y="4801680"/>
              <a:ext cx="57240" cy="124560"/>
            </a:xfrm>
            <a:custGeom>
              <a:avLst/>
              <a:gdLst/>
              <a:ahLst/>
              <a:rect l="l" t="t" r="r" b="b"/>
              <a:pathLst>
                <a:path w="174" h="355">
                  <a:moveTo>
                    <a:pt x="132" y="119"/>
                  </a:moveTo>
                  <a:cubicBezTo>
                    <a:pt x="163" y="289"/>
                    <a:pt x="159" y="264"/>
                    <a:pt x="173" y="337"/>
                  </a:cubicBezTo>
                  <a:cubicBezTo>
                    <a:pt x="153" y="342"/>
                    <a:pt x="134" y="348"/>
                    <a:pt x="114" y="354"/>
                  </a:cubicBezTo>
                  <a:cubicBezTo>
                    <a:pt x="84" y="285"/>
                    <a:pt x="114" y="342"/>
                    <a:pt x="24" y="147"/>
                  </a:cubicBezTo>
                  <a:cubicBezTo>
                    <a:pt x="0" y="95"/>
                    <a:pt x="12" y="14"/>
                    <a:pt x="39" y="5"/>
                  </a:cubicBezTo>
                  <a:cubicBezTo>
                    <a:pt x="55" y="0"/>
                    <a:pt x="118" y="49"/>
                    <a:pt x="13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>
              <a:off x="9103320" y="4866120"/>
              <a:ext cx="215280" cy="191160"/>
            </a:xfrm>
            <a:custGeom>
              <a:avLst/>
              <a:gdLst/>
              <a:ahLst/>
              <a:rect l="l" t="t" r="r" b="b"/>
              <a:pathLst>
                <a:path w="732" h="535">
                  <a:moveTo>
                    <a:pt x="366" y="0"/>
                  </a:moveTo>
                  <a:cubicBezTo>
                    <a:pt x="531" y="0"/>
                    <a:pt x="607" y="71"/>
                    <a:pt x="607" y="171"/>
                  </a:cubicBezTo>
                  <a:cubicBezTo>
                    <a:pt x="607" y="254"/>
                    <a:pt x="731" y="378"/>
                    <a:pt x="620" y="459"/>
                  </a:cubicBezTo>
                  <a:cubicBezTo>
                    <a:pt x="565" y="499"/>
                    <a:pt x="474" y="534"/>
                    <a:pt x="366" y="534"/>
                  </a:cubicBezTo>
                  <a:cubicBezTo>
                    <a:pt x="258" y="534"/>
                    <a:pt x="166" y="499"/>
                    <a:pt x="111" y="459"/>
                  </a:cubicBezTo>
                  <a:cubicBezTo>
                    <a:pt x="0" y="376"/>
                    <a:pt x="124" y="254"/>
                    <a:pt x="124" y="171"/>
                  </a:cubicBezTo>
                  <a:cubicBezTo>
                    <a:pt x="124" y="71"/>
                    <a:pt x="199" y="0"/>
                    <a:pt x="36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>
              <a:off x="9116280" y="4892400"/>
              <a:ext cx="187920" cy="158400"/>
            </a:xfrm>
            <a:custGeom>
              <a:avLst/>
              <a:gdLst/>
              <a:ahLst/>
              <a:rect l="l" t="t" r="r" b="b"/>
              <a:pathLst>
                <a:path w="574" h="449">
                  <a:moveTo>
                    <a:pt x="310" y="20"/>
                  </a:moveTo>
                  <a:cubicBezTo>
                    <a:pt x="295" y="0"/>
                    <a:pt x="281" y="0"/>
                    <a:pt x="268" y="20"/>
                  </a:cubicBezTo>
                  <a:cubicBezTo>
                    <a:pt x="232" y="65"/>
                    <a:pt x="179" y="161"/>
                    <a:pt x="175" y="241"/>
                  </a:cubicBezTo>
                  <a:cubicBezTo>
                    <a:pt x="113" y="233"/>
                    <a:pt x="43" y="236"/>
                    <a:pt x="28" y="270"/>
                  </a:cubicBezTo>
                  <a:cubicBezTo>
                    <a:pt x="0" y="336"/>
                    <a:pt x="131" y="448"/>
                    <a:pt x="287" y="448"/>
                  </a:cubicBezTo>
                  <a:cubicBezTo>
                    <a:pt x="444" y="448"/>
                    <a:pt x="573" y="336"/>
                    <a:pt x="546" y="270"/>
                  </a:cubicBezTo>
                  <a:cubicBezTo>
                    <a:pt x="534" y="236"/>
                    <a:pt x="463" y="233"/>
                    <a:pt x="402" y="241"/>
                  </a:cubicBezTo>
                  <a:cubicBezTo>
                    <a:pt x="399" y="161"/>
                    <a:pt x="344" y="65"/>
                    <a:pt x="310" y="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>
              <a:off x="9166680" y="5006520"/>
              <a:ext cx="88200" cy="31680"/>
            </a:xfrm>
            <a:custGeom>
              <a:avLst/>
              <a:gdLst/>
              <a:ahLst/>
              <a:rect l="l" t="t" r="r" b="b"/>
              <a:pathLst>
                <a:path w="264" h="92">
                  <a:moveTo>
                    <a:pt x="205" y="32"/>
                  </a:moveTo>
                  <a:cubicBezTo>
                    <a:pt x="187" y="34"/>
                    <a:pt x="167" y="29"/>
                    <a:pt x="153" y="19"/>
                  </a:cubicBezTo>
                  <a:cubicBezTo>
                    <a:pt x="144" y="14"/>
                    <a:pt x="138" y="8"/>
                    <a:pt x="131" y="0"/>
                  </a:cubicBezTo>
                  <a:cubicBezTo>
                    <a:pt x="126" y="8"/>
                    <a:pt x="118" y="14"/>
                    <a:pt x="110" y="19"/>
                  </a:cubicBezTo>
                  <a:cubicBezTo>
                    <a:pt x="93" y="29"/>
                    <a:pt x="75" y="35"/>
                    <a:pt x="57" y="32"/>
                  </a:cubicBezTo>
                  <a:cubicBezTo>
                    <a:pt x="39" y="32"/>
                    <a:pt x="22" y="26"/>
                    <a:pt x="8" y="14"/>
                  </a:cubicBezTo>
                  <a:cubicBezTo>
                    <a:pt x="0" y="8"/>
                    <a:pt x="43" y="91"/>
                    <a:pt x="131" y="91"/>
                  </a:cubicBezTo>
                  <a:cubicBezTo>
                    <a:pt x="220" y="91"/>
                    <a:pt x="263" y="8"/>
                    <a:pt x="254" y="14"/>
                  </a:cubicBezTo>
                  <a:cubicBezTo>
                    <a:pt x="241" y="25"/>
                    <a:pt x="223" y="31"/>
                    <a:pt x="205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>
              <a:off x="9235080" y="4915800"/>
              <a:ext cx="51480" cy="62280"/>
            </a:xfrm>
            <a:custGeom>
              <a:avLst/>
              <a:gdLst/>
              <a:ahLst/>
              <a:rect l="l" t="t" r="r" b="b"/>
              <a:pathLst>
                <a:path w="162" h="210">
                  <a:moveTo>
                    <a:pt x="57" y="21"/>
                  </a:moveTo>
                  <a:cubicBezTo>
                    <a:pt x="106" y="0"/>
                    <a:pt x="140" y="49"/>
                    <a:pt x="147" y="76"/>
                  </a:cubicBezTo>
                  <a:cubicBezTo>
                    <a:pt x="161" y="116"/>
                    <a:pt x="144" y="161"/>
                    <a:pt x="140" y="170"/>
                  </a:cubicBezTo>
                  <a:cubicBezTo>
                    <a:pt x="136" y="178"/>
                    <a:pt x="100" y="209"/>
                    <a:pt x="19" y="179"/>
                  </a:cubicBezTo>
                  <a:cubicBezTo>
                    <a:pt x="21" y="179"/>
                    <a:pt x="0" y="135"/>
                    <a:pt x="9" y="92"/>
                  </a:cubicBezTo>
                  <a:cubicBezTo>
                    <a:pt x="25" y="69"/>
                    <a:pt x="15" y="37"/>
                    <a:pt x="57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>
              <a:off x="9236160" y="4912920"/>
              <a:ext cx="53640" cy="66960"/>
            </a:xfrm>
            <a:custGeom>
              <a:avLst/>
              <a:gdLst/>
              <a:ahLst/>
              <a:rect l="l" t="t" r="r" b="b"/>
              <a:pathLst>
                <a:path w="155" h="194">
                  <a:moveTo>
                    <a:pt x="18" y="33"/>
                  </a:moveTo>
                  <a:cubicBezTo>
                    <a:pt x="25" y="25"/>
                    <a:pt x="31" y="18"/>
                    <a:pt x="39" y="13"/>
                  </a:cubicBezTo>
                  <a:cubicBezTo>
                    <a:pt x="43" y="10"/>
                    <a:pt x="48" y="8"/>
                    <a:pt x="52" y="7"/>
                  </a:cubicBezTo>
                  <a:cubicBezTo>
                    <a:pt x="58" y="5"/>
                    <a:pt x="63" y="4"/>
                    <a:pt x="67" y="4"/>
                  </a:cubicBezTo>
                  <a:cubicBezTo>
                    <a:pt x="87" y="0"/>
                    <a:pt x="107" y="10"/>
                    <a:pt x="120" y="23"/>
                  </a:cubicBezTo>
                  <a:cubicBezTo>
                    <a:pt x="133" y="36"/>
                    <a:pt x="144" y="55"/>
                    <a:pt x="149" y="75"/>
                  </a:cubicBezTo>
                  <a:cubicBezTo>
                    <a:pt x="154" y="95"/>
                    <a:pt x="152" y="116"/>
                    <a:pt x="148" y="137"/>
                  </a:cubicBezTo>
                  <a:cubicBezTo>
                    <a:pt x="146" y="146"/>
                    <a:pt x="143" y="156"/>
                    <a:pt x="137" y="165"/>
                  </a:cubicBezTo>
                  <a:cubicBezTo>
                    <a:pt x="137" y="166"/>
                    <a:pt x="137" y="167"/>
                    <a:pt x="136" y="168"/>
                  </a:cubicBezTo>
                  <a:cubicBezTo>
                    <a:pt x="136" y="170"/>
                    <a:pt x="136" y="172"/>
                    <a:pt x="136" y="174"/>
                  </a:cubicBezTo>
                  <a:cubicBezTo>
                    <a:pt x="136" y="174"/>
                    <a:pt x="135" y="174"/>
                    <a:pt x="134" y="175"/>
                  </a:cubicBezTo>
                  <a:cubicBezTo>
                    <a:pt x="133" y="177"/>
                    <a:pt x="131" y="178"/>
                    <a:pt x="128" y="180"/>
                  </a:cubicBezTo>
                  <a:cubicBezTo>
                    <a:pt x="124" y="183"/>
                    <a:pt x="120" y="184"/>
                    <a:pt x="115" y="187"/>
                  </a:cubicBezTo>
                  <a:cubicBezTo>
                    <a:pt x="97" y="193"/>
                    <a:pt x="79" y="193"/>
                    <a:pt x="61" y="191"/>
                  </a:cubicBezTo>
                  <a:cubicBezTo>
                    <a:pt x="43" y="188"/>
                    <a:pt x="27" y="183"/>
                    <a:pt x="10" y="175"/>
                  </a:cubicBezTo>
                  <a:cubicBezTo>
                    <a:pt x="27" y="178"/>
                    <a:pt x="44" y="183"/>
                    <a:pt x="61" y="183"/>
                  </a:cubicBezTo>
                  <a:cubicBezTo>
                    <a:pt x="77" y="183"/>
                    <a:pt x="95" y="181"/>
                    <a:pt x="110" y="175"/>
                  </a:cubicBezTo>
                  <a:cubicBezTo>
                    <a:pt x="113" y="174"/>
                    <a:pt x="116" y="171"/>
                    <a:pt x="120" y="168"/>
                  </a:cubicBezTo>
                  <a:cubicBezTo>
                    <a:pt x="122" y="166"/>
                    <a:pt x="124" y="166"/>
                    <a:pt x="124" y="165"/>
                  </a:cubicBezTo>
                  <a:cubicBezTo>
                    <a:pt x="124" y="164"/>
                    <a:pt x="124" y="163"/>
                    <a:pt x="125" y="162"/>
                  </a:cubicBezTo>
                  <a:cubicBezTo>
                    <a:pt x="128" y="153"/>
                    <a:pt x="130" y="144"/>
                    <a:pt x="133" y="137"/>
                  </a:cubicBezTo>
                  <a:cubicBezTo>
                    <a:pt x="136" y="118"/>
                    <a:pt x="137" y="100"/>
                    <a:pt x="133" y="83"/>
                  </a:cubicBezTo>
                  <a:cubicBezTo>
                    <a:pt x="130" y="66"/>
                    <a:pt x="120" y="51"/>
                    <a:pt x="109" y="39"/>
                  </a:cubicBezTo>
                  <a:cubicBezTo>
                    <a:pt x="97" y="29"/>
                    <a:pt x="82" y="20"/>
                    <a:pt x="67" y="22"/>
                  </a:cubicBezTo>
                  <a:cubicBezTo>
                    <a:pt x="64" y="22"/>
                    <a:pt x="60" y="21"/>
                    <a:pt x="56" y="23"/>
                  </a:cubicBezTo>
                  <a:cubicBezTo>
                    <a:pt x="53" y="25"/>
                    <a:pt x="48" y="25"/>
                    <a:pt x="45" y="26"/>
                  </a:cubicBezTo>
                  <a:cubicBezTo>
                    <a:pt x="36" y="30"/>
                    <a:pt x="30" y="35"/>
                    <a:pt x="25" y="42"/>
                  </a:cubicBezTo>
                  <a:cubicBezTo>
                    <a:pt x="14" y="51"/>
                    <a:pt x="5" y="69"/>
                    <a:pt x="0" y="88"/>
                  </a:cubicBezTo>
                  <a:cubicBezTo>
                    <a:pt x="0" y="69"/>
                    <a:pt x="6" y="50"/>
                    <a:pt x="18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>
              <a:off x="9243360" y="4930920"/>
              <a:ext cx="29520" cy="3708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>
              <a:off x="9135360" y="4915800"/>
              <a:ext cx="51120" cy="62280"/>
            </a:xfrm>
            <a:custGeom>
              <a:avLst/>
              <a:gdLst/>
              <a:ahLst/>
              <a:rect l="l" t="t" r="r" b="b"/>
              <a:pathLst>
                <a:path w="160" h="210">
                  <a:moveTo>
                    <a:pt x="103" y="21"/>
                  </a:moveTo>
                  <a:cubicBezTo>
                    <a:pt x="54" y="0"/>
                    <a:pt x="21" y="49"/>
                    <a:pt x="13" y="76"/>
                  </a:cubicBezTo>
                  <a:cubicBezTo>
                    <a:pt x="0" y="116"/>
                    <a:pt x="16" y="161"/>
                    <a:pt x="21" y="170"/>
                  </a:cubicBezTo>
                  <a:cubicBezTo>
                    <a:pt x="25" y="178"/>
                    <a:pt x="60" y="209"/>
                    <a:pt x="141" y="179"/>
                  </a:cubicBezTo>
                  <a:cubicBezTo>
                    <a:pt x="139" y="179"/>
                    <a:pt x="159" y="135"/>
                    <a:pt x="151" y="92"/>
                  </a:cubicBezTo>
                  <a:cubicBezTo>
                    <a:pt x="135" y="69"/>
                    <a:pt x="146" y="37"/>
                    <a:pt x="103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>
              <a:off x="9131400" y="4913280"/>
              <a:ext cx="54360" cy="66240"/>
            </a:xfrm>
            <a:custGeom>
              <a:avLst/>
              <a:gdLst/>
              <a:ahLst/>
              <a:rect l="l" t="t" r="r" b="b"/>
              <a:pathLst>
                <a:path w="156" h="193">
                  <a:moveTo>
                    <a:pt x="130" y="38"/>
                  </a:moveTo>
                  <a:cubicBezTo>
                    <a:pt x="124" y="32"/>
                    <a:pt x="117" y="27"/>
                    <a:pt x="110" y="24"/>
                  </a:cubicBezTo>
                  <a:cubicBezTo>
                    <a:pt x="107" y="22"/>
                    <a:pt x="102" y="21"/>
                    <a:pt x="99" y="21"/>
                  </a:cubicBezTo>
                  <a:cubicBezTo>
                    <a:pt x="96" y="19"/>
                    <a:pt x="91" y="19"/>
                    <a:pt x="87" y="19"/>
                  </a:cubicBezTo>
                  <a:cubicBezTo>
                    <a:pt x="72" y="19"/>
                    <a:pt x="56" y="25"/>
                    <a:pt x="46" y="37"/>
                  </a:cubicBezTo>
                  <a:cubicBezTo>
                    <a:pt x="35" y="49"/>
                    <a:pt x="24" y="65"/>
                    <a:pt x="21" y="80"/>
                  </a:cubicBezTo>
                  <a:cubicBezTo>
                    <a:pt x="18" y="97"/>
                    <a:pt x="18" y="115"/>
                    <a:pt x="21" y="134"/>
                  </a:cubicBezTo>
                  <a:cubicBezTo>
                    <a:pt x="23" y="142"/>
                    <a:pt x="27" y="152"/>
                    <a:pt x="30" y="158"/>
                  </a:cubicBezTo>
                  <a:cubicBezTo>
                    <a:pt x="31" y="159"/>
                    <a:pt x="31" y="161"/>
                    <a:pt x="32" y="162"/>
                  </a:cubicBezTo>
                  <a:cubicBezTo>
                    <a:pt x="33" y="164"/>
                    <a:pt x="35" y="164"/>
                    <a:pt x="35" y="165"/>
                  </a:cubicBezTo>
                  <a:cubicBezTo>
                    <a:pt x="38" y="167"/>
                    <a:pt x="42" y="170"/>
                    <a:pt x="45" y="172"/>
                  </a:cubicBezTo>
                  <a:cubicBezTo>
                    <a:pt x="60" y="179"/>
                    <a:pt x="76" y="182"/>
                    <a:pt x="94" y="180"/>
                  </a:cubicBezTo>
                  <a:cubicBezTo>
                    <a:pt x="110" y="180"/>
                    <a:pt x="128" y="177"/>
                    <a:pt x="145" y="172"/>
                  </a:cubicBezTo>
                  <a:cubicBezTo>
                    <a:pt x="128" y="180"/>
                    <a:pt x="112" y="185"/>
                    <a:pt x="94" y="189"/>
                  </a:cubicBezTo>
                  <a:cubicBezTo>
                    <a:pt x="76" y="192"/>
                    <a:pt x="58" y="190"/>
                    <a:pt x="39" y="183"/>
                  </a:cubicBezTo>
                  <a:cubicBezTo>
                    <a:pt x="35" y="182"/>
                    <a:pt x="32" y="180"/>
                    <a:pt x="27" y="177"/>
                  </a:cubicBezTo>
                  <a:cubicBezTo>
                    <a:pt x="24" y="176"/>
                    <a:pt x="21" y="174"/>
                    <a:pt x="20" y="172"/>
                  </a:cubicBezTo>
                  <a:cubicBezTo>
                    <a:pt x="20" y="172"/>
                    <a:pt x="19" y="171"/>
                    <a:pt x="18" y="170"/>
                  </a:cubicBezTo>
                  <a:cubicBezTo>
                    <a:pt x="18" y="170"/>
                    <a:pt x="17" y="169"/>
                    <a:pt x="17" y="168"/>
                  </a:cubicBezTo>
                  <a:lnTo>
                    <a:pt x="17" y="167"/>
                  </a:lnTo>
                  <a:cubicBezTo>
                    <a:pt x="16" y="166"/>
                    <a:pt x="16" y="166"/>
                    <a:pt x="15" y="165"/>
                  </a:cubicBezTo>
                  <a:cubicBezTo>
                    <a:pt x="12" y="155"/>
                    <a:pt x="9" y="146"/>
                    <a:pt x="5" y="137"/>
                  </a:cubicBezTo>
                  <a:cubicBezTo>
                    <a:pt x="0" y="117"/>
                    <a:pt x="0" y="97"/>
                    <a:pt x="3" y="75"/>
                  </a:cubicBezTo>
                  <a:cubicBezTo>
                    <a:pt x="9" y="56"/>
                    <a:pt x="20" y="37"/>
                    <a:pt x="33" y="24"/>
                  </a:cubicBezTo>
                  <a:cubicBezTo>
                    <a:pt x="48" y="10"/>
                    <a:pt x="66" y="0"/>
                    <a:pt x="85" y="4"/>
                  </a:cubicBezTo>
                  <a:cubicBezTo>
                    <a:pt x="91" y="4"/>
                    <a:pt x="96" y="6"/>
                    <a:pt x="100" y="7"/>
                  </a:cubicBezTo>
                  <a:cubicBezTo>
                    <a:pt x="105" y="9"/>
                    <a:pt x="109" y="10"/>
                    <a:pt x="114" y="13"/>
                  </a:cubicBezTo>
                  <a:cubicBezTo>
                    <a:pt x="121" y="19"/>
                    <a:pt x="128" y="25"/>
                    <a:pt x="135" y="34"/>
                  </a:cubicBezTo>
                  <a:cubicBezTo>
                    <a:pt x="146" y="47"/>
                    <a:pt x="152" y="67"/>
                    <a:pt x="155" y="87"/>
                  </a:cubicBezTo>
                  <a:cubicBezTo>
                    <a:pt x="149" y="69"/>
                    <a:pt x="143" y="50"/>
                    <a:pt x="130" y="3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>
              <a:off x="9148320" y="4930920"/>
              <a:ext cx="29520" cy="3708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>
              <a:off x="9195480" y="4998600"/>
              <a:ext cx="30240" cy="25200"/>
            </a:xfrm>
            <a:custGeom>
              <a:avLst/>
              <a:gdLst/>
              <a:ahLst/>
              <a:rect l="l" t="t" r="r" b="b"/>
              <a:pathLst>
                <a:path w="88" h="74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>
              <a:off x="9151560" y="4976640"/>
              <a:ext cx="117000" cy="41400"/>
            </a:xfrm>
            <a:custGeom>
              <a:avLst/>
              <a:gdLst/>
              <a:ahLst/>
              <a:rect l="l" t="t" r="r" b="b"/>
              <a:pathLst>
                <a:path w="329" h="120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"/>
            <p:cNvSpPr/>
            <p:nvPr/>
          </p:nvSpPr>
          <p:spPr>
            <a:xfrm>
              <a:off x="9188280" y="4968720"/>
              <a:ext cx="43920" cy="20520"/>
            </a:xfrm>
            <a:custGeom>
              <a:avLst/>
              <a:gdLst/>
              <a:ahLst/>
              <a:rect l="l" t="t" r="r" b="b"/>
              <a:pathLst>
                <a:path w="135" h="61">
                  <a:moveTo>
                    <a:pt x="67" y="0"/>
                  </a:moveTo>
                  <a:cubicBezTo>
                    <a:pt x="56" y="0"/>
                    <a:pt x="21" y="0"/>
                    <a:pt x="9" y="10"/>
                  </a:cubicBezTo>
                  <a:cubicBezTo>
                    <a:pt x="0" y="16"/>
                    <a:pt x="7" y="32"/>
                    <a:pt x="28" y="48"/>
                  </a:cubicBezTo>
                  <a:cubicBezTo>
                    <a:pt x="43" y="58"/>
                    <a:pt x="56" y="60"/>
                    <a:pt x="66" y="60"/>
                  </a:cubicBezTo>
                  <a:cubicBezTo>
                    <a:pt x="77" y="60"/>
                    <a:pt x="91" y="56"/>
                    <a:pt x="104" y="48"/>
                  </a:cubicBezTo>
                  <a:cubicBezTo>
                    <a:pt x="130" y="32"/>
                    <a:pt x="134" y="16"/>
                    <a:pt x="126" y="10"/>
                  </a:cubicBezTo>
                  <a:cubicBezTo>
                    <a:pt x="115" y="0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"/>
          <p:cNvSpPr/>
          <p:nvPr/>
        </p:nvSpPr>
        <p:spPr>
          <a:xfrm>
            <a:off x="0" y="5040000"/>
            <a:ext cx="10078920" cy="62892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0" name=""/>
          <p:cNvGrpSpPr/>
          <p:nvPr/>
        </p:nvGrpSpPr>
        <p:grpSpPr>
          <a:xfrm>
            <a:off x="7560000" y="4590000"/>
            <a:ext cx="538920" cy="718920"/>
            <a:chOff x="7560000" y="4590000"/>
            <a:chExt cx="538920" cy="718920"/>
          </a:xfrm>
        </p:grpSpPr>
        <p:sp>
          <p:nvSpPr>
            <p:cNvPr id="451" name=""/>
            <p:cNvSpPr/>
            <p:nvPr/>
          </p:nvSpPr>
          <p:spPr>
            <a:xfrm>
              <a:off x="7560000" y="5083560"/>
              <a:ext cx="93600" cy="104400"/>
            </a:xfrm>
            <a:custGeom>
              <a:avLst/>
              <a:gdLst/>
              <a:ahLst/>
              <a:rect l="l" t="t" r="r" b="b"/>
              <a:pathLst>
                <a:path w="264" h="294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"/>
            <p:cNvSpPr/>
            <p:nvPr/>
          </p:nvSpPr>
          <p:spPr>
            <a:xfrm>
              <a:off x="7594200" y="5071320"/>
              <a:ext cx="162720" cy="208800"/>
            </a:xfrm>
            <a:custGeom>
              <a:avLst/>
              <a:gdLst/>
              <a:ahLst/>
              <a:rect l="l" t="t" r="r" b="b"/>
              <a:pathLst>
                <a:path w="567" h="617">
                  <a:moveTo>
                    <a:pt x="98" y="490"/>
                  </a:moveTo>
                  <a:cubicBezTo>
                    <a:pt x="0" y="113"/>
                    <a:pt x="207" y="163"/>
                    <a:pt x="262" y="0"/>
                  </a:cubicBezTo>
                  <a:cubicBezTo>
                    <a:pt x="339" y="39"/>
                    <a:pt x="417" y="77"/>
                    <a:pt x="495" y="116"/>
                  </a:cubicBezTo>
                  <a:cubicBezTo>
                    <a:pt x="495" y="113"/>
                    <a:pt x="566" y="477"/>
                    <a:pt x="498" y="557"/>
                  </a:cubicBezTo>
                  <a:cubicBezTo>
                    <a:pt x="445" y="616"/>
                    <a:pt x="118" y="567"/>
                    <a:pt x="98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"/>
            <p:cNvSpPr/>
            <p:nvPr/>
          </p:nvSpPr>
          <p:spPr>
            <a:xfrm>
              <a:off x="7649640" y="5188320"/>
              <a:ext cx="95760" cy="50040"/>
            </a:xfrm>
            <a:custGeom>
              <a:avLst/>
              <a:gdLst/>
              <a:ahLst/>
              <a:rect l="l" t="t" r="r" b="b"/>
              <a:pathLst>
                <a:path w="270" h="149">
                  <a:moveTo>
                    <a:pt x="233" y="74"/>
                  </a:moveTo>
                  <a:cubicBezTo>
                    <a:pt x="213" y="54"/>
                    <a:pt x="190" y="34"/>
                    <a:pt x="164" y="24"/>
                  </a:cubicBezTo>
                  <a:cubicBezTo>
                    <a:pt x="112" y="0"/>
                    <a:pt x="52" y="0"/>
                    <a:pt x="0" y="21"/>
                  </a:cubicBezTo>
                  <a:cubicBezTo>
                    <a:pt x="56" y="21"/>
                    <a:pt x="105" y="24"/>
                    <a:pt x="154" y="47"/>
                  </a:cubicBezTo>
                  <a:cubicBezTo>
                    <a:pt x="177" y="57"/>
                    <a:pt x="200" y="71"/>
                    <a:pt x="219" y="87"/>
                  </a:cubicBezTo>
                  <a:cubicBezTo>
                    <a:pt x="236" y="104"/>
                    <a:pt x="255" y="124"/>
                    <a:pt x="269" y="148"/>
                  </a:cubicBezTo>
                  <a:cubicBezTo>
                    <a:pt x="265" y="121"/>
                    <a:pt x="253" y="94"/>
                    <a:pt x="233" y="7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"/>
            <p:cNvSpPr/>
            <p:nvPr/>
          </p:nvSpPr>
          <p:spPr>
            <a:xfrm>
              <a:off x="7726320" y="5054400"/>
              <a:ext cx="138240" cy="25452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"/>
            <p:cNvSpPr/>
            <p:nvPr/>
          </p:nvSpPr>
          <p:spPr>
            <a:xfrm>
              <a:off x="7848360" y="5054400"/>
              <a:ext cx="138600" cy="25452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350" y="666"/>
                  </a:moveTo>
                  <a:cubicBezTo>
                    <a:pt x="429" y="583"/>
                    <a:pt x="425" y="213"/>
                    <a:pt x="429" y="29"/>
                  </a:cubicBezTo>
                  <a:cubicBezTo>
                    <a:pt x="317" y="20"/>
                    <a:pt x="206" y="10"/>
                    <a:pt x="95" y="0"/>
                  </a:cubicBezTo>
                  <a:cubicBezTo>
                    <a:pt x="85" y="222"/>
                    <a:pt x="0" y="586"/>
                    <a:pt x="66" y="666"/>
                  </a:cubicBezTo>
                  <a:cubicBezTo>
                    <a:pt x="115" y="726"/>
                    <a:pt x="295" y="723"/>
                    <a:pt x="350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"/>
            <p:cNvSpPr/>
            <p:nvPr/>
          </p:nvSpPr>
          <p:spPr>
            <a:xfrm>
              <a:off x="7852320" y="5191200"/>
              <a:ext cx="8640" cy="102240"/>
            </a:xfrm>
            <a:custGeom>
              <a:avLst/>
              <a:gdLst/>
              <a:ahLst/>
              <a:rect l="l" t="t" r="r" b="b"/>
              <a:pathLst>
                <a:path w="28" h="288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"/>
            <p:cNvSpPr/>
            <p:nvPr/>
          </p:nvSpPr>
          <p:spPr>
            <a:xfrm>
              <a:off x="7751160" y="5044680"/>
              <a:ext cx="210960" cy="207720"/>
            </a:xfrm>
            <a:custGeom>
              <a:avLst/>
              <a:gdLst/>
              <a:ahLst/>
              <a:rect l="l" t="t" r="r" b="b"/>
              <a:pathLst>
                <a:path w="590" h="581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"/>
            <p:cNvSpPr/>
            <p:nvPr/>
          </p:nvSpPr>
          <p:spPr>
            <a:xfrm>
              <a:off x="7614720" y="4590000"/>
              <a:ext cx="158400" cy="314640"/>
            </a:xfrm>
            <a:custGeom>
              <a:avLst/>
              <a:gdLst/>
              <a:ahLst/>
              <a:rect l="l" t="t" r="r" b="b"/>
              <a:pathLst>
                <a:path w="494" h="887">
                  <a:moveTo>
                    <a:pt x="454" y="393"/>
                  </a:moveTo>
                  <a:cubicBezTo>
                    <a:pt x="471" y="743"/>
                    <a:pt x="480" y="690"/>
                    <a:pt x="493" y="839"/>
                  </a:cubicBezTo>
                  <a:cubicBezTo>
                    <a:pt x="432" y="855"/>
                    <a:pt x="371" y="870"/>
                    <a:pt x="310" y="886"/>
                  </a:cubicBezTo>
                  <a:cubicBezTo>
                    <a:pt x="235" y="753"/>
                    <a:pt x="320" y="852"/>
                    <a:pt x="85" y="486"/>
                  </a:cubicBezTo>
                  <a:cubicBezTo>
                    <a:pt x="0" y="350"/>
                    <a:pt x="91" y="29"/>
                    <a:pt x="143" y="9"/>
                  </a:cubicBezTo>
                  <a:cubicBezTo>
                    <a:pt x="176" y="0"/>
                    <a:pt x="448" y="213"/>
                    <a:pt x="454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"/>
            <p:cNvSpPr/>
            <p:nvPr/>
          </p:nvSpPr>
          <p:spPr>
            <a:xfrm>
              <a:off x="7645680" y="4653360"/>
              <a:ext cx="114840" cy="248760"/>
            </a:xfrm>
            <a:custGeom>
              <a:avLst/>
              <a:gdLst/>
              <a:ahLst/>
              <a:rect l="l" t="t" r="r" b="b"/>
              <a:pathLst>
                <a:path w="345" h="704">
                  <a:moveTo>
                    <a:pt x="262" y="236"/>
                  </a:moveTo>
                  <a:cubicBezTo>
                    <a:pt x="324" y="576"/>
                    <a:pt x="317" y="527"/>
                    <a:pt x="344" y="673"/>
                  </a:cubicBezTo>
                  <a:cubicBezTo>
                    <a:pt x="304" y="683"/>
                    <a:pt x="263" y="693"/>
                    <a:pt x="223" y="703"/>
                  </a:cubicBezTo>
                  <a:cubicBezTo>
                    <a:pt x="164" y="565"/>
                    <a:pt x="223" y="679"/>
                    <a:pt x="46" y="289"/>
                  </a:cubicBezTo>
                  <a:cubicBezTo>
                    <a:pt x="0" y="190"/>
                    <a:pt x="26" y="26"/>
                    <a:pt x="75" y="10"/>
                  </a:cubicBezTo>
                  <a:cubicBezTo>
                    <a:pt x="108" y="0"/>
                    <a:pt x="236" y="96"/>
                    <a:pt x="26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"/>
            <p:cNvSpPr/>
            <p:nvPr/>
          </p:nvSpPr>
          <p:spPr>
            <a:xfrm>
              <a:off x="7939440" y="4590000"/>
              <a:ext cx="159480" cy="314640"/>
            </a:xfrm>
            <a:custGeom>
              <a:avLst/>
              <a:gdLst/>
              <a:ahLst/>
              <a:rect l="l" t="t" r="r" b="b"/>
              <a:pathLst>
                <a:path w="499" h="887">
                  <a:moveTo>
                    <a:pt x="39" y="393"/>
                  </a:moveTo>
                  <a:cubicBezTo>
                    <a:pt x="23" y="743"/>
                    <a:pt x="13" y="690"/>
                    <a:pt x="0" y="839"/>
                  </a:cubicBezTo>
                  <a:cubicBezTo>
                    <a:pt x="61" y="855"/>
                    <a:pt x="122" y="870"/>
                    <a:pt x="183" y="886"/>
                  </a:cubicBezTo>
                  <a:cubicBezTo>
                    <a:pt x="259" y="753"/>
                    <a:pt x="173" y="852"/>
                    <a:pt x="410" y="486"/>
                  </a:cubicBezTo>
                  <a:cubicBezTo>
                    <a:pt x="498" y="350"/>
                    <a:pt x="403" y="29"/>
                    <a:pt x="350" y="9"/>
                  </a:cubicBezTo>
                  <a:cubicBezTo>
                    <a:pt x="318" y="0"/>
                    <a:pt x="46" y="213"/>
                    <a:pt x="39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"/>
            <p:cNvSpPr/>
            <p:nvPr/>
          </p:nvSpPr>
          <p:spPr>
            <a:xfrm>
              <a:off x="7952400" y="4653360"/>
              <a:ext cx="115200" cy="249840"/>
            </a:xfrm>
            <a:custGeom>
              <a:avLst/>
              <a:gdLst/>
              <a:ahLst/>
              <a:rect l="l" t="t" r="r" b="b"/>
              <a:pathLst>
                <a:path w="345" h="707">
                  <a:moveTo>
                    <a:pt x="82" y="236"/>
                  </a:moveTo>
                  <a:cubicBezTo>
                    <a:pt x="19" y="576"/>
                    <a:pt x="27" y="527"/>
                    <a:pt x="0" y="673"/>
                  </a:cubicBezTo>
                  <a:cubicBezTo>
                    <a:pt x="39" y="684"/>
                    <a:pt x="79" y="695"/>
                    <a:pt x="118" y="706"/>
                  </a:cubicBezTo>
                  <a:cubicBezTo>
                    <a:pt x="178" y="569"/>
                    <a:pt x="118" y="684"/>
                    <a:pt x="298" y="294"/>
                  </a:cubicBezTo>
                  <a:cubicBezTo>
                    <a:pt x="344" y="190"/>
                    <a:pt x="321" y="26"/>
                    <a:pt x="268" y="10"/>
                  </a:cubicBezTo>
                  <a:cubicBezTo>
                    <a:pt x="236" y="0"/>
                    <a:pt x="109" y="96"/>
                    <a:pt x="8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"/>
            <p:cNvSpPr/>
            <p:nvPr/>
          </p:nvSpPr>
          <p:spPr>
            <a:xfrm>
              <a:off x="7641000" y="4781880"/>
              <a:ext cx="430920" cy="384120"/>
            </a:xfrm>
            <a:custGeom>
              <a:avLst/>
              <a:gdLst/>
              <a:ahLst/>
              <a:rect l="l" t="t" r="r" b="b"/>
              <a:pathLst>
                <a:path w="1461" h="1071">
                  <a:moveTo>
                    <a:pt x="730" y="0"/>
                  </a:moveTo>
                  <a:cubicBezTo>
                    <a:pt x="399" y="0"/>
                    <a:pt x="248" y="144"/>
                    <a:pt x="248" y="343"/>
                  </a:cubicBezTo>
                  <a:cubicBezTo>
                    <a:pt x="248" y="510"/>
                    <a:pt x="0" y="757"/>
                    <a:pt x="223" y="920"/>
                  </a:cubicBezTo>
                  <a:cubicBezTo>
                    <a:pt x="330" y="1000"/>
                    <a:pt x="514" y="1070"/>
                    <a:pt x="730" y="1070"/>
                  </a:cubicBezTo>
                  <a:cubicBezTo>
                    <a:pt x="946" y="1070"/>
                    <a:pt x="1129" y="1000"/>
                    <a:pt x="1238" y="920"/>
                  </a:cubicBezTo>
                  <a:cubicBezTo>
                    <a:pt x="1460" y="754"/>
                    <a:pt x="1211" y="510"/>
                    <a:pt x="1211" y="343"/>
                  </a:cubicBezTo>
                  <a:cubicBezTo>
                    <a:pt x="1211" y="144"/>
                    <a:pt x="1064" y="0"/>
                    <a:pt x="73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"/>
            <p:cNvSpPr/>
            <p:nvPr/>
          </p:nvSpPr>
          <p:spPr>
            <a:xfrm>
              <a:off x="7669440" y="4834800"/>
              <a:ext cx="376560" cy="318240"/>
            </a:xfrm>
            <a:custGeom>
              <a:avLst/>
              <a:gdLst/>
              <a:ahLst/>
              <a:rect l="l" t="t" r="r" b="b"/>
              <a:pathLst>
                <a:path w="1147" h="898">
                  <a:moveTo>
                    <a:pt x="528" y="40"/>
                  </a:moveTo>
                  <a:cubicBezTo>
                    <a:pt x="557" y="0"/>
                    <a:pt x="583" y="0"/>
                    <a:pt x="613" y="40"/>
                  </a:cubicBezTo>
                  <a:cubicBezTo>
                    <a:pt x="681" y="130"/>
                    <a:pt x="790" y="324"/>
                    <a:pt x="796" y="484"/>
                  </a:cubicBezTo>
                  <a:cubicBezTo>
                    <a:pt x="921" y="467"/>
                    <a:pt x="1061" y="473"/>
                    <a:pt x="1091" y="541"/>
                  </a:cubicBezTo>
                  <a:cubicBezTo>
                    <a:pt x="1146" y="674"/>
                    <a:pt x="885" y="897"/>
                    <a:pt x="574" y="897"/>
                  </a:cubicBezTo>
                  <a:cubicBezTo>
                    <a:pt x="259" y="897"/>
                    <a:pt x="0" y="674"/>
                    <a:pt x="57" y="541"/>
                  </a:cubicBezTo>
                  <a:cubicBezTo>
                    <a:pt x="79" y="473"/>
                    <a:pt x="224" y="467"/>
                    <a:pt x="344" y="484"/>
                  </a:cubicBezTo>
                  <a:cubicBezTo>
                    <a:pt x="352" y="324"/>
                    <a:pt x="459" y="130"/>
                    <a:pt x="5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"/>
            <p:cNvSpPr/>
            <p:nvPr/>
          </p:nvSpPr>
          <p:spPr>
            <a:xfrm>
              <a:off x="7768080" y="5062680"/>
              <a:ext cx="177120" cy="64800"/>
            </a:xfrm>
            <a:custGeom>
              <a:avLst/>
              <a:gdLst/>
              <a:ahLst/>
              <a:rect l="l" t="t" r="r" b="b"/>
              <a:pathLst>
                <a:path w="524" h="184">
                  <a:moveTo>
                    <a:pt x="114" y="67"/>
                  </a:moveTo>
                  <a:cubicBezTo>
                    <a:pt x="150" y="70"/>
                    <a:pt x="189" y="61"/>
                    <a:pt x="219" y="40"/>
                  </a:cubicBezTo>
                  <a:cubicBezTo>
                    <a:pt x="235" y="30"/>
                    <a:pt x="248" y="17"/>
                    <a:pt x="262" y="0"/>
                  </a:cubicBezTo>
                  <a:cubicBezTo>
                    <a:pt x="271" y="17"/>
                    <a:pt x="287" y="30"/>
                    <a:pt x="304" y="40"/>
                  </a:cubicBezTo>
                  <a:cubicBezTo>
                    <a:pt x="337" y="61"/>
                    <a:pt x="372" y="70"/>
                    <a:pt x="409" y="67"/>
                  </a:cubicBezTo>
                  <a:cubicBezTo>
                    <a:pt x="445" y="67"/>
                    <a:pt x="481" y="53"/>
                    <a:pt x="507" y="30"/>
                  </a:cubicBezTo>
                  <a:cubicBezTo>
                    <a:pt x="523" y="17"/>
                    <a:pt x="438" y="183"/>
                    <a:pt x="262" y="183"/>
                  </a:cubicBezTo>
                  <a:cubicBezTo>
                    <a:pt x="85" y="183"/>
                    <a:pt x="0" y="17"/>
                    <a:pt x="16" y="30"/>
                  </a:cubicBezTo>
                  <a:cubicBezTo>
                    <a:pt x="42" y="50"/>
                    <a:pt x="78" y="64"/>
                    <a:pt x="114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"/>
            <p:cNvSpPr/>
            <p:nvPr/>
          </p:nvSpPr>
          <p:spPr>
            <a:xfrm>
              <a:off x="7705080" y="4881960"/>
              <a:ext cx="103680" cy="125640"/>
            </a:xfrm>
            <a:custGeom>
              <a:avLst/>
              <a:gdLst/>
              <a:ahLst/>
              <a:rect l="l" t="t" r="r" b="b"/>
              <a:pathLst>
                <a:path w="322" h="419">
                  <a:moveTo>
                    <a:pt x="206" y="41"/>
                  </a:moveTo>
                  <a:cubicBezTo>
                    <a:pt x="108" y="0"/>
                    <a:pt x="42" y="97"/>
                    <a:pt x="26" y="150"/>
                  </a:cubicBezTo>
                  <a:cubicBezTo>
                    <a:pt x="0" y="230"/>
                    <a:pt x="33" y="320"/>
                    <a:pt x="42" y="341"/>
                  </a:cubicBezTo>
                  <a:cubicBezTo>
                    <a:pt x="50" y="354"/>
                    <a:pt x="121" y="418"/>
                    <a:pt x="282" y="357"/>
                  </a:cubicBezTo>
                  <a:cubicBezTo>
                    <a:pt x="278" y="357"/>
                    <a:pt x="321" y="267"/>
                    <a:pt x="302" y="184"/>
                  </a:cubicBezTo>
                  <a:cubicBezTo>
                    <a:pt x="270" y="136"/>
                    <a:pt x="291" y="74"/>
                    <a:pt x="206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"/>
            <p:cNvSpPr/>
            <p:nvPr/>
          </p:nvSpPr>
          <p:spPr>
            <a:xfrm>
              <a:off x="7698240" y="4875120"/>
              <a:ext cx="108360" cy="135720"/>
            </a:xfrm>
            <a:custGeom>
              <a:avLst/>
              <a:gdLst/>
              <a:ahLst/>
              <a:rect l="l" t="t" r="r" b="b"/>
              <a:pathLst>
                <a:path w="309" h="388">
                  <a:moveTo>
                    <a:pt x="272" y="67"/>
                  </a:moveTo>
                  <a:cubicBezTo>
                    <a:pt x="258" y="50"/>
                    <a:pt x="245" y="37"/>
                    <a:pt x="230" y="27"/>
                  </a:cubicBezTo>
                  <a:cubicBezTo>
                    <a:pt x="223" y="20"/>
                    <a:pt x="213" y="16"/>
                    <a:pt x="203" y="13"/>
                  </a:cubicBezTo>
                  <a:cubicBezTo>
                    <a:pt x="193" y="9"/>
                    <a:pt x="184" y="6"/>
                    <a:pt x="173" y="6"/>
                  </a:cubicBezTo>
                  <a:cubicBezTo>
                    <a:pt x="134" y="0"/>
                    <a:pt x="95" y="20"/>
                    <a:pt x="69" y="46"/>
                  </a:cubicBezTo>
                  <a:cubicBezTo>
                    <a:pt x="42" y="73"/>
                    <a:pt x="20" y="111"/>
                    <a:pt x="10" y="150"/>
                  </a:cubicBezTo>
                  <a:cubicBezTo>
                    <a:pt x="0" y="190"/>
                    <a:pt x="3" y="233"/>
                    <a:pt x="14" y="273"/>
                  </a:cubicBezTo>
                  <a:cubicBezTo>
                    <a:pt x="17" y="293"/>
                    <a:pt x="23" y="313"/>
                    <a:pt x="33" y="330"/>
                  </a:cubicBezTo>
                  <a:cubicBezTo>
                    <a:pt x="34" y="332"/>
                    <a:pt x="35" y="335"/>
                    <a:pt x="36" y="337"/>
                  </a:cubicBezTo>
                  <a:cubicBezTo>
                    <a:pt x="36" y="340"/>
                    <a:pt x="36" y="343"/>
                    <a:pt x="36" y="346"/>
                  </a:cubicBezTo>
                  <a:cubicBezTo>
                    <a:pt x="37" y="348"/>
                    <a:pt x="38" y="349"/>
                    <a:pt x="39" y="350"/>
                  </a:cubicBezTo>
                  <a:cubicBezTo>
                    <a:pt x="42" y="353"/>
                    <a:pt x="45" y="356"/>
                    <a:pt x="53" y="359"/>
                  </a:cubicBezTo>
                  <a:cubicBezTo>
                    <a:pt x="62" y="367"/>
                    <a:pt x="69" y="370"/>
                    <a:pt x="78" y="374"/>
                  </a:cubicBezTo>
                  <a:cubicBezTo>
                    <a:pt x="115" y="387"/>
                    <a:pt x="151" y="387"/>
                    <a:pt x="187" y="383"/>
                  </a:cubicBezTo>
                  <a:cubicBezTo>
                    <a:pt x="223" y="377"/>
                    <a:pt x="255" y="367"/>
                    <a:pt x="288" y="350"/>
                  </a:cubicBezTo>
                  <a:cubicBezTo>
                    <a:pt x="255" y="356"/>
                    <a:pt x="219" y="367"/>
                    <a:pt x="187" y="367"/>
                  </a:cubicBezTo>
                  <a:cubicBezTo>
                    <a:pt x="155" y="367"/>
                    <a:pt x="118" y="363"/>
                    <a:pt x="88" y="350"/>
                  </a:cubicBezTo>
                  <a:cubicBezTo>
                    <a:pt x="82" y="346"/>
                    <a:pt x="75" y="343"/>
                    <a:pt x="69" y="337"/>
                  </a:cubicBezTo>
                  <a:cubicBezTo>
                    <a:pt x="66" y="333"/>
                    <a:pt x="62" y="333"/>
                    <a:pt x="62" y="330"/>
                  </a:cubicBezTo>
                  <a:cubicBezTo>
                    <a:pt x="61" y="328"/>
                    <a:pt x="60" y="326"/>
                    <a:pt x="59" y="324"/>
                  </a:cubicBezTo>
                  <a:cubicBezTo>
                    <a:pt x="53" y="306"/>
                    <a:pt x="49" y="290"/>
                    <a:pt x="42" y="273"/>
                  </a:cubicBezTo>
                  <a:cubicBezTo>
                    <a:pt x="36" y="237"/>
                    <a:pt x="33" y="200"/>
                    <a:pt x="42" y="167"/>
                  </a:cubicBezTo>
                  <a:cubicBezTo>
                    <a:pt x="49" y="133"/>
                    <a:pt x="69" y="103"/>
                    <a:pt x="91" y="80"/>
                  </a:cubicBezTo>
                  <a:cubicBezTo>
                    <a:pt x="115" y="56"/>
                    <a:pt x="144" y="40"/>
                    <a:pt x="173" y="43"/>
                  </a:cubicBezTo>
                  <a:cubicBezTo>
                    <a:pt x="181" y="43"/>
                    <a:pt x="190" y="43"/>
                    <a:pt x="197" y="46"/>
                  </a:cubicBezTo>
                  <a:cubicBezTo>
                    <a:pt x="203" y="50"/>
                    <a:pt x="213" y="50"/>
                    <a:pt x="219" y="53"/>
                  </a:cubicBezTo>
                  <a:cubicBezTo>
                    <a:pt x="236" y="59"/>
                    <a:pt x="249" y="70"/>
                    <a:pt x="258" y="83"/>
                  </a:cubicBezTo>
                  <a:cubicBezTo>
                    <a:pt x="282" y="103"/>
                    <a:pt x="298" y="136"/>
                    <a:pt x="308" y="176"/>
                  </a:cubicBezTo>
                  <a:cubicBezTo>
                    <a:pt x="308" y="136"/>
                    <a:pt x="294" y="99"/>
                    <a:pt x="272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"/>
            <p:cNvSpPr/>
            <p:nvPr/>
          </p:nvSpPr>
          <p:spPr>
            <a:xfrm>
              <a:off x="7732440" y="4911840"/>
              <a:ext cx="60120" cy="7524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"/>
            <p:cNvSpPr/>
            <p:nvPr/>
          </p:nvSpPr>
          <p:spPr>
            <a:xfrm>
              <a:off x="7905240" y="4881960"/>
              <a:ext cx="102600" cy="125640"/>
            </a:xfrm>
            <a:custGeom>
              <a:avLst/>
              <a:gdLst/>
              <a:ahLst/>
              <a:rect l="l" t="t" r="r" b="b"/>
              <a:pathLst>
                <a:path w="318" h="419">
                  <a:moveTo>
                    <a:pt x="111" y="41"/>
                  </a:moveTo>
                  <a:cubicBezTo>
                    <a:pt x="209" y="0"/>
                    <a:pt x="274" y="97"/>
                    <a:pt x="290" y="150"/>
                  </a:cubicBezTo>
                  <a:cubicBezTo>
                    <a:pt x="317" y="230"/>
                    <a:pt x="284" y="320"/>
                    <a:pt x="274" y="341"/>
                  </a:cubicBezTo>
                  <a:cubicBezTo>
                    <a:pt x="268" y="354"/>
                    <a:pt x="196" y="418"/>
                    <a:pt x="35" y="357"/>
                  </a:cubicBezTo>
                  <a:cubicBezTo>
                    <a:pt x="39" y="357"/>
                    <a:pt x="0" y="267"/>
                    <a:pt x="16" y="184"/>
                  </a:cubicBezTo>
                  <a:cubicBezTo>
                    <a:pt x="47" y="136"/>
                    <a:pt x="25" y="74"/>
                    <a:pt x="111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"/>
            <p:cNvSpPr/>
            <p:nvPr/>
          </p:nvSpPr>
          <p:spPr>
            <a:xfrm>
              <a:off x="7906680" y="4876200"/>
              <a:ext cx="109080" cy="133920"/>
            </a:xfrm>
            <a:custGeom>
              <a:avLst/>
              <a:gdLst/>
              <a:ahLst/>
              <a:rect l="l" t="t" r="r" b="b"/>
              <a:pathLst>
                <a:path w="309" h="384">
                  <a:moveTo>
                    <a:pt x="49" y="77"/>
                  </a:moveTo>
                  <a:cubicBezTo>
                    <a:pt x="62" y="64"/>
                    <a:pt x="76" y="53"/>
                    <a:pt x="88" y="46"/>
                  </a:cubicBezTo>
                  <a:cubicBezTo>
                    <a:pt x="95" y="43"/>
                    <a:pt x="104" y="40"/>
                    <a:pt x="112" y="40"/>
                  </a:cubicBezTo>
                  <a:cubicBezTo>
                    <a:pt x="118" y="37"/>
                    <a:pt x="128" y="37"/>
                    <a:pt x="134" y="37"/>
                  </a:cubicBezTo>
                  <a:cubicBezTo>
                    <a:pt x="164" y="37"/>
                    <a:pt x="197" y="50"/>
                    <a:pt x="216" y="73"/>
                  </a:cubicBezTo>
                  <a:cubicBezTo>
                    <a:pt x="239" y="96"/>
                    <a:pt x="259" y="130"/>
                    <a:pt x="265" y="160"/>
                  </a:cubicBezTo>
                  <a:cubicBezTo>
                    <a:pt x="271" y="194"/>
                    <a:pt x="271" y="229"/>
                    <a:pt x="265" y="266"/>
                  </a:cubicBezTo>
                  <a:cubicBezTo>
                    <a:pt x="262" y="284"/>
                    <a:pt x="255" y="303"/>
                    <a:pt x="249" y="316"/>
                  </a:cubicBezTo>
                  <a:cubicBezTo>
                    <a:pt x="248" y="319"/>
                    <a:pt x="247" y="321"/>
                    <a:pt x="246" y="324"/>
                  </a:cubicBezTo>
                  <a:cubicBezTo>
                    <a:pt x="243" y="327"/>
                    <a:pt x="239" y="327"/>
                    <a:pt x="239" y="330"/>
                  </a:cubicBezTo>
                  <a:cubicBezTo>
                    <a:pt x="232" y="333"/>
                    <a:pt x="226" y="340"/>
                    <a:pt x="219" y="343"/>
                  </a:cubicBezTo>
                  <a:cubicBezTo>
                    <a:pt x="189" y="356"/>
                    <a:pt x="157" y="364"/>
                    <a:pt x="121" y="359"/>
                  </a:cubicBezTo>
                  <a:cubicBezTo>
                    <a:pt x="88" y="359"/>
                    <a:pt x="52" y="353"/>
                    <a:pt x="19" y="343"/>
                  </a:cubicBezTo>
                  <a:cubicBezTo>
                    <a:pt x="52" y="359"/>
                    <a:pt x="85" y="370"/>
                    <a:pt x="121" y="377"/>
                  </a:cubicBezTo>
                  <a:cubicBezTo>
                    <a:pt x="157" y="383"/>
                    <a:pt x="194" y="380"/>
                    <a:pt x="229" y="367"/>
                  </a:cubicBezTo>
                  <a:cubicBezTo>
                    <a:pt x="239" y="364"/>
                    <a:pt x="246" y="359"/>
                    <a:pt x="255" y="353"/>
                  </a:cubicBezTo>
                  <a:cubicBezTo>
                    <a:pt x="259" y="350"/>
                    <a:pt x="265" y="346"/>
                    <a:pt x="268" y="343"/>
                  </a:cubicBezTo>
                  <a:cubicBezTo>
                    <a:pt x="269" y="342"/>
                    <a:pt x="270" y="341"/>
                    <a:pt x="271" y="340"/>
                  </a:cubicBezTo>
                  <a:cubicBezTo>
                    <a:pt x="272" y="339"/>
                    <a:pt x="273" y="338"/>
                    <a:pt x="275" y="337"/>
                  </a:cubicBezTo>
                  <a:cubicBezTo>
                    <a:pt x="275" y="336"/>
                    <a:pt x="275" y="335"/>
                    <a:pt x="275" y="333"/>
                  </a:cubicBezTo>
                  <a:cubicBezTo>
                    <a:pt x="276" y="332"/>
                    <a:pt x="277" y="331"/>
                    <a:pt x="279" y="330"/>
                  </a:cubicBezTo>
                  <a:cubicBezTo>
                    <a:pt x="285" y="310"/>
                    <a:pt x="292" y="293"/>
                    <a:pt x="298" y="273"/>
                  </a:cubicBezTo>
                  <a:cubicBezTo>
                    <a:pt x="308" y="234"/>
                    <a:pt x="308" y="194"/>
                    <a:pt x="301" y="150"/>
                  </a:cubicBezTo>
                  <a:cubicBezTo>
                    <a:pt x="292" y="110"/>
                    <a:pt x="268" y="73"/>
                    <a:pt x="243" y="46"/>
                  </a:cubicBezTo>
                  <a:cubicBezTo>
                    <a:pt x="213" y="20"/>
                    <a:pt x="177" y="0"/>
                    <a:pt x="137" y="6"/>
                  </a:cubicBezTo>
                  <a:cubicBezTo>
                    <a:pt x="128" y="6"/>
                    <a:pt x="118" y="9"/>
                    <a:pt x="109" y="13"/>
                  </a:cubicBezTo>
                  <a:cubicBezTo>
                    <a:pt x="98" y="17"/>
                    <a:pt x="92" y="20"/>
                    <a:pt x="82" y="27"/>
                  </a:cubicBezTo>
                  <a:cubicBezTo>
                    <a:pt x="66" y="37"/>
                    <a:pt x="52" y="50"/>
                    <a:pt x="39" y="67"/>
                  </a:cubicBezTo>
                  <a:cubicBezTo>
                    <a:pt x="16" y="93"/>
                    <a:pt x="3" y="133"/>
                    <a:pt x="0" y="173"/>
                  </a:cubicBezTo>
                  <a:cubicBezTo>
                    <a:pt x="10" y="136"/>
                    <a:pt x="23" y="99"/>
                    <a:pt x="49" y="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"/>
            <p:cNvSpPr/>
            <p:nvPr/>
          </p:nvSpPr>
          <p:spPr>
            <a:xfrm>
              <a:off x="7921800" y="4911840"/>
              <a:ext cx="60120" cy="7524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"/>
            <p:cNvSpPr/>
            <p:nvPr/>
          </p:nvSpPr>
          <p:spPr>
            <a:xfrm>
              <a:off x="7826400" y="5047200"/>
              <a:ext cx="61200" cy="51840"/>
            </a:xfrm>
            <a:custGeom>
              <a:avLst/>
              <a:gdLst/>
              <a:ahLst/>
              <a:rect l="l" t="t" r="r" b="b"/>
              <a:pathLst>
                <a:path w="174" h="148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"/>
            <p:cNvSpPr/>
            <p:nvPr/>
          </p:nvSpPr>
          <p:spPr>
            <a:xfrm>
              <a:off x="7740360" y="5002560"/>
              <a:ext cx="234720" cy="84600"/>
            </a:xfrm>
            <a:custGeom>
              <a:avLst/>
              <a:gdLst/>
              <a:ahLst/>
              <a:rect l="l" t="t" r="r" b="b"/>
              <a:pathLst>
                <a:path w="656" h="242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"/>
            <p:cNvSpPr/>
            <p:nvPr/>
          </p:nvSpPr>
          <p:spPr>
            <a:xfrm>
              <a:off x="7813440" y="4987080"/>
              <a:ext cx="88920" cy="42120"/>
            </a:xfrm>
            <a:custGeom>
              <a:avLst/>
              <a:gdLst/>
              <a:ahLst/>
              <a:rect l="l" t="t" r="r" b="b"/>
              <a:pathLst>
                <a:path w="269" h="121">
                  <a:moveTo>
                    <a:pt x="134" y="0"/>
                  </a:moveTo>
                  <a:cubicBezTo>
                    <a:pt x="157" y="0"/>
                    <a:pt x="226" y="0"/>
                    <a:pt x="252" y="21"/>
                  </a:cubicBezTo>
                  <a:cubicBezTo>
                    <a:pt x="268" y="34"/>
                    <a:pt x="255" y="67"/>
                    <a:pt x="213" y="98"/>
                  </a:cubicBezTo>
                  <a:cubicBezTo>
                    <a:pt x="183" y="117"/>
                    <a:pt x="156" y="120"/>
                    <a:pt x="137" y="120"/>
                  </a:cubicBezTo>
                  <a:cubicBezTo>
                    <a:pt x="114" y="120"/>
                    <a:pt x="88" y="114"/>
                    <a:pt x="62" y="98"/>
                  </a:cubicBezTo>
                  <a:cubicBezTo>
                    <a:pt x="10" y="67"/>
                    <a:pt x="0" y="34"/>
                    <a:pt x="16" y="21"/>
                  </a:cubicBezTo>
                  <a:cubicBezTo>
                    <a:pt x="39" y="0"/>
                    <a:pt x="111" y="0"/>
                    <a:pt x="13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4" name=""/>
          <p:cNvGrpSpPr/>
          <p:nvPr/>
        </p:nvGrpSpPr>
        <p:grpSpPr>
          <a:xfrm>
            <a:off x="9090000" y="4770000"/>
            <a:ext cx="268920" cy="358920"/>
            <a:chOff x="9090000" y="4770000"/>
            <a:chExt cx="268920" cy="358920"/>
          </a:xfrm>
        </p:grpSpPr>
        <p:sp>
          <p:nvSpPr>
            <p:cNvPr id="475" name=""/>
            <p:cNvSpPr/>
            <p:nvPr/>
          </p:nvSpPr>
          <p:spPr>
            <a:xfrm>
              <a:off x="9312840" y="5016600"/>
              <a:ext cx="46080" cy="51480"/>
            </a:xfrm>
            <a:custGeom>
              <a:avLst/>
              <a:gdLst/>
              <a:ahLst/>
              <a:rect l="l" t="t" r="r" b="b"/>
              <a:pathLst>
                <a:path w="132" h="147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"/>
            <p:cNvSpPr/>
            <p:nvPr/>
          </p:nvSpPr>
          <p:spPr>
            <a:xfrm>
              <a:off x="9261000" y="5010480"/>
              <a:ext cx="81360" cy="104040"/>
            </a:xfrm>
            <a:custGeom>
              <a:avLst/>
              <a:gdLst/>
              <a:ahLst/>
              <a:rect l="l" t="t" r="r" b="b"/>
              <a:pathLst>
                <a:path w="286" h="309">
                  <a:moveTo>
                    <a:pt x="235" y="246"/>
                  </a:moveTo>
                  <a:cubicBezTo>
                    <a:pt x="285" y="57"/>
                    <a:pt x="180" y="82"/>
                    <a:pt x="153" y="0"/>
                  </a:cubicBezTo>
                  <a:cubicBezTo>
                    <a:pt x="114" y="19"/>
                    <a:pt x="75" y="39"/>
                    <a:pt x="36" y="58"/>
                  </a:cubicBezTo>
                  <a:cubicBezTo>
                    <a:pt x="36" y="57"/>
                    <a:pt x="0" y="238"/>
                    <a:pt x="35" y="278"/>
                  </a:cubicBezTo>
                  <a:cubicBezTo>
                    <a:pt x="61" y="308"/>
                    <a:pt x="225" y="284"/>
                    <a:pt x="23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"/>
            <p:cNvSpPr/>
            <p:nvPr/>
          </p:nvSpPr>
          <p:spPr>
            <a:xfrm>
              <a:off x="9266760" y="5069160"/>
              <a:ext cx="47160" cy="24480"/>
            </a:xfrm>
            <a:custGeom>
              <a:avLst/>
              <a:gdLst/>
              <a:ahLst/>
              <a:rect l="l" t="t" r="r" b="b"/>
              <a:pathLst>
                <a:path w="135" h="75">
                  <a:moveTo>
                    <a:pt x="18" y="37"/>
                  </a:moveTo>
                  <a:cubicBezTo>
                    <a:pt x="28" y="27"/>
                    <a:pt x="39" y="17"/>
                    <a:pt x="52" y="12"/>
                  </a:cubicBezTo>
                  <a:cubicBezTo>
                    <a:pt x="79" y="0"/>
                    <a:pt x="109" y="0"/>
                    <a:pt x="134" y="10"/>
                  </a:cubicBezTo>
                  <a:cubicBezTo>
                    <a:pt x="107" y="10"/>
                    <a:pt x="82" y="12"/>
                    <a:pt x="58" y="24"/>
                  </a:cubicBezTo>
                  <a:cubicBezTo>
                    <a:pt x="46" y="28"/>
                    <a:pt x="35" y="35"/>
                    <a:pt x="25" y="44"/>
                  </a:cubicBezTo>
                  <a:cubicBezTo>
                    <a:pt x="17" y="52"/>
                    <a:pt x="6" y="62"/>
                    <a:pt x="0" y="74"/>
                  </a:cubicBezTo>
                  <a:cubicBezTo>
                    <a:pt x="2" y="60"/>
                    <a:pt x="9" y="47"/>
                    <a:pt x="1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"/>
            <p:cNvSpPr/>
            <p:nvPr/>
          </p:nvSpPr>
          <p:spPr>
            <a:xfrm>
              <a:off x="9207360" y="5002200"/>
              <a:ext cx="68400" cy="126720"/>
            </a:xfrm>
            <a:custGeom>
              <a:avLst/>
              <a:gdLst/>
              <a:ahLst/>
              <a:rect l="l" t="t" r="r" b="b"/>
              <a:pathLst>
                <a:path w="215" h="364">
                  <a:moveTo>
                    <a:pt x="175" y="333"/>
                  </a:moveTo>
                  <a:cubicBezTo>
                    <a:pt x="214" y="291"/>
                    <a:pt x="213" y="106"/>
                    <a:pt x="214" y="15"/>
                  </a:cubicBezTo>
                  <a:cubicBezTo>
                    <a:pt x="158" y="10"/>
                    <a:pt x="103" y="5"/>
                    <a:pt x="47" y="0"/>
                  </a:cubicBezTo>
                  <a:cubicBezTo>
                    <a:pt x="46" y="0"/>
                    <a:pt x="0" y="293"/>
                    <a:pt x="33" y="333"/>
                  </a:cubicBezTo>
                  <a:cubicBezTo>
                    <a:pt x="57" y="363"/>
                    <a:pt x="147" y="362"/>
                    <a:pt x="175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"/>
            <p:cNvSpPr/>
            <p:nvPr/>
          </p:nvSpPr>
          <p:spPr>
            <a:xfrm>
              <a:off x="9145800" y="5002200"/>
              <a:ext cx="68760" cy="126720"/>
            </a:xfrm>
            <a:custGeom>
              <a:avLst/>
              <a:gdLst/>
              <a:ahLst/>
              <a:rect l="l" t="t" r="r" b="b"/>
              <a:pathLst>
                <a:path w="216" h="36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"/>
            <p:cNvSpPr/>
            <p:nvPr/>
          </p:nvSpPr>
          <p:spPr>
            <a:xfrm>
              <a:off x="9208800" y="5070240"/>
              <a:ext cx="3960" cy="50760"/>
            </a:xfrm>
            <a:custGeom>
              <a:avLst/>
              <a:gdLst/>
              <a:ahLst/>
              <a:rect l="l" t="t" r="r" b="b"/>
              <a:pathLst>
                <a:path w="15" h="145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"/>
            <p:cNvSpPr/>
            <p:nvPr/>
          </p:nvSpPr>
          <p:spPr>
            <a:xfrm>
              <a:off x="9158400" y="4997520"/>
              <a:ext cx="105120" cy="102960"/>
            </a:xfrm>
            <a:custGeom>
              <a:avLst/>
              <a:gdLst/>
              <a:ahLst/>
              <a:rect l="l" t="t" r="r" b="b"/>
              <a:pathLst>
                <a:path w="296" h="290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"/>
            <p:cNvSpPr/>
            <p:nvPr/>
          </p:nvSpPr>
          <p:spPr>
            <a:xfrm>
              <a:off x="9252720" y="4770000"/>
              <a:ext cx="79200" cy="156600"/>
            </a:xfrm>
            <a:custGeom>
              <a:avLst/>
              <a:gdLst/>
              <a:ahLst/>
              <a:rect l="l" t="t" r="r" b="b"/>
              <a:pathLst>
                <a:path w="249" h="443">
                  <a:moveTo>
                    <a:pt x="20" y="196"/>
                  </a:moveTo>
                  <a:cubicBezTo>
                    <a:pt x="12" y="371"/>
                    <a:pt x="7" y="345"/>
                    <a:pt x="0" y="420"/>
                  </a:cubicBezTo>
                  <a:cubicBezTo>
                    <a:pt x="31" y="427"/>
                    <a:pt x="61" y="435"/>
                    <a:pt x="92" y="442"/>
                  </a:cubicBezTo>
                  <a:cubicBezTo>
                    <a:pt x="130" y="376"/>
                    <a:pt x="87" y="426"/>
                    <a:pt x="206" y="242"/>
                  </a:cubicBezTo>
                  <a:cubicBezTo>
                    <a:pt x="248" y="174"/>
                    <a:pt x="203" y="15"/>
                    <a:pt x="176" y="4"/>
                  </a:cubicBezTo>
                  <a:cubicBezTo>
                    <a:pt x="160" y="0"/>
                    <a:pt x="23" y="106"/>
                    <a:pt x="20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"/>
            <p:cNvSpPr/>
            <p:nvPr/>
          </p:nvSpPr>
          <p:spPr>
            <a:xfrm>
              <a:off x="9259200" y="4801680"/>
              <a:ext cx="56880" cy="123840"/>
            </a:xfrm>
            <a:custGeom>
              <a:avLst/>
              <a:gdLst/>
              <a:ahLst/>
              <a:rect l="l" t="t" r="r" b="b"/>
              <a:pathLst>
                <a:path w="174" h="353">
                  <a:moveTo>
                    <a:pt x="42" y="119"/>
                  </a:moveTo>
                  <a:cubicBezTo>
                    <a:pt x="10" y="289"/>
                    <a:pt x="14" y="264"/>
                    <a:pt x="0" y="337"/>
                  </a:cubicBezTo>
                  <a:cubicBezTo>
                    <a:pt x="20" y="342"/>
                    <a:pt x="41" y="347"/>
                    <a:pt x="61" y="352"/>
                  </a:cubicBezTo>
                  <a:cubicBezTo>
                    <a:pt x="90" y="283"/>
                    <a:pt x="61" y="340"/>
                    <a:pt x="149" y="145"/>
                  </a:cubicBezTo>
                  <a:cubicBezTo>
                    <a:pt x="173" y="95"/>
                    <a:pt x="159" y="14"/>
                    <a:pt x="134" y="5"/>
                  </a:cubicBezTo>
                  <a:cubicBezTo>
                    <a:pt x="118" y="0"/>
                    <a:pt x="54" y="49"/>
                    <a:pt x="4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"/>
            <p:cNvSpPr/>
            <p:nvPr/>
          </p:nvSpPr>
          <p:spPr>
            <a:xfrm>
              <a:off x="9090000" y="4770000"/>
              <a:ext cx="79200" cy="156600"/>
            </a:xfrm>
            <a:custGeom>
              <a:avLst/>
              <a:gdLst/>
              <a:ahLst/>
              <a:rect l="l" t="t" r="r" b="b"/>
              <a:pathLst>
                <a:path w="250" h="443">
                  <a:moveTo>
                    <a:pt x="229" y="196"/>
                  </a:moveTo>
                  <a:cubicBezTo>
                    <a:pt x="237" y="371"/>
                    <a:pt x="242" y="345"/>
                    <a:pt x="249" y="420"/>
                  </a:cubicBezTo>
                  <a:cubicBezTo>
                    <a:pt x="218" y="427"/>
                    <a:pt x="188" y="435"/>
                    <a:pt x="157" y="442"/>
                  </a:cubicBezTo>
                  <a:cubicBezTo>
                    <a:pt x="120" y="376"/>
                    <a:pt x="162" y="426"/>
                    <a:pt x="44" y="242"/>
                  </a:cubicBezTo>
                  <a:cubicBezTo>
                    <a:pt x="0" y="174"/>
                    <a:pt x="48" y="15"/>
                    <a:pt x="73" y="4"/>
                  </a:cubicBezTo>
                  <a:cubicBezTo>
                    <a:pt x="90" y="0"/>
                    <a:pt x="226" y="106"/>
                    <a:pt x="229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"/>
            <p:cNvSpPr/>
            <p:nvPr/>
          </p:nvSpPr>
          <p:spPr>
            <a:xfrm>
              <a:off x="9105480" y="4801680"/>
              <a:ext cx="57240" cy="124560"/>
            </a:xfrm>
            <a:custGeom>
              <a:avLst/>
              <a:gdLst/>
              <a:ahLst/>
              <a:rect l="l" t="t" r="r" b="b"/>
              <a:pathLst>
                <a:path w="174" h="355">
                  <a:moveTo>
                    <a:pt x="132" y="119"/>
                  </a:moveTo>
                  <a:cubicBezTo>
                    <a:pt x="163" y="289"/>
                    <a:pt x="159" y="264"/>
                    <a:pt x="173" y="337"/>
                  </a:cubicBezTo>
                  <a:cubicBezTo>
                    <a:pt x="153" y="342"/>
                    <a:pt x="134" y="348"/>
                    <a:pt x="114" y="354"/>
                  </a:cubicBezTo>
                  <a:cubicBezTo>
                    <a:pt x="84" y="285"/>
                    <a:pt x="114" y="342"/>
                    <a:pt x="24" y="147"/>
                  </a:cubicBezTo>
                  <a:cubicBezTo>
                    <a:pt x="0" y="95"/>
                    <a:pt x="12" y="14"/>
                    <a:pt x="39" y="5"/>
                  </a:cubicBezTo>
                  <a:cubicBezTo>
                    <a:pt x="55" y="0"/>
                    <a:pt x="118" y="49"/>
                    <a:pt x="13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"/>
            <p:cNvSpPr/>
            <p:nvPr/>
          </p:nvSpPr>
          <p:spPr>
            <a:xfrm>
              <a:off x="9103320" y="4866120"/>
              <a:ext cx="215280" cy="191160"/>
            </a:xfrm>
            <a:custGeom>
              <a:avLst/>
              <a:gdLst/>
              <a:ahLst/>
              <a:rect l="l" t="t" r="r" b="b"/>
              <a:pathLst>
                <a:path w="732" h="535">
                  <a:moveTo>
                    <a:pt x="366" y="0"/>
                  </a:moveTo>
                  <a:cubicBezTo>
                    <a:pt x="531" y="0"/>
                    <a:pt x="607" y="71"/>
                    <a:pt x="607" y="171"/>
                  </a:cubicBezTo>
                  <a:cubicBezTo>
                    <a:pt x="607" y="254"/>
                    <a:pt x="731" y="378"/>
                    <a:pt x="620" y="459"/>
                  </a:cubicBezTo>
                  <a:cubicBezTo>
                    <a:pt x="565" y="499"/>
                    <a:pt x="474" y="534"/>
                    <a:pt x="366" y="534"/>
                  </a:cubicBezTo>
                  <a:cubicBezTo>
                    <a:pt x="258" y="534"/>
                    <a:pt x="166" y="499"/>
                    <a:pt x="111" y="459"/>
                  </a:cubicBezTo>
                  <a:cubicBezTo>
                    <a:pt x="0" y="376"/>
                    <a:pt x="124" y="254"/>
                    <a:pt x="124" y="171"/>
                  </a:cubicBezTo>
                  <a:cubicBezTo>
                    <a:pt x="124" y="71"/>
                    <a:pt x="199" y="0"/>
                    <a:pt x="36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"/>
            <p:cNvSpPr/>
            <p:nvPr/>
          </p:nvSpPr>
          <p:spPr>
            <a:xfrm>
              <a:off x="9116280" y="4892400"/>
              <a:ext cx="187920" cy="158400"/>
            </a:xfrm>
            <a:custGeom>
              <a:avLst/>
              <a:gdLst/>
              <a:ahLst/>
              <a:rect l="l" t="t" r="r" b="b"/>
              <a:pathLst>
                <a:path w="574" h="449">
                  <a:moveTo>
                    <a:pt x="310" y="20"/>
                  </a:moveTo>
                  <a:cubicBezTo>
                    <a:pt x="295" y="0"/>
                    <a:pt x="281" y="0"/>
                    <a:pt x="268" y="20"/>
                  </a:cubicBezTo>
                  <a:cubicBezTo>
                    <a:pt x="232" y="65"/>
                    <a:pt x="179" y="161"/>
                    <a:pt x="175" y="241"/>
                  </a:cubicBezTo>
                  <a:cubicBezTo>
                    <a:pt x="113" y="233"/>
                    <a:pt x="43" y="236"/>
                    <a:pt x="28" y="270"/>
                  </a:cubicBezTo>
                  <a:cubicBezTo>
                    <a:pt x="0" y="336"/>
                    <a:pt x="131" y="448"/>
                    <a:pt x="287" y="448"/>
                  </a:cubicBezTo>
                  <a:cubicBezTo>
                    <a:pt x="444" y="448"/>
                    <a:pt x="573" y="336"/>
                    <a:pt x="546" y="270"/>
                  </a:cubicBezTo>
                  <a:cubicBezTo>
                    <a:pt x="534" y="236"/>
                    <a:pt x="463" y="233"/>
                    <a:pt x="402" y="241"/>
                  </a:cubicBezTo>
                  <a:cubicBezTo>
                    <a:pt x="399" y="161"/>
                    <a:pt x="344" y="65"/>
                    <a:pt x="310" y="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"/>
            <p:cNvSpPr/>
            <p:nvPr/>
          </p:nvSpPr>
          <p:spPr>
            <a:xfrm>
              <a:off x="9166680" y="5006520"/>
              <a:ext cx="88200" cy="31680"/>
            </a:xfrm>
            <a:custGeom>
              <a:avLst/>
              <a:gdLst/>
              <a:ahLst/>
              <a:rect l="l" t="t" r="r" b="b"/>
              <a:pathLst>
                <a:path w="264" h="92">
                  <a:moveTo>
                    <a:pt x="205" y="32"/>
                  </a:moveTo>
                  <a:cubicBezTo>
                    <a:pt x="187" y="34"/>
                    <a:pt x="167" y="29"/>
                    <a:pt x="153" y="19"/>
                  </a:cubicBezTo>
                  <a:cubicBezTo>
                    <a:pt x="144" y="14"/>
                    <a:pt x="138" y="8"/>
                    <a:pt x="131" y="0"/>
                  </a:cubicBezTo>
                  <a:cubicBezTo>
                    <a:pt x="126" y="8"/>
                    <a:pt x="118" y="14"/>
                    <a:pt x="110" y="19"/>
                  </a:cubicBezTo>
                  <a:cubicBezTo>
                    <a:pt x="93" y="29"/>
                    <a:pt x="75" y="35"/>
                    <a:pt x="57" y="32"/>
                  </a:cubicBezTo>
                  <a:cubicBezTo>
                    <a:pt x="39" y="32"/>
                    <a:pt x="22" y="26"/>
                    <a:pt x="8" y="14"/>
                  </a:cubicBezTo>
                  <a:cubicBezTo>
                    <a:pt x="0" y="8"/>
                    <a:pt x="43" y="91"/>
                    <a:pt x="131" y="91"/>
                  </a:cubicBezTo>
                  <a:cubicBezTo>
                    <a:pt x="220" y="91"/>
                    <a:pt x="263" y="8"/>
                    <a:pt x="254" y="14"/>
                  </a:cubicBezTo>
                  <a:cubicBezTo>
                    <a:pt x="241" y="25"/>
                    <a:pt x="223" y="31"/>
                    <a:pt x="205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"/>
            <p:cNvSpPr/>
            <p:nvPr/>
          </p:nvSpPr>
          <p:spPr>
            <a:xfrm>
              <a:off x="9235080" y="4915800"/>
              <a:ext cx="51480" cy="62280"/>
            </a:xfrm>
            <a:custGeom>
              <a:avLst/>
              <a:gdLst/>
              <a:ahLst/>
              <a:rect l="l" t="t" r="r" b="b"/>
              <a:pathLst>
                <a:path w="162" h="210">
                  <a:moveTo>
                    <a:pt x="57" y="21"/>
                  </a:moveTo>
                  <a:cubicBezTo>
                    <a:pt x="106" y="0"/>
                    <a:pt x="140" y="49"/>
                    <a:pt x="147" y="76"/>
                  </a:cubicBezTo>
                  <a:cubicBezTo>
                    <a:pt x="161" y="116"/>
                    <a:pt x="144" y="161"/>
                    <a:pt x="140" y="170"/>
                  </a:cubicBezTo>
                  <a:cubicBezTo>
                    <a:pt x="136" y="178"/>
                    <a:pt x="100" y="209"/>
                    <a:pt x="19" y="179"/>
                  </a:cubicBezTo>
                  <a:cubicBezTo>
                    <a:pt x="21" y="179"/>
                    <a:pt x="0" y="135"/>
                    <a:pt x="9" y="92"/>
                  </a:cubicBezTo>
                  <a:cubicBezTo>
                    <a:pt x="25" y="69"/>
                    <a:pt x="15" y="37"/>
                    <a:pt x="57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"/>
            <p:cNvSpPr/>
            <p:nvPr/>
          </p:nvSpPr>
          <p:spPr>
            <a:xfrm>
              <a:off x="9236160" y="4912920"/>
              <a:ext cx="53640" cy="66960"/>
            </a:xfrm>
            <a:custGeom>
              <a:avLst/>
              <a:gdLst/>
              <a:ahLst/>
              <a:rect l="l" t="t" r="r" b="b"/>
              <a:pathLst>
                <a:path w="155" h="194">
                  <a:moveTo>
                    <a:pt x="18" y="33"/>
                  </a:moveTo>
                  <a:cubicBezTo>
                    <a:pt x="25" y="25"/>
                    <a:pt x="31" y="18"/>
                    <a:pt x="39" y="13"/>
                  </a:cubicBezTo>
                  <a:cubicBezTo>
                    <a:pt x="43" y="10"/>
                    <a:pt x="48" y="8"/>
                    <a:pt x="52" y="7"/>
                  </a:cubicBezTo>
                  <a:cubicBezTo>
                    <a:pt x="58" y="5"/>
                    <a:pt x="63" y="4"/>
                    <a:pt x="67" y="4"/>
                  </a:cubicBezTo>
                  <a:cubicBezTo>
                    <a:pt x="87" y="0"/>
                    <a:pt x="107" y="10"/>
                    <a:pt x="120" y="23"/>
                  </a:cubicBezTo>
                  <a:cubicBezTo>
                    <a:pt x="133" y="36"/>
                    <a:pt x="144" y="55"/>
                    <a:pt x="149" y="75"/>
                  </a:cubicBezTo>
                  <a:cubicBezTo>
                    <a:pt x="154" y="95"/>
                    <a:pt x="152" y="116"/>
                    <a:pt x="148" y="137"/>
                  </a:cubicBezTo>
                  <a:cubicBezTo>
                    <a:pt x="146" y="146"/>
                    <a:pt x="143" y="156"/>
                    <a:pt x="137" y="165"/>
                  </a:cubicBezTo>
                  <a:cubicBezTo>
                    <a:pt x="137" y="166"/>
                    <a:pt x="137" y="167"/>
                    <a:pt x="136" y="168"/>
                  </a:cubicBezTo>
                  <a:cubicBezTo>
                    <a:pt x="136" y="170"/>
                    <a:pt x="136" y="172"/>
                    <a:pt x="136" y="174"/>
                  </a:cubicBezTo>
                  <a:cubicBezTo>
                    <a:pt x="136" y="174"/>
                    <a:pt x="135" y="174"/>
                    <a:pt x="134" y="175"/>
                  </a:cubicBezTo>
                  <a:cubicBezTo>
                    <a:pt x="133" y="177"/>
                    <a:pt x="131" y="178"/>
                    <a:pt x="128" y="180"/>
                  </a:cubicBezTo>
                  <a:cubicBezTo>
                    <a:pt x="124" y="183"/>
                    <a:pt x="120" y="184"/>
                    <a:pt x="115" y="187"/>
                  </a:cubicBezTo>
                  <a:cubicBezTo>
                    <a:pt x="97" y="193"/>
                    <a:pt x="79" y="193"/>
                    <a:pt x="61" y="191"/>
                  </a:cubicBezTo>
                  <a:cubicBezTo>
                    <a:pt x="43" y="188"/>
                    <a:pt x="27" y="183"/>
                    <a:pt x="10" y="175"/>
                  </a:cubicBezTo>
                  <a:cubicBezTo>
                    <a:pt x="27" y="178"/>
                    <a:pt x="44" y="183"/>
                    <a:pt x="61" y="183"/>
                  </a:cubicBezTo>
                  <a:cubicBezTo>
                    <a:pt x="77" y="183"/>
                    <a:pt x="95" y="181"/>
                    <a:pt x="110" y="175"/>
                  </a:cubicBezTo>
                  <a:cubicBezTo>
                    <a:pt x="113" y="174"/>
                    <a:pt x="116" y="171"/>
                    <a:pt x="120" y="168"/>
                  </a:cubicBezTo>
                  <a:cubicBezTo>
                    <a:pt x="122" y="166"/>
                    <a:pt x="124" y="166"/>
                    <a:pt x="124" y="165"/>
                  </a:cubicBezTo>
                  <a:cubicBezTo>
                    <a:pt x="124" y="164"/>
                    <a:pt x="124" y="163"/>
                    <a:pt x="125" y="162"/>
                  </a:cubicBezTo>
                  <a:cubicBezTo>
                    <a:pt x="128" y="153"/>
                    <a:pt x="130" y="144"/>
                    <a:pt x="133" y="137"/>
                  </a:cubicBezTo>
                  <a:cubicBezTo>
                    <a:pt x="136" y="118"/>
                    <a:pt x="137" y="100"/>
                    <a:pt x="133" y="83"/>
                  </a:cubicBezTo>
                  <a:cubicBezTo>
                    <a:pt x="130" y="66"/>
                    <a:pt x="120" y="51"/>
                    <a:pt x="109" y="39"/>
                  </a:cubicBezTo>
                  <a:cubicBezTo>
                    <a:pt x="97" y="29"/>
                    <a:pt x="82" y="20"/>
                    <a:pt x="67" y="22"/>
                  </a:cubicBezTo>
                  <a:cubicBezTo>
                    <a:pt x="64" y="22"/>
                    <a:pt x="60" y="21"/>
                    <a:pt x="56" y="23"/>
                  </a:cubicBezTo>
                  <a:cubicBezTo>
                    <a:pt x="53" y="25"/>
                    <a:pt x="48" y="25"/>
                    <a:pt x="45" y="26"/>
                  </a:cubicBezTo>
                  <a:cubicBezTo>
                    <a:pt x="36" y="30"/>
                    <a:pt x="30" y="35"/>
                    <a:pt x="25" y="42"/>
                  </a:cubicBezTo>
                  <a:cubicBezTo>
                    <a:pt x="14" y="51"/>
                    <a:pt x="5" y="69"/>
                    <a:pt x="0" y="88"/>
                  </a:cubicBezTo>
                  <a:cubicBezTo>
                    <a:pt x="0" y="69"/>
                    <a:pt x="6" y="50"/>
                    <a:pt x="18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"/>
            <p:cNvSpPr/>
            <p:nvPr/>
          </p:nvSpPr>
          <p:spPr>
            <a:xfrm>
              <a:off x="9243360" y="4930920"/>
              <a:ext cx="29520" cy="3708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"/>
            <p:cNvSpPr/>
            <p:nvPr/>
          </p:nvSpPr>
          <p:spPr>
            <a:xfrm>
              <a:off x="9135360" y="4915800"/>
              <a:ext cx="51120" cy="62280"/>
            </a:xfrm>
            <a:custGeom>
              <a:avLst/>
              <a:gdLst/>
              <a:ahLst/>
              <a:rect l="l" t="t" r="r" b="b"/>
              <a:pathLst>
                <a:path w="160" h="210">
                  <a:moveTo>
                    <a:pt x="103" y="21"/>
                  </a:moveTo>
                  <a:cubicBezTo>
                    <a:pt x="54" y="0"/>
                    <a:pt x="21" y="49"/>
                    <a:pt x="13" y="76"/>
                  </a:cubicBezTo>
                  <a:cubicBezTo>
                    <a:pt x="0" y="116"/>
                    <a:pt x="16" y="161"/>
                    <a:pt x="21" y="170"/>
                  </a:cubicBezTo>
                  <a:cubicBezTo>
                    <a:pt x="25" y="178"/>
                    <a:pt x="60" y="209"/>
                    <a:pt x="141" y="179"/>
                  </a:cubicBezTo>
                  <a:cubicBezTo>
                    <a:pt x="139" y="179"/>
                    <a:pt x="159" y="135"/>
                    <a:pt x="151" y="92"/>
                  </a:cubicBezTo>
                  <a:cubicBezTo>
                    <a:pt x="135" y="69"/>
                    <a:pt x="146" y="37"/>
                    <a:pt x="103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"/>
            <p:cNvSpPr/>
            <p:nvPr/>
          </p:nvSpPr>
          <p:spPr>
            <a:xfrm>
              <a:off x="9131400" y="4913280"/>
              <a:ext cx="54360" cy="66240"/>
            </a:xfrm>
            <a:custGeom>
              <a:avLst/>
              <a:gdLst/>
              <a:ahLst/>
              <a:rect l="l" t="t" r="r" b="b"/>
              <a:pathLst>
                <a:path w="156" h="193">
                  <a:moveTo>
                    <a:pt x="130" y="38"/>
                  </a:moveTo>
                  <a:cubicBezTo>
                    <a:pt x="124" y="32"/>
                    <a:pt x="117" y="27"/>
                    <a:pt x="110" y="24"/>
                  </a:cubicBezTo>
                  <a:cubicBezTo>
                    <a:pt x="107" y="22"/>
                    <a:pt x="102" y="21"/>
                    <a:pt x="99" y="21"/>
                  </a:cubicBezTo>
                  <a:cubicBezTo>
                    <a:pt x="96" y="19"/>
                    <a:pt x="91" y="19"/>
                    <a:pt x="87" y="19"/>
                  </a:cubicBezTo>
                  <a:cubicBezTo>
                    <a:pt x="72" y="19"/>
                    <a:pt x="56" y="25"/>
                    <a:pt x="46" y="37"/>
                  </a:cubicBezTo>
                  <a:cubicBezTo>
                    <a:pt x="35" y="49"/>
                    <a:pt x="24" y="65"/>
                    <a:pt x="21" y="80"/>
                  </a:cubicBezTo>
                  <a:cubicBezTo>
                    <a:pt x="18" y="97"/>
                    <a:pt x="18" y="115"/>
                    <a:pt x="21" y="134"/>
                  </a:cubicBezTo>
                  <a:cubicBezTo>
                    <a:pt x="23" y="142"/>
                    <a:pt x="27" y="152"/>
                    <a:pt x="30" y="158"/>
                  </a:cubicBezTo>
                  <a:cubicBezTo>
                    <a:pt x="31" y="159"/>
                    <a:pt x="31" y="161"/>
                    <a:pt x="32" y="162"/>
                  </a:cubicBezTo>
                  <a:cubicBezTo>
                    <a:pt x="33" y="164"/>
                    <a:pt x="35" y="164"/>
                    <a:pt x="35" y="165"/>
                  </a:cubicBezTo>
                  <a:cubicBezTo>
                    <a:pt x="38" y="167"/>
                    <a:pt x="42" y="170"/>
                    <a:pt x="45" y="172"/>
                  </a:cubicBezTo>
                  <a:cubicBezTo>
                    <a:pt x="60" y="179"/>
                    <a:pt x="76" y="182"/>
                    <a:pt x="94" y="180"/>
                  </a:cubicBezTo>
                  <a:cubicBezTo>
                    <a:pt x="110" y="180"/>
                    <a:pt x="128" y="177"/>
                    <a:pt x="145" y="172"/>
                  </a:cubicBezTo>
                  <a:cubicBezTo>
                    <a:pt x="128" y="180"/>
                    <a:pt x="112" y="185"/>
                    <a:pt x="94" y="189"/>
                  </a:cubicBezTo>
                  <a:cubicBezTo>
                    <a:pt x="76" y="192"/>
                    <a:pt x="58" y="190"/>
                    <a:pt x="39" y="183"/>
                  </a:cubicBezTo>
                  <a:cubicBezTo>
                    <a:pt x="35" y="182"/>
                    <a:pt x="32" y="180"/>
                    <a:pt x="27" y="177"/>
                  </a:cubicBezTo>
                  <a:cubicBezTo>
                    <a:pt x="24" y="176"/>
                    <a:pt x="21" y="174"/>
                    <a:pt x="20" y="172"/>
                  </a:cubicBezTo>
                  <a:cubicBezTo>
                    <a:pt x="20" y="172"/>
                    <a:pt x="19" y="171"/>
                    <a:pt x="18" y="170"/>
                  </a:cubicBezTo>
                  <a:cubicBezTo>
                    <a:pt x="18" y="170"/>
                    <a:pt x="17" y="169"/>
                    <a:pt x="17" y="168"/>
                  </a:cubicBezTo>
                  <a:lnTo>
                    <a:pt x="17" y="167"/>
                  </a:lnTo>
                  <a:cubicBezTo>
                    <a:pt x="16" y="166"/>
                    <a:pt x="16" y="166"/>
                    <a:pt x="15" y="165"/>
                  </a:cubicBezTo>
                  <a:cubicBezTo>
                    <a:pt x="12" y="155"/>
                    <a:pt x="9" y="146"/>
                    <a:pt x="5" y="137"/>
                  </a:cubicBezTo>
                  <a:cubicBezTo>
                    <a:pt x="0" y="117"/>
                    <a:pt x="0" y="97"/>
                    <a:pt x="3" y="75"/>
                  </a:cubicBezTo>
                  <a:cubicBezTo>
                    <a:pt x="9" y="56"/>
                    <a:pt x="20" y="37"/>
                    <a:pt x="33" y="24"/>
                  </a:cubicBezTo>
                  <a:cubicBezTo>
                    <a:pt x="48" y="10"/>
                    <a:pt x="66" y="0"/>
                    <a:pt x="85" y="4"/>
                  </a:cubicBezTo>
                  <a:cubicBezTo>
                    <a:pt x="91" y="4"/>
                    <a:pt x="96" y="6"/>
                    <a:pt x="100" y="7"/>
                  </a:cubicBezTo>
                  <a:cubicBezTo>
                    <a:pt x="105" y="9"/>
                    <a:pt x="109" y="10"/>
                    <a:pt x="114" y="13"/>
                  </a:cubicBezTo>
                  <a:cubicBezTo>
                    <a:pt x="121" y="19"/>
                    <a:pt x="128" y="25"/>
                    <a:pt x="135" y="34"/>
                  </a:cubicBezTo>
                  <a:cubicBezTo>
                    <a:pt x="146" y="47"/>
                    <a:pt x="152" y="67"/>
                    <a:pt x="155" y="87"/>
                  </a:cubicBezTo>
                  <a:cubicBezTo>
                    <a:pt x="149" y="69"/>
                    <a:pt x="143" y="50"/>
                    <a:pt x="130" y="3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"/>
            <p:cNvSpPr/>
            <p:nvPr/>
          </p:nvSpPr>
          <p:spPr>
            <a:xfrm>
              <a:off x="9148320" y="4930920"/>
              <a:ext cx="29520" cy="3708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"/>
            <p:cNvSpPr/>
            <p:nvPr/>
          </p:nvSpPr>
          <p:spPr>
            <a:xfrm>
              <a:off x="9195480" y="4998600"/>
              <a:ext cx="30240" cy="25200"/>
            </a:xfrm>
            <a:custGeom>
              <a:avLst/>
              <a:gdLst/>
              <a:ahLst/>
              <a:rect l="l" t="t" r="r" b="b"/>
              <a:pathLst>
                <a:path w="88" h="74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"/>
            <p:cNvSpPr/>
            <p:nvPr/>
          </p:nvSpPr>
          <p:spPr>
            <a:xfrm>
              <a:off x="9151560" y="4976640"/>
              <a:ext cx="117000" cy="41400"/>
            </a:xfrm>
            <a:custGeom>
              <a:avLst/>
              <a:gdLst/>
              <a:ahLst/>
              <a:rect l="l" t="t" r="r" b="b"/>
              <a:pathLst>
                <a:path w="329" h="120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"/>
            <p:cNvSpPr/>
            <p:nvPr/>
          </p:nvSpPr>
          <p:spPr>
            <a:xfrm>
              <a:off x="9188280" y="4968720"/>
              <a:ext cx="43920" cy="20520"/>
            </a:xfrm>
            <a:custGeom>
              <a:avLst/>
              <a:gdLst/>
              <a:ahLst/>
              <a:rect l="l" t="t" r="r" b="b"/>
              <a:pathLst>
                <a:path w="135" h="61">
                  <a:moveTo>
                    <a:pt x="67" y="0"/>
                  </a:moveTo>
                  <a:cubicBezTo>
                    <a:pt x="56" y="0"/>
                    <a:pt x="21" y="0"/>
                    <a:pt x="9" y="10"/>
                  </a:cubicBezTo>
                  <a:cubicBezTo>
                    <a:pt x="0" y="16"/>
                    <a:pt x="7" y="32"/>
                    <a:pt x="28" y="48"/>
                  </a:cubicBezTo>
                  <a:cubicBezTo>
                    <a:pt x="43" y="58"/>
                    <a:pt x="56" y="60"/>
                    <a:pt x="66" y="60"/>
                  </a:cubicBezTo>
                  <a:cubicBezTo>
                    <a:pt x="77" y="60"/>
                    <a:pt x="91" y="56"/>
                    <a:pt x="104" y="48"/>
                  </a:cubicBezTo>
                  <a:cubicBezTo>
                    <a:pt x="130" y="32"/>
                    <a:pt x="134" y="16"/>
                    <a:pt x="126" y="10"/>
                  </a:cubicBezTo>
                  <a:cubicBezTo>
                    <a:pt x="115" y="0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"/>
          <p:cNvSpPr/>
          <p:nvPr/>
        </p:nvSpPr>
        <p:spPr>
          <a:xfrm>
            <a:off x="0" y="5040000"/>
            <a:ext cx="10078920" cy="62892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7" name=""/>
          <p:cNvGrpSpPr/>
          <p:nvPr/>
        </p:nvGrpSpPr>
        <p:grpSpPr>
          <a:xfrm>
            <a:off x="7560000" y="4590000"/>
            <a:ext cx="538920" cy="718920"/>
            <a:chOff x="7560000" y="4590000"/>
            <a:chExt cx="538920" cy="718920"/>
          </a:xfrm>
        </p:grpSpPr>
        <p:sp>
          <p:nvSpPr>
            <p:cNvPr id="538" name=""/>
            <p:cNvSpPr/>
            <p:nvPr/>
          </p:nvSpPr>
          <p:spPr>
            <a:xfrm>
              <a:off x="7560000" y="5083560"/>
              <a:ext cx="93600" cy="104400"/>
            </a:xfrm>
            <a:custGeom>
              <a:avLst/>
              <a:gdLst/>
              <a:ahLst/>
              <a:rect l="l" t="t" r="r" b="b"/>
              <a:pathLst>
                <a:path w="264" h="294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"/>
            <p:cNvSpPr/>
            <p:nvPr/>
          </p:nvSpPr>
          <p:spPr>
            <a:xfrm>
              <a:off x="7594200" y="5071320"/>
              <a:ext cx="162720" cy="208800"/>
            </a:xfrm>
            <a:custGeom>
              <a:avLst/>
              <a:gdLst/>
              <a:ahLst/>
              <a:rect l="l" t="t" r="r" b="b"/>
              <a:pathLst>
                <a:path w="567" h="617">
                  <a:moveTo>
                    <a:pt x="98" y="490"/>
                  </a:moveTo>
                  <a:cubicBezTo>
                    <a:pt x="0" y="113"/>
                    <a:pt x="207" y="163"/>
                    <a:pt x="262" y="0"/>
                  </a:cubicBezTo>
                  <a:cubicBezTo>
                    <a:pt x="339" y="39"/>
                    <a:pt x="417" y="77"/>
                    <a:pt x="495" y="116"/>
                  </a:cubicBezTo>
                  <a:cubicBezTo>
                    <a:pt x="495" y="113"/>
                    <a:pt x="566" y="477"/>
                    <a:pt x="498" y="557"/>
                  </a:cubicBezTo>
                  <a:cubicBezTo>
                    <a:pt x="445" y="616"/>
                    <a:pt x="118" y="567"/>
                    <a:pt x="98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"/>
            <p:cNvSpPr/>
            <p:nvPr/>
          </p:nvSpPr>
          <p:spPr>
            <a:xfrm>
              <a:off x="7649640" y="5188320"/>
              <a:ext cx="95760" cy="50040"/>
            </a:xfrm>
            <a:custGeom>
              <a:avLst/>
              <a:gdLst/>
              <a:ahLst/>
              <a:rect l="l" t="t" r="r" b="b"/>
              <a:pathLst>
                <a:path w="270" h="149">
                  <a:moveTo>
                    <a:pt x="233" y="74"/>
                  </a:moveTo>
                  <a:cubicBezTo>
                    <a:pt x="213" y="54"/>
                    <a:pt x="190" y="34"/>
                    <a:pt x="164" y="24"/>
                  </a:cubicBezTo>
                  <a:cubicBezTo>
                    <a:pt x="112" y="0"/>
                    <a:pt x="52" y="0"/>
                    <a:pt x="0" y="21"/>
                  </a:cubicBezTo>
                  <a:cubicBezTo>
                    <a:pt x="56" y="21"/>
                    <a:pt x="105" y="24"/>
                    <a:pt x="154" y="47"/>
                  </a:cubicBezTo>
                  <a:cubicBezTo>
                    <a:pt x="177" y="57"/>
                    <a:pt x="200" y="71"/>
                    <a:pt x="219" y="87"/>
                  </a:cubicBezTo>
                  <a:cubicBezTo>
                    <a:pt x="236" y="104"/>
                    <a:pt x="255" y="124"/>
                    <a:pt x="269" y="148"/>
                  </a:cubicBezTo>
                  <a:cubicBezTo>
                    <a:pt x="265" y="121"/>
                    <a:pt x="253" y="94"/>
                    <a:pt x="233" y="7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"/>
            <p:cNvSpPr/>
            <p:nvPr/>
          </p:nvSpPr>
          <p:spPr>
            <a:xfrm>
              <a:off x="7726320" y="5054400"/>
              <a:ext cx="138240" cy="25452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"/>
            <p:cNvSpPr/>
            <p:nvPr/>
          </p:nvSpPr>
          <p:spPr>
            <a:xfrm>
              <a:off x="7848360" y="5054400"/>
              <a:ext cx="138600" cy="254520"/>
            </a:xfrm>
            <a:custGeom>
              <a:avLst/>
              <a:gdLst/>
              <a:ahLst/>
              <a:rect l="l" t="t" r="r" b="b"/>
              <a:pathLst>
                <a:path w="430" h="727">
                  <a:moveTo>
                    <a:pt x="350" y="666"/>
                  </a:moveTo>
                  <a:cubicBezTo>
                    <a:pt x="429" y="583"/>
                    <a:pt x="425" y="213"/>
                    <a:pt x="429" y="29"/>
                  </a:cubicBezTo>
                  <a:cubicBezTo>
                    <a:pt x="317" y="20"/>
                    <a:pt x="206" y="10"/>
                    <a:pt x="95" y="0"/>
                  </a:cubicBezTo>
                  <a:cubicBezTo>
                    <a:pt x="85" y="222"/>
                    <a:pt x="0" y="586"/>
                    <a:pt x="66" y="666"/>
                  </a:cubicBezTo>
                  <a:cubicBezTo>
                    <a:pt x="115" y="726"/>
                    <a:pt x="295" y="723"/>
                    <a:pt x="350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"/>
            <p:cNvSpPr/>
            <p:nvPr/>
          </p:nvSpPr>
          <p:spPr>
            <a:xfrm>
              <a:off x="7852320" y="5191200"/>
              <a:ext cx="8640" cy="102240"/>
            </a:xfrm>
            <a:custGeom>
              <a:avLst/>
              <a:gdLst/>
              <a:ahLst/>
              <a:rect l="l" t="t" r="r" b="b"/>
              <a:pathLst>
                <a:path w="28" h="288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"/>
            <p:cNvSpPr/>
            <p:nvPr/>
          </p:nvSpPr>
          <p:spPr>
            <a:xfrm>
              <a:off x="7751160" y="5044680"/>
              <a:ext cx="210960" cy="207720"/>
            </a:xfrm>
            <a:custGeom>
              <a:avLst/>
              <a:gdLst/>
              <a:ahLst/>
              <a:rect l="l" t="t" r="r" b="b"/>
              <a:pathLst>
                <a:path w="590" h="581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"/>
            <p:cNvSpPr/>
            <p:nvPr/>
          </p:nvSpPr>
          <p:spPr>
            <a:xfrm>
              <a:off x="7614720" y="4590000"/>
              <a:ext cx="158400" cy="314640"/>
            </a:xfrm>
            <a:custGeom>
              <a:avLst/>
              <a:gdLst/>
              <a:ahLst/>
              <a:rect l="l" t="t" r="r" b="b"/>
              <a:pathLst>
                <a:path w="494" h="887">
                  <a:moveTo>
                    <a:pt x="454" y="393"/>
                  </a:moveTo>
                  <a:cubicBezTo>
                    <a:pt x="471" y="743"/>
                    <a:pt x="480" y="690"/>
                    <a:pt x="493" y="839"/>
                  </a:cubicBezTo>
                  <a:cubicBezTo>
                    <a:pt x="432" y="855"/>
                    <a:pt x="371" y="870"/>
                    <a:pt x="310" y="886"/>
                  </a:cubicBezTo>
                  <a:cubicBezTo>
                    <a:pt x="235" y="753"/>
                    <a:pt x="320" y="852"/>
                    <a:pt x="85" y="486"/>
                  </a:cubicBezTo>
                  <a:cubicBezTo>
                    <a:pt x="0" y="350"/>
                    <a:pt x="91" y="29"/>
                    <a:pt x="143" y="9"/>
                  </a:cubicBezTo>
                  <a:cubicBezTo>
                    <a:pt x="176" y="0"/>
                    <a:pt x="448" y="213"/>
                    <a:pt x="454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"/>
            <p:cNvSpPr/>
            <p:nvPr/>
          </p:nvSpPr>
          <p:spPr>
            <a:xfrm>
              <a:off x="7645680" y="4653360"/>
              <a:ext cx="114840" cy="248760"/>
            </a:xfrm>
            <a:custGeom>
              <a:avLst/>
              <a:gdLst/>
              <a:ahLst/>
              <a:rect l="l" t="t" r="r" b="b"/>
              <a:pathLst>
                <a:path w="345" h="704">
                  <a:moveTo>
                    <a:pt x="262" y="236"/>
                  </a:moveTo>
                  <a:cubicBezTo>
                    <a:pt x="324" y="576"/>
                    <a:pt x="317" y="527"/>
                    <a:pt x="344" y="673"/>
                  </a:cubicBezTo>
                  <a:cubicBezTo>
                    <a:pt x="304" y="683"/>
                    <a:pt x="263" y="693"/>
                    <a:pt x="223" y="703"/>
                  </a:cubicBezTo>
                  <a:cubicBezTo>
                    <a:pt x="164" y="565"/>
                    <a:pt x="223" y="679"/>
                    <a:pt x="46" y="289"/>
                  </a:cubicBezTo>
                  <a:cubicBezTo>
                    <a:pt x="0" y="190"/>
                    <a:pt x="26" y="26"/>
                    <a:pt x="75" y="10"/>
                  </a:cubicBezTo>
                  <a:cubicBezTo>
                    <a:pt x="108" y="0"/>
                    <a:pt x="236" y="96"/>
                    <a:pt x="26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"/>
            <p:cNvSpPr/>
            <p:nvPr/>
          </p:nvSpPr>
          <p:spPr>
            <a:xfrm>
              <a:off x="7939440" y="4590000"/>
              <a:ext cx="159480" cy="314640"/>
            </a:xfrm>
            <a:custGeom>
              <a:avLst/>
              <a:gdLst/>
              <a:ahLst/>
              <a:rect l="l" t="t" r="r" b="b"/>
              <a:pathLst>
                <a:path w="499" h="887">
                  <a:moveTo>
                    <a:pt x="39" y="393"/>
                  </a:moveTo>
                  <a:cubicBezTo>
                    <a:pt x="23" y="743"/>
                    <a:pt x="13" y="690"/>
                    <a:pt x="0" y="839"/>
                  </a:cubicBezTo>
                  <a:cubicBezTo>
                    <a:pt x="61" y="855"/>
                    <a:pt x="122" y="870"/>
                    <a:pt x="183" y="886"/>
                  </a:cubicBezTo>
                  <a:cubicBezTo>
                    <a:pt x="259" y="753"/>
                    <a:pt x="173" y="852"/>
                    <a:pt x="410" y="486"/>
                  </a:cubicBezTo>
                  <a:cubicBezTo>
                    <a:pt x="498" y="350"/>
                    <a:pt x="403" y="29"/>
                    <a:pt x="350" y="9"/>
                  </a:cubicBezTo>
                  <a:cubicBezTo>
                    <a:pt x="318" y="0"/>
                    <a:pt x="46" y="213"/>
                    <a:pt x="39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"/>
            <p:cNvSpPr/>
            <p:nvPr/>
          </p:nvSpPr>
          <p:spPr>
            <a:xfrm>
              <a:off x="7952400" y="4653360"/>
              <a:ext cx="115200" cy="249840"/>
            </a:xfrm>
            <a:custGeom>
              <a:avLst/>
              <a:gdLst/>
              <a:ahLst/>
              <a:rect l="l" t="t" r="r" b="b"/>
              <a:pathLst>
                <a:path w="345" h="707">
                  <a:moveTo>
                    <a:pt x="82" y="236"/>
                  </a:moveTo>
                  <a:cubicBezTo>
                    <a:pt x="19" y="576"/>
                    <a:pt x="27" y="527"/>
                    <a:pt x="0" y="673"/>
                  </a:cubicBezTo>
                  <a:cubicBezTo>
                    <a:pt x="39" y="684"/>
                    <a:pt x="79" y="695"/>
                    <a:pt x="118" y="706"/>
                  </a:cubicBezTo>
                  <a:cubicBezTo>
                    <a:pt x="178" y="569"/>
                    <a:pt x="118" y="684"/>
                    <a:pt x="298" y="294"/>
                  </a:cubicBezTo>
                  <a:cubicBezTo>
                    <a:pt x="344" y="190"/>
                    <a:pt x="321" y="26"/>
                    <a:pt x="268" y="10"/>
                  </a:cubicBezTo>
                  <a:cubicBezTo>
                    <a:pt x="236" y="0"/>
                    <a:pt x="109" y="96"/>
                    <a:pt x="8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"/>
            <p:cNvSpPr/>
            <p:nvPr/>
          </p:nvSpPr>
          <p:spPr>
            <a:xfrm>
              <a:off x="7641000" y="4781880"/>
              <a:ext cx="430920" cy="384120"/>
            </a:xfrm>
            <a:custGeom>
              <a:avLst/>
              <a:gdLst/>
              <a:ahLst/>
              <a:rect l="l" t="t" r="r" b="b"/>
              <a:pathLst>
                <a:path w="1461" h="1071">
                  <a:moveTo>
                    <a:pt x="730" y="0"/>
                  </a:moveTo>
                  <a:cubicBezTo>
                    <a:pt x="399" y="0"/>
                    <a:pt x="248" y="144"/>
                    <a:pt x="248" y="343"/>
                  </a:cubicBezTo>
                  <a:cubicBezTo>
                    <a:pt x="248" y="510"/>
                    <a:pt x="0" y="757"/>
                    <a:pt x="223" y="920"/>
                  </a:cubicBezTo>
                  <a:cubicBezTo>
                    <a:pt x="330" y="1000"/>
                    <a:pt x="514" y="1070"/>
                    <a:pt x="730" y="1070"/>
                  </a:cubicBezTo>
                  <a:cubicBezTo>
                    <a:pt x="946" y="1070"/>
                    <a:pt x="1129" y="1000"/>
                    <a:pt x="1238" y="920"/>
                  </a:cubicBezTo>
                  <a:cubicBezTo>
                    <a:pt x="1460" y="754"/>
                    <a:pt x="1211" y="510"/>
                    <a:pt x="1211" y="343"/>
                  </a:cubicBezTo>
                  <a:cubicBezTo>
                    <a:pt x="1211" y="144"/>
                    <a:pt x="1064" y="0"/>
                    <a:pt x="73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"/>
            <p:cNvSpPr/>
            <p:nvPr/>
          </p:nvSpPr>
          <p:spPr>
            <a:xfrm>
              <a:off x="7669440" y="4834800"/>
              <a:ext cx="376560" cy="318240"/>
            </a:xfrm>
            <a:custGeom>
              <a:avLst/>
              <a:gdLst/>
              <a:ahLst/>
              <a:rect l="l" t="t" r="r" b="b"/>
              <a:pathLst>
                <a:path w="1147" h="898">
                  <a:moveTo>
                    <a:pt x="528" y="40"/>
                  </a:moveTo>
                  <a:cubicBezTo>
                    <a:pt x="557" y="0"/>
                    <a:pt x="583" y="0"/>
                    <a:pt x="613" y="40"/>
                  </a:cubicBezTo>
                  <a:cubicBezTo>
                    <a:pt x="681" y="130"/>
                    <a:pt x="790" y="324"/>
                    <a:pt x="796" y="484"/>
                  </a:cubicBezTo>
                  <a:cubicBezTo>
                    <a:pt x="921" y="467"/>
                    <a:pt x="1061" y="473"/>
                    <a:pt x="1091" y="541"/>
                  </a:cubicBezTo>
                  <a:cubicBezTo>
                    <a:pt x="1146" y="674"/>
                    <a:pt x="885" y="897"/>
                    <a:pt x="574" y="897"/>
                  </a:cubicBezTo>
                  <a:cubicBezTo>
                    <a:pt x="259" y="897"/>
                    <a:pt x="0" y="674"/>
                    <a:pt x="57" y="541"/>
                  </a:cubicBezTo>
                  <a:cubicBezTo>
                    <a:pt x="79" y="473"/>
                    <a:pt x="224" y="467"/>
                    <a:pt x="344" y="484"/>
                  </a:cubicBezTo>
                  <a:cubicBezTo>
                    <a:pt x="352" y="324"/>
                    <a:pt x="459" y="130"/>
                    <a:pt x="5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"/>
            <p:cNvSpPr/>
            <p:nvPr/>
          </p:nvSpPr>
          <p:spPr>
            <a:xfrm>
              <a:off x="7768080" y="5062680"/>
              <a:ext cx="177120" cy="64800"/>
            </a:xfrm>
            <a:custGeom>
              <a:avLst/>
              <a:gdLst/>
              <a:ahLst/>
              <a:rect l="l" t="t" r="r" b="b"/>
              <a:pathLst>
                <a:path w="524" h="184">
                  <a:moveTo>
                    <a:pt x="114" y="67"/>
                  </a:moveTo>
                  <a:cubicBezTo>
                    <a:pt x="150" y="70"/>
                    <a:pt x="189" y="61"/>
                    <a:pt x="219" y="40"/>
                  </a:cubicBezTo>
                  <a:cubicBezTo>
                    <a:pt x="235" y="30"/>
                    <a:pt x="248" y="17"/>
                    <a:pt x="262" y="0"/>
                  </a:cubicBezTo>
                  <a:cubicBezTo>
                    <a:pt x="271" y="17"/>
                    <a:pt x="287" y="30"/>
                    <a:pt x="304" y="40"/>
                  </a:cubicBezTo>
                  <a:cubicBezTo>
                    <a:pt x="337" y="61"/>
                    <a:pt x="372" y="70"/>
                    <a:pt x="409" y="67"/>
                  </a:cubicBezTo>
                  <a:cubicBezTo>
                    <a:pt x="445" y="67"/>
                    <a:pt x="481" y="53"/>
                    <a:pt x="507" y="30"/>
                  </a:cubicBezTo>
                  <a:cubicBezTo>
                    <a:pt x="523" y="17"/>
                    <a:pt x="438" y="183"/>
                    <a:pt x="262" y="183"/>
                  </a:cubicBezTo>
                  <a:cubicBezTo>
                    <a:pt x="85" y="183"/>
                    <a:pt x="0" y="17"/>
                    <a:pt x="16" y="30"/>
                  </a:cubicBezTo>
                  <a:cubicBezTo>
                    <a:pt x="42" y="50"/>
                    <a:pt x="78" y="64"/>
                    <a:pt x="114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"/>
            <p:cNvSpPr/>
            <p:nvPr/>
          </p:nvSpPr>
          <p:spPr>
            <a:xfrm>
              <a:off x="7705080" y="4881960"/>
              <a:ext cx="103680" cy="125640"/>
            </a:xfrm>
            <a:custGeom>
              <a:avLst/>
              <a:gdLst/>
              <a:ahLst/>
              <a:rect l="l" t="t" r="r" b="b"/>
              <a:pathLst>
                <a:path w="322" h="419">
                  <a:moveTo>
                    <a:pt x="206" y="41"/>
                  </a:moveTo>
                  <a:cubicBezTo>
                    <a:pt x="108" y="0"/>
                    <a:pt x="42" y="97"/>
                    <a:pt x="26" y="150"/>
                  </a:cubicBezTo>
                  <a:cubicBezTo>
                    <a:pt x="0" y="230"/>
                    <a:pt x="33" y="320"/>
                    <a:pt x="42" y="341"/>
                  </a:cubicBezTo>
                  <a:cubicBezTo>
                    <a:pt x="50" y="354"/>
                    <a:pt x="121" y="418"/>
                    <a:pt x="282" y="357"/>
                  </a:cubicBezTo>
                  <a:cubicBezTo>
                    <a:pt x="278" y="357"/>
                    <a:pt x="321" y="267"/>
                    <a:pt x="302" y="184"/>
                  </a:cubicBezTo>
                  <a:cubicBezTo>
                    <a:pt x="270" y="136"/>
                    <a:pt x="291" y="74"/>
                    <a:pt x="206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"/>
            <p:cNvSpPr/>
            <p:nvPr/>
          </p:nvSpPr>
          <p:spPr>
            <a:xfrm>
              <a:off x="7698240" y="4875120"/>
              <a:ext cx="108360" cy="135720"/>
            </a:xfrm>
            <a:custGeom>
              <a:avLst/>
              <a:gdLst/>
              <a:ahLst/>
              <a:rect l="l" t="t" r="r" b="b"/>
              <a:pathLst>
                <a:path w="309" h="388">
                  <a:moveTo>
                    <a:pt x="272" y="67"/>
                  </a:moveTo>
                  <a:cubicBezTo>
                    <a:pt x="258" y="50"/>
                    <a:pt x="245" y="37"/>
                    <a:pt x="230" y="27"/>
                  </a:cubicBezTo>
                  <a:cubicBezTo>
                    <a:pt x="223" y="20"/>
                    <a:pt x="213" y="16"/>
                    <a:pt x="203" y="13"/>
                  </a:cubicBezTo>
                  <a:cubicBezTo>
                    <a:pt x="193" y="9"/>
                    <a:pt x="184" y="6"/>
                    <a:pt x="173" y="6"/>
                  </a:cubicBezTo>
                  <a:cubicBezTo>
                    <a:pt x="134" y="0"/>
                    <a:pt x="95" y="20"/>
                    <a:pt x="69" y="46"/>
                  </a:cubicBezTo>
                  <a:cubicBezTo>
                    <a:pt x="42" y="73"/>
                    <a:pt x="20" y="111"/>
                    <a:pt x="10" y="150"/>
                  </a:cubicBezTo>
                  <a:cubicBezTo>
                    <a:pt x="0" y="190"/>
                    <a:pt x="3" y="233"/>
                    <a:pt x="14" y="273"/>
                  </a:cubicBezTo>
                  <a:cubicBezTo>
                    <a:pt x="17" y="293"/>
                    <a:pt x="23" y="313"/>
                    <a:pt x="33" y="330"/>
                  </a:cubicBezTo>
                  <a:cubicBezTo>
                    <a:pt x="34" y="332"/>
                    <a:pt x="35" y="335"/>
                    <a:pt x="36" y="337"/>
                  </a:cubicBezTo>
                  <a:cubicBezTo>
                    <a:pt x="36" y="340"/>
                    <a:pt x="36" y="343"/>
                    <a:pt x="36" y="346"/>
                  </a:cubicBezTo>
                  <a:cubicBezTo>
                    <a:pt x="37" y="348"/>
                    <a:pt x="38" y="349"/>
                    <a:pt x="39" y="350"/>
                  </a:cubicBezTo>
                  <a:cubicBezTo>
                    <a:pt x="42" y="353"/>
                    <a:pt x="45" y="356"/>
                    <a:pt x="53" y="359"/>
                  </a:cubicBezTo>
                  <a:cubicBezTo>
                    <a:pt x="62" y="367"/>
                    <a:pt x="69" y="370"/>
                    <a:pt x="78" y="374"/>
                  </a:cubicBezTo>
                  <a:cubicBezTo>
                    <a:pt x="115" y="387"/>
                    <a:pt x="151" y="387"/>
                    <a:pt x="187" y="383"/>
                  </a:cubicBezTo>
                  <a:cubicBezTo>
                    <a:pt x="223" y="377"/>
                    <a:pt x="255" y="367"/>
                    <a:pt x="288" y="350"/>
                  </a:cubicBezTo>
                  <a:cubicBezTo>
                    <a:pt x="255" y="356"/>
                    <a:pt x="219" y="367"/>
                    <a:pt x="187" y="367"/>
                  </a:cubicBezTo>
                  <a:cubicBezTo>
                    <a:pt x="155" y="367"/>
                    <a:pt x="118" y="363"/>
                    <a:pt x="88" y="350"/>
                  </a:cubicBezTo>
                  <a:cubicBezTo>
                    <a:pt x="82" y="346"/>
                    <a:pt x="75" y="343"/>
                    <a:pt x="69" y="337"/>
                  </a:cubicBezTo>
                  <a:cubicBezTo>
                    <a:pt x="66" y="333"/>
                    <a:pt x="62" y="333"/>
                    <a:pt x="62" y="330"/>
                  </a:cubicBezTo>
                  <a:cubicBezTo>
                    <a:pt x="61" y="328"/>
                    <a:pt x="60" y="326"/>
                    <a:pt x="59" y="324"/>
                  </a:cubicBezTo>
                  <a:cubicBezTo>
                    <a:pt x="53" y="306"/>
                    <a:pt x="49" y="290"/>
                    <a:pt x="42" y="273"/>
                  </a:cubicBezTo>
                  <a:cubicBezTo>
                    <a:pt x="36" y="237"/>
                    <a:pt x="33" y="200"/>
                    <a:pt x="42" y="167"/>
                  </a:cubicBezTo>
                  <a:cubicBezTo>
                    <a:pt x="49" y="133"/>
                    <a:pt x="69" y="103"/>
                    <a:pt x="91" y="80"/>
                  </a:cubicBezTo>
                  <a:cubicBezTo>
                    <a:pt x="115" y="56"/>
                    <a:pt x="144" y="40"/>
                    <a:pt x="173" y="43"/>
                  </a:cubicBezTo>
                  <a:cubicBezTo>
                    <a:pt x="181" y="43"/>
                    <a:pt x="190" y="43"/>
                    <a:pt x="197" y="46"/>
                  </a:cubicBezTo>
                  <a:cubicBezTo>
                    <a:pt x="203" y="50"/>
                    <a:pt x="213" y="50"/>
                    <a:pt x="219" y="53"/>
                  </a:cubicBezTo>
                  <a:cubicBezTo>
                    <a:pt x="236" y="59"/>
                    <a:pt x="249" y="70"/>
                    <a:pt x="258" y="83"/>
                  </a:cubicBezTo>
                  <a:cubicBezTo>
                    <a:pt x="282" y="103"/>
                    <a:pt x="298" y="136"/>
                    <a:pt x="308" y="176"/>
                  </a:cubicBezTo>
                  <a:cubicBezTo>
                    <a:pt x="308" y="136"/>
                    <a:pt x="294" y="99"/>
                    <a:pt x="272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"/>
            <p:cNvSpPr/>
            <p:nvPr/>
          </p:nvSpPr>
          <p:spPr>
            <a:xfrm>
              <a:off x="7732440" y="4911840"/>
              <a:ext cx="60120" cy="7524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"/>
            <p:cNvSpPr/>
            <p:nvPr/>
          </p:nvSpPr>
          <p:spPr>
            <a:xfrm>
              <a:off x="7905240" y="4881960"/>
              <a:ext cx="102600" cy="125640"/>
            </a:xfrm>
            <a:custGeom>
              <a:avLst/>
              <a:gdLst/>
              <a:ahLst/>
              <a:rect l="l" t="t" r="r" b="b"/>
              <a:pathLst>
                <a:path w="318" h="419">
                  <a:moveTo>
                    <a:pt x="111" y="41"/>
                  </a:moveTo>
                  <a:cubicBezTo>
                    <a:pt x="209" y="0"/>
                    <a:pt x="274" y="97"/>
                    <a:pt x="290" y="150"/>
                  </a:cubicBezTo>
                  <a:cubicBezTo>
                    <a:pt x="317" y="230"/>
                    <a:pt x="284" y="320"/>
                    <a:pt x="274" y="341"/>
                  </a:cubicBezTo>
                  <a:cubicBezTo>
                    <a:pt x="268" y="354"/>
                    <a:pt x="196" y="418"/>
                    <a:pt x="35" y="357"/>
                  </a:cubicBezTo>
                  <a:cubicBezTo>
                    <a:pt x="39" y="357"/>
                    <a:pt x="0" y="267"/>
                    <a:pt x="16" y="184"/>
                  </a:cubicBezTo>
                  <a:cubicBezTo>
                    <a:pt x="47" y="136"/>
                    <a:pt x="25" y="74"/>
                    <a:pt x="111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"/>
            <p:cNvSpPr/>
            <p:nvPr/>
          </p:nvSpPr>
          <p:spPr>
            <a:xfrm>
              <a:off x="7906680" y="4876200"/>
              <a:ext cx="109080" cy="133920"/>
            </a:xfrm>
            <a:custGeom>
              <a:avLst/>
              <a:gdLst/>
              <a:ahLst/>
              <a:rect l="l" t="t" r="r" b="b"/>
              <a:pathLst>
                <a:path w="309" h="384">
                  <a:moveTo>
                    <a:pt x="49" y="77"/>
                  </a:moveTo>
                  <a:cubicBezTo>
                    <a:pt x="62" y="64"/>
                    <a:pt x="76" y="53"/>
                    <a:pt x="88" y="46"/>
                  </a:cubicBezTo>
                  <a:cubicBezTo>
                    <a:pt x="95" y="43"/>
                    <a:pt x="104" y="40"/>
                    <a:pt x="112" y="40"/>
                  </a:cubicBezTo>
                  <a:cubicBezTo>
                    <a:pt x="118" y="37"/>
                    <a:pt x="128" y="37"/>
                    <a:pt x="134" y="37"/>
                  </a:cubicBezTo>
                  <a:cubicBezTo>
                    <a:pt x="164" y="37"/>
                    <a:pt x="197" y="50"/>
                    <a:pt x="216" y="73"/>
                  </a:cubicBezTo>
                  <a:cubicBezTo>
                    <a:pt x="239" y="96"/>
                    <a:pt x="259" y="130"/>
                    <a:pt x="265" y="160"/>
                  </a:cubicBezTo>
                  <a:cubicBezTo>
                    <a:pt x="271" y="194"/>
                    <a:pt x="271" y="229"/>
                    <a:pt x="265" y="266"/>
                  </a:cubicBezTo>
                  <a:cubicBezTo>
                    <a:pt x="262" y="284"/>
                    <a:pt x="255" y="303"/>
                    <a:pt x="249" y="316"/>
                  </a:cubicBezTo>
                  <a:cubicBezTo>
                    <a:pt x="248" y="319"/>
                    <a:pt x="247" y="321"/>
                    <a:pt x="246" y="324"/>
                  </a:cubicBezTo>
                  <a:cubicBezTo>
                    <a:pt x="243" y="327"/>
                    <a:pt x="239" y="327"/>
                    <a:pt x="239" y="330"/>
                  </a:cubicBezTo>
                  <a:cubicBezTo>
                    <a:pt x="232" y="333"/>
                    <a:pt x="226" y="340"/>
                    <a:pt x="219" y="343"/>
                  </a:cubicBezTo>
                  <a:cubicBezTo>
                    <a:pt x="189" y="356"/>
                    <a:pt x="157" y="364"/>
                    <a:pt x="121" y="359"/>
                  </a:cubicBezTo>
                  <a:cubicBezTo>
                    <a:pt x="88" y="359"/>
                    <a:pt x="52" y="353"/>
                    <a:pt x="19" y="343"/>
                  </a:cubicBezTo>
                  <a:cubicBezTo>
                    <a:pt x="52" y="359"/>
                    <a:pt x="85" y="370"/>
                    <a:pt x="121" y="377"/>
                  </a:cubicBezTo>
                  <a:cubicBezTo>
                    <a:pt x="157" y="383"/>
                    <a:pt x="194" y="380"/>
                    <a:pt x="229" y="367"/>
                  </a:cubicBezTo>
                  <a:cubicBezTo>
                    <a:pt x="239" y="364"/>
                    <a:pt x="246" y="359"/>
                    <a:pt x="255" y="353"/>
                  </a:cubicBezTo>
                  <a:cubicBezTo>
                    <a:pt x="259" y="350"/>
                    <a:pt x="265" y="346"/>
                    <a:pt x="268" y="343"/>
                  </a:cubicBezTo>
                  <a:cubicBezTo>
                    <a:pt x="269" y="342"/>
                    <a:pt x="270" y="341"/>
                    <a:pt x="271" y="340"/>
                  </a:cubicBezTo>
                  <a:cubicBezTo>
                    <a:pt x="272" y="339"/>
                    <a:pt x="273" y="338"/>
                    <a:pt x="275" y="337"/>
                  </a:cubicBezTo>
                  <a:cubicBezTo>
                    <a:pt x="275" y="336"/>
                    <a:pt x="275" y="335"/>
                    <a:pt x="275" y="333"/>
                  </a:cubicBezTo>
                  <a:cubicBezTo>
                    <a:pt x="276" y="332"/>
                    <a:pt x="277" y="331"/>
                    <a:pt x="279" y="330"/>
                  </a:cubicBezTo>
                  <a:cubicBezTo>
                    <a:pt x="285" y="310"/>
                    <a:pt x="292" y="293"/>
                    <a:pt x="298" y="273"/>
                  </a:cubicBezTo>
                  <a:cubicBezTo>
                    <a:pt x="308" y="234"/>
                    <a:pt x="308" y="194"/>
                    <a:pt x="301" y="150"/>
                  </a:cubicBezTo>
                  <a:cubicBezTo>
                    <a:pt x="292" y="110"/>
                    <a:pt x="268" y="73"/>
                    <a:pt x="243" y="46"/>
                  </a:cubicBezTo>
                  <a:cubicBezTo>
                    <a:pt x="213" y="20"/>
                    <a:pt x="177" y="0"/>
                    <a:pt x="137" y="6"/>
                  </a:cubicBezTo>
                  <a:cubicBezTo>
                    <a:pt x="128" y="6"/>
                    <a:pt x="118" y="9"/>
                    <a:pt x="109" y="13"/>
                  </a:cubicBezTo>
                  <a:cubicBezTo>
                    <a:pt x="98" y="17"/>
                    <a:pt x="92" y="20"/>
                    <a:pt x="82" y="27"/>
                  </a:cubicBezTo>
                  <a:cubicBezTo>
                    <a:pt x="66" y="37"/>
                    <a:pt x="52" y="50"/>
                    <a:pt x="39" y="67"/>
                  </a:cubicBezTo>
                  <a:cubicBezTo>
                    <a:pt x="16" y="93"/>
                    <a:pt x="3" y="133"/>
                    <a:pt x="0" y="173"/>
                  </a:cubicBezTo>
                  <a:cubicBezTo>
                    <a:pt x="10" y="136"/>
                    <a:pt x="23" y="99"/>
                    <a:pt x="49" y="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"/>
            <p:cNvSpPr/>
            <p:nvPr/>
          </p:nvSpPr>
          <p:spPr>
            <a:xfrm>
              <a:off x="7921800" y="4911840"/>
              <a:ext cx="60120" cy="75240"/>
            </a:xfrm>
            <a:custGeom>
              <a:avLst/>
              <a:gdLst/>
              <a:ahLst/>
              <a:rect l="l" t="t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"/>
            <p:cNvSpPr/>
            <p:nvPr/>
          </p:nvSpPr>
          <p:spPr>
            <a:xfrm>
              <a:off x="7826400" y="5047200"/>
              <a:ext cx="61200" cy="51840"/>
            </a:xfrm>
            <a:custGeom>
              <a:avLst/>
              <a:gdLst/>
              <a:ahLst/>
              <a:rect l="l" t="t" r="r" b="b"/>
              <a:pathLst>
                <a:path w="174" h="148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"/>
            <p:cNvSpPr/>
            <p:nvPr/>
          </p:nvSpPr>
          <p:spPr>
            <a:xfrm>
              <a:off x="7740360" y="5002560"/>
              <a:ext cx="234720" cy="84600"/>
            </a:xfrm>
            <a:custGeom>
              <a:avLst/>
              <a:gdLst/>
              <a:ahLst/>
              <a:rect l="l" t="t" r="r" b="b"/>
              <a:pathLst>
                <a:path w="656" h="242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"/>
            <p:cNvSpPr/>
            <p:nvPr/>
          </p:nvSpPr>
          <p:spPr>
            <a:xfrm>
              <a:off x="7813440" y="4987080"/>
              <a:ext cx="88920" cy="42120"/>
            </a:xfrm>
            <a:custGeom>
              <a:avLst/>
              <a:gdLst/>
              <a:ahLst/>
              <a:rect l="l" t="t" r="r" b="b"/>
              <a:pathLst>
                <a:path w="269" h="121">
                  <a:moveTo>
                    <a:pt x="134" y="0"/>
                  </a:moveTo>
                  <a:cubicBezTo>
                    <a:pt x="157" y="0"/>
                    <a:pt x="226" y="0"/>
                    <a:pt x="252" y="21"/>
                  </a:cubicBezTo>
                  <a:cubicBezTo>
                    <a:pt x="268" y="34"/>
                    <a:pt x="255" y="67"/>
                    <a:pt x="213" y="98"/>
                  </a:cubicBezTo>
                  <a:cubicBezTo>
                    <a:pt x="183" y="117"/>
                    <a:pt x="156" y="120"/>
                    <a:pt x="137" y="120"/>
                  </a:cubicBezTo>
                  <a:cubicBezTo>
                    <a:pt x="114" y="120"/>
                    <a:pt x="88" y="114"/>
                    <a:pt x="62" y="98"/>
                  </a:cubicBezTo>
                  <a:cubicBezTo>
                    <a:pt x="10" y="67"/>
                    <a:pt x="0" y="34"/>
                    <a:pt x="16" y="21"/>
                  </a:cubicBezTo>
                  <a:cubicBezTo>
                    <a:pt x="39" y="0"/>
                    <a:pt x="111" y="0"/>
                    <a:pt x="13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1" name=""/>
          <p:cNvGrpSpPr/>
          <p:nvPr/>
        </p:nvGrpSpPr>
        <p:grpSpPr>
          <a:xfrm>
            <a:off x="9090000" y="4770000"/>
            <a:ext cx="268920" cy="358920"/>
            <a:chOff x="9090000" y="4770000"/>
            <a:chExt cx="268920" cy="358920"/>
          </a:xfrm>
        </p:grpSpPr>
        <p:sp>
          <p:nvSpPr>
            <p:cNvPr id="562" name=""/>
            <p:cNvSpPr/>
            <p:nvPr/>
          </p:nvSpPr>
          <p:spPr>
            <a:xfrm>
              <a:off x="9312840" y="5016600"/>
              <a:ext cx="46080" cy="51480"/>
            </a:xfrm>
            <a:custGeom>
              <a:avLst/>
              <a:gdLst/>
              <a:ahLst/>
              <a:rect l="l" t="t" r="r" b="b"/>
              <a:pathLst>
                <a:path w="132" h="147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"/>
            <p:cNvSpPr/>
            <p:nvPr/>
          </p:nvSpPr>
          <p:spPr>
            <a:xfrm>
              <a:off x="9261000" y="5010480"/>
              <a:ext cx="81360" cy="104040"/>
            </a:xfrm>
            <a:custGeom>
              <a:avLst/>
              <a:gdLst/>
              <a:ahLst/>
              <a:rect l="l" t="t" r="r" b="b"/>
              <a:pathLst>
                <a:path w="286" h="309">
                  <a:moveTo>
                    <a:pt x="235" y="246"/>
                  </a:moveTo>
                  <a:cubicBezTo>
                    <a:pt x="285" y="57"/>
                    <a:pt x="180" y="82"/>
                    <a:pt x="153" y="0"/>
                  </a:cubicBezTo>
                  <a:cubicBezTo>
                    <a:pt x="114" y="19"/>
                    <a:pt x="75" y="39"/>
                    <a:pt x="36" y="58"/>
                  </a:cubicBezTo>
                  <a:cubicBezTo>
                    <a:pt x="36" y="57"/>
                    <a:pt x="0" y="238"/>
                    <a:pt x="35" y="278"/>
                  </a:cubicBezTo>
                  <a:cubicBezTo>
                    <a:pt x="61" y="308"/>
                    <a:pt x="225" y="284"/>
                    <a:pt x="23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"/>
            <p:cNvSpPr/>
            <p:nvPr/>
          </p:nvSpPr>
          <p:spPr>
            <a:xfrm>
              <a:off x="9266760" y="5069160"/>
              <a:ext cx="47160" cy="24480"/>
            </a:xfrm>
            <a:custGeom>
              <a:avLst/>
              <a:gdLst/>
              <a:ahLst/>
              <a:rect l="l" t="t" r="r" b="b"/>
              <a:pathLst>
                <a:path w="135" h="75">
                  <a:moveTo>
                    <a:pt x="18" y="37"/>
                  </a:moveTo>
                  <a:cubicBezTo>
                    <a:pt x="28" y="27"/>
                    <a:pt x="39" y="17"/>
                    <a:pt x="52" y="12"/>
                  </a:cubicBezTo>
                  <a:cubicBezTo>
                    <a:pt x="79" y="0"/>
                    <a:pt x="109" y="0"/>
                    <a:pt x="134" y="10"/>
                  </a:cubicBezTo>
                  <a:cubicBezTo>
                    <a:pt x="107" y="10"/>
                    <a:pt x="82" y="12"/>
                    <a:pt x="58" y="24"/>
                  </a:cubicBezTo>
                  <a:cubicBezTo>
                    <a:pt x="46" y="28"/>
                    <a:pt x="35" y="35"/>
                    <a:pt x="25" y="44"/>
                  </a:cubicBezTo>
                  <a:cubicBezTo>
                    <a:pt x="17" y="52"/>
                    <a:pt x="6" y="62"/>
                    <a:pt x="0" y="74"/>
                  </a:cubicBezTo>
                  <a:cubicBezTo>
                    <a:pt x="2" y="60"/>
                    <a:pt x="9" y="47"/>
                    <a:pt x="1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"/>
            <p:cNvSpPr/>
            <p:nvPr/>
          </p:nvSpPr>
          <p:spPr>
            <a:xfrm>
              <a:off x="9207360" y="5002200"/>
              <a:ext cx="68400" cy="126720"/>
            </a:xfrm>
            <a:custGeom>
              <a:avLst/>
              <a:gdLst/>
              <a:ahLst/>
              <a:rect l="l" t="t" r="r" b="b"/>
              <a:pathLst>
                <a:path w="215" h="364">
                  <a:moveTo>
                    <a:pt x="175" y="333"/>
                  </a:moveTo>
                  <a:cubicBezTo>
                    <a:pt x="214" y="291"/>
                    <a:pt x="213" y="106"/>
                    <a:pt x="214" y="15"/>
                  </a:cubicBezTo>
                  <a:cubicBezTo>
                    <a:pt x="158" y="10"/>
                    <a:pt x="103" y="5"/>
                    <a:pt x="47" y="0"/>
                  </a:cubicBezTo>
                  <a:cubicBezTo>
                    <a:pt x="46" y="0"/>
                    <a:pt x="0" y="293"/>
                    <a:pt x="33" y="333"/>
                  </a:cubicBezTo>
                  <a:cubicBezTo>
                    <a:pt x="57" y="363"/>
                    <a:pt x="147" y="362"/>
                    <a:pt x="175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"/>
            <p:cNvSpPr/>
            <p:nvPr/>
          </p:nvSpPr>
          <p:spPr>
            <a:xfrm>
              <a:off x="9145800" y="5002200"/>
              <a:ext cx="68760" cy="126720"/>
            </a:xfrm>
            <a:custGeom>
              <a:avLst/>
              <a:gdLst/>
              <a:ahLst/>
              <a:rect l="l" t="t" r="r" b="b"/>
              <a:pathLst>
                <a:path w="216" h="36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"/>
            <p:cNvSpPr/>
            <p:nvPr/>
          </p:nvSpPr>
          <p:spPr>
            <a:xfrm>
              <a:off x="9208800" y="5070240"/>
              <a:ext cx="3960" cy="50760"/>
            </a:xfrm>
            <a:custGeom>
              <a:avLst/>
              <a:gdLst/>
              <a:ahLst/>
              <a:rect l="l" t="t" r="r" b="b"/>
              <a:pathLst>
                <a:path w="15" h="145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"/>
            <p:cNvSpPr/>
            <p:nvPr/>
          </p:nvSpPr>
          <p:spPr>
            <a:xfrm>
              <a:off x="9158400" y="4997520"/>
              <a:ext cx="105120" cy="102960"/>
            </a:xfrm>
            <a:custGeom>
              <a:avLst/>
              <a:gdLst/>
              <a:ahLst/>
              <a:rect l="l" t="t" r="r" b="b"/>
              <a:pathLst>
                <a:path w="296" h="290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"/>
            <p:cNvSpPr/>
            <p:nvPr/>
          </p:nvSpPr>
          <p:spPr>
            <a:xfrm>
              <a:off x="9252720" y="4770000"/>
              <a:ext cx="79200" cy="156600"/>
            </a:xfrm>
            <a:custGeom>
              <a:avLst/>
              <a:gdLst/>
              <a:ahLst/>
              <a:rect l="l" t="t" r="r" b="b"/>
              <a:pathLst>
                <a:path w="249" h="443">
                  <a:moveTo>
                    <a:pt x="20" y="196"/>
                  </a:moveTo>
                  <a:cubicBezTo>
                    <a:pt x="12" y="371"/>
                    <a:pt x="7" y="345"/>
                    <a:pt x="0" y="420"/>
                  </a:cubicBezTo>
                  <a:cubicBezTo>
                    <a:pt x="31" y="427"/>
                    <a:pt x="61" y="435"/>
                    <a:pt x="92" y="442"/>
                  </a:cubicBezTo>
                  <a:cubicBezTo>
                    <a:pt x="130" y="376"/>
                    <a:pt x="87" y="426"/>
                    <a:pt x="206" y="242"/>
                  </a:cubicBezTo>
                  <a:cubicBezTo>
                    <a:pt x="248" y="174"/>
                    <a:pt x="203" y="15"/>
                    <a:pt x="176" y="4"/>
                  </a:cubicBezTo>
                  <a:cubicBezTo>
                    <a:pt x="160" y="0"/>
                    <a:pt x="23" y="106"/>
                    <a:pt x="20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"/>
            <p:cNvSpPr/>
            <p:nvPr/>
          </p:nvSpPr>
          <p:spPr>
            <a:xfrm>
              <a:off x="9259200" y="4801680"/>
              <a:ext cx="56880" cy="123840"/>
            </a:xfrm>
            <a:custGeom>
              <a:avLst/>
              <a:gdLst/>
              <a:ahLst/>
              <a:rect l="l" t="t" r="r" b="b"/>
              <a:pathLst>
                <a:path w="174" h="353">
                  <a:moveTo>
                    <a:pt x="42" y="119"/>
                  </a:moveTo>
                  <a:cubicBezTo>
                    <a:pt x="10" y="289"/>
                    <a:pt x="14" y="264"/>
                    <a:pt x="0" y="337"/>
                  </a:cubicBezTo>
                  <a:cubicBezTo>
                    <a:pt x="20" y="342"/>
                    <a:pt x="41" y="347"/>
                    <a:pt x="61" y="352"/>
                  </a:cubicBezTo>
                  <a:cubicBezTo>
                    <a:pt x="90" y="283"/>
                    <a:pt x="61" y="340"/>
                    <a:pt x="149" y="145"/>
                  </a:cubicBezTo>
                  <a:cubicBezTo>
                    <a:pt x="173" y="95"/>
                    <a:pt x="159" y="14"/>
                    <a:pt x="134" y="5"/>
                  </a:cubicBezTo>
                  <a:cubicBezTo>
                    <a:pt x="118" y="0"/>
                    <a:pt x="54" y="49"/>
                    <a:pt x="4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"/>
            <p:cNvSpPr/>
            <p:nvPr/>
          </p:nvSpPr>
          <p:spPr>
            <a:xfrm>
              <a:off x="9090000" y="4770000"/>
              <a:ext cx="79200" cy="156600"/>
            </a:xfrm>
            <a:custGeom>
              <a:avLst/>
              <a:gdLst/>
              <a:ahLst/>
              <a:rect l="l" t="t" r="r" b="b"/>
              <a:pathLst>
                <a:path w="250" h="443">
                  <a:moveTo>
                    <a:pt x="229" y="196"/>
                  </a:moveTo>
                  <a:cubicBezTo>
                    <a:pt x="237" y="371"/>
                    <a:pt x="242" y="345"/>
                    <a:pt x="249" y="420"/>
                  </a:cubicBezTo>
                  <a:cubicBezTo>
                    <a:pt x="218" y="427"/>
                    <a:pt x="188" y="435"/>
                    <a:pt x="157" y="442"/>
                  </a:cubicBezTo>
                  <a:cubicBezTo>
                    <a:pt x="120" y="376"/>
                    <a:pt x="162" y="426"/>
                    <a:pt x="44" y="242"/>
                  </a:cubicBezTo>
                  <a:cubicBezTo>
                    <a:pt x="0" y="174"/>
                    <a:pt x="48" y="15"/>
                    <a:pt x="73" y="4"/>
                  </a:cubicBezTo>
                  <a:cubicBezTo>
                    <a:pt x="90" y="0"/>
                    <a:pt x="226" y="106"/>
                    <a:pt x="229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"/>
            <p:cNvSpPr/>
            <p:nvPr/>
          </p:nvSpPr>
          <p:spPr>
            <a:xfrm>
              <a:off x="9105480" y="4801680"/>
              <a:ext cx="57240" cy="124560"/>
            </a:xfrm>
            <a:custGeom>
              <a:avLst/>
              <a:gdLst/>
              <a:ahLst/>
              <a:rect l="l" t="t" r="r" b="b"/>
              <a:pathLst>
                <a:path w="174" h="355">
                  <a:moveTo>
                    <a:pt x="132" y="119"/>
                  </a:moveTo>
                  <a:cubicBezTo>
                    <a:pt x="163" y="289"/>
                    <a:pt x="159" y="264"/>
                    <a:pt x="173" y="337"/>
                  </a:cubicBezTo>
                  <a:cubicBezTo>
                    <a:pt x="153" y="342"/>
                    <a:pt x="134" y="348"/>
                    <a:pt x="114" y="354"/>
                  </a:cubicBezTo>
                  <a:cubicBezTo>
                    <a:pt x="84" y="285"/>
                    <a:pt x="114" y="342"/>
                    <a:pt x="24" y="147"/>
                  </a:cubicBezTo>
                  <a:cubicBezTo>
                    <a:pt x="0" y="95"/>
                    <a:pt x="12" y="14"/>
                    <a:pt x="39" y="5"/>
                  </a:cubicBezTo>
                  <a:cubicBezTo>
                    <a:pt x="55" y="0"/>
                    <a:pt x="118" y="49"/>
                    <a:pt x="13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"/>
            <p:cNvSpPr/>
            <p:nvPr/>
          </p:nvSpPr>
          <p:spPr>
            <a:xfrm>
              <a:off x="9103320" y="4866120"/>
              <a:ext cx="215280" cy="191160"/>
            </a:xfrm>
            <a:custGeom>
              <a:avLst/>
              <a:gdLst/>
              <a:ahLst/>
              <a:rect l="l" t="t" r="r" b="b"/>
              <a:pathLst>
                <a:path w="732" h="535">
                  <a:moveTo>
                    <a:pt x="366" y="0"/>
                  </a:moveTo>
                  <a:cubicBezTo>
                    <a:pt x="531" y="0"/>
                    <a:pt x="607" y="71"/>
                    <a:pt x="607" y="171"/>
                  </a:cubicBezTo>
                  <a:cubicBezTo>
                    <a:pt x="607" y="254"/>
                    <a:pt x="731" y="378"/>
                    <a:pt x="620" y="459"/>
                  </a:cubicBezTo>
                  <a:cubicBezTo>
                    <a:pt x="565" y="499"/>
                    <a:pt x="474" y="534"/>
                    <a:pt x="366" y="534"/>
                  </a:cubicBezTo>
                  <a:cubicBezTo>
                    <a:pt x="258" y="534"/>
                    <a:pt x="166" y="499"/>
                    <a:pt x="111" y="459"/>
                  </a:cubicBezTo>
                  <a:cubicBezTo>
                    <a:pt x="0" y="376"/>
                    <a:pt x="124" y="254"/>
                    <a:pt x="124" y="171"/>
                  </a:cubicBezTo>
                  <a:cubicBezTo>
                    <a:pt x="124" y="71"/>
                    <a:pt x="199" y="0"/>
                    <a:pt x="36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"/>
            <p:cNvSpPr/>
            <p:nvPr/>
          </p:nvSpPr>
          <p:spPr>
            <a:xfrm>
              <a:off x="9116280" y="4892400"/>
              <a:ext cx="187920" cy="158400"/>
            </a:xfrm>
            <a:custGeom>
              <a:avLst/>
              <a:gdLst/>
              <a:ahLst/>
              <a:rect l="l" t="t" r="r" b="b"/>
              <a:pathLst>
                <a:path w="574" h="449">
                  <a:moveTo>
                    <a:pt x="310" y="20"/>
                  </a:moveTo>
                  <a:cubicBezTo>
                    <a:pt x="295" y="0"/>
                    <a:pt x="281" y="0"/>
                    <a:pt x="268" y="20"/>
                  </a:cubicBezTo>
                  <a:cubicBezTo>
                    <a:pt x="232" y="65"/>
                    <a:pt x="179" y="161"/>
                    <a:pt x="175" y="241"/>
                  </a:cubicBezTo>
                  <a:cubicBezTo>
                    <a:pt x="113" y="233"/>
                    <a:pt x="43" y="236"/>
                    <a:pt x="28" y="270"/>
                  </a:cubicBezTo>
                  <a:cubicBezTo>
                    <a:pt x="0" y="336"/>
                    <a:pt x="131" y="448"/>
                    <a:pt x="287" y="448"/>
                  </a:cubicBezTo>
                  <a:cubicBezTo>
                    <a:pt x="444" y="448"/>
                    <a:pt x="573" y="336"/>
                    <a:pt x="546" y="270"/>
                  </a:cubicBezTo>
                  <a:cubicBezTo>
                    <a:pt x="534" y="236"/>
                    <a:pt x="463" y="233"/>
                    <a:pt x="402" y="241"/>
                  </a:cubicBezTo>
                  <a:cubicBezTo>
                    <a:pt x="399" y="161"/>
                    <a:pt x="344" y="65"/>
                    <a:pt x="310" y="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"/>
            <p:cNvSpPr/>
            <p:nvPr/>
          </p:nvSpPr>
          <p:spPr>
            <a:xfrm>
              <a:off x="9166680" y="5006520"/>
              <a:ext cx="88200" cy="31680"/>
            </a:xfrm>
            <a:custGeom>
              <a:avLst/>
              <a:gdLst/>
              <a:ahLst/>
              <a:rect l="l" t="t" r="r" b="b"/>
              <a:pathLst>
                <a:path w="264" h="92">
                  <a:moveTo>
                    <a:pt x="205" y="32"/>
                  </a:moveTo>
                  <a:cubicBezTo>
                    <a:pt x="187" y="34"/>
                    <a:pt x="167" y="29"/>
                    <a:pt x="153" y="19"/>
                  </a:cubicBezTo>
                  <a:cubicBezTo>
                    <a:pt x="144" y="14"/>
                    <a:pt x="138" y="8"/>
                    <a:pt x="131" y="0"/>
                  </a:cubicBezTo>
                  <a:cubicBezTo>
                    <a:pt x="126" y="8"/>
                    <a:pt x="118" y="14"/>
                    <a:pt x="110" y="19"/>
                  </a:cubicBezTo>
                  <a:cubicBezTo>
                    <a:pt x="93" y="29"/>
                    <a:pt x="75" y="35"/>
                    <a:pt x="57" y="32"/>
                  </a:cubicBezTo>
                  <a:cubicBezTo>
                    <a:pt x="39" y="32"/>
                    <a:pt x="22" y="26"/>
                    <a:pt x="8" y="14"/>
                  </a:cubicBezTo>
                  <a:cubicBezTo>
                    <a:pt x="0" y="8"/>
                    <a:pt x="43" y="91"/>
                    <a:pt x="131" y="91"/>
                  </a:cubicBezTo>
                  <a:cubicBezTo>
                    <a:pt x="220" y="91"/>
                    <a:pt x="263" y="8"/>
                    <a:pt x="254" y="14"/>
                  </a:cubicBezTo>
                  <a:cubicBezTo>
                    <a:pt x="241" y="25"/>
                    <a:pt x="223" y="31"/>
                    <a:pt x="205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"/>
            <p:cNvSpPr/>
            <p:nvPr/>
          </p:nvSpPr>
          <p:spPr>
            <a:xfrm>
              <a:off x="9235080" y="4915800"/>
              <a:ext cx="51480" cy="62280"/>
            </a:xfrm>
            <a:custGeom>
              <a:avLst/>
              <a:gdLst/>
              <a:ahLst/>
              <a:rect l="l" t="t" r="r" b="b"/>
              <a:pathLst>
                <a:path w="162" h="210">
                  <a:moveTo>
                    <a:pt x="57" y="21"/>
                  </a:moveTo>
                  <a:cubicBezTo>
                    <a:pt x="106" y="0"/>
                    <a:pt x="140" y="49"/>
                    <a:pt x="147" y="76"/>
                  </a:cubicBezTo>
                  <a:cubicBezTo>
                    <a:pt x="161" y="116"/>
                    <a:pt x="144" y="161"/>
                    <a:pt x="140" y="170"/>
                  </a:cubicBezTo>
                  <a:cubicBezTo>
                    <a:pt x="136" y="178"/>
                    <a:pt x="100" y="209"/>
                    <a:pt x="19" y="179"/>
                  </a:cubicBezTo>
                  <a:cubicBezTo>
                    <a:pt x="21" y="179"/>
                    <a:pt x="0" y="135"/>
                    <a:pt x="9" y="92"/>
                  </a:cubicBezTo>
                  <a:cubicBezTo>
                    <a:pt x="25" y="69"/>
                    <a:pt x="15" y="37"/>
                    <a:pt x="57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"/>
            <p:cNvSpPr/>
            <p:nvPr/>
          </p:nvSpPr>
          <p:spPr>
            <a:xfrm>
              <a:off x="9236160" y="4912920"/>
              <a:ext cx="53640" cy="66960"/>
            </a:xfrm>
            <a:custGeom>
              <a:avLst/>
              <a:gdLst/>
              <a:ahLst/>
              <a:rect l="l" t="t" r="r" b="b"/>
              <a:pathLst>
                <a:path w="155" h="194">
                  <a:moveTo>
                    <a:pt x="18" y="33"/>
                  </a:moveTo>
                  <a:cubicBezTo>
                    <a:pt x="25" y="25"/>
                    <a:pt x="31" y="18"/>
                    <a:pt x="39" y="13"/>
                  </a:cubicBezTo>
                  <a:cubicBezTo>
                    <a:pt x="43" y="10"/>
                    <a:pt x="48" y="8"/>
                    <a:pt x="52" y="7"/>
                  </a:cubicBezTo>
                  <a:cubicBezTo>
                    <a:pt x="58" y="5"/>
                    <a:pt x="63" y="4"/>
                    <a:pt x="67" y="4"/>
                  </a:cubicBezTo>
                  <a:cubicBezTo>
                    <a:pt x="87" y="0"/>
                    <a:pt x="107" y="10"/>
                    <a:pt x="120" y="23"/>
                  </a:cubicBezTo>
                  <a:cubicBezTo>
                    <a:pt x="133" y="36"/>
                    <a:pt x="144" y="55"/>
                    <a:pt x="149" y="75"/>
                  </a:cubicBezTo>
                  <a:cubicBezTo>
                    <a:pt x="154" y="95"/>
                    <a:pt x="152" y="116"/>
                    <a:pt x="148" y="137"/>
                  </a:cubicBezTo>
                  <a:cubicBezTo>
                    <a:pt x="146" y="146"/>
                    <a:pt x="143" y="156"/>
                    <a:pt x="137" y="165"/>
                  </a:cubicBezTo>
                  <a:cubicBezTo>
                    <a:pt x="137" y="166"/>
                    <a:pt x="137" y="167"/>
                    <a:pt x="136" y="168"/>
                  </a:cubicBezTo>
                  <a:cubicBezTo>
                    <a:pt x="136" y="170"/>
                    <a:pt x="136" y="172"/>
                    <a:pt x="136" y="174"/>
                  </a:cubicBezTo>
                  <a:cubicBezTo>
                    <a:pt x="136" y="174"/>
                    <a:pt x="135" y="174"/>
                    <a:pt x="134" y="175"/>
                  </a:cubicBezTo>
                  <a:cubicBezTo>
                    <a:pt x="133" y="177"/>
                    <a:pt x="131" y="178"/>
                    <a:pt x="128" y="180"/>
                  </a:cubicBezTo>
                  <a:cubicBezTo>
                    <a:pt x="124" y="183"/>
                    <a:pt x="120" y="184"/>
                    <a:pt x="115" y="187"/>
                  </a:cubicBezTo>
                  <a:cubicBezTo>
                    <a:pt x="97" y="193"/>
                    <a:pt x="79" y="193"/>
                    <a:pt x="61" y="191"/>
                  </a:cubicBezTo>
                  <a:cubicBezTo>
                    <a:pt x="43" y="188"/>
                    <a:pt x="27" y="183"/>
                    <a:pt x="10" y="175"/>
                  </a:cubicBezTo>
                  <a:cubicBezTo>
                    <a:pt x="27" y="178"/>
                    <a:pt x="44" y="183"/>
                    <a:pt x="61" y="183"/>
                  </a:cubicBezTo>
                  <a:cubicBezTo>
                    <a:pt x="77" y="183"/>
                    <a:pt x="95" y="181"/>
                    <a:pt x="110" y="175"/>
                  </a:cubicBezTo>
                  <a:cubicBezTo>
                    <a:pt x="113" y="174"/>
                    <a:pt x="116" y="171"/>
                    <a:pt x="120" y="168"/>
                  </a:cubicBezTo>
                  <a:cubicBezTo>
                    <a:pt x="122" y="166"/>
                    <a:pt x="124" y="166"/>
                    <a:pt x="124" y="165"/>
                  </a:cubicBezTo>
                  <a:cubicBezTo>
                    <a:pt x="124" y="164"/>
                    <a:pt x="124" y="163"/>
                    <a:pt x="125" y="162"/>
                  </a:cubicBezTo>
                  <a:cubicBezTo>
                    <a:pt x="128" y="153"/>
                    <a:pt x="130" y="144"/>
                    <a:pt x="133" y="137"/>
                  </a:cubicBezTo>
                  <a:cubicBezTo>
                    <a:pt x="136" y="118"/>
                    <a:pt x="137" y="100"/>
                    <a:pt x="133" y="83"/>
                  </a:cubicBezTo>
                  <a:cubicBezTo>
                    <a:pt x="130" y="66"/>
                    <a:pt x="120" y="51"/>
                    <a:pt x="109" y="39"/>
                  </a:cubicBezTo>
                  <a:cubicBezTo>
                    <a:pt x="97" y="29"/>
                    <a:pt x="82" y="20"/>
                    <a:pt x="67" y="22"/>
                  </a:cubicBezTo>
                  <a:cubicBezTo>
                    <a:pt x="64" y="22"/>
                    <a:pt x="60" y="21"/>
                    <a:pt x="56" y="23"/>
                  </a:cubicBezTo>
                  <a:cubicBezTo>
                    <a:pt x="53" y="25"/>
                    <a:pt x="48" y="25"/>
                    <a:pt x="45" y="26"/>
                  </a:cubicBezTo>
                  <a:cubicBezTo>
                    <a:pt x="36" y="30"/>
                    <a:pt x="30" y="35"/>
                    <a:pt x="25" y="42"/>
                  </a:cubicBezTo>
                  <a:cubicBezTo>
                    <a:pt x="14" y="51"/>
                    <a:pt x="5" y="69"/>
                    <a:pt x="0" y="88"/>
                  </a:cubicBezTo>
                  <a:cubicBezTo>
                    <a:pt x="0" y="69"/>
                    <a:pt x="6" y="50"/>
                    <a:pt x="18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"/>
            <p:cNvSpPr/>
            <p:nvPr/>
          </p:nvSpPr>
          <p:spPr>
            <a:xfrm>
              <a:off x="9243360" y="4930920"/>
              <a:ext cx="29520" cy="3708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"/>
            <p:cNvSpPr/>
            <p:nvPr/>
          </p:nvSpPr>
          <p:spPr>
            <a:xfrm>
              <a:off x="9135360" y="4915800"/>
              <a:ext cx="51120" cy="62280"/>
            </a:xfrm>
            <a:custGeom>
              <a:avLst/>
              <a:gdLst/>
              <a:ahLst/>
              <a:rect l="l" t="t" r="r" b="b"/>
              <a:pathLst>
                <a:path w="160" h="210">
                  <a:moveTo>
                    <a:pt x="103" y="21"/>
                  </a:moveTo>
                  <a:cubicBezTo>
                    <a:pt x="54" y="0"/>
                    <a:pt x="21" y="49"/>
                    <a:pt x="13" y="76"/>
                  </a:cubicBezTo>
                  <a:cubicBezTo>
                    <a:pt x="0" y="116"/>
                    <a:pt x="16" y="161"/>
                    <a:pt x="21" y="170"/>
                  </a:cubicBezTo>
                  <a:cubicBezTo>
                    <a:pt x="25" y="178"/>
                    <a:pt x="60" y="209"/>
                    <a:pt x="141" y="179"/>
                  </a:cubicBezTo>
                  <a:cubicBezTo>
                    <a:pt x="139" y="179"/>
                    <a:pt x="159" y="135"/>
                    <a:pt x="151" y="92"/>
                  </a:cubicBezTo>
                  <a:cubicBezTo>
                    <a:pt x="135" y="69"/>
                    <a:pt x="146" y="37"/>
                    <a:pt x="103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"/>
            <p:cNvSpPr/>
            <p:nvPr/>
          </p:nvSpPr>
          <p:spPr>
            <a:xfrm>
              <a:off x="9131400" y="4913280"/>
              <a:ext cx="54360" cy="66240"/>
            </a:xfrm>
            <a:custGeom>
              <a:avLst/>
              <a:gdLst/>
              <a:ahLst/>
              <a:rect l="l" t="t" r="r" b="b"/>
              <a:pathLst>
                <a:path w="156" h="193">
                  <a:moveTo>
                    <a:pt x="130" y="38"/>
                  </a:moveTo>
                  <a:cubicBezTo>
                    <a:pt x="124" y="32"/>
                    <a:pt x="117" y="27"/>
                    <a:pt x="110" y="24"/>
                  </a:cubicBezTo>
                  <a:cubicBezTo>
                    <a:pt x="107" y="22"/>
                    <a:pt x="102" y="21"/>
                    <a:pt x="99" y="21"/>
                  </a:cubicBezTo>
                  <a:cubicBezTo>
                    <a:pt x="96" y="19"/>
                    <a:pt x="91" y="19"/>
                    <a:pt x="87" y="19"/>
                  </a:cubicBezTo>
                  <a:cubicBezTo>
                    <a:pt x="72" y="19"/>
                    <a:pt x="56" y="25"/>
                    <a:pt x="46" y="37"/>
                  </a:cubicBezTo>
                  <a:cubicBezTo>
                    <a:pt x="35" y="49"/>
                    <a:pt x="24" y="65"/>
                    <a:pt x="21" y="80"/>
                  </a:cubicBezTo>
                  <a:cubicBezTo>
                    <a:pt x="18" y="97"/>
                    <a:pt x="18" y="115"/>
                    <a:pt x="21" y="134"/>
                  </a:cubicBezTo>
                  <a:cubicBezTo>
                    <a:pt x="23" y="142"/>
                    <a:pt x="27" y="152"/>
                    <a:pt x="30" y="158"/>
                  </a:cubicBezTo>
                  <a:cubicBezTo>
                    <a:pt x="31" y="159"/>
                    <a:pt x="31" y="161"/>
                    <a:pt x="32" y="162"/>
                  </a:cubicBezTo>
                  <a:cubicBezTo>
                    <a:pt x="33" y="164"/>
                    <a:pt x="35" y="164"/>
                    <a:pt x="35" y="165"/>
                  </a:cubicBezTo>
                  <a:cubicBezTo>
                    <a:pt x="38" y="167"/>
                    <a:pt x="42" y="170"/>
                    <a:pt x="45" y="172"/>
                  </a:cubicBezTo>
                  <a:cubicBezTo>
                    <a:pt x="60" y="179"/>
                    <a:pt x="76" y="182"/>
                    <a:pt x="94" y="180"/>
                  </a:cubicBezTo>
                  <a:cubicBezTo>
                    <a:pt x="110" y="180"/>
                    <a:pt x="128" y="177"/>
                    <a:pt x="145" y="172"/>
                  </a:cubicBezTo>
                  <a:cubicBezTo>
                    <a:pt x="128" y="180"/>
                    <a:pt x="112" y="185"/>
                    <a:pt x="94" y="189"/>
                  </a:cubicBezTo>
                  <a:cubicBezTo>
                    <a:pt x="76" y="192"/>
                    <a:pt x="58" y="190"/>
                    <a:pt x="39" y="183"/>
                  </a:cubicBezTo>
                  <a:cubicBezTo>
                    <a:pt x="35" y="182"/>
                    <a:pt x="32" y="180"/>
                    <a:pt x="27" y="177"/>
                  </a:cubicBezTo>
                  <a:cubicBezTo>
                    <a:pt x="24" y="176"/>
                    <a:pt x="21" y="174"/>
                    <a:pt x="20" y="172"/>
                  </a:cubicBezTo>
                  <a:cubicBezTo>
                    <a:pt x="20" y="172"/>
                    <a:pt x="19" y="171"/>
                    <a:pt x="18" y="170"/>
                  </a:cubicBezTo>
                  <a:cubicBezTo>
                    <a:pt x="18" y="170"/>
                    <a:pt x="17" y="169"/>
                    <a:pt x="17" y="168"/>
                  </a:cubicBezTo>
                  <a:lnTo>
                    <a:pt x="17" y="167"/>
                  </a:lnTo>
                  <a:cubicBezTo>
                    <a:pt x="16" y="166"/>
                    <a:pt x="16" y="166"/>
                    <a:pt x="15" y="165"/>
                  </a:cubicBezTo>
                  <a:cubicBezTo>
                    <a:pt x="12" y="155"/>
                    <a:pt x="9" y="146"/>
                    <a:pt x="5" y="137"/>
                  </a:cubicBezTo>
                  <a:cubicBezTo>
                    <a:pt x="0" y="117"/>
                    <a:pt x="0" y="97"/>
                    <a:pt x="3" y="75"/>
                  </a:cubicBezTo>
                  <a:cubicBezTo>
                    <a:pt x="9" y="56"/>
                    <a:pt x="20" y="37"/>
                    <a:pt x="33" y="24"/>
                  </a:cubicBezTo>
                  <a:cubicBezTo>
                    <a:pt x="48" y="10"/>
                    <a:pt x="66" y="0"/>
                    <a:pt x="85" y="4"/>
                  </a:cubicBezTo>
                  <a:cubicBezTo>
                    <a:pt x="91" y="4"/>
                    <a:pt x="96" y="6"/>
                    <a:pt x="100" y="7"/>
                  </a:cubicBezTo>
                  <a:cubicBezTo>
                    <a:pt x="105" y="9"/>
                    <a:pt x="109" y="10"/>
                    <a:pt x="114" y="13"/>
                  </a:cubicBezTo>
                  <a:cubicBezTo>
                    <a:pt x="121" y="19"/>
                    <a:pt x="128" y="25"/>
                    <a:pt x="135" y="34"/>
                  </a:cubicBezTo>
                  <a:cubicBezTo>
                    <a:pt x="146" y="47"/>
                    <a:pt x="152" y="67"/>
                    <a:pt x="155" y="87"/>
                  </a:cubicBezTo>
                  <a:cubicBezTo>
                    <a:pt x="149" y="69"/>
                    <a:pt x="143" y="50"/>
                    <a:pt x="130" y="3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"/>
            <p:cNvSpPr/>
            <p:nvPr/>
          </p:nvSpPr>
          <p:spPr>
            <a:xfrm>
              <a:off x="9148320" y="4930920"/>
              <a:ext cx="29520" cy="37080"/>
            </a:xfrm>
            <a:custGeom>
              <a:avLst/>
              <a:gdLst/>
              <a:ahLst/>
              <a:rect l="l" t="t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"/>
            <p:cNvSpPr/>
            <p:nvPr/>
          </p:nvSpPr>
          <p:spPr>
            <a:xfrm>
              <a:off x="9195480" y="4998600"/>
              <a:ext cx="30240" cy="25200"/>
            </a:xfrm>
            <a:custGeom>
              <a:avLst/>
              <a:gdLst/>
              <a:ahLst/>
              <a:rect l="l" t="t" r="r" b="b"/>
              <a:pathLst>
                <a:path w="88" h="74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"/>
            <p:cNvSpPr/>
            <p:nvPr/>
          </p:nvSpPr>
          <p:spPr>
            <a:xfrm>
              <a:off x="9151560" y="4976640"/>
              <a:ext cx="117000" cy="41400"/>
            </a:xfrm>
            <a:custGeom>
              <a:avLst/>
              <a:gdLst/>
              <a:ahLst/>
              <a:rect l="l" t="t" r="r" b="b"/>
              <a:pathLst>
                <a:path w="329" h="120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"/>
            <p:cNvSpPr/>
            <p:nvPr/>
          </p:nvSpPr>
          <p:spPr>
            <a:xfrm>
              <a:off x="9188280" y="4968720"/>
              <a:ext cx="43920" cy="20520"/>
            </a:xfrm>
            <a:custGeom>
              <a:avLst/>
              <a:gdLst/>
              <a:ahLst/>
              <a:rect l="l" t="t" r="r" b="b"/>
              <a:pathLst>
                <a:path w="135" h="61">
                  <a:moveTo>
                    <a:pt x="67" y="0"/>
                  </a:moveTo>
                  <a:cubicBezTo>
                    <a:pt x="56" y="0"/>
                    <a:pt x="21" y="0"/>
                    <a:pt x="9" y="10"/>
                  </a:cubicBezTo>
                  <a:cubicBezTo>
                    <a:pt x="0" y="16"/>
                    <a:pt x="7" y="32"/>
                    <a:pt x="28" y="48"/>
                  </a:cubicBezTo>
                  <a:cubicBezTo>
                    <a:pt x="43" y="58"/>
                    <a:pt x="56" y="60"/>
                    <a:pt x="66" y="60"/>
                  </a:cubicBezTo>
                  <a:cubicBezTo>
                    <a:pt x="77" y="60"/>
                    <a:pt x="91" y="56"/>
                    <a:pt x="104" y="48"/>
                  </a:cubicBezTo>
                  <a:cubicBezTo>
                    <a:pt x="130" y="32"/>
                    <a:pt x="134" y="16"/>
                    <a:pt x="126" y="10"/>
                  </a:cubicBezTo>
                  <a:cubicBezTo>
                    <a:pt x="115" y="0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6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6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6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6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600" spc="-1" strike="noStrike">
                <a:latin typeface="sans-serif;Arial"/>
              </a:rPr>
              <a:t>GUI Programming using Swing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8998920" cy="34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sans-serif;Arial"/>
              </a:rPr>
              <a:t>Swing package,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sans-serif;Arial"/>
              </a:rPr>
              <a:t>Layouts, Events,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sans-serif;Arial"/>
              </a:rPr>
              <a:t>Listeners and Event</a:t>
            </a:r>
            <a:r>
              <a:rPr b="0" lang="en-IN" sz="3200" spc="-1" strike="noStrike">
                <a:latin typeface="sans-serif;Arial"/>
              </a:rPr>
              <a:t> </a:t>
            </a:r>
            <a:r>
              <a:rPr b="0" lang="en-IN" sz="2000" spc="-1" strike="noStrike">
                <a:latin typeface="sans-serif;Arial"/>
              </a:rPr>
              <a:t>handling, and Swing Components.</a:t>
            </a:r>
            <a:r>
              <a:rPr b="0" lang="en-IN" sz="3200" spc="-1" strike="noStrike">
                <a:latin typeface="Arial"/>
              </a:rPr>
              <a:t> </a:t>
            </a:r>
            <a:br/>
            <a:br/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540000" y="17964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Commonly used Methods of AbstractButton class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Methods </a:t>
            </a:r>
            <a:r>
              <a:rPr b="1" lang="en-IN" sz="2400" spc="-1" strike="noStrike">
                <a:latin typeface="Arial"/>
              </a:rPr>
              <a:t>	</a:t>
            </a:r>
            <a:r>
              <a:rPr b="1" lang="en-IN" sz="2400" spc="-1" strike="noStrike">
                <a:latin typeface="Arial"/>
              </a:rPr>
              <a:t>	</a:t>
            </a:r>
            <a:r>
              <a:rPr b="1" lang="en-IN" sz="2400" spc="-1" strike="noStrike">
                <a:latin typeface="Arial"/>
              </a:rPr>
              <a:t>	</a:t>
            </a:r>
            <a:r>
              <a:rPr b="1" lang="en-IN" sz="2400" spc="-1" strike="noStrike">
                <a:latin typeface="Arial"/>
              </a:rPr>
              <a:t>	</a:t>
            </a:r>
            <a:r>
              <a:rPr b="1" lang="en-IN" sz="2400" spc="-1" strike="noStrike">
                <a:latin typeface="Arial"/>
              </a:rPr>
              <a:t>	</a:t>
            </a:r>
            <a:r>
              <a:rPr b="1" lang="en-IN" sz="2400" spc="-1" strike="noStrike">
                <a:latin typeface="Arial"/>
              </a:rPr>
              <a:t>	</a:t>
            </a:r>
            <a:r>
              <a:rPr b="1" lang="en-IN" sz="2400" spc="-1" strike="noStrike">
                <a:latin typeface="Arial"/>
              </a:rPr>
              <a:t>	</a:t>
            </a:r>
            <a:r>
              <a:rPr b="1" lang="en-IN" sz="2400" spc="-1" strike="noStrike">
                <a:latin typeface="Arial"/>
              </a:rPr>
              <a:t>	</a:t>
            </a:r>
            <a:r>
              <a:rPr b="1" lang="en-IN" sz="2400" spc="-1" strike="noStrike">
                <a:latin typeface="Arial"/>
              </a:rPr>
              <a:t>	</a:t>
            </a:r>
            <a:r>
              <a:rPr b="1" lang="en-IN" sz="2400" spc="-1" strike="noStrike">
                <a:latin typeface="Arial"/>
              </a:rPr>
              <a:t>Description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void setText(String s)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:-It is used to set specified text on </a:t>
            </a:r>
            <a:r>
              <a:rPr b="0" lang="en-IN" sz="2400" spc="-1" strike="noStrike">
                <a:latin typeface="Arial"/>
              </a:rPr>
              <a:t>button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String getText()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:-It is used to return the text of </a:t>
            </a:r>
            <a:r>
              <a:rPr b="0" lang="en-IN" sz="2400" spc="-1" strike="noStrike">
                <a:latin typeface="Arial"/>
              </a:rPr>
              <a:t>the button.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void setEnabled(boolean b)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:-It is used to enable or disable </a:t>
            </a:r>
            <a:r>
              <a:rPr b="0" lang="en-IN" sz="2400" spc="-1" strike="noStrike">
                <a:latin typeface="Arial"/>
              </a:rPr>
              <a:t>the button.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void setIcon(Icon b)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:-It is used to set the specified </a:t>
            </a:r>
            <a:r>
              <a:rPr b="0" lang="en-IN" sz="2400" spc="-1" strike="noStrike">
                <a:latin typeface="Arial"/>
              </a:rPr>
              <a:t>Icon on the button.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Icon getIcon()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:-It is used to get the Icon of the </a:t>
            </a:r>
            <a:r>
              <a:rPr b="0" lang="en-IN" sz="2400" spc="-1" strike="noStrike">
                <a:latin typeface="Arial"/>
              </a:rPr>
              <a:t>button.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void setMnemonic(int a)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:-It is used to set the mnemonic </a:t>
            </a:r>
            <a:r>
              <a:rPr b="0" lang="en-IN" sz="2400" spc="-1" strike="noStrike">
                <a:latin typeface="Arial"/>
              </a:rPr>
              <a:t>on the button.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void addActionListener(ActionListener a)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:-It is used to add </a:t>
            </a:r>
            <a:r>
              <a:rPr b="0" lang="en-IN" sz="2400" spc="-1" strike="noStrike">
                <a:latin typeface="Arial"/>
              </a:rPr>
              <a:t>the action listener to this object.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latin typeface="Arial"/>
              </a:rPr>
              <a:t>Java JButton Example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Example of displaying image on the button: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import javax.swing.*;  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public class ButtonExample{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ButtonExample(){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JFrame f=new JFrame("Button Example");        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JButton b=new JButton(new ImageIcon("D:\\icon.png"));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b.setBounds(100,100,100, 40);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f.add(b);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f.setSize(300,400);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f.setLayout(null);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f.setVisible(true);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f.setDefaultCloseOperation(JFrame.EXIT_ON_CLOSE);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</a:t>
            </a:r>
            <a:r>
              <a:rPr b="0" lang="en-IN" sz="2400" spc="-1" strike="noStrike">
                <a:latin typeface="Arial"/>
              </a:rPr>
              <a:t>}     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public static void main(String[] args) {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</a:t>
            </a:r>
            <a:r>
              <a:rPr b="0" lang="en-IN" sz="2400" spc="-1" strike="noStrike">
                <a:latin typeface="Arial"/>
              </a:rPr>
              <a:t>new ButtonExample();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}  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}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latin typeface="Arial"/>
              </a:rPr>
              <a:t>Java JLabel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 object of JLabel class is a component for placing text in a </a:t>
            </a:r>
            <a:r>
              <a:rPr b="0" lang="en-IN" sz="2400" spc="-1" strike="noStrike">
                <a:latin typeface="Arial"/>
              </a:rPr>
              <a:t>container. It is used to display a single line of read only text. </a:t>
            </a:r>
            <a:r>
              <a:rPr b="0" lang="en-IN" sz="2400" spc="-1" strike="noStrike">
                <a:latin typeface="Arial"/>
              </a:rPr>
              <a:t>The text can be changed by an application but a user cannot </a:t>
            </a:r>
            <a:r>
              <a:rPr b="0" lang="en-IN" sz="2400" spc="-1" strike="noStrike">
                <a:latin typeface="Arial"/>
              </a:rPr>
              <a:t>edit it directly. It inherits JComponent class.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JLabel class declaration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Let's see the declaration for javax.swing.JLabel class.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</a:t>
            </a:r>
            <a:r>
              <a:rPr b="1" lang="en-IN" sz="1800" spc="-1" strike="noStrike">
                <a:latin typeface="Arial"/>
              </a:rPr>
              <a:t>public class JLabel extends JComponent implements SwingConstants, </a:t>
            </a:r>
            <a:r>
              <a:rPr b="1" lang="en-IN" sz="1800" spc="-1" strike="noStrike">
                <a:latin typeface="Arial"/>
              </a:rPr>
              <a:t>Accessible</a:t>
            </a:r>
            <a:r>
              <a:rPr b="0" lang="en-IN" sz="2400" spc="-1" strike="noStrike">
                <a:latin typeface="Arial"/>
              </a:rPr>
              <a:t>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540000" y="162000"/>
            <a:ext cx="899892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latin typeface="Arial"/>
              </a:rPr>
              <a:t>Commonly used Constructors</a:t>
            </a:r>
            <a:br/>
            <a:endParaRPr b="0" lang="en-IN" sz="3300" spc="-1" strike="noStrike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Constructor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Description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JLabel()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 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Creates a JLabel instance with no image and with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                            an empty string for the title.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JLabel(String s)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Creates a JLabel instance with the specified text.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JLabel(Icon i)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Creates a JLabel instance with the specified image.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JLabel(String s, Icon i, int horizontalAlignment)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:Creates a JLabel instance with the specified text, image, and horizontal alignment.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latin typeface="Arial"/>
              </a:rPr>
              <a:t>Commonly used Methods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Methods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Description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String getText()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:It returns the text string that a label </a:t>
            </a:r>
            <a:r>
              <a:rPr b="0" lang="en-IN" sz="2400" spc="-1" strike="noStrike">
                <a:latin typeface="Arial"/>
              </a:rPr>
              <a:t>displays.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void setText(String text)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:It defines the single line of text this </a:t>
            </a:r>
            <a:r>
              <a:rPr b="0" lang="en-IN" sz="2400" spc="-1" strike="noStrike">
                <a:latin typeface="Arial"/>
              </a:rPr>
              <a:t>component will display.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void setHorizontalAlignment(int alignment)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:It sets the </a:t>
            </a:r>
            <a:r>
              <a:rPr b="0" lang="en-IN" sz="2400" spc="-1" strike="noStrike">
                <a:latin typeface="Arial"/>
              </a:rPr>
              <a:t>alignment of the label's contents along the X axis.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Icon getIcon()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:It returns the graphic image that the label </a:t>
            </a:r>
            <a:r>
              <a:rPr b="0" lang="en-IN" sz="2400" spc="-1" strike="noStrike">
                <a:latin typeface="Arial"/>
              </a:rPr>
              <a:t>displays.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int getHorizontalAlignment()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:It returns the alignment of the </a:t>
            </a:r>
            <a:r>
              <a:rPr b="0" lang="en-IN" sz="2400" spc="-1" strike="noStrike">
                <a:latin typeface="Arial"/>
              </a:rPr>
              <a:t>label's contents along the X axis.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latin typeface="Arial"/>
              </a:rPr>
              <a:t>Java JLabel Example with ActionListener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</a:t>
            </a:r>
            <a:r>
              <a:rPr b="0" lang="en-IN" sz="6600" spc="-1" strike="noStrike">
                <a:latin typeface="Arial"/>
              </a:rPr>
              <a:t>mport javax.swing.*;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</a:t>
            </a:r>
            <a:r>
              <a:rPr b="0" lang="en-IN" sz="6600" spc="-1" strike="noStrike">
                <a:latin typeface="Arial"/>
              </a:rPr>
              <a:t>import java.awt.*;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</a:t>
            </a:r>
            <a:r>
              <a:rPr b="0" lang="en-IN" sz="6600" spc="-1" strike="noStrike">
                <a:latin typeface="Arial"/>
              </a:rPr>
              <a:t>import java.awt.event.*;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</a:t>
            </a:r>
            <a:r>
              <a:rPr b="0" lang="en-IN" sz="6600" spc="-1" strike="noStrike">
                <a:latin typeface="Arial"/>
              </a:rPr>
              <a:t>public class LabelExample extends Frame implements ActionListener{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</a:t>
            </a:r>
            <a:r>
              <a:rPr b="0" lang="en-IN" sz="6600" spc="-1" strike="noStrike">
                <a:latin typeface="Arial"/>
              </a:rPr>
              <a:t>JTextField tf; JLabel l; JButton b;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</a:t>
            </a:r>
            <a:r>
              <a:rPr b="0" lang="en-IN" sz="6600" spc="-1" strike="noStrike">
                <a:latin typeface="Arial"/>
              </a:rPr>
              <a:t>LabelExample(){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tf=new JTextField();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tf.setBounds(50,50, 150,20);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l=new JLabel();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l.setBounds(50,100, 250,20);    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b=new JButton("Find IP");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b.setBounds(50,150,95,30);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b.addActionListener(this);  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add(b);add(tf);add(l);  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setSize(400,400);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setLayout(null);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setVisible(true);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</a:t>
            </a:r>
            <a:r>
              <a:rPr b="0" lang="en-IN" sz="6600" spc="-1" strike="noStrike">
                <a:latin typeface="Arial"/>
              </a:rPr>
              <a:t>}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</a:t>
            </a:r>
            <a:r>
              <a:rPr b="0" lang="en-IN" sz="6600" spc="-1" strike="noStrike">
                <a:latin typeface="Arial"/>
              </a:rPr>
              <a:t>public void actionPerformed(ActionEvent e) {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try{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String host=tf.getText();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String ip=java.net.InetAddress.getByName(host).getHostAddress();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l.setText("IP of "+host+" is: "+ip);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}catch(Exception ex){System.out.println(ex);}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</a:t>
            </a:r>
            <a:r>
              <a:rPr b="0" lang="en-IN" sz="6600" spc="-1" strike="noStrike">
                <a:latin typeface="Arial"/>
              </a:rPr>
              <a:t>}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</a:t>
            </a:r>
            <a:r>
              <a:rPr b="0" lang="en-IN" sz="6600" spc="-1" strike="noStrike">
                <a:latin typeface="Arial"/>
              </a:rPr>
              <a:t>public static void main(String[] args) {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    </a:t>
            </a:r>
            <a:r>
              <a:rPr b="0" lang="en-IN" sz="6600" spc="-1" strike="noStrike">
                <a:latin typeface="Arial"/>
              </a:rPr>
              <a:t>new LabelExample();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6600" spc="-1" strike="noStrike">
                <a:latin typeface="Arial"/>
              </a:rPr>
              <a:t>        </a:t>
            </a:r>
            <a:r>
              <a:rPr b="0" lang="en-IN" sz="6600" spc="-1" strike="noStrike">
                <a:latin typeface="Arial"/>
              </a:rPr>
              <a:t>} }  </a:t>
            </a:r>
            <a:endParaRPr b="0" lang="en-IN" sz="6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latin typeface="Arial"/>
              </a:rPr>
              <a:t>Java JTextField Example with ActionListener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55" name=""/>
          <p:cNvSpPr/>
          <p:nvPr/>
        </p:nvSpPr>
        <p:spPr>
          <a:xfrm>
            <a:off x="504000" y="-2835720"/>
            <a:ext cx="9071640" cy="113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</a:t>
            </a:r>
            <a:r>
              <a:rPr b="0" lang="en-IN" sz="1050" spc="-1" strike="noStrike">
                <a:latin typeface="Arial"/>
              </a:rPr>
              <a:t>import javax.swing.*;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</a:t>
            </a:r>
            <a:r>
              <a:rPr b="0" lang="en-IN" sz="1050" spc="-1" strike="noStrike">
                <a:latin typeface="Arial"/>
              </a:rPr>
              <a:t>import java.awt.event.*;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</a:t>
            </a:r>
            <a:r>
              <a:rPr b="0" lang="en-IN" sz="1050" spc="-1" strike="noStrike">
                <a:latin typeface="Arial"/>
              </a:rPr>
              <a:t>public class TextFieldExample implements ActionListener{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</a:t>
            </a:r>
            <a:r>
              <a:rPr b="0" lang="en-IN" sz="1050" spc="-1" strike="noStrike">
                <a:latin typeface="Arial"/>
              </a:rPr>
              <a:t>JTextField tf1,tf2,tf3;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</a:t>
            </a:r>
            <a:r>
              <a:rPr b="0" lang="en-IN" sz="1050" spc="-1" strike="noStrike">
                <a:latin typeface="Arial"/>
              </a:rPr>
              <a:t>JButton b1,b2;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</a:t>
            </a:r>
            <a:r>
              <a:rPr b="0" lang="en-IN" sz="1050" spc="-1" strike="noStrike">
                <a:latin typeface="Arial"/>
              </a:rPr>
              <a:t>TextFieldExample(){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JFrame f= new JFrame();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tf1=new JTextField();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tf1.setBounds(50,50,150,20);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tf2=new JTextField();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tf2.setBounds(50,100,150,20);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tf3=new JTextField();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tf3.setBounds(50,150,150,20);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tf3.setEditable(false); 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b1=new JButton("+");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b1.setBounds(50,200,50,50);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b2=new JButton("-");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b2.setBounds(120,200,50,50);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b1.addActionListener(this);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b2.addActionListener(this);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f.add(tf1);f.add(tf2);f.add(tf3);f.add(b1);f.add(b2);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f.setSize(300,300);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f.setLayout(null);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f.setVisible(true);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</a:t>
            </a:r>
            <a:r>
              <a:rPr b="0" lang="en-IN" sz="1050" spc="-1" strike="noStrike">
                <a:latin typeface="Arial"/>
              </a:rPr>
              <a:t>}       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</a:t>
            </a:r>
            <a:r>
              <a:rPr b="0" lang="en-IN" sz="1050" spc="-1" strike="noStrike">
                <a:latin typeface="Arial"/>
              </a:rPr>
              <a:t>public void actionPerformed(ActionEvent e) {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String s1=tf1.getText();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String s2=tf2.getText();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int a=Integer.parseInt(s1);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int b=Integer.parseInt(s2);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int c=0;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if(e.getSource()==b1){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    </a:t>
            </a:r>
            <a:r>
              <a:rPr b="0" lang="en-IN" sz="1050" spc="-1" strike="noStrike">
                <a:latin typeface="Arial"/>
              </a:rPr>
              <a:t>c=a+b;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}else if(e.getSource()==b2){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    </a:t>
            </a:r>
            <a:r>
              <a:rPr b="0" lang="en-IN" sz="1050" spc="-1" strike="noStrike">
                <a:latin typeface="Arial"/>
              </a:rPr>
              <a:t>c=a-b;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}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String result=String.valueOf(c);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    </a:t>
            </a:r>
            <a:r>
              <a:rPr b="0" lang="en-IN" sz="1050" spc="-1" strike="noStrike">
                <a:latin typeface="Arial"/>
              </a:rPr>
              <a:t>tf3.setText(result);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</a:t>
            </a:r>
            <a:r>
              <a:rPr b="0" lang="en-IN" sz="1050" spc="-1" strike="noStrike">
                <a:latin typeface="Arial"/>
              </a:rPr>
              <a:t>}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</a:t>
            </a:r>
            <a:r>
              <a:rPr b="0" lang="en-IN" sz="1050" spc="-1" strike="noStrike">
                <a:latin typeface="Arial"/>
              </a:rPr>
              <a:t>public static void main(String[] args) {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    </a:t>
            </a:r>
            <a:r>
              <a:rPr b="0" lang="en-IN" sz="1050" spc="-1" strike="noStrike">
                <a:latin typeface="Arial"/>
              </a:rPr>
              <a:t>new TextFieldExample();  </a:t>
            </a:r>
            <a:endParaRPr b="0" lang="en-IN" sz="10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50" spc="-1" strike="noStrike">
                <a:latin typeface="Arial"/>
              </a:rPr>
              <a:t>    </a:t>
            </a:r>
            <a:r>
              <a:rPr b="0" lang="en-IN" sz="1050" spc="-1" strike="noStrike">
                <a:latin typeface="Arial"/>
              </a:rPr>
              <a:t>} }  </a:t>
            </a:r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300" spc="-1" strike="noStrike">
                <a:latin typeface="Arial"/>
              </a:rPr>
              <a:t>Java JTextField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>
              <a:lnSpc>
                <a:spcPct val="100000"/>
              </a:lnSpc>
              <a:spcBef>
                <a:spcPts val="1060"/>
              </a:spcBef>
            </a:pP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 object of a JTextField class is a text component that allows </a:t>
            </a:r>
            <a:r>
              <a:rPr b="0" lang="en-IN" sz="2400" spc="-1" strike="noStrike">
                <a:latin typeface="Arial"/>
              </a:rPr>
              <a:t>the editing of a single line text. It inherits JTextComponent </a:t>
            </a:r>
            <a:r>
              <a:rPr b="0" lang="en-IN" sz="2400" spc="-1" strike="noStrike">
                <a:latin typeface="Arial"/>
              </a:rPr>
              <a:t>class.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JTextField class declaration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Let's see the declaration for javax.swing.JTextField class.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latin typeface="Arial"/>
              </a:rPr>
              <a:t>public class JTextField extends JTextComponent implements </a:t>
            </a:r>
            <a:r>
              <a:rPr b="1" lang="en-IN" sz="2000" spc="-1" strike="noStrike">
                <a:latin typeface="Arial"/>
              </a:rPr>
              <a:t>SwingConstants </a:t>
            </a: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</a:t>
            </a:r>
            <a:r>
              <a:rPr b="0" lang="en-IN" sz="2400" spc="-1" strike="noStrike">
                <a:latin typeface="Arial"/>
              </a:rPr>
              <a:t>import javax.swing.*;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</a:t>
            </a:r>
            <a:r>
              <a:rPr b="0" lang="en-IN" sz="2400" spc="-1" strike="noStrike">
                <a:latin typeface="Arial"/>
              </a:rPr>
              <a:t>class TextFieldExample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</a:t>
            </a:r>
            <a:r>
              <a:rPr b="0" lang="en-IN" sz="2400" spc="-1" strike="noStrike">
                <a:latin typeface="Arial"/>
              </a:rPr>
              <a:t>{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</a:t>
            </a:r>
            <a:r>
              <a:rPr b="0" lang="en-IN" sz="2400" spc="-1" strike="noStrike">
                <a:latin typeface="Arial"/>
              </a:rPr>
              <a:t>public static void main(String args[])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    </a:t>
            </a:r>
            <a:r>
              <a:rPr b="0" lang="en-IN" sz="2400" spc="-1" strike="noStrike">
                <a:latin typeface="Arial"/>
              </a:rPr>
              <a:t>{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    </a:t>
            </a:r>
            <a:r>
              <a:rPr b="0" lang="en-IN" sz="2400" spc="-1" strike="noStrike">
                <a:latin typeface="Arial"/>
              </a:rPr>
              <a:t>JFrame f= new JFrame("TextField Example");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    </a:t>
            </a:r>
            <a:r>
              <a:rPr b="0" lang="en-IN" sz="2400" spc="-1" strike="noStrike">
                <a:latin typeface="Arial"/>
              </a:rPr>
              <a:t>JTextField t1,t2;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    </a:t>
            </a:r>
            <a:r>
              <a:rPr b="0" lang="en-IN" sz="2400" spc="-1" strike="noStrike">
                <a:latin typeface="Arial"/>
              </a:rPr>
              <a:t>t1=new JTextField("Welcome to Javatpoint.");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    </a:t>
            </a:r>
            <a:r>
              <a:rPr b="0" lang="en-IN" sz="2400" spc="-1" strike="noStrike">
                <a:latin typeface="Arial"/>
              </a:rPr>
              <a:t>t1.setBounds(50,100, 200,30);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    </a:t>
            </a:r>
            <a:r>
              <a:rPr b="0" lang="en-IN" sz="2400" spc="-1" strike="noStrike">
                <a:latin typeface="Arial"/>
              </a:rPr>
              <a:t>t2=new JTextField("AWT Tutorial");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    </a:t>
            </a:r>
            <a:r>
              <a:rPr b="0" lang="en-IN" sz="2400" spc="-1" strike="noStrike">
                <a:latin typeface="Arial"/>
              </a:rPr>
              <a:t>t2.setBounds(50,150, 200,30);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    </a:t>
            </a:r>
            <a:r>
              <a:rPr b="0" lang="en-IN" sz="2400" spc="-1" strike="noStrike">
                <a:latin typeface="Arial"/>
              </a:rPr>
              <a:t>f.add(t1); f.add(t2);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    </a:t>
            </a:r>
            <a:r>
              <a:rPr b="0" lang="en-IN" sz="2400" spc="-1" strike="noStrike">
                <a:latin typeface="Arial"/>
              </a:rPr>
              <a:t>f.setSize(400,400);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    </a:t>
            </a:r>
            <a:r>
              <a:rPr b="0" lang="en-IN" sz="2400" spc="-1" strike="noStrike">
                <a:latin typeface="Arial"/>
              </a:rPr>
              <a:t>f.setLayout(null);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    </a:t>
            </a:r>
            <a:r>
              <a:rPr b="0" lang="en-IN" sz="2400" spc="-1" strike="noStrike">
                <a:latin typeface="Arial"/>
              </a:rPr>
              <a:t>f.setVisible(true);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    </a:t>
            </a:r>
            <a:r>
              <a:rPr b="0" lang="en-IN" sz="2400" spc="-1" strike="noStrike">
                <a:latin typeface="Arial"/>
              </a:rPr>
              <a:t>} 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    </a:t>
            </a:r>
            <a:r>
              <a:rPr b="0" lang="en-IN" sz="2400" spc="-1" strike="noStrike">
                <a:latin typeface="Arial"/>
              </a:rPr>
              <a:t>}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ubTitle"/>
          </p:nvPr>
        </p:nvSpPr>
        <p:spPr>
          <a:xfrm>
            <a:off x="540000" y="-2306520"/>
            <a:ext cx="8998920" cy="947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import javax.swing.*;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import java.awt.event.*;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public class TextFieldExample implements ActionListener{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JTextField tf1,tf2,tf3;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JButton b1,b2;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TextFieldExample(){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JFrame f= new JFrame();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tf1=new JTextField();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tf1.setBounds(50,50,150,20);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tf2=new JTextField();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tf2.setBounds(50,100,150,20);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tf3=new JTextField();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tf3.setBounds(50,150,150,20);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tf3.setEditable(false);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b1=new JButton("+");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b1.setBounds(50,200,50,50);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b2=new JButton("-");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b2.setBounds(120,200,50,50);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b1.addActionListener(this);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b2.addActionListener(this);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f.add(tf1);f.add(tf2);f.add(tf3);f.add(b1);f.add(b2);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f.setSize(300,300);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f.setLayout(null);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f.setVisible(true);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}    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public void actionPerformed(ActionEvent e) 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String s1=tf1.getText();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String s2=tf2.getText();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int a=Integer.parseInt(s1);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int b=Integer.parseInt(s2);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int c=0;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if(e.getSource()==b1){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</a:t>
            </a:r>
            <a:r>
              <a:rPr b="0" lang="en-IN" sz="1600" spc="-1" strike="noStrike">
                <a:latin typeface="Arial"/>
              </a:rPr>
              <a:t>c=a+b;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}else if(e.getSource()==b2){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</a:t>
            </a:r>
            <a:r>
              <a:rPr b="0" lang="en-IN" sz="1600" spc="-1" strike="noStrike">
                <a:latin typeface="Arial"/>
              </a:rPr>
              <a:t>c=a-b;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}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String result=String.valueOf(c);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tf3.setText(result);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}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public static void main(String[] args) 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new TextFieldExample();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} } 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latin typeface="Arial"/>
              </a:rPr>
              <a:t>Java Swing 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Java Swing tutorial is a part of Java Foundation Classes (JFC) that is used to create window-based applications. It is built on the top of AWT (Abstract Windowing Toolkit) API and entirely written in java.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Unlike AWT, Java Swing provides platform-independent and lightweight components.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 javax.swing package provides classes for java swing API such as JButton, JTextField, JTextArea, JRadioButton, JCheckbox, JMenu, JColorChooser etc.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8998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Java JTextArea</a:t>
            </a:r>
            <a:br/>
            <a:r>
              <a:rPr b="0" lang="en-IN" sz="4400" spc="-1" strike="noStrike">
                <a:latin typeface="Arial"/>
              </a:rPr>
              <a:t>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object of a JTextArea class is a multi line </a:t>
            </a:r>
            <a:r>
              <a:rPr b="0" lang="en-IN" sz="3200" spc="-1" strike="noStrike">
                <a:latin typeface="Arial"/>
              </a:rPr>
              <a:t>region that displays text. It allows the editing of </a:t>
            </a:r>
            <a:r>
              <a:rPr b="0" lang="en-IN" sz="3200" spc="-1" strike="noStrike">
                <a:latin typeface="Arial"/>
              </a:rPr>
              <a:t>multiple line text. It inherits JTextComponent </a:t>
            </a:r>
            <a:r>
              <a:rPr b="0" lang="en-IN" sz="3200" spc="-1" strike="noStrike">
                <a:latin typeface="Arial"/>
              </a:rPr>
              <a:t>class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JTextArea class declaration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Let's see the declaration for </a:t>
            </a:r>
            <a:r>
              <a:rPr b="0" lang="en-IN" sz="3200" spc="-1" strike="noStrike">
                <a:latin typeface="Arial"/>
              </a:rPr>
              <a:t>javax.swing.JTextArea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1" lang="en-IN" sz="3200" spc="-1" strike="noStrike">
                <a:latin typeface="Arial"/>
              </a:rPr>
              <a:t>public class JTextArea extends </a:t>
            </a:r>
            <a:r>
              <a:rPr b="1" lang="en-IN" sz="3200" spc="-1" strike="noStrike">
                <a:latin typeface="Arial"/>
              </a:rPr>
              <a:t>JTextComponent</a:t>
            </a:r>
            <a:r>
              <a:rPr b="0" lang="en-IN" sz="3200" spc="-1" strike="noStrike">
                <a:latin typeface="Arial"/>
              </a:rPr>
              <a:t>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Commonly used Constructors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Constructor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                             </a:t>
            </a:r>
            <a:r>
              <a:rPr b="0" lang="en-IN" sz="3200" spc="-1" strike="noStrike">
                <a:latin typeface="Arial"/>
              </a:rPr>
              <a:t>                Description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JTextArea()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                 :  Creates a text </a:t>
            </a:r>
            <a:r>
              <a:rPr b="0" lang="en-IN" sz="3200" spc="-1" strike="noStrike">
                <a:latin typeface="Arial"/>
              </a:rPr>
              <a:t>area that displays no text initially.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JTextArea(String s)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 :  Creates a text </a:t>
            </a:r>
            <a:r>
              <a:rPr b="0" lang="en-IN" sz="3200" spc="-1" strike="noStrike">
                <a:latin typeface="Arial"/>
              </a:rPr>
              <a:t>area that displays specified text initially.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JTextArea(int row, int column)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:Creates a text </a:t>
            </a:r>
            <a:r>
              <a:rPr b="0" lang="en-IN" sz="3200" spc="-1" strike="noStrike">
                <a:latin typeface="Arial"/>
              </a:rPr>
              <a:t>area with the specified number of rows and </a:t>
            </a:r>
            <a:r>
              <a:rPr b="0" lang="en-IN" sz="3200" spc="-1" strike="noStrike">
                <a:latin typeface="Arial"/>
              </a:rPr>
              <a:t>columns that displays no text initially.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JTextArea(String s, int row, int column)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:Creates a text area with the specified number </a:t>
            </a:r>
            <a:r>
              <a:rPr b="0" lang="en-IN" sz="3200" spc="-1" strike="noStrike">
                <a:latin typeface="Arial"/>
              </a:rPr>
              <a:t>of rows and columns that displays specified </a:t>
            </a:r>
            <a:r>
              <a:rPr b="0" lang="en-IN" sz="3200" spc="-1" strike="noStrike">
                <a:latin typeface="Arial"/>
              </a:rPr>
              <a:t>text.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Commonly used Methods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Methods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Description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setRows(int rows)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set specified number of rows.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setColumns(int cols)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set specified number of columns.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setFont(Font f)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set the specified font.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insert(String s, int position) :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insert the specified text on the specified position.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append(String s)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append the given text to the end of the document.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540000" y="17928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latin typeface="Arial"/>
              </a:rPr>
              <a:t>Java JTextArea Example with ActionListener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mport javax.swing.*;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import java.awt.event.*;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public class TextAreaExample implements ActionListener{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JLabel l1,l2;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JTextArea area;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JButton b;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TextAreaExample() {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JFrame f= new JFrame();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l1=new JLabel();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l1.setBounds(50,25,100,30);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l2=new JLabel();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l2.setBounds(160,25,100,30);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area=new JTextArea();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area.setBounds(20,75,250,200);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b=new JButton("Count Words");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b.setBounds(100,300,120,30);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b.addActionListener(this);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f.add(l1);f.add(l2);f.add(area);f.add(b);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f.setSize(450,450);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f.setLayout(null);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f.setVisible(true);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}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public void actionPerformed(ActionEvent e){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String text=area.getText();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String words[]=text.split("\\s");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l1.setText("Words: "+words.length);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l2.setText("Characters: "+text.length());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}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public static void main(String[] args) {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new TextAreaExample();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}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} 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Java JPasswordField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object of a JPasswordField class is a text component specialized for password entry. It allows the editing of a single line of text. It inherits JTextField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JPasswordField class declaration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Let's see the declaration for javax.swing.JPasswordField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1" lang="en-IN" sz="3200" spc="-1" strike="noStrike">
                <a:latin typeface="Arial"/>
              </a:rPr>
              <a:t>public class JPasswordField extends JTextField 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Commonly used Constructors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Constructor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                     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Description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JPasswordField()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      :Constructs a new JPasswordField, with a default document, null starting text string, and 0 column width.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JPasswordField(int columns) :Constructs a new empty JPasswordField with the specified number of columns.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JPasswordField(String text)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:Constructs a new JPasswordField initialized with the specified text.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JPasswordField(String text, int columns) :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Construct a new JPasswordField initialized with the specified text and columns.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Java JPasswordField Example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import javax.swing.*;  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public class PasswordFieldExample {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    </a:t>
            </a:r>
            <a:r>
              <a:rPr b="0" lang="en-IN" sz="3200" spc="-1" strike="noStrike">
                <a:latin typeface="Arial"/>
              </a:rPr>
              <a:t>public static void main(String[] args) {  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    </a:t>
            </a:r>
            <a:r>
              <a:rPr b="0" lang="en-IN" sz="3200" spc="-1" strike="noStrike">
                <a:latin typeface="Arial"/>
              </a:rPr>
              <a:t>JFrame f=new JFrame("Password Field Example");  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     </a:t>
            </a:r>
            <a:r>
              <a:rPr b="0" lang="en-IN" sz="3200" spc="-1" strike="noStrike">
                <a:latin typeface="Arial"/>
              </a:rPr>
              <a:t>JPasswordField value = new JPasswordField(); 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     </a:t>
            </a:r>
            <a:r>
              <a:rPr b="0" lang="en-IN" sz="3200" spc="-1" strike="noStrike">
                <a:latin typeface="Arial"/>
              </a:rPr>
              <a:t>JLabel l1=new JLabel("Password:");  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        </a:t>
            </a:r>
            <a:r>
              <a:rPr b="0" lang="en-IN" sz="3200" spc="-1" strike="noStrike">
                <a:latin typeface="Arial"/>
              </a:rPr>
              <a:t>l1.setBounds(20,100, 80,30);  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         </a:t>
            </a:r>
            <a:r>
              <a:rPr b="0" lang="en-IN" sz="3200" spc="-1" strike="noStrike">
                <a:latin typeface="Arial"/>
              </a:rPr>
              <a:t>value.setBounds(100,100,100,30);  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            </a:t>
            </a:r>
            <a:r>
              <a:rPr b="0" lang="en-IN" sz="3200" spc="-1" strike="noStrike">
                <a:latin typeface="Arial"/>
              </a:rPr>
              <a:t>f.add(value);  f.add(l1);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            </a:t>
            </a:r>
            <a:r>
              <a:rPr b="0" lang="en-IN" sz="3200" spc="-1" strike="noStrike">
                <a:latin typeface="Arial"/>
              </a:rPr>
              <a:t>f.setSize(300,300);  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            </a:t>
            </a:r>
            <a:r>
              <a:rPr b="0" lang="en-IN" sz="3200" spc="-1" strike="noStrike">
                <a:latin typeface="Arial"/>
              </a:rPr>
              <a:t>f.setLayout(null);  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            </a:t>
            </a:r>
            <a:r>
              <a:rPr b="0" lang="en-IN" sz="3200" spc="-1" strike="noStrike">
                <a:latin typeface="Arial"/>
              </a:rPr>
              <a:t>f.setVisible(true);   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}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}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8998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Java JPasswordField Example with ActionListener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ubTitle"/>
          </p:nvPr>
        </p:nvSpPr>
        <p:spPr>
          <a:xfrm>
            <a:off x="540000" y="-1188720"/>
            <a:ext cx="8998920" cy="96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import javax.swing.*;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import java.awt.event.*;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public class PasswordFieldExample {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</a:t>
            </a:r>
            <a:r>
              <a:rPr b="0" lang="en-IN" sz="2000" spc="-1" strike="noStrike">
                <a:latin typeface="Arial"/>
              </a:rPr>
              <a:t>public static void main(String[] args) {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</a:t>
            </a:r>
            <a:r>
              <a:rPr b="0" lang="en-IN" sz="2000" spc="-1" strike="noStrike">
                <a:latin typeface="Arial"/>
              </a:rPr>
              <a:t>JFrame f=new JFrame("Password Field Example");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</a:t>
            </a:r>
            <a:r>
              <a:rPr b="0" lang="en-IN" sz="2000" spc="-1" strike="noStrike">
                <a:latin typeface="Arial"/>
              </a:rPr>
              <a:t>final JLabel label = new JLabel();        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</a:t>
            </a:r>
            <a:r>
              <a:rPr b="0" lang="en-IN" sz="2000" spc="-1" strike="noStrike">
                <a:latin typeface="Arial"/>
              </a:rPr>
              <a:t>label.setBounds(20,150, 200,50);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</a:t>
            </a:r>
            <a:r>
              <a:rPr b="0" lang="en-IN" sz="2000" spc="-1" strike="noStrike">
                <a:latin typeface="Arial"/>
              </a:rPr>
              <a:t>final JPasswordField value = new JPasswordField();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</a:t>
            </a:r>
            <a:r>
              <a:rPr b="0" lang="en-IN" sz="2000" spc="-1" strike="noStrike">
                <a:latin typeface="Arial"/>
              </a:rPr>
              <a:t>value.setBounds(100,75,100,30);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</a:t>
            </a:r>
            <a:r>
              <a:rPr b="0" lang="en-IN" sz="2000" spc="-1" strike="noStrike">
                <a:latin typeface="Arial"/>
              </a:rPr>
              <a:t>JLabel l1=new JLabel("Username:");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</a:t>
            </a:r>
            <a:r>
              <a:rPr b="0" lang="en-IN" sz="2000" spc="-1" strike="noStrike">
                <a:latin typeface="Arial"/>
              </a:rPr>
              <a:t>l1.setBounds(20,20, 80,30);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</a:t>
            </a:r>
            <a:r>
              <a:rPr b="0" lang="en-IN" sz="2000" spc="-1" strike="noStrike">
                <a:latin typeface="Arial"/>
              </a:rPr>
              <a:t>JLabel l2=new JLabel("Password:");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</a:t>
            </a:r>
            <a:r>
              <a:rPr b="0" lang="en-IN" sz="2000" spc="-1" strike="noStrike">
                <a:latin typeface="Arial"/>
              </a:rPr>
              <a:t>l2.setBounds(20,75, 80,30);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</a:t>
            </a:r>
            <a:r>
              <a:rPr b="0" lang="en-IN" sz="2000" spc="-1" strike="noStrike">
                <a:latin typeface="Arial"/>
              </a:rPr>
              <a:t>JButton b = new JButton("Login");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</a:t>
            </a:r>
            <a:r>
              <a:rPr b="0" lang="en-IN" sz="2000" spc="-1" strike="noStrike">
                <a:latin typeface="Arial"/>
              </a:rPr>
              <a:t>b.setBounds(100,120, 80,30);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</a:t>
            </a:r>
            <a:r>
              <a:rPr b="0" lang="en-IN" sz="2000" spc="-1" strike="noStrike">
                <a:latin typeface="Arial"/>
              </a:rPr>
              <a:t>final JTextField text = new JTextField();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</a:t>
            </a:r>
            <a:r>
              <a:rPr b="0" lang="en-IN" sz="2000" spc="-1" strike="noStrike">
                <a:latin typeface="Arial"/>
              </a:rPr>
              <a:t>text.setBounds(100,20, 100,30);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        </a:t>
            </a:r>
            <a:r>
              <a:rPr b="0" lang="en-IN" sz="2000" spc="-1" strike="noStrike">
                <a:latin typeface="Arial"/>
              </a:rPr>
              <a:t>f.add(value); f.add(l1); f.add(label); f.add(l2); f.add(b); f.add(text);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        </a:t>
            </a:r>
            <a:r>
              <a:rPr b="0" lang="en-IN" sz="2000" spc="-1" strike="noStrike">
                <a:latin typeface="Arial"/>
              </a:rPr>
              <a:t>f.setSize(300,300);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        </a:t>
            </a:r>
            <a:r>
              <a:rPr b="0" lang="en-IN" sz="2000" spc="-1" strike="noStrike">
                <a:latin typeface="Arial"/>
              </a:rPr>
              <a:t>f.setLayout(null);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        </a:t>
            </a:r>
            <a:r>
              <a:rPr b="0" lang="en-IN" sz="2000" spc="-1" strike="noStrike">
                <a:latin typeface="Arial"/>
              </a:rPr>
              <a:t>f.setVisible(true); 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        </a:t>
            </a:r>
            <a:r>
              <a:rPr b="0" lang="en-IN" sz="2000" spc="-1" strike="noStrike">
                <a:latin typeface="Arial"/>
              </a:rPr>
              <a:t>b.addActionListener(new ActionListener() {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        </a:t>
            </a:r>
            <a:r>
              <a:rPr b="0" lang="en-IN" sz="2000" spc="-1" strike="noStrike">
                <a:latin typeface="Arial"/>
              </a:rPr>
              <a:t>public void actionPerformed(ActionEvent e) {   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           </a:t>
            </a:r>
            <a:r>
              <a:rPr b="0" lang="en-IN" sz="2000" spc="-1" strike="noStrike">
                <a:latin typeface="Arial"/>
              </a:rPr>
              <a:t>String data = "Username " + text.getText();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           </a:t>
            </a:r>
            <a:r>
              <a:rPr b="0" lang="en-IN" sz="2000" spc="-1" strike="noStrike">
                <a:latin typeface="Arial"/>
              </a:rPr>
              <a:t>data += ", Password: "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           </a:t>
            </a:r>
            <a:r>
              <a:rPr b="0" lang="en-IN" sz="2000" spc="-1" strike="noStrike">
                <a:latin typeface="Arial"/>
              </a:rPr>
              <a:t>+ new String(value.getPassword());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           </a:t>
            </a:r>
            <a:r>
              <a:rPr b="0" lang="en-IN" sz="2000" spc="-1" strike="noStrike">
                <a:latin typeface="Arial"/>
              </a:rPr>
              <a:t>label.setText(data);      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        </a:t>
            </a:r>
            <a:r>
              <a:rPr b="0" lang="en-IN" sz="2000" spc="-1" strike="noStrike">
                <a:latin typeface="Arial"/>
              </a:rPr>
              <a:t>}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             </a:t>
            </a:r>
            <a:r>
              <a:rPr b="0" lang="en-IN" sz="2000" spc="-1" strike="noStrike">
                <a:latin typeface="Arial"/>
              </a:rPr>
              <a:t>});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}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}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540000" y="190440"/>
            <a:ext cx="8998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Java JCheckBox</a:t>
            </a:r>
            <a:br/>
            <a:endParaRPr b="0" lang="en-IN" sz="4400" spc="-1" strike="noStrike"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JCheckBox class is used to create a checkbox. It is used to turn an option on (true) or off (false). Clicking on a CheckBox changes its state from "on" to "off" or from "off" to "on ".It inherits JToggleButton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JCheckBox class declaration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Let's see the declaration for javax.swing.JCheckBox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public class JCheckBox extends JToggleButton implements Accessible 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latin typeface="Arial"/>
              </a:rPr>
              <a:t>Difference between AWT and Swing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056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Java AWT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latin typeface="Arial"/>
              </a:rPr>
              <a:t>AWT components are platform-dependent.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latin typeface="Arial"/>
              </a:rPr>
              <a:t>AWT components are heavyweight.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latin typeface="Arial"/>
              </a:rPr>
              <a:t>AWT doesn't support pluggable look and feel.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latin typeface="Arial"/>
              </a:rPr>
              <a:t>AWT provides less components than Swing.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latin typeface="Arial"/>
              </a:rPr>
              <a:t>AWT doesn't follows MVC(Model View Controller) where model represents data, view represents presentation and controller acts as an interface between model and view.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056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Java Swing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latin typeface="Arial"/>
              </a:rPr>
              <a:t>Java swing components are platform-independent.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latin typeface="Arial"/>
              </a:rPr>
              <a:t>Swing components are lightweight.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latin typeface="Arial"/>
              </a:rPr>
              <a:t>Swing supports pluggable look and feel.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latin typeface="Arial"/>
              </a:rPr>
              <a:t>Swing provides more powerful components such as tables, lists, scrollpanes, colorchooser, tabbedpane etc.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latin typeface="Arial"/>
              </a:rPr>
              <a:t>Swing follows MVC.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Commonly used Constructors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Constructor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Description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JJCheckBox()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Creates an initially unselected check box button with no text, no icon.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JChechBox(String s)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:Creates an initially unselected check box with text.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JCheckBox(String text, boolean selected)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:Creates a check box with text and specifies whether or not it is initially selected.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JCheckBox(Action a)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:Creates a check box where properties are taken from the Action supplied.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540000" y="4680"/>
            <a:ext cx="8998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Commonly used Methods</a:t>
            </a:r>
            <a:br/>
            <a:r>
              <a:rPr b="0" lang="en-IN" sz="4400" spc="-1" strike="noStrike">
                <a:latin typeface="Arial"/>
              </a:rPr>
              <a:t>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Methods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Description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AccessibleContext getAccessibleContext() :</a:t>
            </a:r>
            <a:r>
              <a:rPr b="0" lang="en-IN" sz="2200" spc="-1" strike="noStrike">
                <a:latin typeface="Arial"/>
              </a:rPr>
              <a:t>	</a:t>
            </a:r>
            <a:r>
              <a:rPr b="0" lang="en-IN" sz="2200" spc="-1" strike="noStrike">
                <a:latin typeface="Arial"/>
              </a:rPr>
              <a:t>It is used to get the </a:t>
            </a:r>
            <a:r>
              <a:rPr b="0" lang="en-IN" sz="2200" spc="-1" strike="noStrike">
                <a:latin typeface="Arial"/>
              </a:rPr>
              <a:t>AccessibleContext associated with this JCheckBox.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protected String paramString() :</a:t>
            </a:r>
            <a:r>
              <a:rPr b="0" lang="en-IN" sz="2200" spc="-1" strike="noStrike">
                <a:latin typeface="Arial"/>
              </a:rPr>
              <a:t>	</a:t>
            </a:r>
            <a:r>
              <a:rPr b="0" lang="en-IN" sz="2200" spc="-1" strike="noStrike">
                <a:latin typeface="Arial"/>
              </a:rPr>
              <a:t>It returns a string representation of </a:t>
            </a:r>
            <a:r>
              <a:rPr b="0" lang="en-IN" sz="2200" spc="-1" strike="noStrike">
                <a:latin typeface="Arial"/>
              </a:rPr>
              <a:t>this JCheckBox.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ubTitle"/>
          </p:nvPr>
        </p:nvSpPr>
        <p:spPr>
          <a:xfrm>
            <a:off x="540000" y="-2520"/>
            <a:ext cx="8998920" cy="45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Java JCheckBox Example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import javax.swing.*;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public class CheckBoxExample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</a:t>
            </a:r>
            <a:r>
              <a:rPr b="0" lang="en-IN" sz="1600" spc="-1" strike="noStrike">
                <a:latin typeface="Arial"/>
              </a:rPr>
              <a:t>CheckBoxExample(){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JFrame f= new JFrame("CheckBox Example");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JCheckBox checkBox1 = new JCheckBox("C++");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checkBox1.setBounds(100,100, 50,50);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JCheckBox checkBox2 = new JCheckBox("Java", true);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checkBox2.setBounds(100,150, 50,50);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f.add(checkBox1);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f.add(checkBox2);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f.setSize(400,400);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f.setLayout(null);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f.setVisible(true);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</a:t>
            </a:r>
            <a:r>
              <a:rPr b="0" lang="en-IN" sz="1600" spc="-1" strike="noStrike">
                <a:latin typeface="Arial"/>
              </a:rPr>
              <a:t>}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public static void main(String args[])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new CheckBoxExample();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}} 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ubTitle"/>
          </p:nvPr>
        </p:nvSpPr>
        <p:spPr>
          <a:xfrm>
            <a:off x="540000" y="-2029320"/>
            <a:ext cx="8998920" cy="85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Java JCheckBox Example with ItemListener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import javax.swing.*;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import java.awt.event.*;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public class CheckBoxExample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{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</a:t>
            </a:r>
            <a:r>
              <a:rPr b="0" lang="en-IN" sz="1600" spc="-1" strike="noStrike">
                <a:latin typeface="Arial"/>
              </a:rPr>
              <a:t>CheckBoxExample(){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JFrame f= new JFrame("CheckBox Example");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final JLabel label = new JLabel();       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label.setHorizontalAlignment(JLabel.CENTER);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label.setSize(400,100);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JCheckBox checkbox1 = new JCheckBox("C++");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checkbox1.setBounds(150,100, 50,50);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JCheckBox checkbox2 = new JCheckBox("Java");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checkbox2.setBounds(150,150, 50,50);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f.add(checkbox1); f.add(checkbox2); f.add(label);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checkbox1.addItemListener(new ItemListener() {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</a:t>
            </a:r>
            <a:r>
              <a:rPr b="0" lang="en-IN" sz="1600" spc="-1" strike="noStrike">
                <a:latin typeface="Arial"/>
              </a:rPr>
              <a:t>public void itemStateChanged(ItemEvent e) {            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  </a:t>
            </a:r>
            <a:r>
              <a:rPr b="0" lang="en-IN" sz="1600" spc="-1" strike="noStrike">
                <a:latin typeface="Arial"/>
              </a:rPr>
              <a:t>label.setText("C++ Checkbox: "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  </a:t>
            </a:r>
            <a:r>
              <a:rPr b="0" lang="en-IN" sz="1600" spc="-1" strike="noStrike">
                <a:latin typeface="Arial"/>
              </a:rPr>
              <a:t>+ (e.getStateChange()==1?"checked":"unchecked"));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</a:t>
            </a:r>
            <a:r>
              <a:rPr b="0" lang="en-IN" sz="1600" spc="-1" strike="noStrike">
                <a:latin typeface="Arial"/>
              </a:rPr>
              <a:t>}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</a:t>
            </a:r>
            <a:r>
              <a:rPr b="0" lang="en-IN" sz="1600" spc="-1" strike="noStrike">
                <a:latin typeface="Arial"/>
              </a:rPr>
              <a:t>});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checkbox2.addItemListener(new ItemListener() {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</a:t>
            </a:r>
            <a:r>
              <a:rPr b="0" lang="en-IN" sz="1600" spc="-1" strike="noStrike">
                <a:latin typeface="Arial"/>
              </a:rPr>
              <a:t>public void itemStateChanged(ItemEvent e) {            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  </a:t>
            </a:r>
            <a:r>
              <a:rPr b="0" lang="en-IN" sz="1600" spc="-1" strike="noStrike">
                <a:latin typeface="Arial"/>
              </a:rPr>
              <a:t>label.setText("Java Checkbox: "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   </a:t>
            </a:r>
            <a:r>
              <a:rPr b="0" lang="en-IN" sz="1600" spc="-1" strike="noStrike">
                <a:latin typeface="Arial"/>
              </a:rPr>
              <a:t>+ (e.getStateChange()==1?"checked":"unchecked"));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 </a:t>
            </a:r>
            <a:r>
              <a:rPr b="0" lang="en-IN" sz="1600" spc="-1" strike="noStrike">
                <a:latin typeface="Arial"/>
              </a:rPr>
              <a:t>}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</a:t>
            </a:r>
            <a:r>
              <a:rPr b="0" lang="en-IN" sz="1600" spc="-1" strike="noStrike">
                <a:latin typeface="Arial"/>
              </a:rPr>
              <a:t>});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f.setSize(400,400);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f.setLayout(null);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f.setVisible(true);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</a:t>
            </a:r>
            <a:r>
              <a:rPr b="0" lang="en-IN" sz="1600" spc="-1" strike="noStrike">
                <a:latin typeface="Arial"/>
              </a:rPr>
              <a:t>}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public static void main(String args[])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{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new CheckBoxExample();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}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}   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ubTitle"/>
          </p:nvPr>
        </p:nvSpPr>
        <p:spPr>
          <a:xfrm>
            <a:off x="540000" y="-2558520"/>
            <a:ext cx="8998920" cy="110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Java JCheckBox Example: Food Order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import javax.swing.*;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import java.awt.event.*;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public class CheckBoxExample extends JFrame implements ActionListener{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JLabel l;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JCheckBox cb1,cb2,cb3;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JButton b;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CheckBoxExample(){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l=new JLabel("Food Ordering System");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l.setBounds(50,50,300,20);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cb1=new JCheckBox("Pizza @ 100");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cb1.setBounds(100,100,150,20);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cb2=new JCheckBox("Burger @ 30");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cb2.setBounds(100,150,150,20);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cb3=new JCheckBox("Tea @ 10");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cb3.setBounds(100,200,150,20);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b=new JButton("Order");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b.setBounds(100,250,80,30);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b.addActionListener(this);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add(l);add(cb1);add(cb2);add(cb3);add(b);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setSize(400,400);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setLayout(null);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setVisible(true);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setDefaultCloseOperation(EXIT_ON_CLOSE);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}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public void actionPerformed(ActionEvent e){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float amount=0;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String msg="";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if(cb1.isSelected()){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</a:t>
            </a:r>
            <a:r>
              <a:rPr b="0" lang="en-IN" sz="1600" spc="-1" strike="noStrike">
                <a:latin typeface="Arial"/>
              </a:rPr>
              <a:t>amount+=100;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</a:t>
            </a:r>
            <a:r>
              <a:rPr b="0" lang="en-IN" sz="1600" spc="-1" strike="noStrike">
                <a:latin typeface="Arial"/>
              </a:rPr>
              <a:t>msg="Pizza: 100\n";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}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if(cb2.isSelected()){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</a:t>
            </a:r>
            <a:r>
              <a:rPr b="0" lang="en-IN" sz="1600" spc="-1" strike="noStrike">
                <a:latin typeface="Arial"/>
              </a:rPr>
              <a:t>amount+=30;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</a:t>
            </a:r>
            <a:r>
              <a:rPr b="0" lang="en-IN" sz="1600" spc="-1" strike="noStrike">
                <a:latin typeface="Arial"/>
              </a:rPr>
              <a:t>msg+="Burger: 30\n";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}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if(cb3.isSelected()){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</a:t>
            </a:r>
            <a:r>
              <a:rPr b="0" lang="en-IN" sz="1600" spc="-1" strike="noStrike">
                <a:latin typeface="Arial"/>
              </a:rPr>
              <a:t>amount+=10;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    </a:t>
            </a:r>
            <a:r>
              <a:rPr b="0" lang="en-IN" sz="1600" spc="-1" strike="noStrike">
                <a:latin typeface="Arial"/>
              </a:rPr>
              <a:t>msg+="Tea: 10\n";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}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msg+="-----------------\n";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JOptionPane.showMessageDialog(this,msg+"Total: "+amount);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}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public static void main(String[] args) {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    </a:t>
            </a:r>
            <a:r>
              <a:rPr b="0" lang="en-IN" sz="1600" spc="-1" strike="noStrike">
                <a:latin typeface="Arial"/>
              </a:rPr>
              <a:t>new CheckBoxExample();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   </a:t>
            </a:r>
            <a:r>
              <a:rPr b="0" lang="en-IN" sz="1600" spc="-1" strike="noStrike">
                <a:latin typeface="Arial"/>
              </a:rPr>
              <a:t>}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latin typeface="Arial"/>
              </a:rPr>
              <a:t>} 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Java JRadioButton</a:t>
            </a:r>
            <a:br/>
            <a:endParaRPr b="0" lang="en-IN" sz="4400" spc="-1" strike="noStrike"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JRadioButton class is used to create a radio button. It is used to choose one option from multiple options. It is widely used in exam systems or quiz.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It should be added in ButtonGroup to select one radio button only.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JRadioButton class declaration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Let's see the declaration for javax.swing.JRadioButton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</a:t>
            </a:r>
            <a:r>
              <a:rPr b="1" lang="en-IN" sz="3200" spc="-1" strike="noStrike">
                <a:latin typeface="Arial"/>
              </a:rPr>
              <a:t> </a:t>
            </a:r>
            <a:r>
              <a:rPr b="1" lang="en-IN" sz="3200" spc="-1" strike="noStrike">
                <a:latin typeface="Arial"/>
              </a:rPr>
              <a:t>public class JRadioButton extends JToggleButton implements Accessible</a:t>
            </a:r>
            <a:r>
              <a:rPr b="0" lang="en-IN" sz="3200" spc="-1" strike="noStrike">
                <a:latin typeface="Arial"/>
              </a:rPr>
              <a:t> 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Commonly used Constructors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Constructor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Description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JRadioButton()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:Creates an unselected radio button with no text.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JRadioButton(String s)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:Creates an unselected radio button with specified text.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JRadioButton(String s, boolean selected)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:Creates a radio button with the specified text and selected status.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Commonly used Methods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Methods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Description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setText(String s)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set </a:t>
            </a:r>
            <a:r>
              <a:rPr b="0" lang="en-IN" sz="3200" spc="-1" strike="noStrike">
                <a:latin typeface="Arial"/>
              </a:rPr>
              <a:t>specified text on button.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String getText()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</a:t>
            </a:r>
            <a:r>
              <a:rPr b="0" lang="en-IN" sz="3200" spc="-1" strike="noStrike">
                <a:latin typeface="Arial"/>
              </a:rPr>
              <a:t>return the text of the button.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setEnabled(boolean b)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</a:t>
            </a:r>
            <a:r>
              <a:rPr b="0" lang="en-IN" sz="3200" spc="-1" strike="noStrike">
                <a:latin typeface="Arial"/>
              </a:rPr>
              <a:t>enable or disable the button.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setIcon(Icon b)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set </a:t>
            </a:r>
            <a:r>
              <a:rPr b="0" lang="en-IN" sz="3200" spc="-1" strike="noStrike">
                <a:latin typeface="Arial"/>
              </a:rPr>
              <a:t>the specified Icon on the button.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Icon getIcon()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get </a:t>
            </a:r>
            <a:r>
              <a:rPr b="0" lang="en-IN" sz="3200" spc="-1" strike="noStrike">
                <a:latin typeface="Arial"/>
              </a:rPr>
              <a:t>the Icon of the button.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setMnemonic(int a)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set </a:t>
            </a:r>
            <a:r>
              <a:rPr b="0" lang="en-IN" sz="3200" spc="-1" strike="noStrike">
                <a:latin typeface="Arial"/>
              </a:rPr>
              <a:t>the mnemonic on the button.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addActionListener(ActionListener a)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</a:t>
            </a:r>
            <a:r>
              <a:rPr b="0" lang="en-IN" sz="3200" spc="-1" strike="noStrike">
                <a:latin typeface="Arial"/>
              </a:rPr>
              <a:t>used to add the action listener to this object.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ubTitle"/>
          </p:nvPr>
        </p:nvSpPr>
        <p:spPr>
          <a:xfrm>
            <a:off x="504000" y="-273240"/>
            <a:ext cx="9072000" cy="53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500" spc="-1" strike="noStrike">
                <a:latin typeface="Arial"/>
              </a:rPr>
              <a:t>Java JRadioButton Example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import javax.swing.*;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public class RadioButtonExample {    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JFrame f;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RadioButtonExample(){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f=new JFrame(); 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JRadioButton r1=new JRadioButton("A) Male");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JRadioButton r2=new JRadioButton("B) Female");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r1.setBounds(75,50,100,30);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r2.setBounds(75,100,100,30);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ButtonGroup bg=new ButtonGroup();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bg.add(r1);bg.add(r2);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f.add(r1);f.add(r2);  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f.setSize(300,300);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f.setLayout(null);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f.setVisible(true);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}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public static void main(String[] args) {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new RadioButtonExample();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}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}    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ubTitle"/>
          </p:nvPr>
        </p:nvSpPr>
        <p:spPr>
          <a:xfrm>
            <a:off x="504000" y="115200"/>
            <a:ext cx="9072000" cy="453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000" spc="-1" strike="noStrike">
                <a:latin typeface="Arial"/>
              </a:rPr>
              <a:t>Java JRadioButton Example with ActionListener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import javax.swing.*;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import java.awt.event.*;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class RadioButtonExample extends JFrame implements ActionListener{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JRadioButton rb1,rb2;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JButton b;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RadioButtonExample(){  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rb1=new JRadioButton("Male");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rb1.setBounds(100,50,100,30);  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rb2=new JRadioButton("Female");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rb2.setBounds(100,100,100,30);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ButtonGroup bg=new ButtonGroup();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bg.add(rb1);bg.add(rb2);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b=new JButton("click");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b.setBounds(100,150,80,30);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b.addActionListener(this);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add(rb1);add(rb2);add(b);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setSize(300,300);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setLayout(null);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setVisible(true);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}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public void actionPerformed(ActionEvent e){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if(rb1.isSelected()){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JOptionPane.showMessageDialog(this,"You are Male.");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}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if(rb2.isSelected()){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JOptionPane.showMessageDialog(this,"You are Female.");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}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}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public static void main(String args[]){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new RadioButtonExample();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}}   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latin typeface="Arial"/>
              </a:rPr>
              <a:t>What is JFC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 Java Foundation Classes (JFC) are a set of GUI </a:t>
            </a:r>
            <a:r>
              <a:rPr b="0" lang="en-IN" sz="2400" spc="-1" strike="noStrike">
                <a:latin typeface="Arial"/>
              </a:rPr>
              <a:t>components which simplify the development of desktop </a:t>
            </a:r>
            <a:r>
              <a:rPr b="0" lang="en-IN" sz="2400" spc="-1" strike="noStrike">
                <a:latin typeface="Arial"/>
              </a:rPr>
              <a:t>applications.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Java JComboBox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object of Choice class is used to show popup menu of choices. Choice selected by user is shown on the top of a menu. It inherits JComponent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JComboBox class declaration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Let's see the declaration for javax.swing.JComboBox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1" lang="en-IN" sz="2400" spc="-1" strike="noStrike">
                <a:latin typeface="Arial"/>
              </a:rPr>
              <a:t>public class JComboBox extends JComponent implements ItemSelectable, ListDataListener, ActionListener, Accessible</a:t>
            </a:r>
            <a:r>
              <a:rPr b="0" lang="en-IN" sz="3200" spc="-1" strike="noStrike">
                <a:latin typeface="Arial"/>
              </a:rPr>
              <a:t> 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Commonly used Constructors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Constructor 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               Description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JComboBox() 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:Creates a JComboBox with a </a:t>
            </a:r>
            <a:r>
              <a:rPr b="0" lang="en-IN" sz="2600" spc="-1" strike="noStrike">
                <a:latin typeface="Arial"/>
              </a:rPr>
              <a:t>default data model.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JComboBox(Object[] items) 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:Creates a JComboBox that </a:t>
            </a:r>
            <a:r>
              <a:rPr b="0" lang="en-IN" sz="2600" spc="-1" strike="noStrike">
                <a:latin typeface="Arial"/>
              </a:rPr>
              <a:t>contains the elements in the specified array.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JComboBox(Vector&lt;?&gt; items) 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:Creates a JComboBox </a:t>
            </a:r>
            <a:r>
              <a:rPr b="0" lang="en-IN" sz="2600" spc="-1" strike="noStrike">
                <a:latin typeface="Arial"/>
              </a:rPr>
              <a:t>that contains the elements in the specified Vector.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Commonly used Methods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Methods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Description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addItem(Object anObject)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add an item to the item list.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removeItem(Object anObject):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delete an item to the item list.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removeAllItems()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remove all the items from the list.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setEditable(boolean b) :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determine whether the JComboBox is editable.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addActionListener(ActionListener a):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add the ActionListener.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addItemListener(ItemListener i)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add the ItemListener.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ubTitle"/>
          </p:nvPr>
        </p:nvSpPr>
        <p:spPr>
          <a:xfrm>
            <a:off x="504000" y="21672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500" spc="-1" strike="noStrike">
                <a:latin typeface="Arial"/>
              </a:rPr>
              <a:t>mport javax.swing.*;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public class ComboBoxExample {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JFrame f;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ComboBoxExample(){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f=new JFrame("ComboBox Example");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String country[]={"India","Aus","U.S.A","England","Newzealand"};    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JComboBox cb=new JComboBox(country);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cb.setBounds(50, 50,90,20);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f.add(cb);    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f.setLayout(null);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f.setSize(400,500);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f.setVisible(true);     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}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public static void main(String[] args) {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new ComboBoxExample();     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}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}   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Java JTable</a:t>
            </a:r>
            <a:br/>
            <a:endParaRPr b="0" lang="en-IN" sz="4400" spc="-1" strike="noStrike"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 JTable class is used to display data in tabular form. It is composed of rows and columns.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JTable class declaration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Let's see the declaration for javax.swing.JTable class.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Commonly used Constructors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Constructor </a:t>
            </a:r>
            <a:r>
              <a:rPr b="0" lang="en-IN" sz="2000" spc="-1" strike="noStrike">
                <a:latin typeface="Arial"/>
              </a:rPr>
              <a:t>	</a:t>
            </a:r>
            <a:r>
              <a:rPr b="0" lang="en-IN" sz="2000" spc="-1" strike="noStrike">
                <a:latin typeface="Arial"/>
              </a:rPr>
              <a:t>Description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JTable() </a:t>
            </a:r>
            <a:r>
              <a:rPr b="0" lang="en-IN" sz="2000" spc="-1" strike="noStrike">
                <a:latin typeface="Arial"/>
              </a:rPr>
              <a:t>	</a:t>
            </a:r>
            <a:r>
              <a:rPr b="0" lang="en-IN" sz="2000" spc="-1" strike="noStrike">
                <a:latin typeface="Arial"/>
              </a:rPr>
              <a:t>	</a:t>
            </a:r>
            <a:r>
              <a:rPr b="0" lang="en-IN" sz="2000" spc="-1" strike="noStrike">
                <a:latin typeface="Arial"/>
              </a:rPr>
              <a:t>Creates a table with empty cells.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JTable(Object[][] rows, Object[] columns) </a:t>
            </a:r>
            <a:r>
              <a:rPr b="0" lang="en-IN" sz="2000" spc="-1" strike="noStrike">
                <a:latin typeface="Arial"/>
              </a:rPr>
              <a:t>	</a:t>
            </a:r>
            <a:r>
              <a:rPr b="0" lang="en-IN" sz="2000" spc="-1" strike="noStrike">
                <a:latin typeface="Arial"/>
              </a:rPr>
              <a:t>Creates a table with the specified data.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ubTitle"/>
          </p:nvPr>
        </p:nvSpPr>
        <p:spPr>
          <a:xfrm>
            <a:off x="648000" y="-6840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import javax.swing.*;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public class TableExample {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</a:t>
            </a:r>
            <a:r>
              <a:rPr b="0" lang="en-IN" sz="1500" spc="-1" strike="noStrike">
                <a:latin typeface="Arial"/>
              </a:rPr>
              <a:t>JFrame f;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</a:t>
            </a:r>
            <a:r>
              <a:rPr b="0" lang="en-IN" sz="1500" spc="-1" strike="noStrike">
                <a:latin typeface="Arial"/>
              </a:rPr>
              <a:t>TableExample(){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</a:t>
            </a:r>
            <a:r>
              <a:rPr b="0" lang="en-IN" sz="1500" spc="-1" strike="noStrike">
                <a:latin typeface="Arial"/>
              </a:rPr>
              <a:t>f=new JFrame();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</a:t>
            </a:r>
            <a:r>
              <a:rPr b="0" lang="en-IN" sz="1500" spc="-1" strike="noStrike">
                <a:latin typeface="Arial"/>
              </a:rPr>
              <a:t>String data[][]={ {"101","Amit","670000"},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                      </a:t>
            </a:r>
            <a:r>
              <a:rPr b="0" lang="en-IN" sz="1500" spc="-1" strike="noStrike">
                <a:latin typeface="Arial"/>
              </a:rPr>
              <a:t>{"102","Jai","780000"},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                      </a:t>
            </a:r>
            <a:r>
              <a:rPr b="0" lang="en-IN" sz="1500" spc="-1" strike="noStrike">
                <a:latin typeface="Arial"/>
              </a:rPr>
              <a:t>{"101","Sachin","700000"}};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</a:t>
            </a:r>
            <a:r>
              <a:rPr b="0" lang="en-IN" sz="1500" spc="-1" strike="noStrike">
                <a:latin typeface="Arial"/>
              </a:rPr>
              <a:t>String column[]={"ID","NAME","SALARY"};     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</a:t>
            </a:r>
            <a:r>
              <a:rPr b="0" lang="en-IN" sz="1500" spc="-1" strike="noStrike">
                <a:latin typeface="Arial"/>
              </a:rPr>
              <a:t>JTable jt=new JTable(data,column);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</a:t>
            </a:r>
            <a:r>
              <a:rPr b="0" lang="en-IN" sz="1500" spc="-1" strike="noStrike">
                <a:latin typeface="Arial"/>
              </a:rPr>
              <a:t>jt.setBounds(30,40,200,300);      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</a:t>
            </a:r>
            <a:r>
              <a:rPr b="0" lang="en-IN" sz="1500" spc="-1" strike="noStrike">
                <a:latin typeface="Arial"/>
              </a:rPr>
              <a:t>JScrollPane sp=new JScrollPane(jt);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</a:t>
            </a:r>
            <a:r>
              <a:rPr b="0" lang="en-IN" sz="1500" spc="-1" strike="noStrike">
                <a:latin typeface="Arial"/>
              </a:rPr>
              <a:t>f.add(sp);      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</a:t>
            </a:r>
            <a:r>
              <a:rPr b="0" lang="en-IN" sz="1500" spc="-1" strike="noStrike">
                <a:latin typeface="Arial"/>
              </a:rPr>
              <a:t>f.setSize(300,400);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</a:t>
            </a:r>
            <a:r>
              <a:rPr b="0" lang="en-IN" sz="1500" spc="-1" strike="noStrike">
                <a:latin typeface="Arial"/>
              </a:rPr>
              <a:t>f.setVisible(true);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} 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public static void main(String[] args) {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    </a:t>
            </a:r>
            <a:r>
              <a:rPr b="0" lang="en-IN" sz="1500" spc="-1" strike="noStrike">
                <a:latin typeface="Arial"/>
              </a:rPr>
              <a:t>new TableExample();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}    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    </a:t>
            </a:r>
            <a:r>
              <a:rPr b="0" lang="en-IN" sz="1500" spc="-1" strike="noStrike">
                <a:latin typeface="Arial"/>
              </a:rPr>
              <a:t>}  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Java JList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object of JList class represents a list of text items. The list of text items can be set up so that the user can choose either one item or multiple items. It inherits JComponent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JList class declaration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Let's see the declaration for javax.swing.JList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1" lang="en-IN" sz="3200" spc="-1" strike="noStrike">
                <a:latin typeface="Arial"/>
              </a:rPr>
              <a:t>public class JList extends JComponent implements Scrollable, Accessible </a:t>
            </a: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Commonly used Constructors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Constructor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Description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JList()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:Creates a JList with an empty, read-only, model.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JList(ary[] listData)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:Creates a JList that displays the elements in the specified array.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JList(ListModel&lt;ary&gt; dataModel)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:Creates a JList that displays elements from the specified, non-null, model.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Commonly used Methods:</a:t>
            </a:r>
            <a:br/>
            <a:r>
              <a:rPr b="0" lang="en-IN" sz="4400" spc="-1" strike="noStrike">
                <a:latin typeface="Arial"/>
              </a:rPr>
              <a:t>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Methods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Description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</a:t>
            </a:r>
            <a:r>
              <a:rPr b="0" lang="en-IN" sz="3200" spc="-1" strike="noStrike">
                <a:latin typeface="Arial"/>
              </a:rPr>
              <a:t>addListSelectionListener(ListSelectionListener </a:t>
            </a:r>
            <a:r>
              <a:rPr b="0" lang="en-IN" sz="3200" spc="-1" strike="noStrike">
                <a:latin typeface="Arial"/>
              </a:rPr>
              <a:t>listener)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add a listener to the list, </a:t>
            </a:r>
            <a:r>
              <a:rPr b="0" lang="en-IN" sz="3200" spc="-1" strike="noStrike">
                <a:latin typeface="Arial"/>
              </a:rPr>
              <a:t>to be notified each time a change to the </a:t>
            </a:r>
            <a:r>
              <a:rPr b="0" lang="en-IN" sz="3200" spc="-1" strike="noStrike">
                <a:latin typeface="Arial"/>
              </a:rPr>
              <a:t>selection occurs.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int getSelectedIndex()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return the </a:t>
            </a:r>
            <a:r>
              <a:rPr b="0" lang="en-IN" sz="3200" spc="-1" strike="noStrike">
                <a:latin typeface="Arial"/>
              </a:rPr>
              <a:t>smallest selected cell index.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ListModel getModel()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return the </a:t>
            </a:r>
            <a:r>
              <a:rPr b="0" lang="en-IN" sz="3200" spc="-1" strike="noStrike">
                <a:latin typeface="Arial"/>
              </a:rPr>
              <a:t>data model that holds a list of items displayed </a:t>
            </a:r>
            <a:r>
              <a:rPr b="0" lang="en-IN" sz="3200" spc="-1" strike="noStrike">
                <a:latin typeface="Arial"/>
              </a:rPr>
              <a:t>by the JList component.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setListData(Object[] listData)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</a:t>
            </a:r>
            <a:r>
              <a:rPr b="0" lang="en-IN" sz="3200" spc="-1" strike="noStrike">
                <a:latin typeface="Arial"/>
              </a:rPr>
              <a:t>create a read-only ListModel from an array of </a:t>
            </a:r>
            <a:r>
              <a:rPr b="0" lang="en-IN" sz="3200" spc="-1" strike="noStrike">
                <a:latin typeface="Arial"/>
              </a:rPr>
              <a:t>objects.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latin typeface="Arial"/>
              </a:rPr>
              <a:t>Hierarchy of Java Swing classes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633" name="" descr=""/>
          <p:cNvPicPr/>
          <p:nvPr/>
        </p:nvPicPr>
        <p:blipFill>
          <a:blip r:embed="rId1"/>
          <a:stretch/>
        </p:blipFill>
        <p:spPr>
          <a:xfrm>
            <a:off x="1413720" y="900000"/>
            <a:ext cx="6496920" cy="406692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ubTitle"/>
          </p:nvPr>
        </p:nvSpPr>
        <p:spPr>
          <a:xfrm>
            <a:off x="504000" y="-1222920"/>
            <a:ext cx="9072000" cy="786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import javax.swing.*;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import java.awt.event.*;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public class ListExample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{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</a:t>
            </a:r>
            <a:r>
              <a:rPr b="0" lang="en-IN" sz="1000" spc="-1" strike="noStrike">
                <a:latin typeface="Arial"/>
              </a:rPr>
              <a:t>ListExample(){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</a:t>
            </a:r>
            <a:r>
              <a:rPr b="0" lang="en-IN" sz="1000" spc="-1" strike="noStrike">
                <a:latin typeface="Arial"/>
              </a:rPr>
              <a:t>JFrame f= new JFrame();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</a:t>
            </a:r>
            <a:r>
              <a:rPr b="0" lang="en-IN" sz="1000" spc="-1" strike="noStrike">
                <a:latin typeface="Arial"/>
              </a:rPr>
              <a:t>final JLabel label = new JLabel();      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</a:t>
            </a:r>
            <a:r>
              <a:rPr b="0" lang="en-IN" sz="1000" spc="-1" strike="noStrike">
                <a:latin typeface="Arial"/>
              </a:rPr>
              <a:t>label.setSize(500,100);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</a:t>
            </a:r>
            <a:r>
              <a:rPr b="0" lang="en-IN" sz="1000" spc="-1" strike="noStrike">
                <a:latin typeface="Arial"/>
              </a:rPr>
              <a:t>JButton b=new JButton("Show");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</a:t>
            </a:r>
            <a:r>
              <a:rPr b="0" lang="en-IN" sz="1000" spc="-1" strike="noStrike">
                <a:latin typeface="Arial"/>
              </a:rPr>
              <a:t>b.setBounds(200,150,80,30);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</a:t>
            </a:r>
            <a:r>
              <a:rPr b="0" lang="en-IN" sz="1000" spc="-1" strike="noStrike">
                <a:latin typeface="Arial"/>
              </a:rPr>
              <a:t>final DefaultListModel&lt;String&gt; l1 = new DefaultListModel&lt;&gt;();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l1.addElement("C");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l1.addElement("C++");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l1.addElement("Java");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l1.addElement("PHP");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final JList&lt;String&gt; list1 = new JList&lt;&gt;(l1);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list1.setBounds(100,100, 75,75);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DefaultListModel&lt;String&gt; l2 = new DefaultListModel&lt;&gt;();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l2.addElement("Turbo C++");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l2.addElement("Struts");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l2.addElement("Spring");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l2.addElement("YII");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final JList&lt;String&gt; list2 = new JList&lt;&gt;(l2);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list2.setBounds(100,200, 75,75);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f.add(list1); f.add(list2); f.add(b); f.add(label);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f.setSize(450,450);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f.setLayout(null);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f.setVisible(true);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b.addActionListener(new ActionListener() {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   </a:t>
            </a:r>
            <a:r>
              <a:rPr b="0" lang="en-IN" sz="1000" spc="-1" strike="noStrike">
                <a:latin typeface="Arial"/>
              </a:rPr>
              <a:t>public void actionPerformed(ActionEvent e) {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      </a:t>
            </a:r>
            <a:r>
              <a:rPr b="0" lang="en-IN" sz="1000" spc="-1" strike="noStrike">
                <a:latin typeface="Arial"/>
              </a:rPr>
              <a:t>String data = "";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      </a:t>
            </a:r>
            <a:r>
              <a:rPr b="0" lang="en-IN" sz="1000" spc="-1" strike="noStrike">
                <a:latin typeface="Arial"/>
              </a:rPr>
              <a:t>if (list1.getSelectedIndex() != -1) {                    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         </a:t>
            </a:r>
            <a:r>
              <a:rPr b="0" lang="en-IN" sz="1000" spc="-1" strike="noStrike">
                <a:latin typeface="Arial"/>
              </a:rPr>
              <a:t>data = "Programming language Selected: " + list1.getSelectedValue();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         </a:t>
            </a:r>
            <a:r>
              <a:rPr b="0" lang="en-IN" sz="1000" spc="-1" strike="noStrike">
                <a:latin typeface="Arial"/>
              </a:rPr>
              <a:t>label.setText(data);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      </a:t>
            </a:r>
            <a:r>
              <a:rPr b="0" lang="en-IN" sz="1000" spc="-1" strike="noStrike">
                <a:latin typeface="Arial"/>
              </a:rPr>
              <a:t>}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      </a:t>
            </a:r>
            <a:r>
              <a:rPr b="0" lang="en-IN" sz="1000" spc="-1" strike="noStrike">
                <a:latin typeface="Arial"/>
              </a:rPr>
              <a:t>if(list2.getSelectedIndex() != -1){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         </a:t>
            </a:r>
            <a:r>
              <a:rPr b="0" lang="en-IN" sz="1000" spc="-1" strike="noStrike">
                <a:latin typeface="Arial"/>
              </a:rPr>
              <a:t>data += ", FrameWork Selected: ";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         </a:t>
            </a:r>
            <a:r>
              <a:rPr b="0" lang="en-IN" sz="1000" spc="-1" strike="noStrike">
                <a:latin typeface="Arial"/>
              </a:rPr>
              <a:t>for(Object frame :list2.getSelectedValues()){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            </a:t>
            </a:r>
            <a:r>
              <a:rPr b="0" lang="en-IN" sz="1000" spc="-1" strike="noStrike">
                <a:latin typeface="Arial"/>
              </a:rPr>
              <a:t>data += frame + " ";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         </a:t>
            </a:r>
            <a:r>
              <a:rPr b="0" lang="en-IN" sz="1000" spc="-1" strike="noStrike">
                <a:latin typeface="Arial"/>
              </a:rPr>
              <a:t>}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      </a:t>
            </a:r>
            <a:r>
              <a:rPr b="0" lang="en-IN" sz="1000" spc="-1" strike="noStrike">
                <a:latin typeface="Arial"/>
              </a:rPr>
              <a:t>}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      </a:t>
            </a:r>
            <a:r>
              <a:rPr b="0" lang="en-IN" sz="1000" spc="-1" strike="noStrike">
                <a:latin typeface="Arial"/>
              </a:rPr>
              <a:t>label.setText(data);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   </a:t>
            </a:r>
            <a:r>
              <a:rPr b="0" lang="en-IN" sz="1000" spc="-1" strike="noStrike">
                <a:latin typeface="Arial"/>
              </a:rPr>
              <a:t>}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      </a:t>
            </a:r>
            <a:r>
              <a:rPr b="0" lang="en-IN" sz="1000" spc="-1" strike="noStrike">
                <a:latin typeface="Arial"/>
              </a:rPr>
              <a:t>}); 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</a:t>
            </a:r>
            <a:r>
              <a:rPr b="0" lang="en-IN" sz="1000" spc="-1" strike="noStrike">
                <a:latin typeface="Arial"/>
              </a:rPr>
              <a:t>}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</a:t>
            </a:r>
            <a:r>
              <a:rPr b="0" lang="en-IN" sz="1000" spc="-1" strike="noStrike">
                <a:latin typeface="Arial"/>
              </a:rPr>
              <a:t>public static void main(String args[])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</a:t>
            </a:r>
            <a:r>
              <a:rPr b="0" lang="en-IN" sz="1000" spc="-1" strike="noStrike">
                <a:latin typeface="Arial"/>
              </a:rPr>
              <a:t>{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</a:t>
            </a:r>
            <a:r>
              <a:rPr b="0" lang="en-IN" sz="1000" spc="-1" strike="noStrike">
                <a:latin typeface="Arial"/>
              </a:rPr>
              <a:t>new ListExample(); 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</a:t>
            </a:r>
            <a:r>
              <a:rPr b="0" lang="en-IN" sz="1000" spc="-1" strike="noStrike">
                <a:latin typeface="Arial"/>
              </a:rPr>
              <a:t>}}  </a:t>
            </a:r>
            <a:endParaRPr b="0" lang="en-IN" sz="1000" spc="-1" strike="noStrike">
              <a:latin typeface="Arial"/>
            </a:endParaRPr>
          </a:p>
          <a:p>
            <a:endParaRPr b="0" lang="en-IN" sz="1000" spc="-1" strike="noStrike">
              <a:latin typeface="Arial"/>
            </a:endParaRPr>
          </a:p>
          <a:p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Java JOptionPane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JOptionPane class is used to provide </a:t>
            </a:r>
            <a:r>
              <a:rPr b="0" lang="en-IN" sz="3200" spc="-1" strike="noStrike">
                <a:latin typeface="Arial"/>
              </a:rPr>
              <a:t>standard dialog boxes such as message dialog </a:t>
            </a:r>
            <a:r>
              <a:rPr b="0" lang="en-IN" sz="3200" spc="-1" strike="noStrike">
                <a:latin typeface="Arial"/>
              </a:rPr>
              <a:t>box, confirm dialog box and input dialog box. </a:t>
            </a:r>
            <a:r>
              <a:rPr b="0" lang="en-IN" sz="3200" spc="-1" strike="noStrike">
                <a:latin typeface="Arial"/>
              </a:rPr>
              <a:t>These dialog boxes are used to display </a:t>
            </a:r>
            <a:r>
              <a:rPr b="0" lang="en-IN" sz="3200" spc="-1" strike="noStrike">
                <a:latin typeface="Arial"/>
              </a:rPr>
              <a:t>information or get input from the user. The </a:t>
            </a:r>
            <a:r>
              <a:rPr b="0" lang="en-IN" sz="3200" spc="-1" strike="noStrike">
                <a:latin typeface="Arial"/>
              </a:rPr>
              <a:t>JOptionPane class inherits JComponent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JOptionPane class declaration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1" lang="en-IN" sz="2600" spc="-1" strike="noStrike">
                <a:latin typeface="Arial"/>
              </a:rPr>
              <a:t>public class JOptionPane extends JComponent </a:t>
            </a:r>
            <a:r>
              <a:rPr b="1" lang="en-IN" sz="2600" spc="-1" strike="noStrike">
                <a:latin typeface="Arial"/>
              </a:rPr>
              <a:t>implements Accessible 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Common Constructors of JOptionPane class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Constructor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Description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JOptionPane()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    :It is used to create a JOptionPane with a test message.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JOptionPane(Object message):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create an instance of JOptionPane to display a message.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JOptionPane(Object message, int messageType)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create an instance of JOptionPane to display a message with specified message type and default options.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Common Methods of JOptionPane class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Methods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                                     Description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JDialog createDialog(String title)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 ;It is used to create and return a new parentless JDialog with the specified title.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static void showMessageDialog(Component parentComponent, Object message)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create an information-message dialog titled "Message".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static void showMessageDialog(Component parentComponent, Object message, String title, int messageType)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create a message dialog with given title and messageType.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static int showConfirmDialog(Component parentComponent, Object message)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create a dialog with the options Yes, No and Cancel; with the title, Select an Option.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static String showInputDialog(Component parentComponent, Object message)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show a question-message dialog requesting input from the user parented to parentComponent.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setInputValue(Object newValue) :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to set the input value that was selected or input by the user.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Java JScrollBar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object of JScrollbar class is used to add horizontal and vertical scrollbar. It is an implementation of a scrollbar. It inherits JComponent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JScrollBar class declaration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Let's see the declaration for javax.swing.JScrollBar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1" lang="en-IN" sz="2600" spc="-1" strike="noStrike">
                <a:latin typeface="Arial"/>
              </a:rPr>
              <a:t>public class JScrollBar extends JComponent implements Adjustable, Accessible</a:t>
            </a:r>
            <a:r>
              <a:rPr b="0" lang="en-IN" sz="3200" spc="-1" strike="noStrike">
                <a:latin typeface="Arial"/>
              </a:rPr>
              <a:t> 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Commonly used Constructors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Constructor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              Description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JScrollBar()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    Creates a vertical scrollbar with the initial values.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JScrollBar(int orientation)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Creates a scrollbar with the specified orientation and the initial values.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JScrollBar(int orientation, int value, int extent, int min, int max)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Creates a scrollbar with the specified orientation, value, extent, minimum, and maximum.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ubTitle"/>
          </p:nvPr>
        </p:nvSpPr>
        <p:spPr>
          <a:xfrm>
            <a:off x="504000" y="91440"/>
            <a:ext cx="9072000" cy="460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300" spc="-1" strike="noStrike">
                <a:latin typeface="Arial"/>
              </a:rPr>
              <a:t>mport javax.swing.*;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import java.awt.event.*;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class ScrollBarExample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{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ScrollBarExample(){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 </a:t>
            </a:r>
            <a:r>
              <a:rPr b="0" lang="en-IN" sz="1300" spc="-1" strike="noStrike">
                <a:latin typeface="Arial"/>
              </a:rPr>
              <a:t>JFrame f= new JFrame("Scrollbar Example");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 </a:t>
            </a:r>
            <a:r>
              <a:rPr b="0" lang="en-IN" sz="1300" spc="-1" strike="noStrike">
                <a:latin typeface="Arial"/>
              </a:rPr>
              <a:t>final JLabel label = new JLabel();        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 </a:t>
            </a:r>
            <a:r>
              <a:rPr b="0" lang="en-IN" sz="1300" spc="-1" strike="noStrike">
                <a:latin typeface="Arial"/>
              </a:rPr>
              <a:t>label.setHorizontalAlignment(JLabel.CENTER);  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 </a:t>
            </a:r>
            <a:r>
              <a:rPr b="0" lang="en-IN" sz="1300" spc="-1" strike="noStrike">
                <a:latin typeface="Arial"/>
              </a:rPr>
              <a:t>label.setSize(400,100);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 </a:t>
            </a:r>
            <a:r>
              <a:rPr b="0" lang="en-IN" sz="1300" spc="-1" strike="noStrike">
                <a:latin typeface="Arial"/>
              </a:rPr>
              <a:t>final JScrollBar s=new JScrollBar();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 </a:t>
            </a:r>
            <a:r>
              <a:rPr b="0" lang="en-IN" sz="1300" spc="-1" strike="noStrike">
                <a:latin typeface="Arial"/>
              </a:rPr>
              <a:t>s.setBounds(100,100, 50,100);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 </a:t>
            </a:r>
            <a:r>
              <a:rPr b="0" lang="en-IN" sz="1300" spc="-1" strike="noStrike">
                <a:latin typeface="Arial"/>
              </a:rPr>
              <a:t>f.add(s); f.add(label);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 </a:t>
            </a:r>
            <a:r>
              <a:rPr b="0" lang="en-IN" sz="1300" spc="-1" strike="noStrike">
                <a:latin typeface="Arial"/>
              </a:rPr>
              <a:t>f.setSize(400,400);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</a:t>
            </a:r>
            <a:r>
              <a:rPr b="0" lang="en-IN" sz="1300" spc="-1" strike="noStrike">
                <a:latin typeface="Arial"/>
              </a:rPr>
              <a:t>f.setLayout(null);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</a:t>
            </a:r>
            <a:r>
              <a:rPr b="0" lang="en-IN" sz="1300" spc="-1" strike="noStrike">
                <a:latin typeface="Arial"/>
              </a:rPr>
              <a:t>f.setVisible(true);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</a:t>
            </a:r>
            <a:r>
              <a:rPr b="0" lang="en-IN" sz="1300" spc="-1" strike="noStrike">
                <a:latin typeface="Arial"/>
              </a:rPr>
              <a:t>s.addAdjustmentListener(new AdjustmentListener() {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 </a:t>
            </a:r>
            <a:r>
              <a:rPr b="0" lang="en-IN" sz="1300" spc="-1" strike="noStrike">
                <a:latin typeface="Arial"/>
              </a:rPr>
              <a:t>public void adjustmentValueChanged(AdjustmentEvent e) {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    </a:t>
            </a:r>
            <a:r>
              <a:rPr b="0" lang="en-IN" sz="1300" spc="-1" strike="noStrike">
                <a:latin typeface="Arial"/>
              </a:rPr>
              <a:t>label.setText("Vertical Scrollbar value is:"+ s.getValue());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 </a:t>
            </a:r>
            <a:r>
              <a:rPr b="0" lang="en-IN" sz="1300" spc="-1" strike="noStrike">
                <a:latin typeface="Arial"/>
              </a:rPr>
              <a:t>}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</a:t>
            </a:r>
            <a:r>
              <a:rPr b="0" lang="en-IN" sz="1300" spc="-1" strike="noStrike">
                <a:latin typeface="Arial"/>
              </a:rPr>
              <a:t>});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}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public static void main(String args[])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{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   </a:t>
            </a:r>
            <a:r>
              <a:rPr b="0" lang="en-IN" sz="1300" spc="-1" strike="noStrike">
                <a:latin typeface="Arial"/>
              </a:rPr>
              <a:t>new ScrollBarExample();  </a:t>
            </a:r>
            <a:endParaRPr b="0" lang="en-IN" sz="1300" spc="-1" strike="noStrike">
              <a:latin typeface="Arial"/>
            </a:endParaRPr>
          </a:p>
          <a:p>
            <a:r>
              <a:rPr b="0" lang="en-IN" sz="1300" spc="-1" strike="noStrike">
                <a:latin typeface="Arial"/>
              </a:rPr>
              <a:t>}}  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Java JMenuBar, JMenu and JMenuItem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JMenuBar class is used to display menubar on the window or frame. It may have several menus.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object of JMenu class is a pull down menu component which is displayed from the menu bar. It inherits the JMenuItem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object of JMenuItem class adds a simple labeled menu item. The items used in a menu must belong to the JMenuItem or any of its subclass.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JMenuBar class declaration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/>
          </p:nvPr>
        </p:nvSpPr>
        <p:spPr>
          <a:xfrm>
            <a:off x="720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JMenuBar class declaration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public class JMenuBar extends JComponent implements MenuElement, Accessible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JMenu class declaration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public class JMenu extends JMenuItem implements MenuElement, Accessible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JMenuItem class declaration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public class JMenuItem extends AbstractButton implements Accessible, MenuElement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ubTitle"/>
          </p:nvPr>
        </p:nvSpPr>
        <p:spPr>
          <a:xfrm>
            <a:off x="504000" y="6120"/>
            <a:ext cx="9072000" cy="47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import javax.swing.*;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class MenuExample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{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JMenu menu, submenu;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JMenuItem i1, i2, i3, i4, i5;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MenuExample(){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JFrame f= new JFrame("Menu and MenuItem Example");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JMenuBar mb=new JMenuBar();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menu=new JMenu("Menu");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submenu=new JMenu("Sub Menu");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i1=new JMenuItem("Item 1");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i2=new JMenuItem("Item 2");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i3=new JMenuItem("Item 3");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i4=new JMenuItem("Item 4");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i5=new JMenuItem("Item 5");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menu.add(i1); menu.add(i2); menu.add(i3);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submenu.add(i4); submenu.add(i5);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menu.add(submenu);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mb.add(menu);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f.setJMenuBar(mb);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f.setSize(400,400);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f.setLayout(null);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      </a:t>
            </a:r>
            <a:r>
              <a:rPr b="0" lang="en-IN" sz="1200" spc="-1" strike="noStrike">
                <a:latin typeface="Arial"/>
              </a:rPr>
              <a:t>f.setVisible(true);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}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public static void main(String args[])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{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new MenuExample();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}}  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latin typeface="Arial"/>
              </a:rPr>
              <a:t>Commonly used Methods of Component class</a:t>
            </a:r>
            <a:endParaRPr b="0" lang="en-IN" sz="3300" spc="-1" strike="noStrike">
              <a:latin typeface="Arial"/>
            </a:endParaRPr>
          </a:p>
        </p:txBody>
      </p:sp>
      <p:graphicFrame>
        <p:nvGraphicFramePr>
          <p:cNvPr id="635" name=""/>
          <p:cNvGraphicFramePr/>
          <p:nvPr/>
        </p:nvGraphicFramePr>
        <p:xfrm>
          <a:off x="540000" y="1260000"/>
          <a:ext cx="8999640" cy="1731240"/>
        </p:xfrm>
        <a:graphic>
          <a:graphicData uri="http://schemas.openxmlformats.org/drawingml/2006/table">
            <a:tbl>
              <a:tblPr/>
              <a:tblGrid>
                <a:gridCol w="4500000"/>
                <a:gridCol w="4500000"/>
              </a:tblGrid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latin typeface="Arial"/>
                        </a:rPr>
                        <a:t>Method</a:t>
                      </a:r>
                      <a:r>
                        <a:rPr b="0" lang="en-IN" sz="2400" spc="-1" strike="noStrike">
                          <a:latin typeface="Arial"/>
                        </a:rPr>
                        <a:t>	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latin typeface="Arial"/>
                        </a:rPr>
                        <a:t>Description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latin typeface="Arial"/>
                        </a:rPr>
                        <a:t>public void add(Component c)</a:t>
                      </a:r>
                      <a:r>
                        <a:rPr b="0" lang="en-IN" sz="1600" spc="-1" strike="noStrike">
                          <a:latin typeface="Arial"/>
                        </a:rPr>
                        <a:t>	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latin typeface="Arial"/>
                        </a:rPr>
                        <a:t>add a component on another component.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latin typeface="Arial"/>
                        </a:rPr>
                        <a:t>public void setSize(int width,int height)</a:t>
                      </a:r>
                      <a:r>
                        <a:rPr b="0" lang="en-IN" sz="1600" spc="-1" strike="noStrike">
                          <a:latin typeface="Arial"/>
                        </a:rPr>
                        <a:t>	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latin typeface="Arial"/>
                        </a:rPr>
                        <a:t>sets size of the component.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latin typeface="Arial"/>
                        </a:rPr>
                        <a:t>public void setLayout(LayoutManager m)</a:t>
                      </a:r>
                      <a:r>
                        <a:rPr b="0" lang="en-IN" sz="1600" spc="-1" strike="noStrike">
                          <a:latin typeface="Arial"/>
                        </a:rPr>
                        <a:t>	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latin typeface="Arial"/>
                        </a:rPr>
                        <a:t>sets the layout manager for the component.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latin typeface="Arial"/>
                        </a:rPr>
                        <a:t>public void setVisible(boolean b)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latin typeface="Arial"/>
                        </a:rPr>
                        <a:t>sets the visibility of the component. It is by default false.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Java JProgressBar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JProgressBar class is used to display the progress of the task. It inherits JComponent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JProgressBar class declaration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Let's see the declaration for javax.swing.JProgressBar class.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public class JProgressBar extends JComponent implements SwingConstants, Accessible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Commonly used Constructors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/>
          </p:nvPr>
        </p:nvSpPr>
        <p:spPr>
          <a:xfrm>
            <a:off x="2808000" y="-48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Constructor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                 Description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JProgressBar()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create a </a:t>
            </a:r>
            <a:r>
              <a:rPr b="0" lang="en-IN" sz="3200" spc="-1" strike="noStrike">
                <a:latin typeface="Arial"/>
              </a:rPr>
              <a:t>horizontal progress bar but no string text.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JProgressBar(int min, int max)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</a:t>
            </a:r>
            <a:r>
              <a:rPr b="0" lang="en-IN" sz="3200" spc="-1" strike="noStrike">
                <a:latin typeface="Arial"/>
              </a:rPr>
              <a:t>create a horizontal progress bar with the </a:t>
            </a:r>
            <a:r>
              <a:rPr b="0" lang="en-IN" sz="3200" spc="-1" strike="noStrike">
                <a:latin typeface="Arial"/>
              </a:rPr>
              <a:t>specified minimum and maximum value.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JProgressBar(int orient)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create a </a:t>
            </a:r>
            <a:r>
              <a:rPr b="0" lang="en-IN" sz="3200" spc="-1" strike="noStrike">
                <a:latin typeface="Arial"/>
              </a:rPr>
              <a:t>progress bar with the specified orientation, it </a:t>
            </a:r>
            <a:r>
              <a:rPr b="0" lang="en-IN" sz="3200" spc="-1" strike="noStrike">
                <a:latin typeface="Arial"/>
              </a:rPr>
              <a:t>can be either Vertical or Horizontal by using </a:t>
            </a:r>
            <a:r>
              <a:rPr b="0" lang="en-IN" sz="3200" spc="-1" strike="noStrike">
                <a:latin typeface="Arial"/>
              </a:rPr>
              <a:t>SwingConstants.VERTICAL and </a:t>
            </a:r>
            <a:r>
              <a:rPr b="0" lang="en-IN" sz="3200" spc="-1" strike="noStrike">
                <a:latin typeface="Arial"/>
              </a:rPr>
              <a:t>SwingConstants.HORIZONTAL constants.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JProgressBar(int orient, int min, int max):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</a:t>
            </a:r>
            <a:r>
              <a:rPr b="0" lang="en-IN" sz="3200" spc="-1" strike="noStrike">
                <a:latin typeface="Arial"/>
              </a:rPr>
              <a:t>used to create a progress bar with the specified </a:t>
            </a:r>
            <a:r>
              <a:rPr b="0" lang="en-IN" sz="3200" spc="-1" strike="noStrike">
                <a:latin typeface="Arial"/>
              </a:rPr>
              <a:t>orientation, minimum and maximum value.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</a:rPr>
              <a:t>Commonly used Methods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Method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Description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setStringPainted(boolean b)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</a:t>
            </a:r>
            <a:r>
              <a:rPr b="0" lang="en-IN" sz="3200" spc="-1" strike="noStrike">
                <a:latin typeface="Arial"/>
              </a:rPr>
              <a:t>determine whether string should be displayed.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setString(String s)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set value </a:t>
            </a:r>
            <a:r>
              <a:rPr b="0" lang="en-IN" sz="3200" spc="-1" strike="noStrike">
                <a:latin typeface="Arial"/>
              </a:rPr>
              <a:t>to the progress string.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setOrientation(int orientation):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It is used </a:t>
            </a:r>
            <a:r>
              <a:rPr b="0" lang="en-IN" sz="3200" spc="-1" strike="noStrike">
                <a:latin typeface="Arial"/>
              </a:rPr>
              <a:t>to set the orientation, it may be either vertical or </a:t>
            </a:r>
            <a:r>
              <a:rPr b="0" lang="en-IN" sz="3200" spc="-1" strike="noStrike">
                <a:latin typeface="Arial"/>
              </a:rPr>
              <a:t>horizontal by using SwingConstants.VERTICAL </a:t>
            </a:r>
            <a:r>
              <a:rPr b="0" lang="en-IN" sz="3200" spc="-1" strike="noStrike">
                <a:latin typeface="Arial"/>
              </a:rPr>
              <a:t>and SwingConstants.HORIZONTAL constants.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void setValue(int value)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:It is used to set the </a:t>
            </a:r>
            <a:r>
              <a:rPr b="0" lang="en-IN" sz="3200" spc="-1" strike="noStrike">
                <a:latin typeface="Arial"/>
              </a:rPr>
              <a:t>current value on the progress bar.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ubTitle"/>
          </p:nvPr>
        </p:nvSpPr>
        <p:spPr>
          <a:xfrm>
            <a:off x="504000" y="92880"/>
            <a:ext cx="9072000" cy="46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import javax.swing.*;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public class ProgressBarExample extends JFrame{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JProgressBar jb;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int i=0,num=0; 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ProgressBarExample(){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jb=new JProgressBar(0,2000);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jb.setBounds(40,40,160,30);     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jb.setValue(0);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jb.setStringPainted(true);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add(jb);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setSize(250,150);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setLayout(null);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}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public void iterate(){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while(i&lt;=2000){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</a:t>
            </a:r>
            <a:r>
              <a:rPr b="0" lang="en-IN" sz="1200" spc="-1" strike="noStrike">
                <a:latin typeface="Arial"/>
              </a:rPr>
              <a:t>jb.setValue(i);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</a:t>
            </a:r>
            <a:r>
              <a:rPr b="0" lang="en-IN" sz="1200" spc="-1" strike="noStrike">
                <a:latin typeface="Arial"/>
              </a:rPr>
              <a:t>i=i+20;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</a:t>
            </a:r>
            <a:r>
              <a:rPr b="0" lang="en-IN" sz="1200" spc="-1" strike="noStrike">
                <a:latin typeface="Arial"/>
              </a:rPr>
              <a:t>try{Thread.sleep(150);}catch(Exception e){}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}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}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public static void main(String[] args) {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</a:t>
            </a:r>
            <a:r>
              <a:rPr b="0" lang="en-IN" sz="1200" spc="-1" strike="noStrike">
                <a:latin typeface="Arial"/>
              </a:rPr>
              <a:t>ProgressBarExample m=new ProgressBarExample();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</a:t>
            </a:r>
            <a:r>
              <a:rPr b="0" lang="en-IN" sz="1200" spc="-1" strike="noStrike">
                <a:latin typeface="Arial"/>
              </a:rPr>
              <a:t>m.setVisible(true);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    </a:t>
            </a:r>
            <a:r>
              <a:rPr b="0" lang="en-IN" sz="1200" spc="-1" strike="noStrike">
                <a:latin typeface="Arial"/>
              </a:rPr>
              <a:t>m.iterate();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}    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latin typeface="Arial"/>
              </a:rPr>
              <a:t>    </a:t>
            </a:r>
            <a:r>
              <a:rPr b="0" lang="en-IN" sz="1200" spc="-1" strike="noStrike">
                <a:latin typeface="Arial"/>
              </a:rPr>
              <a:t>}    </a:t>
            </a:r>
            <a:endParaRPr b="0" lang="en-IN" sz="1200" spc="-1" strike="noStrike">
              <a:latin typeface="Arial"/>
            </a:endParaRPr>
          </a:p>
          <a:p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latin typeface="Arial"/>
              </a:rPr>
              <a:t>Java Swing Examples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There are two ways to create a frame: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</a:t>
            </a:r>
            <a:r>
              <a:rPr b="0" lang="en-IN" sz="2400" spc="-1" strike="noStrike">
                <a:latin typeface="Arial"/>
              </a:rPr>
              <a:t>By creating the object of Frame class (association)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</a:t>
            </a:r>
            <a:r>
              <a:rPr b="0" lang="en-IN" sz="2400" spc="-1" strike="noStrike">
                <a:latin typeface="Arial"/>
              </a:rPr>
              <a:t>By extending Frame class (inheritance)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We can write the code of swing inside the main(), constructor </a:t>
            </a:r>
            <a:r>
              <a:rPr b="0" lang="en-IN" sz="2400" spc="-1" strike="noStrike">
                <a:latin typeface="Arial"/>
              </a:rPr>
              <a:t>or any other method.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300" spc="-1" strike="noStrike">
                <a:latin typeface="Arial"/>
              </a:rPr>
              <a:t>Java JButton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The JButton class is used to create a labeled button that has platform independent implementation. The application result in some action when the button is pushed. It inherits AbstractButton class.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JButton class declaration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Let's see the declaration for javax.swing.JButton class.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   </a:t>
            </a:r>
            <a:r>
              <a:rPr b="1" lang="en-IN" sz="2400" spc="-1" strike="noStrike">
                <a:latin typeface="Arial"/>
              </a:rPr>
              <a:t>public class JButton extends AbstractButton implements Accessible</a:t>
            </a:r>
            <a:r>
              <a:rPr b="0" lang="en-IN" sz="2400" spc="-1" strike="noStrike">
                <a:latin typeface="Arial"/>
              </a:rPr>
              <a:t>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892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300" spc="-1" strike="noStrike">
                <a:latin typeface="Arial"/>
              </a:rPr>
              <a:t>Commonly used Constructors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Constructor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Description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JButton()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-:It creates a button with no text and icon.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JButton(String s)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-:It creates a button with the specified text.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JButton(Icon i)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-:It creates a button with the specified icon 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	</a:t>
            </a:r>
            <a:r>
              <a:rPr b="0" lang="en-IN" sz="2400" spc="-1" strike="noStrike">
                <a:latin typeface="Arial"/>
              </a:rPr>
              <a:t>object.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Application>LibreOffice/7.2.1.2$Linux_X86_64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2021-11-09T13:48:25Z</dcterms:created>
  <dc:creator/>
  <dc:description/>
  <dc:language>en-IN</dc:language>
  <cp:lastModifiedBy/>
  <dcterms:modified xsi:type="dcterms:W3CDTF">2021-11-11T17:34:34Z</dcterms:modified>
  <cp:revision>40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