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_rels/presentation.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media/image1.png" ContentType="image/png"/>
  <Override PartName="/ppt/media/image2.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2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6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6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6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6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7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7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7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7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7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7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7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7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8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8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9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4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4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4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24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4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5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25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5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2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5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5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5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6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6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6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6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6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7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7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7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7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7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2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2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3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33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3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3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33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4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34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4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4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4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4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4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4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5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5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5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5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5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5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5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5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6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6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1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1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1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1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2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2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2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2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2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3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3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3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3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3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4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4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4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4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4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4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4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4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0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0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0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0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1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1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1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1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1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1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1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2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2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2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2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2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2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2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3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3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3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3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3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3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8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9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9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9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9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9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60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0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60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0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0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0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0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1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1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1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1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1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1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1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2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2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2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2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040000"/>
            <a:ext cx="10079280" cy="629280"/>
          </a:xfrm>
          <a:prstGeom prst="rect">
            <a:avLst/>
          </a:prstGeom>
          <a:solidFill>
            <a:srgbClr val="9ecf6c"/>
          </a:solidFill>
          <a:ln w="18000">
            <a:noFill/>
          </a:ln>
        </p:spPr>
        <p:style>
          <a:lnRef idx="0"/>
          <a:fillRef idx="0"/>
          <a:effectRef idx="0"/>
          <a:fontRef idx="minor"/>
        </p:style>
      </p:sp>
      <p:sp>
        <p:nvSpPr>
          <p:cNvPr id="1" name=""/>
          <p:cNvSpPr/>
          <p:nvPr/>
        </p:nvSpPr>
        <p:spPr>
          <a:xfrm>
            <a:off x="9180360" y="4140000"/>
            <a:ext cx="179280" cy="899280"/>
          </a:xfrm>
          <a:prstGeom prst="rect">
            <a:avLst/>
          </a:prstGeom>
          <a:solidFill>
            <a:srgbClr val="74b531"/>
          </a:solidFill>
          <a:ln w="18000">
            <a:noFill/>
          </a:ln>
        </p:spPr>
        <p:style>
          <a:lnRef idx="0"/>
          <a:fillRef idx="0"/>
          <a:effectRef idx="0"/>
          <a:fontRef idx="minor"/>
        </p:style>
      </p:sp>
      <p:sp>
        <p:nvSpPr>
          <p:cNvPr id="2" name=""/>
          <p:cNvSpPr/>
          <p:nvPr/>
        </p:nvSpPr>
        <p:spPr>
          <a:xfrm>
            <a:off x="8820360" y="4500000"/>
            <a:ext cx="899280" cy="269280"/>
          </a:xfrm>
          <a:custGeom>
            <a:avLst/>
            <a:gdLst/>
            <a:ahLst/>
            <a:rect l="l" t="t" r="r" b="b"/>
            <a:pathLst>
              <a:path w="2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2125" y="751"/>
                </a:lnTo>
                <a:lnTo>
                  <a:pt x="2126" y="751"/>
                </a:lnTo>
                <a:cubicBezTo>
                  <a:pt x="2191" y="751"/>
                  <a:pt x="2256" y="734"/>
                  <a:pt x="2313" y="701"/>
                </a:cubicBezTo>
                <a:cubicBezTo>
                  <a:pt x="2370" y="668"/>
                  <a:pt x="2418" y="620"/>
                  <a:pt x="2451" y="563"/>
                </a:cubicBezTo>
                <a:cubicBezTo>
                  <a:pt x="2484" y="506"/>
                  <a:pt x="2501" y="441"/>
                  <a:pt x="2501" y="376"/>
                </a:cubicBezTo>
                <a:lnTo>
                  <a:pt x="2501" y="375"/>
                </a:lnTo>
                <a:lnTo>
                  <a:pt x="2501" y="376"/>
                </a:lnTo>
                <a:lnTo>
                  <a:pt x="2501" y="376"/>
                </a:lnTo>
                <a:cubicBezTo>
                  <a:pt x="2501" y="310"/>
                  <a:pt x="2484" y="245"/>
                  <a:pt x="2451" y="188"/>
                </a:cubicBezTo>
                <a:cubicBezTo>
                  <a:pt x="2418" y="131"/>
                  <a:pt x="2370" y="83"/>
                  <a:pt x="2313" y="50"/>
                </a:cubicBezTo>
                <a:cubicBezTo>
                  <a:pt x="2256" y="17"/>
                  <a:pt x="2191" y="0"/>
                  <a:pt x="2126" y="0"/>
                </a:cubicBezTo>
                <a:lnTo>
                  <a:pt x="375" y="0"/>
                </a:lnTo>
              </a:path>
            </a:pathLst>
          </a:custGeom>
          <a:solidFill>
            <a:srgbClr val="74b531"/>
          </a:solidFill>
          <a:ln w="18000">
            <a:noFill/>
          </a:ln>
        </p:spPr>
        <p:style>
          <a:lnRef idx="0"/>
          <a:fillRef idx="0"/>
          <a:effectRef idx="0"/>
          <a:fontRef idx="minor"/>
        </p:style>
      </p:sp>
      <p:sp>
        <p:nvSpPr>
          <p:cNvPr id="3" name=""/>
          <p:cNvSpPr/>
          <p:nvPr/>
        </p:nvSpPr>
        <p:spPr>
          <a:xfrm>
            <a:off x="8910360" y="4320000"/>
            <a:ext cx="719280" cy="269280"/>
          </a:xfrm>
          <a:custGeom>
            <a:avLst/>
            <a:gdLst/>
            <a:ahLst/>
            <a:rect l="l" t="t"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4" name=""/>
          <p:cNvSpPr/>
          <p:nvPr/>
        </p:nvSpPr>
        <p:spPr>
          <a:xfrm>
            <a:off x="9000720" y="4140000"/>
            <a:ext cx="539280" cy="269280"/>
          </a:xfrm>
          <a:custGeom>
            <a:avLst/>
            <a:gdLst/>
            <a:ahLst/>
            <a:rect l="l" t="t"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5" name=""/>
          <p:cNvSpPr/>
          <p:nvPr/>
        </p:nvSpPr>
        <p:spPr>
          <a:xfrm>
            <a:off x="9090360" y="3960000"/>
            <a:ext cx="359280" cy="269280"/>
          </a:xfrm>
          <a:custGeom>
            <a:avLst/>
            <a:gdLst/>
            <a:ahLst/>
            <a:rect l="l" t="t"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sp>
        <p:nvSpPr>
          <p:cNvPr id="6" name=""/>
          <p:cNvSpPr/>
          <p:nvPr/>
        </p:nvSpPr>
        <p:spPr>
          <a:xfrm>
            <a:off x="8190720" y="4140000"/>
            <a:ext cx="179280" cy="899280"/>
          </a:xfrm>
          <a:prstGeom prst="rect">
            <a:avLst/>
          </a:prstGeom>
          <a:solidFill>
            <a:srgbClr val="74b531"/>
          </a:solidFill>
          <a:ln w="18000">
            <a:noFill/>
          </a:ln>
        </p:spPr>
        <p:style>
          <a:lnRef idx="0"/>
          <a:fillRef idx="0"/>
          <a:effectRef idx="0"/>
          <a:fontRef idx="minor"/>
        </p:style>
      </p:sp>
      <p:sp>
        <p:nvSpPr>
          <p:cNvPr id="7" name=""/>
          <p:cNvSpPr/>
          <p:nvPr/>
        </p:nvSpPr>
        <p:spPr>
          <a:xfrm>
            <a:off x="7920360" y="4410000"/>
            <a:ext cx="719280" cy="269280"/>
          </a:xfrm>
          <a:custGeom>
            <a:avLst/>
            <a:gdLst/>
            <a:ahLst/>
            <a:rect l="l" t="t"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8" name=""/>
          <p:cNvSpPr/>
          <p:nvPr/>
        </p:nvSpPr>
        <p:spPr>
          <a:xfrm>
            <a:off x="8010720" y="4230000"/>
            <a:ext cx="539280" cy="269280"/>
          </a:xfrm>
          <a:custGeom>
            <a:avLst/>
            <a:gdLst/>
            <a:ahLst/>
            <a:rect l="l" t="t"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9" name=""/>
          <p:cNvSpPr/>
          <p:nvPr/>
        </p:nvSpPr>
        <p:spPr>
          <a:xfrm>
            <a:off x="8100360" y="4050000"/>
            <a:ext cx="359280" cy="269280"/>
          </a:xfrm>
          <a:custGeom>
            <a:avLst/>
            <a:gdLst/>
            <a:ahLst/>
            <a:rect l="l" t="t"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grpSp>
        <p:nvGrpSpPr>
          <p:cNvPr id="10" name=""/>
          <p:cNvGrpSpPr/>
          <p:nvPr/>
        </p:nvGrpSpPr>
        <p:grpSpPr>
          <a:xfrm>
            <a:off x="8640000" y="3690000"/>
            <a:ext cx="359280" cy="269280"/>
            <a:chOff x="8640000" y="3690000"/>
            <a:chExt cx="359280" cy="269280"/>
          </a:xfrm>
        </p:grpSpPr>
        <p:sp>
          <p:nvSpPr>
            <p:cNvPr id="11" name=""/>
            <p:cNvSpPr/>
            <p:nvPr/>
          </p:nvSpPr>
          <p:spPr>
            <a:xfrm>
              <a:off x="8788680" y="3690000"/>
              <a:ext cx="86760" cy="155880"/>
            </a:xfrm>
            <a:custGeom>
              <a:avLst/>
              <a:gdLst/>
              <a:ahLst/>
              <a:rect l="l" t="t"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tyle>
            <a:lnRef idx="0"/>
            <a:fillRef idx="0"/>
            <a:effectRef idx="0"/>
            <a:fontRef idx="minor"/>
          </p:style>
        </p:sp>
        <p:sp>
          <p:nvSpPr>
            <p:cNvPr id="12" name=""/>
            <p:cNvSpPr/>
            <p:nvPr/>
          </p:nvSpPr>
          <p:spPr>
            <a:xfrm>
              <a:off x="8640000" y="3690000"/>
              <a:ext cx="325800" cy="269280"/>
            </a:xfrm>
            <a:custGeom>
              <a:avLst/>
              <a:gdLst/>
              <a:ahLst/>
              <a:rect l="l" t="t"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tyle>
            <a:lnRef idx="0"/>
            <a:fillRef idx="0"/>
            <a:effectRef idx="0"/>
            <a:fontRef idx="minor"/>
          </p:style>
        </p:sp>
        <p:sp>
          <p:nvSpPr>
            <p:cNvPr id="13" name=""/>
            <p:cNvSpPr/>
            <p:nvPr/>
          </p:nvSpPr>
          <p:spPr>
            <a:xfrm>
              <a:off x="8960400" y="3808800"/>
              <a:ext cx="38880" cy="26640"/>
            </a:xfrm>
            <a:custGeom>
              <a:avLst/>
              <a:gdLst/>
              <a:ahLst/>
              <a:rect l="l" t="t"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tyle>
            <a:lnRef idx="0"/>
            <a:fillRef idx="0"/>
            <a:effectRef idx="0"/>
            <a:fontRef idx="minor"/>
          </p:style>
        </p:sp>
        <p:sp>
          <p:nvSpPr>
            <p:cNvPr id="14" name=""/>
            <p:cNvSpPr/>
            <p:nvPr/>
          </p:nvSpPr>
          <p:spPr>
            <a:xfrm>
              <a:off x="8914680" y="3810960"/>
              <a:ext cx="20160" cy="19440"/>
            </a:xfrm>
            <a:custGeom>
              <a:avLst/>
              <a:gdLst/>
              <a:ahLst/>
              <a:rect l="l" t="t"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15" name=""/>
            <p:cNvSpPr/>
            <p:nvPr/>
          </p:nvSpPr>
          <p:spPr>
            <a:xfrm>
              <a:off x="8664480" y="3731760"/>
              <a:ext cx="49320" cy="19440"/>
            </a:xfrm>
            <a:custGeom>
              <a:avLst/>
              <a:gdLst/>
              <a:ahLst/>
              <a:rect l="l" t="t"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16" name=""/>
            <p:cNvSpPr/>
            <p:nvPr/>
          </p:nvSpPr>
          <p:spPr>
            <a:xfrm>
              <a:off x="8681400" y="3780720"/>
              <a:ext cx="56160" cy="10800"/>
            </a:xfrm>
            <a:custGeom>
              <a:avLst/>
              <a:gdLst/>
              <a:ahLst/>
              <a:rect l="l" t="t"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17" name=""/>
            <p:cNvSpPr/>
            <p:nvPr/>
          </p:nvSpPr>
          <p:spPr>
            <a:xfrm>
              <a:off x="8707320" y="3818520"/>
              <a:ext cx="50760" cy="6480"/>
            </a:xfrm>
            <a:custGeom>
              <a:avLst/>
              <a:gdLst/>
              <a:ahLst/>
              <a:rect l="l" t="t"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tyle>
            <a:lnRef idx="0"/>
            <a:fillRef idx="0"/>
            <a:effectRef idx="0"/>
            <a:fontRef idx="minor"/>
          </p:style>
        </p:sp>
        <p:sp>
          <p:nvSpPr>
            <p:cNvPr id="18" name=""/>
            <p:cNvSpPr/>
            <p:nvPr/>
          </p:nvSpPr>
          <p:spPr>
            <a:xfrm>
              <a:off x="8739000" y="3855240"/>
              <a:ext cx="46440" cy="6120"/>
            </a:xfrm>
            <a:custGeom>
              <a:avLst/>
              <a:gdLst/>
              <a:ahLst/>
              <a:rect l="l" t="t"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19" name=""/>
          <p:cNvGrpSpPr/>
          <p:nvPr/>
        </p:nvGrpSpPr>
        <p:grpSpPr>
          <a:xfrm>
            <a:off x="9180000" y="3510000"/>
            <a:ext cx="359280" cy="269280"/>
            <a:chOff x="9180000" y="3510000"/>
            <a:chExt cx="359280" cy="269280"/>
          </a:xfrm>
        </p:grpSpPr>
        <p:sp>
          <p:nvSpPr>
            <p:cNvPr id="20" name=""/>
            <p:cNvSpPr/>
            <p:nvPr/>
          </p:nvSpPr>
          <p:spPr>
            <a:xfrm>
              <a:off x="9328680" y="3510000"/>
              <a:ext cx="86760" cy="155880"/>
            </a:xfrm>
            <a:custGeom>
              <a:avLst/>
              <a:gdLst/>
              <a:ahLst/>
              <a:rect l="l" t="t"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tyle>
            <a:lnRef idx="0"/>
            <a:fillRef idx="0"/>
            <a:effectRef idx="0"/>
            <a:fontRef idx="minor"/>
          </p:style>
        </p:sp>
        <p:sp>
          <p:nvSpPr>
            <p:cNvPr id="21" name=""/>
            <p:cNvSpPr/>
            <p:nvPr/>
          </p:nvSpPr>
          <p:spPr>
            <a:xfrm>
              <a:off x="9180000" y="3510000"/>
              <a:ext cx="325800" cy="269280"/>
            </a:xfrm>
            <a:custGeom>
              <a:avLst/>
              <a:gdLst/>
              <a:ahLst/>
              <a:rect l="l" t="t"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tyle>
            <a:lnRef idx="0"/>
            <a:fillRef idx="0"/>
            <a:effectRef idx="0"/>
            <a:fontRef idx="minor"/>
          </p:style>
        </p:sp>
        <p:sp>
          <p:nvSpPr>
            <p:cNvPr id="22" name=""/>
            <p:cNvSpPr/>
            <p:nvPr/>
          </p:nvSpPr>
          <p:spPr>
            <a:xfrm>
              <a:off x="9500400" y="3628800"/>
              <a:ext cx="38880" cy="26640"/>
            </a:xfrm>
            <a:custGeom>
              <a:avLst/>
              <a:gdLst/>
              <a:ahLst/>
              <a:rect l="l" t="t"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tyle>
            <a:lnRef idx="0"/>
            <a:fillRef idx="0"/>
            <a:effectRef idx="0"/>
            <a:fontRef idx="minor"/>
          </p:style>
        </p:sp>
        <p:sp>
          <p:nvSpPr>
            <p:cNvPr id="23" name=""/>
            <p:cNvSpPr/>
            <p:nvPr/>
          </p:nvSpPr>
          <p:spPr>
            <a:xfrm>
              <a:off x="9454680" y="3630960"/>
              <a:ext cx="20160" cy="19440"/>
            </a:xfrm>
            <a:custGeom>
              <a:avLst/>
              <a:gdLst/>
              <a:ahLst/>
              <a:rect l="l" t="t"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24" name=""/>
            <p:cNvSpPr/>
            <p:nvPr/>
          </p:nvSpPr>
          <p:spPr>
            <a:xfrm>
              <a:off x="9204480" y="3551760"/>
              <a:ext cx="49320" cy="19440"/>
            </a:xfrm>
            <a:custGeom>
              <a:avLst/>
              <a:gdLst/>
              <a:ahLst/>
              <a:rect l="l" t="t"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25" name=""/>
            <p:cNvSpPr/>
            <p:nvPr/>
          </p:nvSpPr>
          <p:spPr>
            <a:xfrm>
              <a:off x="9221400" y="3600720"/>
              <a:ext cx="56160" cy="10800"/>
            </a:xfrm>
            <a:custGeom>
              <a:avLst/>
              <a:gdLst/>
              <a:ahLst/>
              <a:rect l="l" t="t"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26" name=""/>
            <p:cNvSpPr/>
            <p:nvPr/>
          </p:nvSpPr>
          <p:spPr>
            <a:xfrm>
              <a:off x="9247320" y="3638520"/>
              <a:ext cx="50760" cy="6480"/>
            </a:xfrm>
            <a:custGeom>
              <a:avLst/>
              <a:gdLst/>
              <a:ahLst/>
              <a:rect l="l" t="t"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tyle>
            <a:lnRef idx="0"/>
            <a:fillRef idx="0"/>
            <a:effectRef idx="0"/>
            <a:fontRef idx="minor"/>
          </p:style>
        </p:sp>
        <p:sp>
          <p:nvSpPr>
            <p:cNvPr id="27" name=""/>
            <p:cNvSpPr/>
            <p:nvPr/>
          </p:nvSpPr>
          <p:spPr>
            <a:xfrm>
              <a:off x="9279000" y="3675240"/>
              <a:ext cx="46440" cy="6120"/>
            </a:xfrm>
            <a:custGeom>
              <a:avLst/>
              <a:gdLst/>
              <a:ahLst/>
              <a:rect l="l" t="t"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9"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
          <p:cNvSpPr/>
          <p:nvPr/>
        </p:nvSpPr>
        <p:spPr>
          <a:xfrm>
            <a:off x="0" y="5040000"/>
            <a:ext cx="10079280" cy="629280"/>
          </a:xfrm>
          <a:prstGeom prst="rect">
            <a:avLst/>
          </a:prstGeom>
          <a:solidFill>
            <a:srgbClr val="9ecf6c"/>
          </a:solidFill>
          <a:ln w="18000">
            <a:noFill/>
          </a:ln>
        </p:spPr>
        <p:style>
          <a:lnRef idx="0"/>
          <a:fillRef idx="0"/>
          <a:effectRef idx="0"/>
          <a:fontRef idx="minor"/>
        </p:style>
      </p:sp>
      <p:grpSp>
        <p:nvGrpSpPr>
          <p:cNvPr id="67" name=""/>
          <p:cNvGrpSpPr/>
          <p:nvPr/>
        </p:nvGrpSpPr>
        <p:grpSpPr>
          <a:xfrm>
            <a:off x="2727360" y="4707720"/>
            <a:ext cx="506520" cy="663480"/>
            <a:chOff x="2727360" y="4707720"/>
            <a:chExt cx="506520" cy="663480"/>
          </a:xfrm>
        </p:grpSpPr>
        <p:sp>
          <p:nvSpPr>
            <p:cNvPr id="68" name=""/>
            <p:cNvSpPr/>
            <p:nvPr/>
          </p:nvSpPr>
          <p:spPr>
            <a:xfrm>
              <a:off x="3145680" y="5162760"/>
              <a:ext cx="88200" cy="96480"/>
            </a:xfrm>
            <a:custGeom>
              <a:avLst/>
              <a:gdLst/>
              <a:ahLst/>
              <a:rect l="l" t="t" r="r" b="b"/>
              <a:pathLst>
                <a:path w="248" h="271">
                  <a:moveTo>
                    <a:pt x="247" y="135"/>
                  </a:moveTo>
                  <a:cubicBezTo>
                    <a:pt x="247" y="159"/>
                    <a:pt x="241" y="182"/>
                    <a:pt x="230" y="203"/>
                  </a:cubicBezTo>
                  <a:cubicBezTo>
                    <a:pt x="219" y="223"/>
                    <a:pt x="204" y="240"/>
                    <a:pt x="185" y="252"/>
                  </a:cubicBezTo>
                  <a:cubicBezTo>
                    <a:pt x="166" y="264"/>
                    <a:pt x="145" y="270"/>
                    <a:pt x="124" y="270"/>
                  </a:cubicBezTo>
                  <a:cubicBezTo>
                    <a:pt x="102" y="270"/>
                    <a:pt x="81" y="264"/>
                    <a:pt x="62" y="252"/>
                  </a:cubicBezTo>
                  <a:cubicBezTo>
                    <a:pt x="43" y="240"/>
                    <a:pt x="28" y="223"/>
                    <a:pt x="17" y="203"/>
                  </a:cubicBezTo>
                  <a:cubicBezTo>
                    <a:pt x="6" y="182"/>
                    <a:pt x="0" y="159"/>
                    <a:pt x="0" y="135"/>
                  </a:cubicBezTo>
                  <a:cubicBezTo>
                    <a:pt x="0" y="111"/>
                    <a:pt x="6" y="88"/>
                    <a:pt x="17" y="67"/>
                  </a:cubicBezTo>
                  <a:cubicBezTo>
                    <a:pt x="28" y="47"/>
                    <a:pt x="43" y="30"/>
                    <a:pt x="62" y="18"/>
                  </a:cubicBezTo>
                  <a:cubicBezTo>
                    <a:pt x="81" y="6"/>
                    <a:pt x="102" y="0"/>
                    <a:pt x="124" y="0"/>
                  </a:cubicBezTo>
                  <a:cubicBezTo>
                    <a:pt x="145" y="0"/>
                    <a:pt x="166" y="6"/>
                    <a:pt x="185" y="18"/>
                  </a:cubicBezTo>
                  <a:cubicBezTo>
                    <a:pt x="204" y="30"/>
                    <a:pt x="219" y="47"/>
                    <a:pt x="230" y="67"/>
                  </a:cubicBezTo>
                  <a:cubicBezTo>
                    <a:pt x="241" y="88"/>
                    <a:pt x="247" y="111"/>
                    <a:pt x="247" y="135"/>
                  </a:cubicBezTo>
                  <a:close/>
                </a:path>
              </a:pathLst>
            </a:custGeom>
            <a:solidFill>
              <a:srgbClr val="74b531"/>
            </a:solidFill>
            <a:ln w="0">
              <a:noFill/>
            </a:ln>
          </p:spPr>
          <p:style>
            <a:lnRef idx="0"/>
            <a:fillRef idx="0"/>
            <a:effectRef idx="0"/>
            <a:fontRef idx="minor"/>
          </p:style>
        </p:sp>
        <p:sp>
          <p:nvSpPr>
            <p:cNvPr id="69" name=""/>
            <p:cNvSpPr/>
            <p:nvPr/>
          </p:nvSpPr>
          <p:spPr>
            <a:xfrm>
              <a:off x="3048480" y="5151600"/>
              <a:ext cx="153000" cy="192960"/>
            </a:xfrm>
            <a:custGeom>
              <a:avLst/>
              <a:gdLst/>
              <a:ahLst/>
              <a:rect l="l" t="t" r="r" b="b"/>
              <a:pathLst>
                <a:path w="532" h="570">
                  <a:moveTo>
                    <a:pt x="439" y="452"/>
                  </a:moveTo>
                  <a:cubicBezTo>
                    <a:pt x="531" y="104"/>
                    <a:pt x="337" y="151"/>
                    <a:pt x="286" y="0"/>
                  </a:cubicBezTo>
                  <a:cubicBezTo>
                    <a:pt x="213" y="36"/>
                    <a:pt x="140" y="71"/>
                    <a:pt x="67" y="107"/>
                  </a:cubicBezTo>
                  <a:cubicBezTo>
                    <a:pt x="67" y="104"/>
                    <a:pt x="0" y="440"/>
                    <a:pt x="64" y="514"/>
                  </a:cubicBezTo>
                  <a:cubicBezTo>
                    <a:pt x="114" y="569"/>
                    <a:pt x="420" y="523"/>
                    <a:pt x="439" y="452"/>
                  </a:cubicBezTo>
                  <a:close/>
                </a:path>
              </a:pathLst>
            </a:custGeom>
            <a:solidFill>
              <a:srgbClr val="74b531"/>
            </a:solidFill>
            <a:ln w="0">
              <a:noFill/>
            </a:ln>
          </p:spPr>
          <p:style>
            <a:lnRef idx="0"/>
            <a:fillRef idx="0"/>
            <a:effectRef idx="0"/>
            <a:fontRef idx="minor"/>
          </p:style>
        </p:sp>
        <p:sp>
          <p:nvSpPr>
            <p:cNvPr id="70" name=""/>
            <p:cNvSpPr/>
            <p:nvPr/>
          </p:nvSpPr>
          <p:spPr>
            <a:xfrm>
              <a:off x="3059280" y="5259600"/>
              <a:ext cx="90360" cy="46440"/>
            </a:xfrm>
            <a:custGeom>
              <a:avLst/>
              <a:gdLst/>
              <a:ahLst/>
              <a:rect l="l" t="t" r="r" b="b"/>
              <a:pathLst>
                <a:path w="254" h="137">
                  <a:moveTo>
                    <a:pt x="34" y="68"/>
                  </a:moveTo>
                  <a:cubicBezTo>
                    <a:pt x="52" y="49"/>
                    <a:pt x="74" y="31"/>
                    <a:pt x="99" y="22"/>
                  </a:cubicBezTo>
                  <a:cubicBezTo>
                    <a:pt x="148" y="0"/>
                    <a:pt x="204" y="0"/>
                    <a:pt x="253" y="19"/>
                  </a:cubicBezTo>
                  <a:cubicBezTo>
                    <a:pt x="200" y="19"/>
                    <a:pt x="154" y="22"/>
                    <a:pt x="108" y="43"/>
                  </a:cubicBezTo>
                  <a:cubicBezTo>
                    <a:pt x="87" y="52"/>
                    <a:pt x="65" y="65"/>
                    <a:pt x="47" y="80"/>
                  </a:cubicBezTo>
                  <a:cubicBezTo>
                    <a:pt x="31" y="96"/>
                    <a:pt x="13" y="114"/>
                    <a:pt x="0" y="136"/>
                  </a:cubicBezTo>
                  <a:cubicBezTo>
                    <a:pt x="4" y="111"/>
                    <a:pt x="15" y="86"/>
                    <a:pt x="34" y="68"/>
                  </a:cubicBezTo>
                  <a:close/>
                </a:path>
              </a:pathLst>
            </a:custGeom>
            <a:solidFill>
              <a:srgbClr val="74b531"/>
            </a:solidFill>
            <a:ln w="0">
              <a:noFill/>
            </a:ln>
          </p:spPr>
          <p:style>
            <a:lnRef idx="0"/>
            <a:fillRef idx="0"/>
            <a:effectRef idx="0"/>
            <a:fontRef idx="minor"/>
          </p:style>
        </p:sp>
        <p:sp>
          <p:nvSpPr>
            <p:cNvPr id="71" name=""/>
            <p:cNvSpPr/>
            <p:nvPr/>
          </p:nvSpPr>
          <p:spPr>
            <a:xfrm>
              <a:off x="2947680" y="5136120"/>
              <a:ext cx="130320" cy="235080"/>
            </a:xfrm>
            <a:custGeom>
              <a:avLst/>
              <a:gdLst/>
              <a:ahLst/>
              <a:rect l="l" t="t" r="r" b="b"/>
              <a:pathLst>
                <a:path w="404" h="671">
                  <a:moveTo>
                    <a:pt x="329" y="615"/>
                  </a:moveTo>
                  <a:cubicBezTo>
                    <a:pt x="403" y="538"/>
                    <a:pt x="400" y="197"/>
                    <a:pt x="403" y="27"/>
                  </a:cubicBezTo>
                  <a:cubicBezTo>
                    <a:pt x="298" y="18"/>
                    <a:pt x="193" y="9"/>
                    <a:pt x="89" y="0"/>
                  </a:cubicBezTo>
                  <a:cubicBezTo>
                    <a:pt x="86" y="0"/>
                    <a:pt x="0" y="541"/>
                    <a:pt x="61" y="615"/>
                  </a:cubicBezTo>
                  <a:cubicBezTo>
                    <a:pt x="107" y="670"/>
                    <a:pt x="277" y="667"/>
                    <a:pt x="329" y="615"/>
                  </a:cubicBezTo>
                  <a:close/>
                </a:path>
              </a:pathLst>
            </a:custGeom>
            <a:solidFill>
              <a:srgbClr val="74b531"/>
            </a:solidFill>
            <a:ln w="0">
              <a:noFill/>
            </a:ln>
          </p:spPr>
          <p:style>
            <a:lnRef idx="0"/>
            <a:fillRef idx="0"/>
            <a:effectRef idx="0"/>
            <a:fontRef idx="minor"/>
          </p:style>
        </p:sp>
        <p:sp>
          <p:nvSpPr>
            <p:cNvPr id="72" name=""/>
            <p:cNvSpPr/>
            <p:nvPr/>
          </p:nvSpPr>
          <p:spPr>
            <a:xfrm>
              <a:off x="2832840" y="5136120"/>
              <a:ext cx="130320" cy="235080"/>
            </a:xfrm>
            <a:custGeom>
              <a:avLst/>
              <a:gdLst/>
              <a:ahLst/>
              <a:rect l="l" t="t" r="r" b="b"/>
              <a:pathLst>
                <a:path w="404" h="671">
                  <a:moveTo>
                    <a:pt x="74" y="615"/>
                  </a:moveTo>
                  <a:cubicBezTo>
                    <a:pt x="0" y="538"/>
                    <a:pt x="3" y="197"/>
                    <a:pt x="0" y="27"/>
                  </a:cubicBezTo>
                  <a:cubicBezTo>
                    <a:pt x="105" y="18"/>
                    <a:pt x="209" y="9"/>
                    <a:pt x="314" y="0"/>
                  </a:cubicBezTo>
                  <a:cubicBezTo>
                    <a:pt x="323" y="205"/>
                    <a:pt x="403" y="541"/>
                    <a:pt x="341" y="615"/>
                  </a:cubicBezTo>
                  <a:cubicBezTo>
                    <a:pt x="295" y="670"/>
                    <a:pt x="126" y="667"/>
                    <a:pt x="74" y="615"/>
                  </a:cubicBezTo>
                  <a:close/>
                </a:path>
              </a:pathLst>
            </a:custGeom>
            <a:solidFill>
              <a:srgbClr val="74b531"/>
            </a:solidFill>
            <a:ln w="0">
              <a:noFill/>
            </a:ln>
          </p:spPr>
          <p:style>
            <a:lnRef idx="0"/>
            <a:fillRef idx="0"/>
            <a:effectRef idx="0"/>
            <a:fontRef idx="minor"/>
          </p:style>
        </p:sp>
        <p:sp>
          <p:nvSpPr>
            <p:cNvPr id="73" name=""/>
            <p:cNvSpPr/>
            <p:nvPr/>
          </p:nvSpPr>
          <p:spPr>
            <a:xfrm>
              <a:off x="2951280" y="5262120"/>
              <a:ext cx="8280" cy="94680"/>
            </a:xfrm>
            <a:custGeom>
              <a:avLst/>
              <a:gdLst/>
              <a:ahLst/>
              <a:rect l="l" t="t" r="r" b="b"/>
              <a:pathLst>
                <a:path w="26" h="266">
                  <a:moveTo>
                    <a:pt x="0" y="133"/>
                  </a:moveTo>
                  <a:cubicBezTo>
                    <a:pt x="0" y="90"/>
                    <a:pt x="3" y="44"/>
                    <a:pt x="12" y="0"/>
                  </a:cubicBezTo>
                  <a:cubicBezTo>
                    <a:pt x="21" y="44"/>
                    <a:pt x="25" y="90"/>
                    <a:pt x="25" y="133"/>
                  </a:cubicBezTo>
                  <a:cubicBezTo>
                    <a:pt x="21" y="179"/>
                    <a:pt x="21" y="222"/>
                    <a:pt x="12" y="265"/>
                  </a:cubicBezTo>
                  <a:cubicBezTo>
                    <a:pt x="3" y="222"/>
                    <a:pt x="0" y="176"/>
                    <a:pt x="0" y="133"/>
                  </a:cubicBezTo>
                  <a:close/>
                </a:path>
              </a:pathLst>
            </a:custGeom>
            <a:solidFill>
              <a:srgbClr val="74b531"/>
            </a:solidFill>
            <a:ln w="0">
              <a:noFill/>
            </a:ln>
          </p:spPr>
          <p:style>
            <a:lnRef idx="0"/>
            <a:fillRef idx="0"/>
            <a:effectRef idx="0"/>
            <a:fontRef idx="minor"/>
          </p:style>
        </p:sp>
        <p:sp>
          <p:nvSpPr>
            <p:cNvPr id="74" name=""/>
            <p:cNvSpPr/>
            <p:nvPr/>
          </p:nvSpPr>
          <p:spPr>
            <a:xfrm>
              <a:off x="2855880" y="5127120"/>
              <a:ext cx="198720" cy="191880"/>
            </a:xfrm>
            <a:custGeom>
              <a:avLst/>
              <a:gdLst/>
              <a:ahLst/>
              <a:rect l="l" t="t" r="r" b="b"/>
              <a:pathLst>
                <a:path w="555" h="536">
                  <a:moveTo>
                    <a:pt x="277" y="535"/>
                  </a:moveTo>
                  <a:cubicBezTo>
                    <a:pt x="185" y="440"/>
                    <a:pt x="0" y="390"/>
                    <a:pt x="0" y="252"/>
                  </a:cubicBezTo>
                  <a:cubicBezTo>
                    <a:pt x="0" y="113"/>
                    <a:pt x="123" y="0"/>
                    <a:pt x="277" y="0"/>
                  </a:cubicBezTo>
                  <a:cubicBezTo>
                    <a:pt x="431" y="0"/>
                    <a:pt x="554" y="113"/>
                    <a:pt x="554" y="252"/>
                  </a:cubicBezTo>
                  <a:cubicBezTo>
                    <a:pt x="554" y="390"/>
                    <a:pt x="369" y="440"/>
                    <a:pt x="277" y="535"/>
                  </a:cubicBezTo>
                  <a:close/>
                </a:path>
              </a:pathLst>
            </a:custGeom>
            <a:solidFill>
              <a:srgbClr val="74b531"/>
            </a:solidFill>
            <a:ln w="0">
              <a:noFill/>
            </a:ln>
          </p:spPr>
          <p:style>
            <a:lnRef idx="0"/>
            <a:fillRef idx="0"/>
            <a:effectRef idx="0"/>
            <a:fontRef idx="minor"/>
          </p:style>
        </p:sp>
        <p:sp>
          <p:nvSpPr>
            <p:cNvPr id="75" name=""/>
            <p:cNvSpPr/>
            <p:nvPr/>
          </p:nvSpPr>
          <p:spPr>
            <a:xfrm>
              <a:off x="3033000" y="4707720"/>
              <a:ext cx="149400" cy="290520"/>
            </a:xfrm>
            <a:custGeom>
              <a:avLst/>
              <a:gdLst/>
              <a:ahLst/>
              <a:rect l="l" t="t" r="r" b="b"/>
              <a:pathLst>
                <a:path w="465" h="819">
                  <a:moveTo>
                    <a:pt x="37" y="363"/>
                  </a:moveTo>
                  <a:cubicBezTo>
                    <a:pt x="21" y="686"/>
                    <a:pt x="12" y="638"/>
                    <a:pt x="0" y="775"/>
                  </a:cubicBezTo>
                  <a:cubicBezTo>
                    <a:pt x="57" y="789"/>
                    <a:pt x="115" y="804"/>
                    <a:pt x="172" y="818"/>
                  </a:cubicBezTo>
                  <a:cubicBezTo>
                    <a:pt x="243" y="695"/>
                    <a:pt x="163" y="787"/>
                    <a:pt x="384" y="449"/>
                  </a:cubicBezTo>
                  <a:cubicBezTo>
                    <a:pt x="464" y="323"/>
                    <a:pt x="378" y="27"/>
                    <a:pt x="329" y="9"/>
                  </a:cubicBezTo>
                  <a:cubicBezTo>
                    <a:pt x="298" y="0"/>
                    <a:pt x="43" y="197"/>
                    <a:pt x="37" y="363"/>
                  </a:cubicBezTo>
                  <a:close/>
                </a:path>
              </a:pathLst>
            </a:custGeom>
            <a:solidFill>
              <a:srgbClr val="74b531"/>
            </a:solidFill>
            <a:ln w="0">
              <a:noFill/>
            </a:ln>
          </p:spPr>
          <p:style>
            <a:lnRef idx="0"/>
            <a:fillRef idx="0"/>
            <a:effectRef idx="0"/>
            <a:fontRef idx="minor"/>
          </p:style>
        </p:sp>
        <p:sp>
          <p:nvSpPr>
            <p:cNvPr id="76" name=""/>
            <p:cNvSpPr/>
            <p:nvPr/>
          </p:nvSpPr>
          <p:spPr>
            <a:xfrm>
              <a:off x="3044880" y="4766040"/>
              <a:ext cx="108360" cy="229680"/>
            </a:xfrm>
            <a:custGeom>
              <a:avLst/>
              <a:gdLst/>
              <a:ahLst/>
              <a:rect l="l" t="t" r="r" b="b"/>
              <a:pathLst>
                <a:path w="325" h="649">
                  <a:moveTo>
                    <a:pt x="77" y="218"/>
                  </a:moveTo>
                  <a:cubicBezTo>
                    <a:pt x="19" y="531"/>
                    <a:pt x="26" y="486"/>
                    <a:pt x="0" y="620"/>
                  </a:cubicBezTo>
                  <a:cubicBezTo>
                    <a:pt x="38" y="630"/>
                    <a:pt x="76" y="639"/>
                    <a:pt x="114" y="648"/>
                  </a:cubicBezTo>
                  <a:cubicBezTo>
                    <a:pt x="169" y="521"/>
                    <a:pt x="114" y="626"/>
                    <a:pt x="280" y="266"/>
                  </a:cubicBezTo>
                  <a:cubicBezTo>
                    <a:pt x="324" y="175"/>
                    <a:pt x="299" y="24"/>
                    <a:pt x="253" y="9"/>
                  </a:cubicBezTo>
                  <a:cubicBezTo>
                    <a:pt x="222" y="0"/>
                    <a:pt x="102" y="89"/>
                    <a:pt x="77" y="218"/>
                  </a:cubicBezTo>
                  <a:close/>
                </a:path>
              </a:pathLst>
            </a:custGeom>
            <a:solidFill>
              <a:srgbClr val="74b531"/>
            </a:solidFill>
            <a:ln w="0">
              <a:noFill/>
            </a:ln>
          </p:spPr>
          <p:style>
            <a:lnRef idx="0"/>
            <a:fillRef idx="0"/>
            <a:effectRef idx="0"/>
            <a:fontRef idx="minor"/>
          </p:style>
        </p:sp>
        <p:sp>
          <p:nvSpPr>
            <p:cNvPr id="77" name=""/>
            <p:cNvSpPr/>
            <p:nvPr/>
          </p:nvSpPr>
          <p:spPr>
            <a:xfrm>
              <a:off x="2727360" y="4707720"/>
              <a:ext cx="150120" cy="290520"/>
            </a:xfrm>
            <a:custGeom>
              <a:avLst/>
              <a:gdLst/>
              <a:ahLst/>
              <a:rect l="l" t="t" r="r" b="b"/>
              <a:pathLst>
                <a:path w="469" h="819">
                  <a:moveTo>
                    <a:pt x="431" y="363"/>
                  </a:moveTo>
                  <a:cubicBezTo>
                    <a:pt x="446" y="686"/>
                    <a:pt x="455" y="638"/>
                    <a:pt x="468" y="775"/>
                  </a:cubicBezTo>
                  <a:cubicBezTo>
                    <a:pt x="410" y="789"/>
                    <a:pt x="353" y="804"/>
                    <a:pt x="296" y="818"/>
                  </a:cubicBezTo>
                  <a:cubicBezTo>
                    <a:pt x="225" y="695"/>
                    <a:pt x="305" y="787"/>
                    <a:pt x="83" y="449"/>
                  </a:cubicBezTo>
                  <a:cubicBezTo>
                    <a:pt x="0" y="323"/>
                    <a:pt x="89" y="27"/>
                    <a:pt x="139" y="9"/>
                  </a:cubicBezTo>
                  <a:cubicBezTo>
                    <a:pt x="169" y="0"/>
                    <a:pt x="425" y="197"/>
                    <a:pt x="431" y="363"/>
                  </a:cubicBezTo>
                  <a:close/>
                </a:path>
              </a:pathLst>
            </a:custGeom>
            <a:solidFill>
              <a:srgbClr val="74b531"/>
            </a:solidFill>
            <a:ln w="0">
              <a:noFill/>
            </a:ln>
          </p:spPr>
          <p:style>
            <a:lnRef idx="0"/>
            <a:fillRef idx="0"/>
            <a:effectRef idx="0"/>
            <a:fontRef idx="minor"/>
          </p:style>
        </p:sp>
        <p:sp>
          <p:nvSpPr>
            <p:cNvPr id="78" name=""/>
            <p:cNvSpPr/>
            <p:nvPr/>
          </p:nvSpPr>
          <p:spPr>
            <a:xfrm>
              <a:off x="2756880" y="4766040"/>
              <a:ext cx="108360" cy="230760"/>
            </a:xfrm>
            <a:custGeom>
              <a:avLst/>
              <a:gdLst/>
              <a:ahLst/>
              <a:rect l="l" t="t" r="r" b="b"/>
              <a:pathLst>
                <a:path w="324" h="652">
                  <a:moveTo>
                    <a:pt x="246" y="218"/>
                  </a:moveTo>
                  <a:cubicBezTo>
                    <a:pt x="305" y="531"/>
                    <a:pt x="297" y="486"/>
                    <a:pt x="323" y="620"/>
                  </a:cubicBezTo>
                  <a:cubicBezTo>
                    <a:pt x="286" y="631"/>
                    <a:pt x="249" y="641"/>
                    <a:pt x="212" y="651"/>
                  </a:cubicBezTo>
                  <a:cubicBezTo>
                    <a:pt x="156" y="524"/>
                    <a:pt x="212" y="630"/>
                    <a:pt x="43" y="270"/>
                  </a:cubicBezTo>
                  <a:cubicBezTo>
                    <a:pt x="0" y="175"/>
                    <a:pt x="21" y="24"/>
                    <a:pt x="71" y="9"/>
                  </a:cubicBezTo>
                  <a:cubicBezTo>
                    <a:pt x="101" y="0"/>
                    <a:pt x="221" y="89"/>
                    <a:pt x="246" y="218"/>
                  </a:cubicBezTo>
                  <a:close/>
                </a:path>
              </a:pathLst>
            </a:custGeom>
            <a:solidFill>
              <a:srgbClr val="74b531"/>
            </a:solidFill>
            <a:ln w="0">
              <a:noFill/>
            </a:ln>
          </p:spPr>
          <p:style>
            <a:lnRef idx="0"/>
            <a:fillRef idx="0"/>
            <a:effectRef idx="0"/>
            <a:fontRef idx="minor"/>
          </p:style>
        </p:sp>
        <p:sp>
          <p:nvSpPr>
            <p:cNvPr id="79" name=""/>
            <p:cNvSpPr/>
            <p:nvPr/>
          </p:nvSpPr>
          <p:spPr>
            <a:xfrm>
              <a:off x="2752560" y="4884840"/>
              <a:ext cx="405000" cy="354960"/>
            </a:xfrm>
            <a:custGeom>
              <a:avLst/>
              <a:gdLst/>
              <a:ahLst/>
              <a:rect l="l" t="t" r="r" b="b"/>
              <a:pathLst>
                <a:path w="1372" h="989">
                  <a:moveTo>
                    <a:pt x="686" y="0"/>
                  </a:moveTo>
                  <a:cubicBezTo>
                    <a:pt x="996" y="0"/>
                    <a:pt x="1138" y="133"/>
                    <a:pt x="1138" y="317"/>
                  </a:cubicBezTo>
                  <a:cubicBezTo>
                    <a:pt x="1138" y="471"/>
                    <a:pt x="1371" y="699"/>
                    <a:pt x="1162" y="849"/>
                  </a:cubicBezTo>
                  <a:cubicBezTo>
                    <a:pt x="1061" y="923"/>
                    <a:pt x="888" y="988"/>
                    <a:pt x="686" y="988"/>
                  </a:cubicBezTo>
                  <a:cubicBezTo>
                    <a:pt x="483" y="988"/>
                    <a:pt x="311" y="923"/>
                    <a:pt x="209" y="849"/>
                  </a:cubicBezTo>
                  <a:cubicBezTo>
                    <a:pt x="0" y="696"/>
                    <a:pt x="234" y="471"/>
                    <a:pt x="234" y="317"/>
                  </a:cubicBezTo>
                  <a:cubicBezTo>
                    <a:pt x="234" y="133"/>
                    <a:pt x="372" y="0"/>
                    <a:pt x="686" y="0"/>
                  </a:cubicBezTo>
                  <a:close/>
                </a:path>
              </a:pathLst>
            </a:custGeom>
            <a:solidFill>
              <a:srgbClr val="74b531"/>
            </a:solidFill>
            <a:ln w="0">
              <a:noFill/>
            </a:ln>
          </p:spPr>
          <p:style>
            <a:lnRef idx="0"/>
            <a:fillRef idx="0"/>
            <a:effectRef idx="0"/>
            <a:fontRef idx="minor"/>
          </p:style>
        </p:sp>
        <p:sp>
          <p:nvSpPr>
            <p:cNvPr id="80" name=""/>
            <p:cNvSpPr/>
            <p:nvPr/>
          </p:nvSpPr>
          <p:spPr>
            <a:xfrm>
              <a:off x="2777040" y="4933440"/>
              <a:ext cx="353880" cy="293760"/>
            </a:xfrm>
            <a:custGeom>
              <a:avLst/>
              <a:gdLst/>
              <a:ahLst/>
              <a:rect l="l" t="t" r="r" b="b"/>
              <a:pathLst>
                <a:path w="1077" h="828">
                  <a:moveTo>
                    <a:pt x="581" y="37"/>
                  </a:moveTo>
                  <a:cubicBezTo>
                    <a:pt x="554" y="0"/>
                    <a:pt x="529" y="0"/>
                    <a:pt x="501" y="37"/>
                  </a:cubicBezTo>
                  <a:cubicBezTo>
                    <a:pt x="437" y="120"/>
                    <a:pt x="335" y="299"/>
                    <a:pt x="329" y="447"/>
                  </a:cubicBezTo>
                  <a:cubicBezTo>
                    <a:pt x="212" y="431"/>
                    <a:pt x="80" y="437"/>
                    <a:pt x="52" y="499"/>
                  </a:cubicBezTo>
                  <a:cubicBezTo>
                    <a:pt x="0" y="621"/>
                    <a:pt x="246" y="827"/>
                    <a:pt x="538" y="827"/>
                  </a:cubicBezTo>
                  <a:cubicBezTo>
                    <a:pt x="834" y="827"/>
                    <a:pt x="1076" y="621"/>
                    <a:pt x="1023" y="499"/>
                  </a:cubicBezTo>
                  <a:cubicBezTo>
                    <a:pt x="1003" y="437"/>
                    <a:pt x="867" y="431"/>
                    <a:pt x="754" y="447"/>
                  </a:cubicBezTo>
                  <a:cubicBezTo>
                    <a:pt x="747" y="299"/>
                    <a:pt x="646" y="120"/>
                    <a:pt x="581" y="37"/>
                  </a:cubicBezTo>
                  <a:close/>
                </a:path>
              </a:pathLst>
            </a:custGeom>
            <a:solidFill>
              <a:srgbClr val="74b531"/>
            </a:solidFill>
            <a:ln w="0">
              <a:noFill/>
            </a:ln>
          </p:spPr>
          <p:style>
            <a:lnRef idx="0"/>
            <a:fillRef idx="0"/>
            <a:effectRef idx="0"/>
            <a:fontRef idx="minor"/>
          </p:style>
        </p:sp>
        <p:sp>
          <p:nvSpPr>
            <p:cNvPr id="81" name=""/>
            <p:cNvSpPr/>
            <p:nvPr/>
          </p:nvSpPr>
          <p:spPr>
            <a:xfrm>
              <a:off x="2871720" y="5143680"/>
              <a:ext cx="167040" cy="60120"/>
            </a:xfrm>
            <a:custGeom>
              <a:avLst/>
              <a:gdLst/>
              <a:ahLst/>
              <a:rect l="l" t="t" r="r" b="b"/>
              <a:pathLst>
                <a:path w="493" h="170">
                  <a:moveTo>
                    <a:pt x="385" y="62"/>
                  </a:moveTo>
                  <a:cubicBezTo>
                    <a:pt x="351" y="65"/>
                    <a:pt x="314" y="56"/>
                    <a:pt x="286" y="37"/>
                  </a:cubicBezTo>
                  <a:cubicBezTo>
                    <a:pt x="271" y="28"/>
                    <a:pt x="259" y="16"/>
                    <a:pt x="246" y="0"/>
                  </a:cubicBezTo>
                  <a:cubicBezTo>
                    <a:pt x="237" y="16"/>
                    <a:pt x="222" y="28"/>
                    <a:pt x="206" y="37"/>
                  </a:cubicBezTo>
                  <a:cubicBezTo>
                    <a:pt x="175" y="56"/>
                    <a:pt x="142" y="65"/>
                    <a:pt x="108" y="62"/>
                  </a:cubicBezTo>
                  <a:cubicBezTo>
                    <a:pt x="74" y="62"/>
                    <a:pt x="40" y="49"/>
                    <a:pt x="15" y="28"/>
                  </a:cubicBezTo>
                  <a:cubicBezTo>
                    <a:pt x="0" y="16"/>
                    <a:pt x="80" y="169"/>
                    <a:pt x="246" y="169"/>
                  </a:cubicBezTo>
                  <a:cubicBezTo>
                    <a:pt x="412" y="169"/>
                    <a:pt x="492" y="16"/>
                    <a:pt x="477" y="28"/>
                  </a:cubicBezTo>
                  <a:cubicBezTo>
                    <a:pt x="452" y="46"/>
                    <a:pt x="419" y="59"/>
                    <a:pt x="385" y="62"/>
                  </a:cubicBezTo>
                  <a:close/>
                </a:path>
              </a:pathLst>
            </a:custGeom>
            <a:solidFill>
              <a:srgbClr val="74b531"/>
            </a:solidFill>
            <a:ln w="0">
              <a:noFill/>
            </a:ln>
          </p:spPr>
          <p:style>
            <a:lnRef idx="0"/>
            <a:fillRef idx="0"/>
            <a:effectRef idx="0"/>
            <a:fontRef idx="minor"/>
          </p:style>
        </p:sp>
        <p:sp>
          <p:nvSpPr>
            <p:cNvPr id="82" name=""/>
            <p:cNvSpPr/>
            <p:nvPr/>
          </p:nvSpPr>
          <p:spPr>
            <a:xfrm>
              <a:off x="3000240" y="4977000"/>
              <a:ext cx="97560" cy="116280"/>
            </a:xfrm>
            <a:custGeom>
              <a:avLst/>
              <a:gdLst/>
              <a:ahLst/>
              <a:rect l="l" t="t" r="r" b="b"/>
              <a:pathLst>
                <a:path w="303" h="386">
                  <a:moveTo>
                    <a:pt x="108" y="37"/>
                  </a:moveTo>
                  <a:cubicBezTo>
                    <a:pt x="200" y="0"/>
                    <a:pt x="262" y="89"/>
                    <a:pt x="277" y="138"/>
                  </a:cubicBezTo>
                  <a:cubicBezTo>
                    <a:pt x="302" y="212"/>
                    <a:pt x="271" y="295"/>
                    <a:pt x="262" y="314"/>
                  </a:cubicBezTo>
                  <a:cubicBezTo>
                    <a:pt x="255" y="326"/>
                    <a:pt x="188" y="385"/>
                    <a:pt x="37" y="329"/>
                  </a:cubicBezTo>
                  <a:cubicBezTo>
                    <a:pt x="40" y="329"/>
                    <a:pt x="0" y="246"/>
                    <a:pt x="18" y="169"/>
                  </a:cubicBezTo>
                  <a:cubicBezTo>
                    <a:pt x="48" y="125"/>
                    <a:pt x="28" y="68"/>
                    <a:pt x="108" y="37"/>
                  </a:cubicBezTo>
                  <a:close/>
                </a:path>
              </a:pathLst>
            </a:custGeom>
            <a:solidFill>
              <a:srgbClr val="74b531"/>
            </a:solidFill>
            <a:ln w="0">
              <a:noFill/>
            </a:ln>
          </p:spPr>
          <p:style>
            <a:lnRef idx="0"/>
            <a:fillRef idx="0"/>
            <a:effectRef idx="0"/>
            <a:fontRef idx="minor"/>
          </p:style>
        </p:sp>
        <p:sp>
          <p:nvSpPr>
            <p:cNvPr id="83" name=""/>
            <p:cNvSpPr/>
            <p:nvPr/>
          </p:nvSpPr>
          <p:spPr>
            <a:xfrm>
              <a:off x="3001680" y="4970520"/>
              <a:ext cx="102240" cy="125640"/>
            </a:xfrm>
            <a:custGeom>
              <a:avLst/>
              <a:gdLst/>
              <a:ahLst/>
              <a:rect l="l" t="t" r="r" b="b"/>
              <a:pathLst>
                <a:path w="290" h="358">
                  <a:moveTo>
                    <a:pt x="34" y="62"/>
                  </a:moveTo>
                  <a:cubicBezTo>
                    <a:pt x="47" y="46"/>
                    <a:pt x="59" y="34"/>
                    <a:pt x="74" y="25"/>
                  </a:cubicBezTo>
                  <a:cubicBezTo>
                    <a:pt x="80" y="19"/>
                    <a:pt x="90" y="15"/>
                    <a:pt x="99" y="12"/>
                  </a:cubicBezTo>
                  <a:cubicBezTo>
                    <a:pt x="108" y="9"/>
                    <a:pt x="117" y="6"/>
                    <a:pt x="127" y="6"/>
                  </a:cubicBezTo>
                  <a:cubicBezTo>
                    <a:pt x="164" y="0"/>
                    <a:pt x="200" y="19"/>
                    <a:pt x="225" y="43"/>
                  </a:cubicBezTo>
                  <a:cubicBezTo>
                    <a:pt x="250" y="68"/>
                    <a:pt x="270" y="103"/>
                    <a:pt x="280" y="139"/>
                  </a:cubicBezTo>
                  <a:cubicBezTo>
                    <a:pt x="289" y="176"/>
                    <a:pt x="287" y="215"/>
                    <a:pt x="277" y="252"/>
                  </a:cubicBezTo>
                  <a:cubicBezTo>
                    <a:pt x="274" y="271"/>
                    <a:pt x="268" y="289"/>
                    <a:pt x="259" y="305"/>
                  </a:cubicBezTo>
                  <a:cubicBezTo>
                    <a:pt x="258" y="307"/>
                    <a:pt x="257" y="309"/>
                    <a:pt x="256" y="311"/>
                  </a:cubicBezTo>
                  <a:cubicBezTo>
                    <a:pt x="256" y="314"/>
                    <a:pt x="256" y="317"/>
                    <a:pt x="256" y="320"/>
                  </a:cubicBezTo>
                  <a:cubicBezTo>
                    <a:pt x="255" y="321"/>
                    <a:pt x="254" y="322"/>
                    <a:pt x="253" y="323"/>
                  </a:cubicBezTo>
                  <a:cubicBezTo>
                    <a:pt x="250" y="326"/>
                    <a:pt x="247" y="329"/>
                    <a:pt x="240" y="332"/>
                  </a:cubicBezTo>
                  <a:cubicBezTo>
                    <a:pt x="231" y="339"/>
                    <a:pt x="225" y="342"/>
                    <a:pt x="216" y="345"/>
                  </a:cubicBezTo>
                  <a:cubicBezTo>
                    <a:pt x="182" y="357"/>
                    <a:pt x="148" y="357"/>
                    <a:pt x="114" y="354"/>
                  </a:cubicBezTo>
                  <a:cubicBezTo>
                    <a:pt x="80" y="348"/>
                    <a:pt x="50" y="339"/>
                    <a:pt x="19" y="323"/>
                  </a:cubicBezTo>
                  <a:cubicBezTo>
                    <a:pt x="50" y="329"/>
                    <a:pt x="83" y="339"/>
                    <a:pt x="114" y="339"/>
                  </a:cubicBezTo>
                  <a:cubicBezTo>
                    <a:pt x="144" y="339"/>
                    <a:pt x="179" y="335"/>
                    <a:pt x="207" y="323"/>
                  </a:cubicBezTo>
                  <a:cubicBezTo>
                    <a:pt x="213" y="320"/>
                    <a:pt x="219" y="317"/>
                    <a:pt x="225" y="311"/>
                  </a:cubicBezTo>
                  <a:cubicBezTo>
                    <a:pt x="228" y="308"/>
                    <a:pt x="231" y="308"/>
                    <a:pt x="231" y="305"/>
                  </a:cubicBezTo>
                  <a:cubicBezTo>
                    <a:pt x="232" y="303"/>
                    <a:pt x="233" y="301"/>
                    <a:pt x="234" y="299"/>
                  </a:cubicBezTo>
                  <a:cubicBezTo>
                    <a:pt x="240" y="283"/>
                    <a:pt x="244" y="268"/>
                    <a:pt x="250" y="252"/>
                  </a:cubicBezTo>
                  <a:cubicBezTo>
                    <a:pt x="256" y="219"/>
                    <a:pt x="259" y="185"/>
                    <a:pt x="250" y="154"/>
                  </a:cubicBezTo>
                  <a:cubicBezTo>
                    <a:pt x="244" y="123"/>
                    <a:pt x="225" y="95"/>
                    <a:pt x="204" y="74"/>
                  </a:cubicBezTo>
                  <a:cubicBezTo>
                    <a:pt x="182" y="52"/>
                    <a:pt x="154" y="37"/>
                    <a:pt x="127" y="40"/>
                  </a:cubicBezTo>
                  <a:cubicBezTo>
                    <a:pt x="120" y="40"/>
                    <a:pt x="111" y="40"/>
                    <a:pt x="105" y="43"/>
                  </a:cubicBezTo>
                  <a:cubicBezTo>
                    <a:pt x="99" y="46"/>
                    <a:pt x="90" y="46"/>
                    <a:pt x="84" y="49"/>
                  </a:cubicBezTo>
                  <a:cubicBezTo>
                    <a:pt x="68" y="55"/>
                    <a:pt x="56" y="65"/>
                    <a:pt x="47" y="77"/>
                  </a:cubicBezTo>
                  <a:cubicBezTo>
                    <a:pt x="25" y="95"/>
                    <a:pt x="10" y="126"/>
                    <a:pt x="0" y="163"/>
                  </a:cubicBezTo>
                  <a:cubicBezTo>
                    <a:pt x="0" y="126"/>
                    <a:pt x="13" y="92"/>
                    <a:pt x="34" y="62"/>
                  </a:cubicBezTo>
                  <a:close/>
                </a:path>
              </a:pathLst>
            </a:custGeom>
            <a:solidFill>
              <a:srgbClr val="74b531"/>
            </a:solidFill>
            <a:ln w="0">
              <a:noFill/>
            </a:ln>
          </p:spPr>
          <p:style>
            <a:lnRef idx="0"/>
            <a:fillRef idx="0"/>
            <a:effectRef idx="0"/>
            <a:fontRef idx="minor"/>
          </p:style>
        </p:sp>
        <p:sp>
          <p:nvSpPr>
            <p:cNvPr id="84" name=""/>
            <p:cNvSpPr/>
            <p:nvPr/>
          </p:nvSpPr>
          <p:spPr>
            <a:xfrm>
              <a:off x="3015000" y="5004720"/>
              <a:ext cx="56880" cy="69840"/>
            </a:xfrm>
            <a:custGeom>
              <a:avLst/>
              <a:gdLst/>
              <a:ahLst/>
              <a:rect l="l" t="t" r="r" b="b"/>
              <a:pathLst>
                <a:path w="161" h="197">
                  <a:moveTo>
                    <a:pt x="160" y="98"/>
                  </a:moveTo>
                  <a:cubicBezTo>
                    <a:pt x="160" y="115"/>
                    <a:pt x="157" y="132"/>
                    <a:pt x="150" y="147"/>
                  </a:cubicBezTo>
                  <a:cubicBezTo>
                    <a:pt x="143" y="162"/>
                    <a:pt x="132" y="174"/>
                    <a:pt x="120" y="183"/>
                  </a:cubicBezTo>
                  <a:cubicBezTo>
                    <a:pt x="107" y="191"/>
                    <a:pt x="94" y="196"/>
                    <a:pt x="80" y="196"/>
                  </a:cubicBezTo>
                  <a:cubicBezTo>
                    <a:pt x="66" y="196"/>
                    <a:pt x="52" y="191"/>
                    <a:pt x="40" y="183"/>
                  </a:cubicBezTo>
                  <a:cubicBezTo>
                    <a:pt x="27" y="174"/>
                    <a:pt x="18" y="162"/>
                    <a:pt x="11" y="147"/>
                  </a:cubicBezTo>
                  <a:cubicBezTo>
                    <a:pt x="4" y="132"/>
                    <a:pt x="0" y="115"/>
                    <a:pt x="0" y="98"/>
                  </a:cubicBezTo>
                  <a:cubicBezTo>
                    <a:pt x="0" y="81"/>
                    <a:pt x="4" y="64"/>
                    <a:pt x="11" y="49"/>
                  </a:cubicBezTo>
                  <a:cubicBezTo>
                    <a:pt x="18" y="34"/>
                    <a:pt x="27" y="21"/>
                    <a:pt x="40" y="13"/>
                  </a:cubicBezTo>
                  <a:cubicBezTo>
                    <a:pt x="52" y="4"/>
                    <a:pt x="66" y="0"/>
                    <a:pt x="80" y="0"/>
                  </a:cubicBezTo>
                  <a:cubicBezTo>
                    <a:pt x="94" y="0"/>
                    <a:pt x="107" y="4"/>
                    <a:pt x="120" y="13"/>
                  </a:cubicBezTo>
                  <a:cubicBezTo>
                    <a:pt x="132" y="21"/>
                    <a:pt x="143" y="34"/>
                    <a:pt x="150" y="49"/>
                  </a:cubicBezTo>
                  <a:cubicBezTo>
                    <a:pt x="157" y="64"/>
                    <a:pt x="160" y="81"/>
                    <a:pt x="160" y="98"/>
                  </a:cubicBezTo>
                  <a:close/>
                </a:path>
              </a:pathLst>
            </a:custGeom>
            <a:solidFill>
              <a:srgbClr val="74b531"/>
            </a:solidFill>
            <a:ln w="0">
              <a:noFill/>
            </a:ln>
          </p:spPr>
          <p:style>
            <a:lnRef idx="0"/>
            <a:fillRef idx="0"/>
            <a:effectRef idx="0"/>
            <a:fontRef idx="minor"/>
          </p:style>
        </p:sp>
        <p:sp>
          <p:nvSpPr>
            <p:cNvPr id="85" name=""/>
            <p:cNvSpPr/>
            <p:nvPr/>
          </p:nvSpPr>
          <p:spPr>
            <a:xfrm>
              <a:off x="2812680" y="4977000"/>
              <a:ext cx="96480" cy="116280"/>
            </a:xfrm>
            <a:custGeom>
              <a:avLst/>
              <a:gdLst/>
              <a:ahLst/>
              <a:rect l="l" t="t" r="r" b="b"/>
              <a:pathLst>
                <a:path w="298" h="386">
                  <a:moveTo>
                    <a:pt x="193" y="37"/>
                  </a:moveTo>
                  <a:cubicBezTo>
                    <a:pt x="101" y="0"/>
                    <a:pt x="40" y="89"/>
                    <a:pt x="25" y="138"/>
                  </a:cubicBezTo>
                  <a:cubicBezTo>
                    <a:pt x="0" y="212"/>
                    <a:pt x="30" y="295"/>
                    <a:pt x="40" y="314"/>
                  </a:cubicBezTo>
                  <a:cubicBezTo>
                    <a:pt x="45" y="326"/>
                    <a:pt x="114" y="385"/>
                    <a:pt x="264" y="329"/>
                  </a:cubicBezTo>
                  <a:cubicBezTo>
                    <a:pt x="260" y="329"/>
                    <a:pt x="297" y="246"/>
                    <a:pt x="282" y="169"/>
                  </a:cubicBezTo>
                  <a:cubicBezTo>
                    <a:pt x="253" y="125"/>
                    <a:pt x="273" y="68"/>
                    <a:pt x="193" y="37"/>
                  </a:cubicBezTo>
                  <a:close/>
                </a:path>
              </a:pathLst>
            </a:custGeom>
            <a:solidFill>
              <a:srgbClr val="74b531"/>
            </a:solidFill>
            <a:ln w="0">
              <a:noFill/>
            </a:ln>
          </p:spPr>
          <p:style>
            <a:lnRef idx="0"/>
            <a:fillRef idx="0"/>
            <a:effectRef idx="0"/>
            <a:fontRef idx="minor"/>
          </p:style>
        </p:sp>
        <p:sp>
          <p:nvSpPr>
            <p:cNvPr id="86" name=""/>
            <p:cNvSpPr/>
            <p:nvPr/>
          </p:nvSpPr>
          <p:spPr>
            <a:xfrm>
              <a:off x="2805840" y="4971600"/>
              <a:ext cx="102600" cy="123840"/>
            </a:xfrm>
            <a:custGeom>
              <a:avLst/>
              <a:gdLst/>
              <a:ahLst/>
              <a:rect l="l" t="t" r="r" b="b"/>
              <a:pathLst>
                <a:path w="290" h="355">
                  <a:moveTo>
                    <a:pt x="243" y="71"/>
                  </a:moveTo>
                  <a:cubicBezTo>
                    <a:pt x="231" y="59"/>
                    <a:pt x="218" y="49"/>
                    <a:pt x="206" y="43"/>
                  </a:cubicBezTo>
                  <a:cubicBezTo>
                    <a:pt x="200" y="40"/>
                    <a:pt x="191" y="37"/>
                    <a:pt x="184" y="37"/>
                  </a:cubicBezTo>
                  <a:cubicBezTo>
                    <a:pt x="178" y="34"/>
                    <a:pt x="169" y="34"/>
                    <a:pt x="163" y="34"/>
                  </a:cubicBezTo>
                  <a:cubicBezTo>
                    <a:pt x="135" y="34"/>
                    <a:pt x="104" y="46"/>
                    <a:pt x="86" y="68"/>
                  </a:cubicBezTo>
                  <a:cubicBezTo>
                    <a:pt x="64" y="89"/>
                    <a:pt x="46" y="120"/>
                    <a:pt x="40" y="148"/>
                  </a:cubicBezTo>
                  <a:cubicBezTo>
                    <a:pt x="34" y="179"/>
                    <a:pt x="34" y="212"/>
                    <a:pt x="40" y="246"/>
                  </a:cubicBezTo>
                  <a:cubicBezTo>
                    <a:pt x="43" y="262"/>
                    <a:pt x="49" y="280"/>
                    <a:pt x="55" y="292"/>
                  </a:cubicBezTo>
                  <a:cubicBezTo>
                    <a:pt x="56" y="294"/>
                    <a:pt x="57" y="297"/>
                    <a:pt x="58" y="299"/>
                  </a:cubicBezTo>
                  <a:cubicBezTo>
                    <a:pt x="61" y="302"/>
                    <a:pt x="64" y="302"/>
                    <a:pt x="64" y="305"/>
                  </a:cubicBezTo>
                  <a:cubicBezTo>
                    <a:pt x="71" y="308"/>
                    <a:pt x="77" y="314"/>
                    <a:pt x="83" y="317"/>
                  </a:cubicBezTo>
                  <a:cubicBezTo>
                    <a:pt x="111" y="329"/>
                    <a:pt x="141" y="336"/>
                    <a:pt x="175" y="332"/>
                  </a:cubicBezTo>
                  <a:cubicBezTo>
                    <a:pt x="206" y="332"/>
                    <a:pt x="240" y="326"/>
                    <a:pt x="271" y="317"/>
                  </a:cubicBezTo>
                  <a:cubicBezTo>
                    <a:pt x="240" y="332"/>
                    <a:pt x="209" y="342"/>
                    <a:pt x="175" y="348"/>
                  </a:cubicBezTo>
                  <a:cubicBezTo>
                    <a:pt x="141" y="354"/>
                    <a:pt x="107" y="351"/>
                    <a:pt x="74" y="339"/>
                  </a:cubicBezTo>
                  <a:cubicBezTo>
                    <a:pt x="64" y="336"/>
                    <a:pt x="58" y="332"/>
                    <a:pt x="49" y="326"/>
                  </a:cubicBezTo>
                  <a:cubicBezTo>
                    <a:pt x="46" y="323"/>
                    <a:pt x="40" y="320"/>
                    <a:pt x="37" y="317"/>
                  </a:cubicBezTo>
                  <a:cubicBezTo>
                    <a:pt x="36" y="316"/>
                    <a:pt x="35" y="315"/>
                    <a:pt x="34" y="314"/>
                  </a:cubicBezTo>
                  <a:cubicBezTo>
                    <a:pt x="33" y="313"/>
                    <a:pt x="32" y="312"/>
                    <a:pt x="31" y="311"/>
                  </a:cubicBezTo>
                  <a:cubicBezTo>
                    <a:pt x="31" y="310"/>
                    <a:pt x="31" y="309"/>
                    <a:pt x="31" y="308"/>
                  </a:cubicBezTo>
                  <a:cubicBezTo>
                    <a:pt x="30" y="307"/>
                    <a:pt x="29" y="306"/>
                    <a:pt x="27" y="305"/>
                  </a:cubicBezTo>
                  <a:cubicBezTo>
                    <a:pt x="21" y="286"/>
                    <a:pt x="15" y="271"/>
                    <a:pt x="9" y="252"/>
                  </a:cubicBezTo>
                  <a:cubicBezTo>
                    <a:pt x="0" y="216"/>
                    <a:pt x="0" y="179"/>
                    <a:pt x="6" y="139"/>
                  </a:cubicBezTo>
                  <a:cubicBezTo>
                    <a:pt x="15" y="102"/>
                    <a:pt x="37" y="68"/>
                    <a:pt x="61" y="43"/>
                  </a:cubicBezTo>
                  <a:cubicBezTo>
                    <a:pt x="89" y="19"/>
                    <a:pt x="123" y="0"/>
                    <a:pt x="160" y="6"/>
                  </a:cubicBezTo>
                  <a:cubicBezTo>
                    <a:pt x="169" y="6"/>
                    <a:pt x="178" y="9"/>
                    <a:pt x="187" y="12"/>
                  </a:cubicBezTo>
                  <a:cubicBezTo>
                    <a:pt x="197" y="16"/>
                    <a:pt x="203" y="19"/>
                    <a:pt x="212" y="25"/>
                  </a:cubicBezTo>
                  <a:cubicBezTo>
                    <a:pt x="227" y="34"/>
                    <a:pt x="240" y="46"/>
                    <a:pt x="252" y="62"/>
                  </a:cubicBezTo>
                  <a:cubicBezTo>
                    <a:pt x="274" y="86"/>
                    <a:pt x="286" y="123"/>
                    <a:pt x="289" y="160"/>
                  </a:cubicBezTo>
                  <a:cubicBezTo>
                    <a:pt x="280" y="126"/>
                    <a:pt x="267" y="92"/>
                    <a:pt x="243" y="71"/>
                  </a:cubicBezTo>
                  <a:close/>
                </a:path>
              </a:pathLst>
            </a:custGeom>
            <a:solidFill>
              <a:srgbClr val="74b531"/>
            </a:solidFill>
            <a:ln w="0">
              <a:noFill/>
            </a:ln>
          </p:spPr>
          <p:style>
            <a:lnRef idx="0"/>
            <a:fillRef idx="0"/>
            <a:effectRef idx="0"/>
            <a:fontRef idx="minor"/>
          </p:style>
        </p:sp>
        <p:sp>
          <p:nvSpPr>
            <p:cNvPr id="87" name=""/>
            <p:cNvSpPr/>
            <p:nvPr/>
          </p:nvSpPr>
          <p:spPr>
            <a:xfrm>
              <a:off x="2837160" y="5004720"/>
              <a:ext cx="56880" cy="69840"/>
            </a:xfrm>
            <a:custGeom>
              <a:avLst/>
              <a:gdLst/>
              <a:ahLst/>
              <a:rect l="l" t="t" r="r" b="b"/>
              <a:pathLst>
                <a:path w="161" h="197">
                  <a:moveTo>
                    <a:pt x="160" y="98"/>
                  </a:moveTo>
                  <a:cubicBezTo>
                    <a:pt x="160" y="115"/>
                    <a:pt x="156" y="132"/>
                    <a:pt x="149" y="147"/>
                  </a:cubicBezTo>
                  <a:cubicBezTo>
                    <a:pt x="142" y="162"/>
                    <a:pt x="132" y="174"/>
                    <a:pt x="120" y="183"/>
                  </a:cubicBezTo>
                  <a:cubicBezTo>
                    <a:pt x="108" y="191"/>
                    <a:pt x="94" y="196"/>
                    <a:pt x="80" y="196"/>
                  </a:cubicBezTo>
                  <a:cubicBezTo>
                    <a:pt x="66" y="196"/>
                    <a:pt x="52" y="191"/>
                    <a:pt x="40" y="183"/>
                  </a:cubicBezTo>
                  <a:cubicBezTo>
                    <a:pt x="28" y="174"/>
                    <a:pt x="18" y="162"/>
                    <a:pt x="11" y="147"/>
                  </a:cubicBezTo>
                  <a:cubicBezTo>
                    <a:pt x="4" y="132"/>
                    <a:pt x="0" y="115"/>
                    <a:pt x="0" y="98"/>
                  </a:cubicBezTo>
                  <a:cubicBezTo>
                    <a:pt x="0" y="81"/>
                    <a:pt x="4" y="64"/>
                    <a:pt x="11" y="49"/>
                  </a:cubicBezTo>
                  <a:cubicBezTo>
                    <a:pt x="18" y="34"/>
                    <a:pt x="28" y="21"/>
                    <a:pt x="40" y="13"/>
                  </a:cubicBezTo>
                  <a:cubicBezTo>
                    <a:pt x="52" y="4"/>
                    <a:pt x="66" y="0"/>
                    <a:pt x="80" y="0"/>
                  </a:cubicBezTo>
                  <a:cubicBezTo>
                    <a:pt x="94" y="0"/>
                    <a:pt x="108" y="4"/>
                    <a:pt x="120" y="13"/>
                  </a:cubicBezTo>
                  <a:cubicBezTo>
                    <a:pt x="132" y="21"/>
                    <a:pt x="142" y="34"/>
                    <a:pt x="149" y="49"/>
                  </a:cubicBezTo>
                  <a:cubicBezTo>
                    <a:pt x="156" y="64"/>
                    <a:pt x="160" y="81"/>
                    <a:pt x="160" y="98"/>
                  </a:cubicBezTo>
                  <a:close/>
                </a:path>
              </a:pathLst>
            </a:custGeom>
            <a:solidFill>
              <a:srgbClr val="74b531"/>
            </a:solidFill>
            <a:ln w="0">
              <a:noFill/>
            </a:ln>
          </p:spPr>
          <p:style>
            <a:lnRef idx="0"/>
            <a:fillRef idx="0"/>
            <a:effectRef idx="0"/>
            <a:fontRef idx="minor"/>
          </p:style>
        </p:sp>
        <p:sp>
          <p:nvSpPr>
            <p:cNvPr id="88" name=""/>
            <p:cNvSpPr/>
            <p:nvPr/>
          </p:nvSpPr>
          <p:spPr>
            <a:xfrm>
              <a:off x="2925720" y="5129280"/>
              <a:ext cx="57960" cy="48240"/>
            </a:xfrm>
            <a:custGeom>
              <a:avLst/>
              <a:gdLst/>
              <a:ahLst/>
              <a:rect l="l" t="t" r="r" b="b"/>
              <a:pathLst>
                <a:path w="164" h="137">
                  <a:moveTo>
                    <a:pt x="0" y="0"/>
                  </a:moveTo>
                  <a:cubicBezTo>
                    <a:pt x="54" y="0"/>
                    <a:pt x="109" y="0"/>
                    <a:pt x="163" y="0"/>
                  </a:cubicBezTo>
                  <a:cubicBezTo>
                    <a:pt x="163" y="45"/>
                    <a:pt x="163" y="91"/>
                    <a:pt x="163" y="136"/>
                  </a:cubicBezTo>
                  <a:cubicBezTo>
                    <a:pt x="109" y="136"/>
                    <a:pt x="54" y="136"/>
                    <a:pt x="0" y="136"/>
                  </a:cubicBezTo>
                  <a:cubicBezTo>
                    <a:pt x="0" y="91"/>
                    <a:pt x="0" y="45"/>
                    <a:pt x="0" y="0"/>
                  </a:cubicBezTo>
                  <a:close/>
                </a:path>
              </a:pathLst>
            </a:custGeom>
            <a:solidFill>
              <a:srgbClr val="74b531"/>
            </a:solidFill>
            <a:ln w="0">
              <a:noFill/>
            </a:ln>
          </p:spPr>
          <p:style>
            <a:lnRef idx="0"/>
            <a:fillRef idx="0"/>
            <a:effectRef idx="0"/>
            <a:fontRef idx="minor"/>
          </p:style>
        </p:sp>
        <p:sp>
          <p:nvSpPr>
            <p:cNvPr id="89" name=""/>
            <p:cNvSpPr/>
            <p:nvPr/>
          </p:nvSpPr>
          <p:spPr>
            <a:xfrm>
              <a:off x="2843640" y="5088240"/>
              <a:ext cx="221040" cy="78480"/>
            </a:xfrm>
            <a:custGeom>
              <a:avLst/>
              <a:gdLst/>
              <a:ahLst/>
              <a:rect l="l" t="t" r="r" b="b"/>
              <a:pathLst>
                <a:path w="617" h="223">
                  <a:moveTo>
                    <a:pt x="465" y="188"/>
                  </a:moveTo>
                  <a:cubicBezTo>
                    <a:pt x="434" y="185"/>
                    <a:pt x="404" y="178"/>
                    <a:pt x="379" y="163"/>
                  </a:cubicBezTo>
                  <a:cubicBezTo>
                    <a:pt x="354" y="147"/>
                    <a:pt x="336" y="127"/>
                    <a:pt x="333" y="105"/>
                  </a:cubicBezTo>
                  <a:cubicBezTo>
                    <a:pt x="326" y="70"/>
                    <a:pt x="318" y="35"/>
                    <a:pt x="311" y="0"/>
                  </a:cubicBezTo>
                  <a:cubicBezTo>
                    <a:pt x="304" y="35"/>
                    <a:pt x="297" y="70"/>
                    <a:pt x="290" y="105"/>
                  </a:cubicBezTo>
                  <a:cubicBezTo>
                    <a:pt x="284" y="130"/>
                    <a:pt x="268" y="147"/>
                    <a:pt x="244" y="163"/>
                  </a:cubicBezTo>
                  <a:cubicBezTo>
                    <a:pt x="219" y="178"/>
                    <a:pt x="188" y="188"/>
                    <a:pt x="157" y="188"/>
                  </a:cubicBezTo>
                  <a:cubicBezTo>
                    <a:pt x="124" y="188"/>
                    <a:pt x="93" y="185"/>
                    <a:pt x="65" y="170"/>
                  </a:cubicBezTo>
                  <a:cubicBezTo>
                    <a:pt x="37" y="157"/>
                    <a:pt x="13" y="136"/>
                    <a:pt x="0" y="108"/>
                  </a:cubicBezTo>
                  <a:cubicBezTo>
                    <a:pt x="4" y="139"/>
                    <a:pt x="22" y="167"/>
                    <a:pt x="50" y="185"/>
                  </a:cubicBezTo>
                  <a:cubicBezTo>
                    <a:pt x="77" y="203"/>
                    <a:pt x="117" y="216"/>
                    <a:pt x="154" y="219"/>
                  </a:cubicBezTo>
                  <a:cubicBezTo>
                    <a:pt x="194" y="222"/>
                    <a:pt x="231" y="213"/>
                    <a:pt x="265" y="194"/>
                  </a:cubicBezTo>
                  <a:cubicBezTo>
                    <a:pt x="284" y="185"/>
                    <a:pt x="296" y="173"/>
                    <a:pt x="308" y="157"/>
                  </a:cubicBezTo>
                  <a:cubicBezTo>
                    <a:pt x="320" y="173"/>
                    <a:pt x="336" y="185"/>
                    <a:pt x="351" y="194"/>
                  </a:cubicBezTo>
                  <a:cubicBezTo>
                    <a:pt x="385" y="213"/>
                    <a:pt x="425" y="222"/>
                    <a:pt x="462" y="219"/>
                  </a:cubicBezTo>
                  <a:cubicBezTo>
                    <a:pt x="499" y="219"/>
                    <a:pt x="539" y="207"/>
                    <a:pt x="567" y="185"/>
                  </a:cubicBezTo>
                  <a:cubicBezTo>
                    <a:pt x="594" y="167"/>
                    <a:pt x="616" y="136"/>
                    <a:pt x="616" y="108"/>
                  </a:cubicBezTo>
                  <a:cubicBezTo>
                    <a:pt x="610" y="133"/>
                    <a:pt x="585" y="154"/>
                    <a:pt x="557" y="170"/>
                  </a:cubicBezTo>
                  <a:cubicBezTo>
                    <a:pt x="530" y="182"/>
                    <a:pt x="496" y="188"/>
                    <a:pt x="465" y="188"/>
                  </a:cubicBezTo>
                  <a:close/>
                </a:path>
              </a:pathLst>
            </a:custGeom>
            <a:solidFill>
              <a:srgbClr val="74b531"/>
            </a:solidFill>
            <a:ln w="0">
              <a:noFill/>
            </a:ln>
          </p:spPr>
          <p:style>
            <a:lnRef idx="0"/>
            <a:fillRef idx="0"/>
            <a:effectRef idx="0"/>
            <a:fontRef idx="minor"/>
          </p:style>
        </p:sp>
        <p:sp>
          <p:nvSpPr>
            <p:cNvPr id="90" name=""/>
            <p:cNvSpPr/>
            <p:nvPr/>
          </p:nvSpPr>
          <p:spPr>
            <a:xfrm>
              <a:off x="2912040" y="5073840"/>
              <a:ext cx="83880" cy="39240"/>
            </a:xfrm>
            <a:custGeom>
              <a:avLst/>
              <a:gdLst/>
              <a:ahLst/>
              <a:rect l="l" t="t" r="r" b="b"/>
              <a:pathLst>
                <a:path w="253" h="112">
                  <a:moveTo>
                    <a:pt x="126" y="0"/>
                  </a:moveTo>
                  <a:cubicBezTo>
                    <a:pt x="105" y="0"/>
                    <a:pt x="40" y="0"/>
                    <a:pt x="15" y="19"/>
                  </a:cubicBezTo>
                  <a:cubicBezTo>
                    <a:pt x="0" y="31"/>
                    <a:pt x="12" y="62"/>
                    <a:pt x="52" y="90"/>
                  </a:cubicBezTo>
                  <a:cubicBezTo>
                    <a:pt x="80" y="108"/>
                    <a:pt x="105" y="111"/>
                    <a:pt x="123" y="111"/>
                  </a:cubicBezTo>
                  <a:cubicBezTo>
                    <a:pt x="145" y="111"/>
                    <a:pt x="169" y="105"/>
                    <a:pt x="194" y="90"/>
                  </a:cubicBezTo>
                  <a:cubicBezTo>
                    <a:pt x="243" y="62"/>
                    <a:pt x="252" y="31"/>
                    <a:pt x="237" y="19"/>
                  </a:cubicBezTo>
                  <a:cubicBezTo>
                    <a:pt x="215" y="0"/>
                    <a:pt x="148" y="0"/>
                    <a:pt x="126" y="0"/>
                  </a:cubicBezTo>
                  <a:close/>
                </a:path>
              </a:pathLst>
            </a:custGeom>
            <a:solidFill>
              <a:srgbClr val="74b531"/>
            </a:solidFill>
            <a:ln w="0">
              <a:noFill/>
            </a:ln>
          </p:spPr>
          <p:style>
            <a:lnRef idx="0"/>
            <a:fillRef idx="0"/>
            <a:effectRef idx="0"/>
            <a:fontRef idx="minor"/>
          </p:style>
        </p:sp>
      </p:grpSp>
      <p:grpSp>
        <p:nvGrpSpPr>
          <p:cNvPr id="91" name=""/>
          <p:cNvGrpSpPr/>
          <p:nvPr/>
        </p:nvGrpSpPr>
        <p:grpSpPr>
          <a:xfrm>
            <a:off x="1313280" y="4818960"/>
            <a:ext cx="252360" cy="331560"/>
            <a:chOff x="1313280" y="4818960"/>
            <a:chExt cx="252360" cy="331560"/>
          </a:xfrm>
        </p:grpSpPr>
        <p:sp>
          <p:nvSpPr>
            <p:cNvPr id="92" name=""/>
            <p:cNvSpPr/>
            <p:nvPr/>
          </p:nvSpPr>
          <p:spPr>
            <a:xfrm>
              <a:off x="1313280" y="5046480"/>
              <a:ext cx="43560" cy="47880"/>
            </a:xfrm>
            <a:custGeom>
              <a:avLst/>
              <a:gdLst/>
              <a:ahLst/>
              <a:rect l="l" t="t" r="r" b="b"/>
              <a:pathLst>
                <a:path w="124" h="136">
                  <a:moveTo>
                    <a:pt x="0" y="67"/>
                  </a:moveTo>
                  <a:cubicBezTo>
                    <a:pt x="0" y="79"/>
                    <a:pt x="3" y="90"/>
                    <a:pt x="8" y="101"/>
                  </a:cubicBezTo>
                  <a:cubicBezTo>
                    <a:pt x="13" y="111"/>
                    <a:pt x="20" y="120"/>
                    <a:pt x="30" y="126"/>
                  </a:cubicBezTo>
                  <a:cubicBezTo>
                    <a:pt x="39" y="132"/>
                    <a:pt x="50" y="135"/>
                    <a:pt x="61" y="135"/>
                  </a:cubicBezTo>
                  <a:cubicBezTo>
                    <a:pt x="72" y="135"/>
                    <a:pt x="83" y="132"/>
                    <a:pt x="92" y="126"/>
                  </a:cubicBezTo>
                  <a:cubicBezTo>
                    <a:pt x="101" y="120"/>
                    <a:pt x="109" y="111"/>
                    <a:pt x="115" y="101"/>
                  </a:cubicBezTo>
                  <a:cubicBezTo>
                    <a:pt x="120" y="90"/>
                    <a:pt x="123" y="79"/>
                    <a:pt x="123" y="67"/>
                  </a:cubicBezTo>
                  <a:cubicBezTo>
                    <a:pt x="123" y="56"/>
                    <a:pt x="120" y="44"/>
                    <a:pt x="115" y="34"/>
                  </a:cubicBezTo>
                  <a:cubicBezTo>
                    <a:pt x="109" y="23"/>
                    <a:pt x="101" y="15"/>
                    <a:pt x="92" y="9"/>
                  </a:cubicBezTo>
                  <a:cubicBezTo>
                    <a:pt x="83" y="3"/>
                    <a:pt x="72" y="0"/>
                    <a:pt x="61" y="0"/>
                  </a:cubicBezTo>
                  <a:cubicBezTo>
                    <a:pt x="50" y="0"/>
                    <a:pt x="39" y="3"/>
                    <a:pt x="30" y="9"/>
                  </a:cubicBezTo>
                  <a:cubicBezTo>
                    <a:pt x="20" y="15"/>
                    <a:pt x="13" y="23"/>
                    <a:pt x="8" y="34"/>
                  </a:cubicBezTo>
                  <a:cubicBezTo>
                    <a:pt x="3" y="44"/>
                    <a:pt x="0" y="56"/>
                    <a:pt x="0" y="67"/>
                  </a:cubicBezTo>
                  <a:close/>
                </a:path>
              </a:pathLst>
            </a:custGeom>
            <a:solidFill>
              <a:srgbClr val="74b531"/>
            </a:solidFill>
            <a:ln w="0">
              <a:noFill/>
            </a:ln>
          </p:spPr>
          <p:style>
            <a:lnRef idx="0"/>
            <a:fillRef idx="0"/>
            <a:effectRef idx="0"/>
            <a:fontRef idx="minor"/>
          </p:style>
        </p:sp>
        <p:sp>
          <p:nvSpPr>
            <p:cNvPr id="93" name=""/>
            <p:cNvSpPr/>
            <p:nvPr/>
          </p:nvSpPr>
          <p:spPr>
            <a:xfrm>
              <a:off x="1329120" y="5040720"/>
              <a:ext cx="75960" cy="96120"/>
            </a:xfrm>
            <a:custGeom>
              <a:avLst/>
              <a:gdLst/>
              <a:ahLst/>
              <a:rect l="l" t="t" r="r" b="b"/>
              <a:pathLst>
                <a:path w="267" h="286">
                  <a:moveTo>
                    <a:pt x="47" y="227"/>
                  </a:moveTo>
                  <a:cubicBezTo>
                    <a:pt x="0" y="53"/>
                    <a:pt x="98" y="76"/>
                    <a:pt x="123" y="0"/>
                  </a:cubicBezTo>
                  <a:cubicBezTo>
                    <a:pt x="160" y="18"/>
                    <a:pt x="196" y="36"/>
                    <a:pt x="232" y="54"/>
                  </a:cubicBezTo>
                  <a:cubicBezTo>
                    <a:pt x="232" y="53"/>
                    <a:pt x="266" y="220"/>
                    <a:pt x="233" y="257"/>
                  </a:cubicBezTo>
                  <a:cubicBezTo>
                    <a:pt x="209" y="285"/>
                    <a:pt x="56" y="262"/>
                    <a:pt x="47" y="227"/>
                  </a:cubicBezTo>
                  <a:close/>
                </a:path>
              </a:pathLst>
            </a:custGeom>
            <a:solidFill>
              <a:srgbClr val="74b531"/>
            </a:solidFill>
            <a:ln w="0">
              <a:noFill/>
            </a:ln>
          </p:spPr>
          <p:style>
            <a:lnRef idx="0"/>
            <a:fillRef idx="0"/>
            <a:effectRef idx="0"/>
            <a:fontRef idx="minor"/>
          </p:style>
        </p:sp>
        <p:sp>
          <p:nvSpPr>
            <p:cNvPr id="94" name=""/>
            <p:cNvSpPr/>
            <p:nvPr/>
          </p:nvSpPr>
          <p:spPr>
            <a:xfrm>
              <a:off x="1355400" y="5095080"/>
              <a:ext cx="44640" cy="22680"/>
            </a:xfrm>
            <a:custGeom>
              <a:avLst/>
              <a:gdLst/>
              <a:ahLst/>
              <a:rect l="l" t="t" r="r" b="b"/>
              <a:pathLst>
                <a:path w="127" h="68">
                  <a:moveTo>
                    <a:pt x="109" y="33"/>
                  </a:moveTo>
                  <a:cubicBezTo>
                    <a:pt x="100" y="24"/>
                    <a:pt x="89" y="15"/>
                    <a:pt x="77" y="11"/>
                  </a:cubicBezTo>
                  <a:cubicBezTo>
                    <a:pt x="52" y="0"/>
                    <a:pt x="24" y="0"/>
                    <a:pt x="0" y="9"/>
                  </a:cubicBezTo>
                  <a:cubicBezTo>
                    <a:pt x="26" y="9"/>
                    <a:pt x="49" y="11"/>
                    <a:pt x="72" y="21"/>
                  </a:cubicBezTo>
                  <a:cubicBezTo>
                    <a:pt x="83" y="25"/>
                    <a:pt x="93" y="31"/>
                    <a:pt x="103" y="39"/>
                  </a:cubicBezTo>
                  <a:cubicBezTo>
                    <a:pt x="110" y="47"/>
                    <a:pt x="120" y="56"/>
                    <a:pt x="126" y="67"/>
                  </a:cubicBezTo>
                  <a:cubicBezTo>
                    <a:pt x="124" y="54"/>
                    <a:pt x="118" y="42"/>
                    <a:pt x="109" y="33"/>
                  </a:cubicBezTo>
                  <a:close/>
                </a:path>
              </a:pathLst>
            </a:custGeom>
            <a:solidFill>
              <a:srgbClr val="74b531"/>
            </a:solidFill>
            <a:ln w="0">
              <a:noFill/>
            </a:ln>
          </p:spPr>
          <p:style>
            <a:lnRef idx="0"/>
            <a:fillRef idx="0"/>
            <a:effectRef idx="0"/>
            <a:fontRef idx="minor"/>
          </p:style>
        </p:sp>
        <p:sp>
          <p:nvSpPr>
            <p:cNvPr id="95" name=""/>
            <p:cNvSpPr/>
            <p:nvPr/>
          </p:nvSpPr>
          <p:spPr>
            <a:xfrm>
              <a:off x="1391400" y="5033160"/>
              <a:ext cx="64440" cy="117360"/>
            </a:xfrm>
            <a:custGeom>
              <a:avLst/>
              <a:gdLst/>
              <a:ahLst/>
              <a:rect l="l" t="t" r="r" b="b"/>
              <a:pathLst>
                <a:path w="202" h="336">
                  <a:moveTo>
                    <a:pt x="37" y="308"/>
                  </a:moveTo>
                  <a:cubicBezTo>
                    <a:pt x="0" y="269"/>
                    <a:pt x="1" y="98"/>
                    <a:pt x="0" y="14"/>
                  </a:cubicBezTo>
                  <a:cubicBezTo>
                    <a:pt x="52" y="9"/>
                    <a:pt x="105" y="5"/>
                    <a:pt x="157" y="0"/>
                  </a:cubicBezTo>
                  <a:cubicBezTo>
                    <a:pt x="158" y="0"/>
                    <a:pt x="201" y="271"/>
                    <a:pt x="170" y="308"/>
                  </a:cubicBezTo>
                  <a:cubicBezTo>
                    <a:pt x="147" y="335"/>
                    <a:pt x="63" y="334"/>
                    <a:pt x="37" y="308"/>
                  </a:cubicBezTo>
                  <a:close/>
                </a:path>
              </a:pathLst>
            </a:custGeom>
            <a:solidFill>
              <a:srgbClr val="74b531"/>
            </a:solidFill>
            <a:ln w="0">
              <a:noFill/>
            </a:ln>
          </p:spPr>
          <p:style>
            <a:lnRef idx="0"/>
            <a:fillRef idx="0"/>
            <a:effectRef idx="0"/>
            <a:fontRef idx="minor"/>
          </p:style>
        </p:sp>
        <p:sp>
          <p:nvSpPr>
            <p:cNvPr id="96" name=""/>
            <p:cNvSpPr/>
            <p:nvPr/>
          </p:nvSpPr>
          <p:spPr>
            <a:xfrm>
              <a:off x="1448280" y="5033160"/>
              <a:ext cx="64800" cy="117360"/>
            </a:xfrm>
            <a:custGeom>
              <a:avLst/>
              <a:gdLst/>
              <a:ahLst/>
              <a:rect l="l" t="t" r="r" b="b"/>
              <a:pathLst>
                <a:path w="202" h="336">
                  <a:moveTo>
                    <a:pt x="164" y="308"/>
                  </a:moveTo>
                  <a:cubicBezTo>
                    <a:pt x="201" y="269"/>
                    <a:pt x="200" y="98"/>
                    <a:pt x="201" y="14"/>
                  </a:cubicBezTo>
                  <a:cubicBezTo>
                    <a:pt x="149" y="9"/>
                    <a:pt x="97" y="5"/>
                    <a:pt x="44" y="0"/>
                  </a:cubicBezTo>
                  <a:cubicBezTo>
                    <a:pt x="40" y="103"/>
                    <a:pt x="0" y="271"/>
                    <a:pt x="30" y="308"/>
                  </a:cubicBezTo>
                  <a:cubicBezTo>
                    <a:pt x="53" y="335"/>
                    <a:pt x="138" y="334"/>
                    <a:pt x="164" y="308"/>
                  </a:cubicBezTo>
                  <a:close/>
                </a:path>
              </a:pathLst>
            </a:custGeom>
            <a:solidFill>
              <a:srgbClr val="74b531"/>
            </a:solidFill>
            <a:ln w="0">
              <a:noFill/>
            </a:ln>
          </p:spPr>
          <p:style>
            <a:lnRef idx="0"/>
            <a:fillRef idx="0"/>
            <a:effectRef idx="0"/>
            <a:fontRef idx="minor"/>
          </p:style>
        </p:sp>
        <p:sp>
          <p:nvSpPr>
            <p:cNvPr id="97" name=""/>
            <p:cNvSpPr/>
            <p:nvPr/>
          </p:nvSpPr>
          <p:spPr>
            <a:xfrm>
              <a:off x="1450080" y="5096160"/>
              <a:ext cx="3960" cy="47160"/>
            </a:xfrm>
            <a:custGeom>
              <a:avLst/>
              <a:gdLst/>
              <a:ahLst/>
              <a:rect l="l" t="t" r="r" b="b"/>
              <a:pathLst>
                <a:path w="14" h="134">
                  <a:moveTo>
                    <a:pt x="13" y="66"/>
                  </a:moveTo>
                  <a:cubicBezTo>
                    <a:pt x="13" y="44"/>
                    <a:pt x="11" y="22"/>
                    <a:pt x="6" y="0"/>
                  </a:cubicBezTo>
                  <a:cubicBezTo>
                    <a:pt x="2" y="22"/>
                    <a:pt x="0" y="45"/>
                    <a:pt x="0" y="66"/>
                  </a:cubicBezTo>
                  <a:cubicBezTo>
                    <a:pt x="2" y="89"/>
                    <a:pt x="2" y="111"/>
                    <a:pt x="6" y="133"/>
                  </a:cubicBezTo>
                  <a:cubicBezTo>
                    <a:pt x="11" y="111"/>
                    <a:pt x="13" y="87"/>
                    <a:pt x="13" y="66"/>
                  </a:cubicBezTo>
                  <a:close/>
                </a:path>
              </a:pathLst>
            </a:custGeom>
            <a:solidFill>
              <a:srgbClr val="74b531"/>
            </a:solidFill>
            <a:ln w="0">
              <a:noFill/>
            </a:ln>
          </p:spPr>
          <p:style>
            <a:lnRef idx="0"/>
            <a:fillRef idx="0"/>
            <a:effectRef idx="0"/>
            <a:fontRef idx="minor"/>
          </p:style>
        </p:sp>
        <p:sp>
          <p:nvSpPr>
            <p:cNvPr id="98" name=""/>
            <p:cNvSpPr/>
            <p:nvPr/>
          </p:nvSpPr>
          <p:spPr>
            <a:xfrm>
              <a:off x="1402920" y="5028840"/>
              <a:ext cx="99000" cy="95400"/>
            </a:xfrm>
            <a:custGeom>
              <a:avLst/>
              <a:gdLst/>
              <a:ahLst/>
              <a:rect l="l" t="t" r="r" b="b"/>
              <a:pathLst>
                <a:path w="278" h="268">
                  <a:moveTo>
                    <a:pt x="138" y="267"/>
                  </a:moveTo>
                  <a:cubicBezTo>
                    <a:pt x="184" y="220"/>
                    <a:pt x="277" y="195"/>
                    <a:pt x="277" y="126"/>
                  </a:cubicBezTo>
                  <a:cubicBezTo>
                    <a:pt x="277" y="56"/>
                    <a:pt x="215" y="0"/>
                    <a:pt x="138" y="0"/>
                  </a:cubicBezTo>
                  <a:cubicBezTo>
                    <a:pt x="61" y="0"/>
                    <a:pt x="0" y="56"/>
                    <a:pt x="0" y="126"/>
                  </a:cubicBezTo>
                  <a:cubicBezTo>
                    <a:pt x="0" y="195"/>
                    <a:pt x="92" y="220"/>
                    <a:pt x="138" y="267"/>
                  </a:cubicBezTo>
                  <a:close/>
                </a:path>
              </a:pathLst>
            </a:custGeom>
            <a:solidFill>
              <a:srgbClr val="74b531"/>
            </a:solidFill>
            <a:ln w="0">
              <a:noFill/>
            </a:ln>
          </p:spPr>
          <p:style>
            <a:lnRef idx="0"/>
            <a:fillRef idx="0"/>
            <a:effectRef idx="0"/>
            <a:fontRef idx="minor"/>
          </p:style>
        </p:sp>
        <p:sp>
          <p:nvSpPr>
            <p:cNvPr id="99" name=""/>
            <p:cNvSpPr/>
            <p:nvPr/>
          </p:nvSpPr>
          <p:spPr>
            <a:xfrm>
              <a:off x="1338480" y="4818960"/>
              <a:ext cx="74520" cy="145080"/>
            </a:xfrm>
            <a:custGeom>
              <a:avLst/>
              <a:gdLst/>
              <a:ahLst/>
              <a:rect l="l" t="t" r="r" b="b"/>
              <a:pathLst>
                <a:path w="234" h="410">
                  <a:moveTo>
                    <a:pt x="214" y="181"/>
                  </a:moveTo>
                  <a:cubicBezTo>
                    <a:pt x="222" y="343"/>
                    <a:pt x="227" y="319"/>
                    <a:pt x="233" y="388"/>
                  </a:cubicBezTo>
                  <a:cubicBezTo>
                    <a:pt x="204" y="395"/>
                    <a:pt x="176" y="402"/>
                    <a:pt x="147" y="409"/>
                  </a:cubicBezTo>
                  <a:cubicBezTo>
                    <a:pt x="112" y="347"/>
                    <a:pt x="151" y="394"/>
                    <a:pt x="40" y="224"/>
                  </a:cubicBezTo>
                  <a:cubicBezTo>
                    <a:pt x="0" y="161"/>
                    <a:pt x="43" y="14"/>
                    <a:pt x="68" y="4"/>
                  </a:cubicBezTo>
                  <a:cubicBezTo>
                    <a:pt x="83" y="0"/>
                    <a:pt x="211" y="98"/>
                    <a:pt x="214" y="181"/>
                  </a:cubicBezTo>
                  <a:close/>
                </a:path>
              </a:pathLst>
            </a:custGeom>
            <a:solidFill>
              <a:srgbClr val="74b531"/>
            </a:solidFill>
            <a:ln w="0">
              <a:noFill/>
            </a:ln>
          </p:spPr>
          <p:style>
            <a:lnRef idx="0"/>
            <a:fillRef idx="0"/>
            <a:effectRef idx="0"/>
            <a:fontRef idx="minor"/>
          </p:style>
        </p:sp>
        <p:sp>
          <p:nvSpPr>
            <p:cNvPr id="100" name=""/>
            <p:cNvSpPr/>
            <p:nvPr/>
          </p:nvSpPr>
          <p:spPr>
            <a:xfrm>
              <a:off x="1353240" y="4848480"/>
              <a:ext cx="53640" cy="114480"/>
            </a:xfrm>
            <a:custGeom>
              <a:avLst/>
              <a:gdLst/>
              <a:ahLst/>
              <a:rect l="l" t="t" r="r" b="b"/>
              <a:pathLst>
                <a:path w="163" h="326">
                  <a:moveTo>
                    <a:pt x="123" y="110"/>
                  </a:moveTo>
                  <a:cubicBezTo>
                    <a:pt x="153" y="267"/>
                    <a:pt x="149" y="244"/>
                    <a:pt x="162" y="311"/>
                  </a:cubicBezTo>
                  <a:cubicBezTo>
                    <a:pt x="143" y="316"/>
                    <a:pt x="124" y="320"/>
                    <a:pt x="105" y="325"/>
                  </a:cubicBezTo>
                  <a:cubicBezTo>
                    <a:pt x="78" y="261"/>
                    <a:pt x="105" y="314"/>
                    <a:pt x="22" y="134"/>
                  </a:cubicBezTo>
                  <a:cubicBezTo>
                    <a:pt x="0" y="88"/>
                    <a:pt x="13" y="13"/>
                    <a:pt x="36" y="5"/>
                  </a:cubicBezTo>
                  <a:cubicBezTo>
                    <a:pt x="51" y="0"/>
                    <a:pt x="111" y="45"/>
                    <a:pt x="123" y="110"/>
                  </a:cubicBezTo>
                  <a:close/>
                </a:path>
              </a:pathLst>
            </a:custGeom>
            <a:solidFill>
              <a:srgbClr val="74b531"/>
            </a:solidFill>
            <a:ln w="0">
              <a:noFill/>
            </a:ln>
          </p:spPr>
          <p:style>
            <a:lnRef idx="0"/>
            <a:fillRef idx="0"/>
            <a:effectRef idx="0"/>
            <a:fontRef idx="minor"/>
          </p:style>
        </p:sp>
        <p:sp>
          <p:nvSpPr>
            <p:cNvPr id="101" name=""/>
            <p:cNvSpPr/>
            <p:nvPr/>
          </p:nvSpPr>
          <p:spPr>
            <a:xfrm>
              <a:off x="1491120" y="4818960"/>
              <a:ext cx="74520" cy="145080"/>
            </a:xfrm>
            <a:custGeom>
              <a:avLst/>
              <a:gdLst/>
              <a:ahLst/>
              <a:rect l="l" t="t" r="r" b="b"/>
              <a:pathLst>
                <a:path w="235" h="410">
                  <a:moveTo>
                    <a:pt x="19" y="181"/>
                  </a:moveTo>
                  <a:cubicBezTo>
                    <a:pt x="11" y="343"/>
                    <a:pt x="6" y="319"/>
                    <a:pt x="0" y="388"/>
                  </a:cubicBezTo>
                  <a:cubicBezTo>
                    <a:pt x="29" y="395"/>
                    <a:pt x="57" y="402"/>
                    <a:pt x="86" y="409"/>
                  </a:cubicBezTo>
                  <a:cubicBezTo>
                    <a:pt x="121" y="347"/>
                    <a:pt x="82" y="394"/>
                    <a:pt x="192" y="224"/>
                  </a:cubicBezTo>
                  <a:cubicBezTo>
                    <a:pt x="234" y="161"/>
                    <a:pt x="189" y="14"/>
                    <a:pt x="165" y="4"/>
                  </a:cubicBezTo>
                  <a:cubicBezTo>
                    <a:pt x="149" y="0"/>
                    <a:pt x="22" y="98"/>
                    <a:pt x="19" y="181"/>
                  </a:cubicBezTo>
                  <a:close/>
                </a:path>
              </a:pathLst>
            </a:custGeom>
            <a:solidFill>
              <a:srgbClr val="74b531"/>
            </a:solidFill>
            <a:ln w="0">
              <a:noFill/>
            </a:ln>
          </p:spPr>
          <p:style>
            <a:lnRef idx="0"/>
            <a:fillRef idx="0"/>
            <a:effectRef idx="0"/>
            <a:fontRef idx="minor"/>
          </p:style>
        </p:sp>
        <p:sp>
          <p:nvSpPr>
            <p:cNvPr id="102" name=""/>
            <p:cNvSpPr/>
            <p:nvPr/>
          </p:nvSpPr>
          <p:spPr>
            <a:xfrm>
              <a:off x="1497240" y="4848480"/>
              <a:ext cx="54000" cy="115200"/>
            </a:xfrm>
            <a:custGeom>
              <a:avLst/>
              <a:gdLst/>
              <a:ahLst/>
              <a:rect l="l" t="t" r="r" b="b"/>
              <a:pathLst>
                <a:path w="163" h="328">
                  <a:moveTo>
                    <a:pt x="38" y="110"/>
                  </a:moveTo>
                  <a:cubicBezTo>
                    <a:pt x="9" y="267"/>
                    <a:pt x="13" y="244"/>
                    <a:pt x="0" y="311"/>
                  </a:cubicBezTo>
                  <a:cubicBezTo>
                    <a:pt x="18" y="316"/>
                    <a:pt x="37" y="322"/>
                    <a:pt x="55" y="327"/>
                  </a:cubicBezTo>
                  <a:cubicBezTo>
                    <a:pt x="83" y="263"/>
                    <a:pt x="55" y="316"/>
                    <a:pt x="140" y="136"/>
                  </a:cubicBezTo>
                  <a:cubicBezTo>
                    <a:pt x="162" y="88"/>
                    <a:pt x="151" y="13"/>
                    <a:pt x="126" y="5"/>
                  </a:cubicBezTo>
                  <a:cubicBezTo>
                    <a:pt x="111" y="0"/>
                    <a:pt x="51" y="45"/>
                    <a:pt x="38" y="110"/>
                  </a:cubicBezTo>
                  <a:close/>
                </a:path>
              </a:pathLst>
            </a:custGeom>
            <a:solidFill>
              <a:srgbClr val="74b531"/>
            </a:solidFill>
            <a:ln w="0">
              <a:noFill/>
            </a:ln>
          </p:spPr>
          <p:style>
            <a:lnRef idx="0"/>
            <a:fillRef idx="0"/>
            <a:effectRef idx="0"/>
            <a:fontRef idx="minor"/>
          </p:style>
        </p:sp>
        <p:sp>
          <p:nvSpPr>
            <p:cNvPr id="103" name=""/>
            <p:cNvSpPr/>
            <p:nvPr/>
          </p:nvSpPr>
          <p:spPr>
            <a:xfrm>
              <a:off x="1351080" y="4907880"/>
              <a:ext cx="201960" cy="176760"/>
            </a:xfrm>
            <a:custGeom>
              <a:avLst/>
              <a:gdLst/>
              <a:ahLst/>
              <a:rect l="l" t="t" r="r" b="b"/>
              <a:pathLst>
                <a:path w="686" h="494">
                  <a:moveTo>
                    <a:pt x="342" y="0"/>
                  </a:moveTo>
                  <a:cubicBezTo>
                    <a:pt x="188" y="0"/>
                    <a:pt x="117" y="66"/>
                    <a:pt x="117" y="158"/>
                  </a:cubicBezTo>
                  <a:cubicBezTo>
                    <a:pt x="117" y="235"/>
                    <a:pt x="0" y="349"/>
                    <a:pt x="105" y="424"/>
                  </a:cubicBezTo>
                  <a:cubicBezTo>
                    <a:pt x="156" y="461"/>
                    <a:pt x="241" y="493"/>
                    <a:pt x="342" y="493"/>
                  </a:cubicBezTo>
                  <a:cubicBezTo>
                    <a:pt x="444" y="493"/>
                    <a:pt x="530" y="461"/>
                    <a:pt x="581" y="424"/>
                  </a:cubicBezTo>
                  <a:cubicBezTo>
                    <a:pt x="685" y="347"/>
                    <a:pt x="569" y="235"/>
                    <a:pt x="569" y="158"/>
                  </a:cubicBezTo>
                  <a:cubicBezTo>
                    <a:pt x="569" y="66"/>
                    <a:pt x="499" y="0"/>
                    <a:pt x="342" y="0"/>
                  </a:cubicBezTo>
                  <a:close/>
                </a:path>
              </a:pathLst>
            </a:custGeom>
            <a:solidFill>
              <a:srgbClr val="74b531"/>
            </a:solidFill>
            <a:ln w="0">
              <a:noFill/>
            </a:ln>
          </p:spPr>
          <p:style>
            <a:lnRef idx="0"/>
            <a:fillRef idx="0"/>
            <a:effectRef idx="0"/>
            <a:fontRef idx="minor"/>
          </p:style>
        </p:sp>
        <p:sp>
          <p:nvSpPr>
            <p:cNvPr id="104" name=""/>
            <p:cNvSpPr/>
            <p:nvPr/>
          </p:nvSpPr>
          <p:spPr>
            <a:xfrm>
              <a:off x="1364400" y="4932000"/>
              <a:ext cx="176400" cy="146520"/>
            </a:xfrm>
            <a:custGeom>
              <a:avLst/>
              <a:gdLst/>
              <a:ahLst/>
              <a:rect l="l" t="t" r="r" b="b"/>
              <a:pathLst>
                <a:path w="538" h="414">
                  <a:moveTo>
                    <a:pt x="246" y="17"/>
                  </a:moveTo>
                  <a:cubicBezTo>
                    <a:pt x="260" y="0"/>
                    <a:pt x="273" y="0"/>
                    <a:pt x="286" y="17"/>
                  </a:cubicBezTo>
                  <a:cubicBezTo>
                    <a:pt x="319" y="59"/>
                    <a:pt x="369" y="148"/>
                    <a:pt x="373" y="222"/>
                  </a:cubicBezTo>
                  <a:cubicBezTo>
                    <a:pt x="431" y="214"/>
                    <a:pt x="497" y="217"/>
                    <a:pt x="511" y="248"/>
                  </a:cubicBezTo>
                  <a:cubicBezTo>
                    <a:pt x="537" y="309"/>
                    <a:pt x="414" y="413"/>
                    <a:pt x="268" y="413"/>
                  </a:cubicBezTo>
                  <a:cubicBezTo>
                    <a:pt x="120" y="413"/>
                    <a:pt x="0" y="309"/>
                    <a:pt x="26" y="248"/>
                  </a:cubicBezTo>
                  <a:cubicBezTo>
                    <a:pt x="37" y="217"/>
                    <a:pt x="103" y="214"/>
                    <a:pt x="160" y="222"/>
                  </a:cubicBezTo>
                  <a:cubicBezTo>
                    <a:pt x="163" y="148"/>
                    <a:pt x="214" y="59"/>
                    <a:pt x="246" y="17"/>
                  </a:cubicBezTo>
                  <a:close/>
                </a:path>
              </a:pathLst>
            </a:custGeom>
            <a:solidFill>
              <a:srgbClr val="74b531"/>
            </a:solidFill>
            <a:ln w="0">
              <a:noFill/>
            </a:ln>
          </p:spPr>
          <p:style>
            <a:lnRef idx="0"/>
            <a:fillRef idx="0"/>
            <a:effectRef idx="0"/>
            <a:fontRef idx="minor"/>
          </p:style>
        </p:sp>
        <p:sp>
          <p:nvSpPr>
            <p:cNvPr id="105" name=""/>
            <p:cNvSpPr/>
            <p:nvPr/>
          </p:nvSpPr>
          <p:spPr>
            <a:xfrm>
              <a:off x="1410840" y="5037120"/>
              <a:ext cx="83160" cy="29520"/>
            </a:xfrm>
            <a:custGeom>
              <a:avLst/>
              <a:gdLst/>
              <a:ahLst/>
              <a:rect l="l" t="t" r="r" b="b"/>
              <a:pathLst>
                <a:path w="247" h="85">
                  <a:moveTo>
                    <a:pt x="54" y="30"/>
                  </a:moveTo>
                  <a:cubicBezTo>
                    <a:pt x="71" y="31"/>
                    <a:pt x="90" y="27"/>
                    <a:pt x="103" y="18"/>
                  </a:cubicBezTo>
                  <a:cubicBezTo>
                    <a:pt x="111" y="13"/>
                    <a:pt x="117" y="7"/>
                    <a:pt x="123" y="0"/>
                  </a:cubicBezTo>
                  <a:cubicBezTo>
                    <a:pt x="128" y="7"/>
                    <a:pt x="136" y="13"/>
                    <a:pt x="143" y="18"/>
                  </a:cubicBezTo>
                  <a:cubicBezTo>
                    <a:pt x="159" y="27"/>
                    <a:pt x="176" y="32"/>
                    <a:pt x="193" y="30"/>
                  </a:cubicBezTo>
                  <a:cubicBezTo>
                    <a:pt x="210" y="30"/>
                    <a:pt x="226" y="24"/>
                    <a:pt x="239" y="13"/>
                  </a:cubicBezTo>
                  <a:cubicBezTo>
                    <a:pt x="246" y="7"/>
                    <a:pt x="206" y="84"/>
                    <a:pt x="123" y="84"/>
                  </a:cubicBezTo>
                  <a:cubicBezTo>
                    <a:pt x="40" y="84"/>
                    <a:pt x="0" y="7"/>
                    <a:pt x="8" y="13"/>
                  </a:cubicBezTo>
                  <a:cubicBezTo>
                    <a:pt x="20" y="23"/>
                    <a:pt x="37" y="28"/>
                    <a:pt x="54" y="30"/>
                  </a:cubicBezTo>
                  <a:close/>
                </a:path>
              </a:pathLst>
            </a:custGeom>
            <a:solidFill>
              <a:srgbClr val="74b531"/>
            </a:solidFill>
            <a:ln w="0">
              <a:noFill/>
            </a:ln>
          </p:spPr>
          <p:style>
            <a:lnRef idx="0"/>
            <a:fillRef idx="0"/>
            <a:effectRef idx="0"/>
            <a:fontRef idx="minor"/>
          </p:style>
        </p:sp>
        <p:sp>
          <p:nvSpPr>
            <p:cNvPr id="106" name=""/>
            <p:cNvSpPr/>
            <p:nvPr/>
          </p:nvSpPr>
          <p:spPr>
            <a:xfrm>
              <a:off x="1381320" y="4953600"/>
              <a:ext cx="48240" cy="57600"/>
            </a:xfrm>
            <a:custGeom>
              <a:avLst/>
              <a:gdLst/>
              <a:ahLst/>
              <a:rect l="l" t="t" r="r" b="b"/>
              <a:pathLst>
                <a:path w="152" h="193">
                  <a:moveTo>
                    <a:pt x="97" y="19"/>
                  </a:moveTo>
                  <a:cubicBezTo>
                    <a:pt x="51" y="0"/>
                    <a:pt x="20" y="45"/>
                    <a:pt x="13" y="70"/>
                  </a:cubicBezTo>
                  <a:cubicBezTo>
                    <a:pt x="0" y="106"/>
                    <a:pt x="16" y="147"/>
                    <a:pt x="20" y="156"/>
                  </a:cubicBezTo>
                  <a:cubicBezTo>
                    <a:pt x="23" y="163"/>
                    <a:pt x="57" y="192"/>
                    <a:pt x="133" y="164"/>
                  </a:cubicBezTo>
                  <a:cubicBezTo>
                    <a:pt x="131" y="164"/>
                    <a:pt x="151" y="123"/>
                    <a:pt x="142" y="84"/>
                  </a:cubicBezTo>
                  <a:cubicBezTo>
                    <a:pt x="127" y="63"/>
                    <a:pt x="137" y="34"/>
                    <a:pt x="97" y="19"/>
                  </a:cubicBezTo>
                  <a:close/>
                </a:path>
              </a:pathLst>
            </a:custGeom>
            <a:solidFill>
              <a:srgbClr val="74b531"/>
            </a:solidFill>
            <a:ln w="0">
              <a:noFill/>
            </a:ln>
          </p:spPr>
          <p:style>
            <a:lnRef idx="0"/>
            <a:fillRef idx="0"/>
            <a:effectRef idx="0"/>
            <a:fontRef idx="minor"/>
          </p:style>
        </p:sp>
        <p:sp>
          <p:nvSpPr>
            <p:cNvPr id="107" name=""/>
            <p:cNvSpPr/>
            <p:nvPr/>
          </p:nvSpPr>
          <p:spPr>
            <a:xfrm>
              <a:off x="1378080" y="4950720"/>
              <a:ext cx="50760" cy="61920"/>
            </a:xfrm>
            <a:custGeom>
              <a:avLst/>
              <a:gdLst/>
              <a:ahLst/>
              <a:rect l="l" t="t" r="r" b="b"/>
              <a:pathLst>
                <a:path w="146" h="178">
                  <a:moveTo>
                    <a:pt x="128" y="30"/>
                  </a:moveTo>
                  <a:cubicBezTo>
                    <a:pt x="122" y="23"/>
                    <a:pt x="116" y="16"/>
                    <a:pt x="108" y="12"/>
                  </a:cubicBezTo>
                  <a:cubicBezTo>
                    <a:pt x="105" y="9"/>
                    <a:pt x="100" y="7"/>
                    <a:pt x="96" y="6"/>
                  </a:cubicBezTo>
                  <a:cubicBezTo>
                    <a:pt x="91" y="4"/>
                    <a:pt x="86" y="3"/>
                    <a:pt x="82" y="3"/>
                  </a:cubicBezTo>
                  <a:cubicBezTo>
                    <a:pt x="63" y="0"/>
                    <a:pt x="45" y="9"/>
                    <a:pt x="32" y="21"/>
                  </a:cubicBezTo>
                  <a:cubicBezTo>
                    <a:pt x="20" y="33"/>
                    <a:pt x="9" y="50"/>
                    <a:pt x="5" y="69"/>
                  </a:cubicBezTo>
                  <a:cubicBezTo>
                    <a:pt x="0" y="87"/>
                    <a:pt x="2" y="106"/>
                    <a:pt x="6" y="125"/>
                  </a:cubicBezTo>
                  <a:cubicBezTo>
                    <a:pt x="8" y="134"/>
                    <a:pt x="11" y="143"/>
                    <a:pt x="16" y="151"/>
                  </a:cubicBezTo>
                  <a:cubicBezTo>
                    <a:pt x="16" y="152"/>
                    <a:pt x="16" y="153"/>
                    <a:pt x="17" y="154"/>
                  </a:cubicBezTo>
                  <a:cubicBezTo>
                    <a:pt x="17" y="156"/>
                    <a:pt x="17" y="158"/>
                    <a:pt x="17" y="159"/>
                  </a:cubicBezTo>
                  <a:cubicBezTo>
                    <a:pt x="17" y="160"/>
                    <a:pt x="18" y="160"/>
                    <a:pt x="19" y="160"/>
                  </a:cubicBezTo>
                  <a:cubicBezTo>
                    <a:pt x="20" y="162"/>
                    <a:pt x="22" y="163"/>
                    <a:pt x="25" y="165"/>
                  </a:cubicBezTo>
                  <a:cubicBezTo>
                    <a:pt x="29" y="168"/>
                    <a:pt x="32" y="169"/>
                    <a:pt x="37" y="171"/>
                  </a:cubicBezTo>
                  <a:cubicBezTo>
                    <a:pt x="54" y="177"/>
                    <a:pt x="71" y="177"/>
                    <a:pt x="88" y="175"/>
                  </a:cubicBezTo>
                  <a:cubicBezTo>
                    <a:pt x="105" y="172"/>
                    <a:pt x="120" y="168"/>
                    <a:pt x="136" y="160"/>
                  </a:cubicBezTo>
                  <a:cubicBezTo>
                    <a:pt x="120" y="163"/>
                    <a:pt x="103" y="168"/>
                    <a:pt x="88" y="168"/>
                  </a:cubicBezTo>
                  <a:cubicBezTo>
                    <a:pt x="72" y="168"/>
                    <a:pt x="56" y="166"/>
                    <a:pt x="42" y="160"/>
                  </a:cubicBezTo>
                  <a:cubicBezTo>
                    <a:pt x="39" y="159"/>
                    <a:pt x="36" y="157"/>
                    <a:pt x="32" y="154"/>
                  </a:cubicBezTo>
                  <a:cubicBezTo>
                    <a:pt x="31" y="152"/>
                    <a:pt x="29" y="152"/>
                    <a:pt x="29" y="151"/>
                  </a:cubicBezTo>
                  <a:cubicBezTo>
                    <a:pt x="28" y="150"/>
                    <a:pt x="28" y="149"/>
                    <a:pt x="28" y="148"/>
                  </a:cubicBezTo>
                  <a:cubicBezTo>
                    <a:pt x="25" y="140"/>
                    <a:pt x="23" y="132"/>
                    <a:pt x="20" y="125"/>
                  </a:cubicBezTo>
                  <a:cubicBezTo>
                    <a:pt x="17" y="108"/>
                    <a:pt x="16" y="91"/>
                    <a:pt x="20" y="76"/>
                  </a:cubicBezTo>
                  <a:cubicBezTo>
                    <a:pt x="23" y="61"/>
                    <a:pt x="32" y="47"/>
                    <a:pt x="43" y="36"/>
                  </a:cubicBezTo>
                  <a:cubicBezTo>
                    <a:pt x="54" y="26"/>
                    <a:pt x="68" y="18"/>
                    <a:pt x="82" y="20"/>
                  </a:cubicBezTo>
                  <a:cubicBezTo>
                    <a:pt x="85" y="20"/>
                    <a:pt x="88" y="19"/>
                    <a:pt x="92" y="21"/>
                  </a:cubicBezTo>
                  <a:cubicBezTo>
                    <a:pt x="95" y="22"/>
                    <a:pt x="100" y="23"/>
                    <a:pt x="103" y="24"/>
                  </a:cubicBezTo>
                  <a:cubicBezTo>
                    <a:pt x="111" y="27"/>
                    <a:pt x="117" y="32"/>
                    <a:pt x="122" y="38"/>
                  </a:cubicBezTo>
                  <a:cubicBezTo>
                    <a:pt x="132" y="47"/>
                    <a:pt x="140" y="63"/>
                    <a:pt x="145" y="81"/>
                  </a:cubicBezTo>
                  <a:cubicBezTo>
                    <a:pt x="145" y="63"/>
                    <a:pt x="139" y="46"/>
                    <a:pt x="128" y="30"/>
                  </a:cubicBezTo>
                  <a:close/>
                </a:path>
              </a:pathLst>
            </a:custGeom>
            <a:solidFill>
              <a:srgbClr val="74b531"/>
            </a:solidFill>
            <a:ln w="0">
              <a:noFill/>
            </a:ln>
          </p:spPr>
          <p:style>
            <a:lnRef idx="0"/>
            <a:fillRef idx="0"/>
            <a:effectRef idx="0"/>
            <a:fontRef idx="minor"/>
          </p:style>
        </p:sp>
        <p:sp>
          <p:nvSpPr>
            <p:cNvPr id="108" name=""/>
            <p:cNvSpPr/>
            <p:nvPr/>
          </p:nvSpPr>
          <p:spPr>
            <a:xfrm>
              <a:off x="1393920" y="4967640"/>
              <a:ext cx="28080" cy="34560"/>
            </a:xfrm>
            <a:custGeom>
              <a:avLst/>
              <a:gdLst/>
              <a:ahLst/>
              <a:rect l="l" t="t" r="r" b="b"/>
              <a:pathLst>
                <a:path w="81" h="99">
                  <a:moveTo>
                    <a:pt x="0" y="49"/>
                  </a:moveTo>
                  <a:cubicBezTo>
                    <a:pt x="0" y="58"/>
                    <a:pt x="2" y="66"/>
                    <a:pt x="6"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6" y="24"/>
                  </a:cubicBezTo>
                  <a:cubicBezTo>
                    <a:pt x="2" y="32"/>
                    <a:pt x="0" y="40"/>
                    <a:pt x="0" y="49"/>
                  </a:cubicBezTo>
                  <a:close/>
                </a:path>
              </a:pathLst>
            </a:custGeom>
            <a:solidFill>
              <a:srgbClr val="74b531"/>
            </a:solidFill>
            <a:ln w="0">
              <a:noFill/>
            </a:ln>
          </p:spPr>
          <p:style>
            <a:lnRef idx="0"/>
            <a:fillRef idx="0"/>
            <a:effectRef idx="0"/>
            <a:fontRef idx="minor"/>
          </p:style>
        </p:sp>
        <p:sp>
          <p:nvSpPr>
            <p:cNvPr id="109" name=""/>
            <p:cNvSpPr/>
            <p:nvPr/>
          </p:nvSpPr>
          <p:spPr>
            <a:xfrm>
              <a:off x="1474920" y="4953600"/>
              <a:ext cx="48240" cy="57600"/>
            </a:xfrm>
            <a:custGeom>
              <a:avLst/>
              <a:gdLst/>
              <a:ahLst/>
              <a:rect l="l" t="t" r="r" b="b"/>
              <a:pathLst>
                <a:path w="151" h="193">
                  <a:moveTo>
                    <a:pt x="53" y="19"/>
                  </a:moveTo>
                  <a:cubicBezTo>
                    <a:pt x="99" y="0"/>
                    <a:pt x="130" y="45"/>
                    <a:pt x="137" y="70"/>
                  </a:cubicBezTo>
                  <a:cubicBezTo>
                    <a:pt x="150" y="106"/>
                    <a:pt x="134" y="148"/>
                    <a:pt x="130" y="156"/>
                  </a:cubicBezTo>
                  <a:cubicBezTo>
                    <a:pt x="126" y="164"/>
                    <a:pt x="93" y="192"/>
                    <a:pt x="17" y="164"/>
                  </a:cubicBezTo>
                  <a:cubicBezTo>
                    <a:pt x="19" y="164"/>
                    <a:pt x="0" y="123"/>
                    <a:pt x="8" y="84"/>
                  </a:cubicBezTo>
                  <a:cubicBezTo>
                    <a:pt x="23" y="63"/>
                    <a:pt x="13" y="34"/>
                    <a:pt x="53" y="19"/>
                  </a:cubicBezTo>
                  <a:close/>
                </a:path>
              </a:pathLst>
            </a:custGeom>
            <a:solidFill>
              <a:srgbClr val="74b531"/>
            </a:solidFill>
            <a:ln w="0">
              <a:noFill/>
            </a:ln>
          </p:spPr>
          <p:style>
            <a:lnRef idx="0"/>
            <a:fillRef idx="0"/>
            <a:effectRef idx="0"/>
            <a:fontRef idx="minor"/>
          </p:style>
        </p:sp>
        <p:sp>
          <p:nvSpPr>
            <p:cNvPr id="110" name=""/>
            <p:cNvSpPr/>
            <p:nvPr/>
          </p:nvSpPr>
          <p:spPr>
            <a:xfrm>
              <a:off x="1475640" y="4951080"/>
              <a:ext cx="51120" cy="61200"/>
            </a:xfrm>
            <a:custGeom>
              <a:avLst/>
              <a:gdLst/>
              <a:ahLst/>
              <a:rect l="l" t="t" r="r" b="b"/>
              <a:pathLst>
                <a:path w="146" h="177">
                  <a:moveTo>
                    <a:pt x="23" y="35"/>
                  </a:moveTo>
                  <a:cubicBezTo>
                    <a:pt x="29" y="29"/>
                    <a:pt x="35" y="25"/>
                    <a:pt x="42" y="22"/>
                  </a:cubicBezTo>
                  <a:cubicBezTo>
                    <a:pt x="45" y="20"/>
                    <a:pt x="49" y="19"/>
                    <a:pt x="52" y="19"/>
                  </a:cubicBezTo>
                  <a:cubicBezTo>
                    <a:pt x="55" y="17"/>
                    <a:pt x="60" y="17"/>
                    <a:pt x="63" y="17"/>
                  </a:cubicBezTo>
                  <a:cubicBezTo>
                    <a:pt x="77" y="17"/>
                    <a:pt x="92" y="23"/>
                    <a:pt x="102" y="34"/>
                  </a:cubicBezTo>
                  <a:cubicBezTo>
                    <a:pt x="112" y="45"/>
                    <a:pt x="122" y="60"/>
                    <a:pt x="125" y="74"/>
                  </a:cubicBezTo>
                  <a:cubicBezTo>
                    <a:pt x="128" y="88"/>
                    <a:pt x="128" y="105"/>
                    <a:pt x="125" y="122"/>
                  </a:cubicBezTo>
                  <a:cubicBezTo>
                    <a:pt x="123" y="130"/>
                    <a:pt x="120" y="139"/>
                    <a:pt x="117" y="145"/>
                  </a:cubicBezTo>
                  <a:cubicBezTo>
                    <a:pt x="116" y="146"/>
                    <a:pt x="116" y="147"/>
                    <a:pt x="115" y="148"/>
                  </a:cubicBezTo>
                  <a:cubicBezTo>
                    <a:pt x="114" y="150"/>
                    <a:pt x="112" y="150"/>
                    <a:pt x="112" y="151"/>
                  </a:cubicBezTo>
                  <a:cubicBezTo>
                    <a:pt x="109" y="153"/>
                    <a:pt x="106" y="156"/>
                    <a:pt x="103" y="158"/>
                  </a:cubicBezTo>
                  <a:cubicBezTo>
                    <a:pt x="89" y="164"/>
                    <a:pt x="74" y="167"/>
                    <a:pt x="57" y="165"/>
                  </a:cubicBezTo>
                  <a:cubicBezTo>
                    <a:pt x="42" y="165"/>
                    <a:pt x="25" y="162"/>
                    <a:pt x="9" y="158"/>
                  </a:cubicBezTo>
                  <a:cubicBezTo>
                    <a:pt x="25" y="165"/>
                    <a:pt x="40" y="170"/>
                    <a:pt x="57" y="173"/>
                  </a:cubicBezTo>
                  <a:cubicBezTo>
                    <a:pt x="74" y="176"/>
                    <a:pt x="91" y="174"/>
                    <a:pt x="108" y="168"/>
                  </a:cubicBezTo>
                  <a:cubicBezTo>
                    <a:pt x="112" y="167"/>
                    <a:pt x="115" y="165"/>
                    <a:pt x="120" y="162"/>
                  </a:cubicBezTo>
                  <a:cubicBezTo>
                    <a:pt x="122" y="161"/>
                    <a:pt x="125" y="159"/>
                    <a:pt x="126" y="158"/>
                  </a:cubicBezTo>
                  <a:cubicBezTo>
                    <a:pt x="127" y="158"/>
                    <a:pt x="127" y="157"/>
                    <a:pt x="128" y="156"/>
                  </a:cubicBezTo>
                  <a:cubicBezTo>
                    <a:pt x="128" y="156"/>
                    <a:pt x="129" y="155"/>
                    <a:pt x="129" y="154"/>
                  </a:cubicBezTo>
                  <a:lnTo>
                    <a:pt x="129" y="153"/>
                  </a:lnTo>
                  <a:cubicBezTo>
                    <a:pt x="130" y="153"/>
                    <a:pt x="130" y="152"/>
                    <a:pt x="131" y="151"/>
                  </a:cubicBezTo>
                  <a:cubicBezTo>
                    <a:pt x="134" y="142"/>
                    <a:pt x="137" y="134"/>
                    <a:pt x="140" y="125"/>
                  </a:cubicBezTo>
                  <a:cubicBezTo>
                    <a:pt x="145" y="107"/>
                    <a:pt x="145" y="88"/>
                    <a:pt x="142" y="69"/>
                  </a:cubicBezTo>
                  <a:cubicBezTo>
                    <a:pt x="137" y="51"/>
                    <a:pt x="126" y="34"/>
                    <a:pt x="114" y="22"/>
                  </a:cubicBezTo>
                  <a:cubicBezTo>
                    <a:pt x="100" y="9"/>
                    <a:pt x="83" y="0"/>
                    <a:pt x="65" y="3"/>
                  </a:cubicBezTo>
                  <a:cubicBezTo>
                    <a:pt x="60" y="3"/>
                    <a:pt x="55" y="5"/>
                    <a:pt x="51" y="6"/>
                  </a:cubicBezTo>
                  <a:cubicBezTo>
                    <a:pt x="46" y="8"/>
                    <a:pt x="43" y="9"/>
                    <a:pt x="38" y="12"/>
                  </a:cubicBezTo>
                  <a:cubicBezTo>
                    <a:pt x="31" y="17"/>
                    <a:pt x="25" y="23"/>
                    <a:pt x="18" y="31"/>
                  </a:cubicBezTo>
                  <a:cubicBezTo>
                    <a:pt x="8" y="43"/>
                    <a:pt x="2" y="62"/>
                    <a:pt x="0" y="80"/>
                  </a:cubicBezTo>
                  <a:cubicBezTo>
                    <a:pt x="5" y="63"/>
                    <a:pt x="11" y="46"/>
                    <a:pt x="23" y="35"/>
                  </a:cubicBezTo>
                  <a:close/>
                </a:path>
              </a:pathLst>
            </a:custGeom>
            <a:solidFill>
              <a:srgbClr val="74b531"/>
            </a:solidFill>
            <a:ln w="0">
              <a:noFill/>
            </a:ln>
          </p:spPr>
          <p:style>
            <a:lnRef idx="0"/>
            <a:fillRef idx="0"/>
            <a:effectRef idx="0"/>
            <a:fontRef idx="minor"/>
          </p:style>
        </p:sp>
        <p:sp>
          <p:nvSpPr>
            <p:cNvPr id="111" name=""/>
            <p:cNvSpPr/>
            <p:nvPr/>
          </p:nvSpPr>
          <p:spPr>
            <a:xfrm>
              <a:off x="1482840" y="4967640"/>
              <a:ext cx="28080" cy="34560"/>
            </a:xfrm>
            <a:custGeom>
              <a:avLst/>
              <a:gdLst/>
              <a:ahLst/>
              <a:rect l="l" t="t" r="r" b="b"/>
              <a:pathLst>
                <a:path w="81" h="99">
                  <a:moveTo>
                    <a:pt x="0" y="49"/>
                  </a:moveTo>
                  <a:cubicBezTo>
                    <a:pt x="0" y="58"/>
                    <a:pt x="1" y="66"/>
                    <a:pt x="5"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5" y="24"/>
                  </a:cubicBezTo>
                  <a:cubicBezTo>
                    <a:pt x="2" y="32"/>
                    <a:pt x="0" y="40"/>
                    <a:pt x="0" y="49"/>
                  </a:cubicBezTo>
                  <a:close/>
                </a:path>
              </a:pathLst>
            </a:custGeom>
            <a:solidFill>
              <a:srgbClr val="74b531"/>
            </a:solidFill>
            <a:ln w="0">
              <a:noFill/>
            </a:ln>
          </p:spPr>
          <p:style>
            <a:lnRef idx="0"/>
            <a:fillRef idx="0"/>
            <a:effectRef idx="0"/>
            <a:fontRef idx="minor"/>
          </p:style>
        </p:sp>
        <p:sp>
          <p:nvSpPr>
            <p:cNvPr id="112" name=""/>
            <p:cNvSpPr/>
            <p:nvPr/>
          </p:nvSpPr>
          <p:spPr>
            <a:xfrm>
              <a:off x="1438200" y="5029920"/>
              <a:ext cx="28800" cy="23400"/>
            </a:xfrm>
            <a:custGeom>
              <a:avLst/>
              <a:gdLst/>
              <a:ahLst/>
              <a:rect l="l" t="t" r="r" b="b"/>
              <a:pathLst>
                <a:path w="83" h="68">
                  <a:moveTo>
                    <a:pt x="82" y="0"/>
                  </a:moveTo>
                  <a:cubicBezTo>
                    <a:pt x="55" y="0"/>
                    <a:pt x="27" y="0"/>
                    <a:pt x="0" y="0"/>
                  </a:cubicBezTo>
                  <a:cubicBezTo>
                    <a:pt x="0" y="22"/>
                    <a:pt x="0" y="45"/>
                    <a:pt x="0" y="67"/>
                  </a:cubicBezTo>
                  <a:cubicBezTo>
                    <a:pt x="27" y="67"/>
                    <a:pt x="55" y="67"/>
                    <a:pt x="82" y="67"/>
                  </a:cubicBezTo>
                  <a:cubicBezTo>
                    <a:pt x="82" y="45"/>
                    <a:pt x="82" y="22"/>
                    <a:pt x="82" y="0"/>
                  </a:cubicBezTo>
                  <a:close/>
                </a:path>
              </a:pathLst>
            </a:custGeom>
            <a:solidFill>
              <a:srgbClr val="74b531"/>
            </a:solidFill>
            <a:ln w="0">
              <a:noFill/>
            </a:ln>
          </p:spPr>
          <p:style>
            <a:lnRef idx="0"/>
            <a:fillRef idx="0"/>
            <a:effectRef idx="0"/>
            <a:fontRef idx="minor"/>
          </p:style>
        </p:sp>
        <p:sp>
          <p:nvSpPr>
            <p:cNvPr id="113" name=""/>
            <p:cNvSpPr/>
            <p:nvPr/>
          </p:nvSpPr>
          <p:spPr>
            <a:xfrm>
              <a:off x="1397880" y="5009400"/>
              <a:ext cx="110160" cy="38520"/>
            </a:xfrm>
            <a:custGeom>
              <a:avLst/>
              <a:gdLst/>
              <a:ahLst/>
              <a:rect l="l" t="t" r="r" b="b"/>
              <a:pathLst>
                <a:path w="309" h="111">
                  <a:moveTo>
                    <a:pt x="75" y="94"/>
                  </a:moveTo>
                  <a:cubicBezTo>
                    <a:pt x="91" y="92"/>
                    <a:pt x="106" y="88"/>
                    <a:pt x="119" y="81"/>
                  </a:cubicBezTo>
                  <a:cubicBezTo>
                    <a:pt x="131" y="73"/>
                    <a:pt x="140" y="63"/>
                    <a:pt x="142" y="52"/>
                  </a:cubicBezTo>
                  <a:cubicBezTo>
                    <a:pt x="145" y="35"/>
                    <a:pt x="149" y="17"/>
                    <a:pt x="152" y="0"/>
                  </a:cubicBezTo>
                  <a:cubicBezTo>
                    <a:pt x="156" y="17"/>
                    <a:pt x="159" y="35"/>
                    <a:pt x="163" y="52"/>
                  </a:cubicBezTo>
                  <a:cubicBezTo>
                    <a:pt x="166" y="64"/>
                    <a:pt x="173" y="73"/>
                    <a:pt x="186" y="81"/>
                  </a:cubicBezTo>
                  <a:cubicBezTo>
                    <a:pt x="198" y="88"/>
                    <a:pt x="214" y="94"/>
                    <a:pt x="229" y="94"/>
                  </a:cubicBezTo>
                  <a:cubicBezTo>
                    <a:pt x="246" y="94"/>
                    <a:pt x="262" y="92"/>
                    <a:pt x="275" y="84"/>
                  </a:cubicBezTo>
                  <a:cubicBezTo>
                    <a:pt x="289" y="78"/>
                    <a:pt x="302" y="67"/>
                    <a:pt x="308" y="54"/>
                  </a:cubicBezTo>
                  <a:cubicBezTo>
                    <a:pt x="306" y="69"/>
                    <a:pt x="297" y="83"/>
                    <a:pt x="283" y="92"/>
                  </a:cubicBezTo>
                  <a:cubicBezTo>
                    <a:pt x="269" y="101"/>
                    <a:pt x="249" y="107"/>
                    <a:pt x="231" y="109"/>
                  </a:cubicBezTo>
                  <a:cubicBezTo>
                    <a:pt x="211" y="110"/>
                    <a:pt x="192" y="106"/>
                    <a:pt x="175" y="97"/>
                  </a:cubicBezTo>
                  <a:cubicBezTo>
                    <a:pt x="166" y="92"/>
                    <a:pt x="160" y="86"/>
                    <a:pt x="154" y="78"/>
                  </a:cubicBezTo>
                  <a:cubicBezTo>
                    <a:pt x="148" y="86"/>
                    <a:pt x="140" y="92"/>
                    <a:pt x="132" y="97"/>
                  </a:cubicBezTo>
                  <a:cubicBezTo>
                    <a:pt x="115" y="106"/>
                    <a:pt x="95" y="110"/>
                    <a:pt x="77" y="109"/>
                  </a:cubicBezTo>
                  <a:cubicBezTo>
                    <a:pt x="59" y="109"/>
                    <a:pt x="39" y="103"/>
                    <a:pt x="25" y="92"/>
                  </a:cubicBezTo>
                  <a:cubicBezTo>
                    <a:pt x="11" y="83"/>
                    <a:pt x="0" y="67"/>
                    <a:pt x="0" y="54"/>
                  </a:cubicBezTo>
                  <a:cubicBezTo>
                    <a:pt x="3" y="66"/>
                    <a:pt x="15" y="77"/>
                    <a:pt x="29" y="84"/>
                  </a:cubicBezTo>
                  <a:cubicBezTo>
                    <a:pt x="43" y="90"/>
                    <a:pt x="60" y="94"/>
                    <a:pt x="75" y="94"/>
                  </a:cubicBezTo>
                  <a:close/>
                </a:path>
              </a:pathLst>
            </a:custGeom>
            <a:solidFill>
              <a:srgbClr val="74b531"/>
            </a:solidFill>
            <a:ln w="0">
              <a:noFill/>
            </a:ln>
          </p:spPr>
          <p:style>
            <a:lnRef idx="0"/>
            <a:fillRef idx="0"/>
            <a:effectRef idx="0"/>
            <a:fontRef idx="minor"/>
          </p:style>
        </p:sp>
        <p:sp>
          <p:nvSpPr>
            <p:cNvPr id="114" name=""/>
            <p:cNvSpPr/>
            <p:nvPr/>
          </p:nvSpPr>
          <p:spPr>
            <a:xfrm>
              <a:off x="1432080" y="5002200"/>
              <a:ext cx="41400" cy="19080"/>
            </a:xfrm>
            <a:custGeom>
              <a:avLst/>
              <a:gdLst/>
              <a:ahLst/>
              <a:rect l="l" t="t" r="r" b="b"/>
              <a:pathLst>
                <a:path w="127" h="56">
                  <a:moveTo>
                    <a:pt x="63" y="0"/>
                  </a:moveTo>
                  <a:cubicBezTo>
                    <a:pt x="74" y="0"/>
                    <a:pt x="106" y="0"/>
                    <a:pt x="118" y="9"/>
                  </a:cubicBezTo>
                  <a:cubicBezTo>
                    <a:pt x="126" y="15"/>
                    <a:pt x="120" y="30"/>
                    <a:pt x="100" y="44"/>
                  </a:cubicBezTo>
                  <a:cubicBezTo>
                    <a:pt x="86" y="54"/>
                    <a:pt x="74" y="55"/>
                    <a:pt x="64" y="55"/>
                  </a:cubicBezTo>
                  <a:cubicBezTo>
                    <a:pt x="54" y="55"/>
                    <a:pt x="41" y="52"/>
                    <a:pt x="29" y="44"/>
                  </a:cubicBezTo>
                  <a:cubicBezTo>
                    <a:pt x="4" y="30"/>
                    <a:pt x="0" y="15"/>
                    <a:pt x="8" y="9"/>
                  </a:cubicBezTo>
                  <a:cubicBezTo>
                    <a:pt x="18" y="0"/>
                    <a:pt x="52" y="0"/>
                    <a:pt x="63" y="0"/>
                  </a:cubicBezTo>
                  <a:close/>
                </a:path>
              </a:pathLst>
            </a:custGeom>
            <a:solidFill>
              <a:srgbClr val="74b531"/>
            </a:solidFill>
            <a:ln w="0">
              <a:noFill/>
            </a:ln>
          </p:spPr>
          <p:style>
            <a:lnRef idx="0"/>
            <a:fillRef idx="0"/>
            <a:effectRef idx="0"/>
            <a:fontRef idx="minor"/>
          </p:style>
        </p:sp>
      </p:grpSp>
      <p:sp>
        <p:nvSpPr>
          <p:cNvPr id="115" name=""/>
          <p:cNvSpPr/>
          <p:nvPr/>
        </p:nvSpPr>
        <p:spPr>
          <a:xfrm>
            <a:off x="6666840" y="4873680"/>
            <a:ext cx="150840" cy="228240"/>
          </a:xfrm>
          <a:custGeom>
            <a:avLst/>
            <a:gdLst/>
            <a:ahLst/>
            <a:rect l="l" t="t" r="r" b="b"/>
            <a:pathLst>
              <a:path w="433" h="662">
                <a:moveTo>
                  <a:pt x="240" y="560"/>
                </a:moveTo>
                <a:cubicBezTo>
                  <a:pt x="360" y="456"/>
                  <a:pt x="432" y="329"/>
                  <a:pt x="420" y="159"/>
                </a:cubicBezTo>
                <a:cubicBezTo>
                  <a:pt x="415" y="92"/>
                  <a:pt x="390" y="48"/>
                  <a:pt x="360" y="21"/>
                </a:cubicBezTo>
                <a:cubicBezTo>
                  <a:pt x="337" y="0"/>
                  <a:pt x="196" y="48"/>
                  <a:pt x="196" y="201"/>
                </a:cubicBezTo>
                <a:cubicBezTo>
                  <a:pt x="198" y="490"/>
                  <a:pt x="65" y="500"/>
                  <a:pt x="0" y="650"/>
                </a:cubicBezTo>
                <a:cubicBezTo>
                  <a:pt x="69" y="661"/>
                  <a:pt x="152" y="638"/>
                  <a:pt x="240" y="560"/>
                </a:cubicBezTo>
                <a:close/>
              </a:path>
            </a:pathLst>
          </a:custGeom>
          <a:solidFill>
            <a:srgbClr val="74b531"/>
          </a:solidFill>
          <a:ln w="0">
            <a:noFill/>
          </a:ln>
        </p:spPr>
        <p:style>
          <a:lnRef idx="0"/>
          <a:fillRef idx="0"/>
          <a:effectRef idx="0"/>
          <a:fontRef idx="minor"/>
        </p:style>
      </p:sp>
      <p:sp>
        <p:nvSpPr>
          <p:cNvPr id="116" name=""/>
          <p:cNvSpPr/>
          <p:nvPr/>
        </p:nvSpPr>
        <p:spPr>
          <a:xfrm>
            <a:off x="6652800" y="4866840"/>
            <a:ext cx="142920" cy="233280"/>
          </a:xfrm>
          <a:custGeom>
            <a:avLst/>
            <a:gdLst/>
            <a:ahLst/>
            <a:rect l="l" t="t" r="r" b="b"/>
            <a:pathLst>
              <a:path w="400" h="706">
                <a:moveTo>
                  <a:pt x="399" y="79"/>
                </a:moveTo>
                <a:cubicBezTo>
                  <a:pt x="323" y="0"/>
                  <a:pt x="187" y="132"/>
                  <a:pt x="187" y="252"/>
                </a:cubicBezTo>
                <a:cubicBezTo>
                  <a:pt x="187" y="542"/>
                  <a:pt x="67" y="568"/>
                  <a:pt x="0" y="698"/>
                </a:cubicBezTo>
                <a:cubicBezTo>
                  <a:pt x="12" y="701"/>
                  <a:pt x="11" y="705"/>
                  <a:pt x="37" y="705"/>
                </a:cubicBezTo>
                <a:cubicBezTo>
                  <a:pt x="122" y="637"/>
                  <a:pt x="249" y="508"/>
                  <a:pt x="249" y="286"/>
                </a:cubicBezTo>
                <a:cubicBezTo>
                  <a:pt x="249" y="148"/>
                  <a:pt x="318" y="90"/>
                  <a:pt x="399" y="79"/>
                </a:cubicBezTo>
                <a:close/>
              </a:path>
            </a:pathLst>
          </a:custGeom>
          <a:solidFill>
            <a:srgbClr val="74b531"/>
          </a:solidFill>
          <a:ln w="0">
            <a:noFill/>
          </a:ln>
        </p:spPr>
        <p:style>
          <a:lnRef idx="0"/>
          <a:fillRef idx="0"/>
          <a:effectRef idx="0"/>
          <a:fontRef idx="minor"/>
        </p:style>
      </p:sp>
      <p:sp>
        <p:nvSpPr>
          <p:cNvPr id="117" name=""/>
          <p:cNvSpPr/>
          <p:nvPr/>
        </p:nvSpPr>
        <p:spPr>
          <a:xfrm>
            <a:off x="6652800" y="4862520"/>
            <a:ext cx="134640" cy="234360"/>
          </a:xfrm>
          <a:custGeom>
            <a:avLst/>
            <a:gdLst/>
            <a:ahLst/>
            <a:rect l="l" t="t" r="r" b="b"/>
            <a:pathLst>
              <a:path w="377" h="690">
                <a:moveTo>
                  <a:pt x="376" y="53"/>
                </a:moveTo>
                <a:cubicBezTo>
                  <a:pt x="288" y="0"/>
                  <a:pt x="159" y="76"/>
                  <a:pt x="159" y="222"/>
                </a:cubicBezTo>
                <a:cubicBezTo>
                  <a:pt x="159" y="459"/>
                  <a:pt x="53" y="450"/>
                  <a:pt x="0" y="565"/>
                </a:cubicBezTo>
                <a:cubicBezTo>
                  <a:pt x="0" y="606"/>
                  <a:pt x="0" y="648"/>
                  <a:pt x="0" y="689"/>
                </a:cubicBezTo>
                <a:cubicBezTo>
                  <a:pt x="37" y="664"/>
                  <a:pt x="212" y="515"/>
                  <a:pt x="212" y="254"/>
                </a:cubicBezTo>
                <a:cubicBezTo>
                  <a:pt x="212" y="115"/>
                  <a:pt x="293" y="55"/>
                  <a:pt x="376" y="53"/>
                </a:cubicBezTo>
                <a:close/>
              </a:path>
            </a:pathLst>
          </a:custGeom>
          <a:solidFill>
            <a:srgbClr val="74b531"/>
          </a:solidFill>
          <a:ln w="0">
            <a:noFill/>
          </a:ln>
        </p:spPr>
        <p:style>
          <a:lnRef idx="0"/>
          <a:fillRef idx="0"/>
          <a:effectRef idx="0"/>
          <a:fontRef idx="minor"/>
        </p:style>
      </p:sp>
      <p:sp>
        <p:nvSpPr>
          <p:cNvPr id="118" name=""/>
          <p:cNvSpPr/>
          <p:nvPr/>
        </p:nvSpPr>
        <p:spPr>
          <a:xfrm>
            <a:off x="6320880" y="4901040"/>
            <a:ext cx="229320" cy="213480"/>
          </a:xfrm>
          <a:custGeom>
            <a:avLst/>
            <a:gdLst/>
            <a:ahLst/>
            <a:rect l="l" t="t" r="r" b="b"/>
            <a:pathLst>
              <a:path w="668" h="625">
                <a:moveTo>
                  <a:pt x="32" y="106"/>
                </a:moveTo>
                <a:cubicBezTo>
                  <a:pt x="0" y="37"/>
                  <a:pt x="168" y="0"/>
                  <a:pt x="226" y="27"/>
                </a:cubicBezTo>
                <a:cubicBezTo>
                  <a:pt x="226" y="66"/>
                  <a:pt x="226" y="104"/>
                  <a:pt x="226" y="143"/>
                </a:cubicBezTo>
                <a:cubicBezTo>
                  <a:pt x="161" y="130"/>
                  <a:pt x="55" y="154"/>
                  <a:pt x="32" y="106"/>
                </a:cubicBezTo>
                <a:moveTo>
                  <a:pt x="418" y="589"/>
                </a:moveTo>
                <a:cubicBezTo>
                  <a:pt x="418" y="555"/>
                  <a:pt x="531" y="487"/>
                  <a:pt x="667" y="487"/>
                </a:cubicBezTo>
                <a:cubicBezTo>
                  <a:pt x="667" y="529"/>
                  <a:pt x="667" y="571"/>
                  <a:pt x="667" y="613"/>
                </a:cubicBezTo>
                <a:cubicBezTo>
                  <a:pt x="584" y="605"/>
                  <a:pt x="418" y="624"/>
                  <a:pt x="418" y="589"/>
                </a:cubicBezTo>
                <a:close/>
              </a:path>
            </a:pathLst>
          </a:custGeom>
          <a:solidFill>
            <a:srgbClr val="74b531"/>
          </a:solidFill>
          <a:ln w="0">
            <a:noFill/>
          </a:ln>
        </p:spPr>
        <p:style>
          <a:lnRef idx="0"/>
          <a:fillRef idx="0"/>
          <a:effectRef idx="0"/>
          <a:fontRef idx="minor"/>
        </p:style>
      </p:sp>
      <p:sp>
        <p:nvSpPr>
          <p:cNvPr id="119" name=""/>
          <p:cNvSpPr/>
          <p:nvPr/>
        </p:nvSpPr>
        <p:spPr>
          <a:xfrm>
            <a:off x="6404760" y="4830480"/>
            <a:ext cx="266760" cy="312120"/>
          </a:xfrm>
          <a:custGeom>
            <a:avLst/>
            <a:gdLst/>
            <a:ahLst/>
            <a:rect l="l" t="t" r="r" b="b"/>
            <a:pathLst>
              <a:path w="863" h="993">
                <a:moveTo>
                  <a:pt x="813" y="446"/>
                </a:moveTo>
                <a:cubicBezTo>
                  <a:pt x="774" y="349"/>
                  <a:pt x="670" y="231"/>
                  <a:pt x="518" y="166"/>
                </a:cubicBezTo>
                <a:cubicBezTo>
                  <a:pt x="138" y="0"/>
                  <a:pt x="0" y="252"/>
                  <a:pt x="173" y="379"/>
                </a:cubicBezTo>
                <a:cubicBezTo>
                  <a:pt x="376" y="529"/>
                  <a:pt x="357" y="768"/>
                  <a:pt x="435" y="867"/>
                </a:cubicBezTo>
                <a:cubicBezTo>
                  <a:pt x="353" y="888"/>
                  <a:pt x="293" y="932"/>
                  <a:pt x="293" y="957"/>
                </a:cubicBezTo>
                <a:cubicBezTo>
                  <a:pt x="293" y="992"/>
                  <a:pt x="458" y="973"/>
                  <a:pt x="541" y="980"/>
                </a:cubicBezTo>
                <a:cubicBezTo>
                  <a:pt x="679" y="980"/>
                  <a:pt x="790" y="952"/>
                  <a:pt x="790" y="918"/>
                </a:cubicBezTo>
                <a:cubicBezTo>
                  <a:pt x="792" y="892"/>
                  <a:pt x="788" y="876"/>
                  <a:pt x="781" y="862"/>
                </a:cubicBezTo>
                <a:cubicBezTo>
                  <a:pt x="848" y="763"/>
                  <a:pt x="862" y="566"/>
                  <a:pt x="813" y="446"/>
                </a:cubicBezTo>
                <a:close/>
              </a:path>
            </a:pathLst>
          </a:custGeom>
          <a:solidFill>
            <a:srgbClr val="74b531"/>
          </a:solidFill>
          <a:ln w="0">
            <a:noFill/>
          </a:ln>
        </p:spPr>
        <p:style>
          <a:lnRef idx="0"/>
          <a:fillRef idx="0"/>
          <a:effectRef idx="0"/>
          <a:fontRef idx="minor"/>
        </p:style>
      </p:sp>
      <p:sp>
        <p:nvSpPr>
          <p:cNvPr id="120" name=""/>
          <p:cNvSpPr/>
          <p:nvPr/>
        </p:nvSpPr>
        <p:spPr>
          <a:xfrm>
            <a:off x="6508080" y="4936320"/>
            <a:ext cx="99360" cy="183240"/>
          </a:xfrm>
          <a:custGeom>
            <a:avLst/>
            <a:gdLst/>
            <a:ahLst/>
            <a:rect l="l" t="t" r="r" b="b"/>
            <a:pathLst>
              <a:path w="443" h="525">
                <a:moveTo>
                  <a:pt x="378" y="0"/>
                </a:moveTo>
                <a:cubicBezTo>
                  <a:pt x="258" y="10"/>
                  <a:pt x="150" y="120"/>
                  <a:pt x="150" y="257"/>
                </a:cubicBezTo>
                <a:cubicBezTo>
                  <a:pt x="152" y="379"/>
                  <a:pt x="228" y="441"/>
                  <a:pt x="203" y="450"/>
                </a:cubicBezTo>
                <a:cubicBezTo>
                  <a:pt x="0" y="522"/>
                  <a:pt x="230" y="469"/>
                  <a:pt x="391" y="510"/>
                </a:cubicBezTo>
                <a:cubicBezTo>
                  <a:pt x="442" y="524"/>
                  <a:pt x="283" y="347"/>
                  <a:pt x="283" y="206"/>
                </a:cubicBezTo>
                <a:cubicBezTo>
                  <a:pt x="283" y="120"/>
                  <a:pt x="320" y="47"/>
                  <a:pt x="378" y="0"/>
                </a:cubicBezTo>
                <a:close/>
              </a:path>
            </a:pathLst>
          </a:custGeom>
          <a:solidFill>
            <a:srgbClr val="74b531"/>
          </a:solidFill>
          <a:ln w="0">
            <a:noFill/>
          </a:ln>
        </p:spPr>
        <p:style>
          <a:lnRef idx="0"/>
          <a:fillRef idx="0"/>
          <a:effectRef idx="0"/>
          <a:fontRef idx="minor"/>
        </p:style>
      </p:sp>
      <p:sp>
        <p:nvSpPr>
          <p:cNvPr id="121" name=""/>
          <p:cNvSpPr/>
          <p:nvPr/>
        </p:nvSpPr>
        <p:spPr>
          <a:xfrm>
            <a:off x="6507000" y="4818960"/>
            <a:ext cx="179280" cy="281160"/>
          </a:xfrm>
          <a:custGeom>
            <a:avLst/>
            <a:gdLst/>
            <a:ahLst/>
            <a:rect l="l" t="t" r="r" b="b"/>
            <a:pathLst>
              <a:path w="568" h="784">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122" name=""/>
          <p:cNvSpPr/>
          <p:nvPr/>
        </p:nvSpPr>
        <p:spPr>
          <a:xfrm>
            <a:off x="6503400" y="4811400"/>
            <a:ext cx="196200" cy="289800"/>
          </a:xfrm>
          <a:custGeom>
            <a:avLst/>
            <a:gdLst/>
            <a:ahLst/>
            <a:rect l="l" t="t" r="r" b="b"/>
            <a:pathLst>
              <a:path w="551" h="808">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123" name=""/>
          <p:cNvSpPr/>
          <p:nvPr/>
        </p:nvSpPr>
        <p:spPr>
          <a:xfrm>
            <a:off x="6422760" y="4749120"/>
            <a:ext cx="46080" cy="48240"/>
          </a:xfrm>
          <a:custGeom>
            <a:avLst/>
            <a:gdLst/>
            <a:ahLst/>
            <a:rect l="l" t="t" r="r" b="b"/>
            <a:pathLst>
              <a:path w="137" h="137">
                <a:moveTo>
                  <a:pt x="7" y="136"/>
                </a:moveTo>
                <a:cubicBezTo>
                  <a:pt x="0" y="64"/>
                  <a:pt x="42" y="45"/>
                  <a:pt x="60" y="0"/>
                </a:cubicBezTo>
                <a:cubicBezTo>
                  <a:pt x="85" y="41"/>
                  <a:pt x="129" y="51"/>
                  <a:pt x="136" y="122"/>
                </a:cubicBezTo>
                <a:cubicBezTo>
                  <a:pt x="93" y="127"/>
                  <a:pt x="50" y="131"/>
                  <a:pt x="7" y="136"/>
                </a:cubicBezTo>
                <a:close/>
              </a:path>
            </a:pathLst>
          </a:custGeom>
          <a:solidFill>
            <a:srgbClr val="74b531"/>
          </a:solidFill>
          <a:ln w="0">
            <a:noFill/>
          </a:ln>
        </p:spPr>
        <p:style>
          <a:lnRef idx="0"/>
          <a:fillRef idx="0"/>
          <a:effectRef idx="0"/>
          <a:fontRef idx="minor"/>
        </p:style>
      </p:sp>
      <p:sp>
        <p:nvSpPr>
          <p:cNvPr id="124" name=""/>
          <p:cNvSpPr/>
          <p:nvPr/>
        </p:nvSpPr>
        <p:spPr>
          <a:xfrm>
            <a:off x="6351120" y="4745880"/>
            <a:ext cx="162000" cy="191880"/>
          </a:xfrm>
          <a:custGeom>
            <a:avLst/>
            <a:gdLst/>
            <a:ahLst/>
            <a:rect l="l" t="t" r="r" b="b"/>
            <a:pathLst>
              <a:path w="466" h="536">
                <a:moveTo>
                  <a:pt x="345" y="0"/>
                </a:moveTo>
                <a:cubicBezTo>
                  <a:pt x="318" y="41"/>
                  <a:pt x="271" y="50"/>
                  <a:pt x="262" y="122"/>
                </a:cubicBezTo>
                <a:cubicBezTo>
                  <a:pt x="138" y="127"/>
                  <a:pt x="0" y="295"/>
                  <a:pt x="11" y="429"/>
                </a:cubicBezTo>
                <a:cubicBezTo>
                  <a:pt x="13" y="466"/>
                  <a:pt x="112" y="535"/>
                  <a:pt x="236" y="535"/>
                </a:cubicBezTo>
                <a:cubicBezTo>
                  <a:pt x="361" y="535"/>
                  <a:pt x="462" y="424"/>
                  <a:pt x="462" y="288"/>
                </a:cubicBezTo>
                <a:cubicBezTo>
                  <a:pt x="465" y="207"/>
                  <a:pt x="439" y="163"/>
                  <a:pt x="395" y="143"/>
                </a:cubicBezTo>
                <a:cubicBezTo>
                  <a:pt x="402" y="71"/>
                  <a:pt x="362" y="48"/>
                  <a:pt x="345" y="0"/>
                </a:cubicBezTo>
                <a:close/>
              </a:path>
            </a:pathLst>
          </a:custGeom>
          <a:solidFill>
            <a:srgbClr val="74b531"/>
          </a:solidFill>
          <a:ln w="0">
            <a:noFill/>
          </a:ln>
        </p:spPr>
        <p:style>
          <a:lnRef idx="0"/>
          <a:fillRef idx="0"/>
          <a:effectRef idx="0"/>
          <a:fontRef idx="minor"/>
        </p:style>
      </p:sp>
      <p:sp>
        <p:nvSpPr>
          <p:cNvPr id="125" name=""/>
          <p:cNvSpPr/>
          <p:nvPr/>
        </p:nvSpPr>
        <p:spPr>
          <a:xfrm>
            <a:off x="6446520" y="4768920"/>
            <a:ext cx="35640" cy="69840"/>
          </a:xfrm>
          <a:custGeom>
            <a:avLst/>
            <a:gdLst/>
            <a:ahLst/>
            <a:rect l="l" t="t" r="r" b="b"/>
            <a:pathLst>
              <a:path w="114" h="204">
                <a:moveTo>
                  <a:pt x="49" y="194"/>
                </a:moveTo>
                <a:cubicBezTo>
                  <a:pt x="22" y="189"/>
                  <a:pt x="0" y="189"/>
                  <a:pt x="12" y="90"/>
                </a:cubicBezTo>
                <a:cubicBezTo>
                  <a:pt x="19" y="37"/>
                  <a:pt x="52" y="30"/>
                  <a:pt x="72" y="0"/>
                </a:cubicBezTo>
                <a:cubicBezTo>
                  <a:pt x="85" y="35"/>
                  <a:pt x="113" y="51"/>
                  <a:pt x="109" y="104"/>
                </a:cubicBezTo>
                <a:cubicBezTo>
                  <a:pt x="97" y="203"/>
                  <a:pt x="77" y="199"/>
                  <a:pt x="49" y="194"/>
                </a:cubicBezTo>
                <a:close/>
              </a:path>
            </a:pathLst>
          </a:custGeom>
          <a:solidFill>
            <a:srgbClr val="74b531"/>
          </a:solidFill>
          <a:ln w="0">
            <a:noFill/>
          </a:ln>
        </p:spPr>
        <p:style>
          <a:lnRef idx="0"/>
          <a:fillRef idx="0"/>
          <a:effectRef idx="0"/>
          <a:fontRef idx="minor"/>
        </p:style>
      </p:sp>
      <p:sp>
        <p:nvSpPr>
          <p:cNvPr id="126" name=""/>
          <p:cNvSpPr/>
          <p:nvPr/>
        </p:nvSpPr>
        <p:spPr>
          <a:xfrm>
            <a:off x="6388200" y="4827960"/>
            <a:ext cx="48240" cy="44280"/>
          </a:xfrm>
          <a:custGeom>
            <a:avLst/>
            <a:gdLst/>
            <a:ahLst/>
            <a:rect l="l" t="t" r="r" b="b"/>
            <a:pathLst>
              <a:path w="137" h="126">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127" name=""/>
          <p:cNvSpPr/>
          <p:nvPr/>
        </p:nvSpPr>
        <p:spPr>
          <a:xfrm>
            <a:off x="6395400" y="4838040"/>
            <a:ext cx="29160" cy="26640"/>
          </a:xfrm>
          <a:custGeom>
            <a:avLst/>
            <a:gdLst/>
            <a:ahLst/>
            <a:rect l="l" t="t" r="r" b="b"/>
            <a:pathLst>
              <a:path w="84" h="77">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128" name=""/>
          <p:cNvSpPr/>
          <p:nvPr/>
        </p:nvSpPr>
        <p:spPr>
          <a:xfrm>
            <a:off x="6381360" y="4843800"/>
            <a:ext cx="140760" cy="120240"/>
          </a:xfrm>
          <a:custGeom>
            <a:avLst/>
            <a:gdLst/>
            <a:ahLst/>
            <a:rect l="l" t="t" r="r" b="b"/>
            <a:pathLst>
              <a:path w="422" h="380">
                <a:moveTo>
                  <a:pt x="275" y="70"/>
                </a:moveTo>
                <a:cubicBezTo>
                  <a:pt x="219" y="0"/>
                  <a:pt x="218" y="86"/>
                  <a:pt x="189" y="93"/>
                </a:cubicBezTo>
                <a:cubicBezTo>
                  <a:pt x="198" y="96"/>
                  <a:pt x="206" y="99"/>
                  <a:pt x="215" y="102"/>
                </a:cubicBezTo>
                <a:cubicBezTo>
                  <a:pt x="200" y="109"/>
                  <a:pt x="184" y="116"/>
                  <a:pt x="169" y="123"/>
                </a:cubicBezTo>
                <a:cubicBezTo>
                  <a:pt x="173" y="127"/>
                  <a:pt x="176" y="131"/>
                  <a:pt x="180" y="134"/>
                </a:cubicBezTo>
                <a:cubicBezTo>
                  <a:pt x="172" y="134"/>
                  <a:pt x="165" y="134"/>
                  <a:pt x="157" y="134"/>
                </a:cubicBezTo>
                <a:cubicBezTo>
                  <a:pt x="162" y="138"/>
                  <a:pt x="166" y="142"/>
                  <a:pt x="171" y="146"/>
                </a:cubicBezTo>
                <a:cubicBezTo>
                  <a:pt x="168" y="149"/>
                  <a:pt x="165" y="151"/>
                  <a:pt x="162" y="153"/>
                </a:cubicBezTo>
                <a:cubicBezTo>
                  <a:pt x="146" y="143"/>
                  <a:pt x="129" y="139"/>
                  <a:pt x="111" y="139"/>
                </a:cubicBezTo>
                <a:cubicBezTo>
                  <a:pt x="51" y="139"/>
                  <a:pt x="0" y="192"/>
                  <a:pt x="0" y="259"/>
                </a:cubicBezTo>
                <a:cubicBezTo>
                  <a:pt x="0" y="326"/>
                  <a:pt x="49" y="379"/>
                  <a:pt x="111" y="379"/>
                </a:cubicBezTo>
                <a:cubicBezTo>
                  <a:pt x="171" y="379"/>
                  <a:pt x="222" y="326"/>
                  <a:pt x="222" y="259"/>
                </a:cubicBezTo>
                <a:cubicBezTo>
                  <a:pt x="222" y="257"/>
                  <a:pt x="222" y="255"/>
                  <a:pt x="222" y="252"/>
                </a:cubicBezTo>
                <a:cubicBezTo>
                  <a:pt x="236" y="256"/>
                  <a:pt x="249" y="260"/>
                  <a:pt x="263" y="263"/>
                </a:cubicBezTo>
                <a:cubicBezTo>
                  <a:pt x="260" y="253"/>
                  <a:pt x="257" y="242"/>
                  <a:pt x="254" y="231"/>
                </a:cubicBezTo>
                <a:cubicBezTo>
                  <a:pt x="270" y="231"/>
                  <a:pt x="286" y="231"/>
                  <a:pt x="302" y="231"/>
                </a:cubicBezTo>
                <a:cubicBezTo>
                  <a:pt x="295" y="225"/>
                  <a:pt x="288" y="219"/>
                  <a:pt x="282" y="213"/>
                </a:cubicBezTo>
                <a:cubicBezTo>
                  <a:pt x="305" y="196"/>
                  <a:pt x="328" y="178"/>
                  <a:pt x="351" y="160"/>
                </a:cubicBezTo>
                <a:cubicBezTo>
                  <a:pt x="337" y="160"/>
                  <a:pt x="323" y="160"/>
                  <a:pt x="309" y="160"/>
                </a:cubicBezTo>
                <a:cubicBezTo>
                  <a:pt x="330" y="147"/>
                  <a:pt x="352" y="134"/>
                  <a:pt x="374" y="120"/>
                </a:cubicBezTo>
                <a:cubicBezTo>
                  <a:pt x="359" y="120"/>
                  <a:pt x="344" y="120"/>
                  <a:pt x="329" y="120"/>
                </a:cubicBezTo>
                <a:cubicBezTo>
                  <a:pt x="354" y="118"/>
                  <a:pt x="421" y="66"/>
                  <a:pt x="379" y="81"/>
                </a:cubicBezTo>
                <a:cubicBezTo>
                  <a:pt x="337" y="95"/>
                  <a:pt x="309" y="74"/>
                  <a:pt x="275" y="70"/>
                </a:cubicBezTo>
                <a:close/>
              </a:path>
            </a:pathLst>
          </a:custGeom>
          <a:solidFill>
            <a:srgbClr val="74b531"/>
          </a:solidFill>
          <a:ln w="0">
            <a:noFill/>
          </a:ln>
        </p:spPr>
        <p:style>
          <a:lnRef idx="0"/>
          <a:fillRef idx="0"/>
          <a:effectRef idx="0"/>
          <a:fontRef idx="minor"/>
        </p:style>
      </p:sp>
      <p:sp>
        <p:nvSpPr>
          <p:cNvPr id="129" name=""/>
          <p:cNvSpPr/>
          <p:nvPr/>
        </p:nvSpPr>
        <p:spPr>
          <a:xfrm>
            <a:off x="6336000" y="4925160"/>
            <a:ext cx="180720" cy="91080"/>
          </a:xfrm>
          <a:custGeom>
            <a:avLst/>
            <a:gdLst/>
            <a:ahLst/>
            <a:rect l="l" t="t" r="r" b="b"/>
            <a:pathLst>
              <a:path w="535" h="423">
                <a:moveTo>
                  <a:pt x="225" y="184"/>
                </a:moveTo>
                <a:cubicBezTo>
                  <a:pt x="161" y="172"/>
                  <a:pt x="54" y="196"/>
                  <a:pt x="32" y="147"/>
                </a:cubicBezTo>
                <a:cubicBezTo>
                  <a:pt x="0" y="78"/>
                  <a:pt x="195" y="36"/>
                  <a:pt x="245" y="69"/>
                </a:cubicBezTo>
                <a:cubicBezTo>
                  <a:pt x="365" y="142"/>
                  <a:pt x="527" y="0"/>
                  <a:pt x="532" y="214"/>
                </a:cubicBezTo>
                <a:cubicBezTo>
                  <a:pt x="534" y="267"/>
                  <a:pt x="407" y="422"/>
                  <a:pt x="225" y="184"/>
                </a:cubicBezTo>
                <a:close/>
              </a:path>
            </a:pathLst>
          </a:custGeom>
          <a:solidFill>
            <a:srgbClr val="74b531"/>
          </a:solidFill>
          <a:ln w="0">
            <a:noFill/>
          </a:ln>
        </p:spPr>
        <p:style>
          <a:lnRef idx="0"/>
          <a:fillRef idx="0"/>
          <a:effectRef idx="0"/>
          <a:fontRef idx="minor"/>
        </p:style>
      </p:sp>
      <p:sp>
        <p:nvSpPr>
          <p:cNvPr id="130" name=""/>
          <p:cNvSpPr/>
          <p:nvPr/>
        </p:nvSpPr>
        <p:spPr>
          <a:xfrm>
            <a:off x="9180000" y="4140000"/>
            <a:ext cx="179280" cy="899280"/>
          </a:xfrm>
          <a:prstGeom prst="rect">
            <a:avLst/>
          </a:prstGeom>
          <a:solidFill>
            <a:srgbClr val="74b531"/>
          </a:solidFill>
          <a:ln w="18000">
            <a:noFill/>
          </a:ln>
        </p:spPr>
        <p:style>
          <a:lnRef idx="0"/>
          <a:fillRef idx="0"/>
          <a:effectRef idx="0"/>
          <a:fontRef idx="minor"/>
        </p:style>
      </p:sp>
      <p:sp>
        <p:nvSpPr>
          <p:cNvPr id="131" name=""/>
          <p:cNvSpPr/>
          <p:nvPr/>
        </p:nvSpPr>
        <p:spPr>
          <a:xfrm>
            <a:off x="8820000" y="4500000"/>
            <a:ext cx="899280" cy="269280"/>
          </a:xfrm>
          <a:custGeom>
            <a:avLst/>
            <a:gdLst/>
            <a:ahLst/>
            <a:rect l="l" t="t" r="r" b="b"/>
            <a:pathLst>
              <a:path w="2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2125" y="751"/>
                </a:lnTo>
                <a:lnTo>
                  <a:pt x="2126" y="751"/>
                </a:lnTo>
                <a:cubicBezTo>
                  <a:pt x="2191" y="751"/>
                  <a:pt x="2256" y="734"/>
                  <a:pt x="2313" y="701"/>
                </a:cubicBezTo>
                <a:cubicBezTo>
                  <a:pt x="2370" y="668"/>
                  <a:pt x="2418" y="620"/>
                  <a:pt x="2451" y="563"/>
                </a:cubicBezTo>
                <a:cubicBezTo>
                  <a:pt x="2484" y="506"/>
                  <a:pt x="2501" y="441"/>
                  <a:pt x="2501" y="376"/>
                </a:cubicBezTo>
                <a:lnTo>
                  <a:pt x="2501" y="375"/>
                </a:lnTo>
                <a:lnTo>
                  <a:pt x="2501" y="376"/>
                </a:lnTo>
                <a:lnTo>
                  <a:pt x="2501" y="376"/>
                </a:lnTo>
                <a:cubicBezTo>
                  <a:pt x="2501" y="310"/>
                  <a:pt x="2484" y="245"/>
                  <a:pt x="2451" y="188"/>
                </a:cubicBezTo>
                <a:cubicBezTo>
                  <a:pt x="2418" y="131"/>
                  <a:pt x="2370" y="83"/>
                  <a:pt x="2313" y="50"/>
                </a:cubicBezTo>
                <a:cubicBezTo>
                  <a:pt x="2256" y="17"/>
                  <a:pt x="2191" y="0"/>
                  <a:pt x="2126" y="0"/>
                </a:cubicBezTo>
                <a:lnTo>
                  <a:pt x="375" y="0"/>
                </a:lnTo>
              </a:path>
            </a:pathLst>
          </a:custGeom>
          <a:solidFill>
            <a:srgbClr val="74b531"/>
          </a:solidFill>
          <a:ln w="18000">
            <a:noFill/>
          </a:ln>
        </p:spPr>
        <p:style>
          <a:lnRef idx="0"/>
          <a:fillRef idx="0"/>
          <a:effectRef idx="0"/>
          <a:fontRef idx="minor"/>
        </p:style>
      </p:sp>
      <p:sp>
        <p:nvSpPr>
          <p:cNvPr id="132" name=""/>
          <p:cNvSpPr/>
          <p:nvPr/>
        </p:nvSpPr>
        <p:spPr>
          <a:xfrm>
            <a:off x="8910000" y="4320000"/>
            <a:ext cx="719280" cy="269280"/>
          </a:xfrm>
          <a:custGeom>
            <a:avLst/>
            <a:gdLst/>
            <a:ahLst/>
            <a:rect l="l" t="t"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133" name=""/>
          <p:cNvSpPr/>
          <p:nvPr/>
        </p:nvSpPr>
        <p:spPr>
          <a:xfrm>
            <a:off x="9000360" y="4140000"/>
            <a:ext cx="539280" cy="269280"/>
          </a:xfrm>
          <a:custGeom>
            <a:avLst/>
            <a:gdLst/>
            <a:ahLst/>
            <a:rect l="l" t="t"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134" name=""/>
          <p:cNvSpPr/>
          <p:nvPr/>
        </p:nvSpPr>
        <p:spPr>
          <a:xfrm>
            <a:off x="9090000" y="3960000"/>
            <a:ext cx="359280" cy="269280"/>
          </a:xfrm>
          <a:custGeom>
            <a:avLst/>
            <a:gdLst/>
            <a:ahLst/>
            <a:rect l="l" t="t"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sp>
        <p:nvSpPr>
          <p:cNvPr id="135" name=""/>
          <p:cNvSpPr/>
          <p:nvPr/>
        </p:nvSpPr>
        <p:spPr>
          <a:xfrm>
            <a:off x="8190360" y="4140000"/>
            <a:ext cx="179280" cy="899280"/>
          </a:xfrm>
          <a:prstGeom prst="rect">
            <a:avLst/>
          </a:prstGeom>
          <a:solidFill>
            <a:srgbClr val="74b531"/>
          </a:solidFill>
          <a:ln w="18000">
            <a:noFill/>
          </a:ln>
        </p:spPr>
        <p:style>
          <a:lnRef idx="0"/>
          <a:fillRef idx="0"/>
          <a:effectRef idx="0"/>
          <a:fontRef idx="minor"/>
        </p:style>
      </p:sp>
      <p:sp>
        <p:nvSpPr>
          <p:cNvPr id="136" name=""/>
          <p:cNvSpPr/>
          <p:nvPr/>
        </p:nvSpPr>
        <p:spPr>
          <a:xfrm>
            <a:off x="7920000" y="4410000"/>
            <a:ext cx="719280" cy="269280"/>
          </a:xfrm>
          <a:custGeom>
            <a:avLst/>
            <a:gdLst/>
            <a:ahLst/>
            <a:rect l="l" t="t"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137" name=""/>
          <p:cNvSpPr/>
          <p:nvPr/>
        </p:nvSpPr>
        <p:spPr>
          <a:xfrm>
            <a:off x="8010360" y="4230000"/>
            <a:ext cx="539280" cy="269280"/>
          </a:xfrm>
          <a:custGeom>
            <a:avLst/>
            <a:gdLst/>
            <a:ahLst/>
            <a:rect l="l" t="t"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138" name=""/>
          <p:cNvSpPr/>
          <p:nvPr/>
        </p:nvSpPr>
        <p:spPr>
          <a:xfrm>
            <a:off x="8100000" y="4050000"/>
            <a:ext cx="359280" cy="269280"/>
          </a:xfrm>
          <a:custGeom>
            <a:avLst/>
            <a:gdLst/>
            <a:ahLst/>
            <a:rect l="l" t="t"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grpSp>
        <p:nvGrpSpPr>
          <p:cNvPr id="139" name=""/>
          <p:cNvGrpSpPr/>
          <p:nvPr/>
        </p:nvGrpSpPr>
        <p:grpSpPr>
          <a:xfrm>
            <a:off x="8820000" y="3600000"/>
            <a:ext cx="359280" cy="269280"/>
            <a:chOff x="8820000" y="3600000"/>
            <a:chExt cx="359280" cy="269280"/>
          </a:xfrm>
        </p:grpSpPr>
        <p:sp>
          <p:nvSpPr>
            <p:cNvPr id="140" name=""/>
            <p:cNvSpPr/>
            <p:nvPr/>
          </p:nvSpPr>
          <p:spPr>
            <a:xfrm>
              <a:off x="8968680" y="3600000"/>
              <a:ext cx="86760" cy="155880"/>
            </a:xfrm>
            <a:custGeom>
              <a:avLst/>
              <a:gdLst/>
              <a:ahLst/>
              <a:rect l="l" t="t"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tyle>
            <a:lnRef idx="0"/>
            <a:fillRef idx="0"/>
            <a:effectRef idx="0"/>
            <a:fontRef idx="minor"/>
          </p:style>
        </p:sp>
        <p:sp>
          <p:nvSpPr>
            <p:cNvPr id="141" name=""/>
            <p:cNvSpPr/>
            <p:nvPr/>
          </p:nvSpPr>
          <p:spPr>
            <a:xfrm>
              <a:off x="8820000" y="3600000"/>
              <a:ext cx="325800" cy="269280"/>
            </a:xfrm>
            <a:custGeom>
              <a:avLst/>
              <a:gdLst/>
              <a:ahLst/>
              <a:rect l="l" t="t"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tyle>
            <a:lnRef idx="0"/>
            <a:fillRef idx="0"/>
            <a:effectRef idx="0"/>
            <a:fontRef idx="minor"/>
          </p:style>
        </p:sp>
        <p:sp>
          <p:nvSpPr>
            <p:cNvPr id="142" name=""/>
            <p:cNvSpPr/>
            <p:nvPr/>
          </p:nvSpPr>
          <p:spPr>
            <a:xfrm>
              <a:off x="9140400" y="3718800"/>
              <a:ext cx="38880" cy="26640"/>
            </a:xfrm>
            <a:custGeom>
              <a:avLst/>
              <a:gdLst/>
              <a:ahLst/>
              <a:rect l="l" t="t"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tyle>
            <a:lnRef idx="0"/>
            <a:fillRef idx="0"/>
            <a:effectRef idx="0"/>
            <a:fontRef idx="minor"/>
          </p:style>
        </p:sp>
        <p:sp>
          <p:nvSpPr>
            <p:cNvPr id="143" name=""/>
            <p:cNvSpPr/>
            <p:nvPr/>
          </p:nvSpPr>
          <p:spPr>
            <a:xfrm>
              <a:off x="9094680" y="3720960"/>
              <a:ext cx="20160" cy="19440"/>
            </a:xfrm>
            <a:custGeom>
              <a:avLst/>
              <a:gdLst/>
              <a:ahLst/>
              <a:rect l="l" t="t"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144" name=""/>
            <p:cNvSpPr/>
            <p:nvPr/>
          </p:nvSpPr>
          <p:spPr>
            <a:xfrm>
              <a:off x="8844480" y="3641760"/>
              <a:ext cx="49320" cy="19440"/>
            </a:xfrm>
            <a:custGeom>
              <a:avLst/>
              <a:gdLst/>
              <a:ahLst/>
              <a:rect l="l" t="t"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145" name=""/>
            <p:cNvSpPr/>
            <p:nvPr/>
          </p:nvSpPr>
          <p:spPr>
            <a:xfrm>
              <a:off x="8861400" y="3690720"/>
              <a:ext cx="56160" cy="10800"/>
            </a:xfrm>
            <a:custGeom>
              <a:avLst/>
              <a:gdLst/>
              <a:ahLst/>
              <a:rect l="l" t="t"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146" name=""/>
            <p:cNvSpPr/>
            <p:nvPr/>
          </p:nvSpPr>
          <p:spPr>
            <a:xfrm>
              <a:off x="8887320" y="3728520"/>
              <a:ext cx="50760" cy="6480"/>
            </a:xfrm>
            <a:custGeom>
              <a:avLst/>
              <a:gdLst/>
              <a:ahLst/>
              <a:rect l="l" t="t"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tyle>
            <a:lnRef idx="0"/>
            <a:fillRef idx="0"/>
            <a:effectRef idx="0"/>
            <a:fontRef idx="minor"/>
          </p:style>
        </p:sp>
        <p:sp>
          <p:nvSpPr>
            <p:cNvPr id="147" name=""/>
            <p:cNvSpPr/>
            <p:nvPr/>
          </p:nvSpPr>
          <p:spPr>
            <a:xfrm>
              <a:off x="8919000" y="3765240"/>
              <a:ext cx="46440" cy="6120"/>
            </a:xfrm>
            <a:custGeom>
              <a:avLst/>
              <a:gdLst/>
              <a:ahLst/>
              <a:rect l="l" t="t"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148" name=""/>
          <p:cNvGrpSpPr/>
          <p:nvPr/>
        </p:nvGrpSpPr>
        <p:grpSpPr>
          <a:xfrm>
            <a:off x="8460000" y="3780000"/>
            <a:ext cx="359280" cy="269280"/>
            <a:chOff x="8460000" y="3780000"/>
            <a:chExt cx="359280" cy="269280"/>
          </a:xfrm>
        </p:grpSpPr>
        <p:sp>
          <p:nvSpPr>
            <p:cNvPr id="149" name=""/>
            <p:cNvSpPr/>
            <p:nvPr/>
          </p:nvSpPr>
          <p:spPr>
            <a:xfrm>
              <a:off x="8608680" y="3780000"/>
              <a:ext cx="86760" cy="155880"/>
            </a:xfrm>
            <a:custGeom>
              <a:avLst/>
              <a:gdLst/>
              <a:ahLst/>
              <a:rect l="l" t="t"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tyle>
            <a:lnRef idx="0"/>
            <a:fillRef idx="0"/>
            <a:effectRef idx="0"/>
            <a:fontRef idx="minor"/>
          </p:style>
        </p:sp>
        <p:sp>
          <p:nvSpPr>
            <p:cNvPr id="150" name=""/>
            <p:cNvSpPr/>
            <p:nvPr/>
          </p:nvSpPr>
          <p:spPr>
            <a:xfrm>
              <a:off x="8460000" y="3780000"/>
              <a:ext cx="325800" cy="269280"/>
            </a:xfrm>
            <a:custGeom>
              <a:avLst/>
              <a:gdLst/>
              <a:ahLst/>
              <a:rect l="l" t="t"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tyle>
            <a:lnRef idx="0"/>
            <a:fillRef idx="0"/>
            <a:effectRef idx="0"/>
            <a:fontRef idx="minor"/>
          </p:style>
        </p:sp>
        <p:sp>
          <p:nvSpPr>
            <p:cNvPr id="151" name=""/>
            <p:cNvSpPr/>
            <p:nvPr/>
          </p:nvSpPr>
          <p:spPr>
            <a:xfrm>
              <a:off x="8780400" y="3898800"/>
              <a:ext cx="38880" cy="26640"/>
            </a:xfrm>
            <a:custGeom>
              <a:avLst/>
              <a:gdLst/>
              <a:ahLst/>
              <a:rect l="l" t="t"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tyle>
            <a:lnRef idx="0"/>
            <a:fillRef idx="0"/>
            <a:effectRef idx="0"/>
            <a:fontRef idx="minor"/>
          </p:style>
        </p:sp>
        <p:sp>
          <p:nvSpPr>
            <p:cNvPr id="152" name=""/>
            <p:cNvSpPr/>
            <p:nvPr/>
          </p:nvSpPr>
          <p:spPr>
            <a:xfrm>
              <a:off x="8734680" y="3900960"/>
              <a:ext cx="20160" cy="19440"/>
            </a:xfrm>
            <a:custGeom>
              <a:avLst/>
              <a:gdLst/>
              <a:ahLst/>
              <a:rect l="l" t="t"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153" name=""/>
            <p:cNvSpPr/>
            <p:nvPr/>
          </p:nvSpPr>
          <p:spPr>
            <a:xfrm>
              <a:off x="8484480" y="3821760"/>
              <a:ext cx="49320" cy="19440"/>
            </a:xfrm>
            <a:custGeom>
              <a:avLst/>
              <a:gdLst/>
              <a:ahLst/>
              <a:rect l="l" t="t"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154" name=""/>
            <p:cNvSpPr/>
            <p:nvPr/>
          </p:nvSpPr>
          <p:spPr>
            <a:xfrm>
              <a:off x="8501400" y="3870720"/>
              <a:ext cx="56160" cy="10800"/>
            </a:xfrm>
            <a:custGeom>
              <a:avLst/>
              <a:gdLst/>
              <a:ahLst/>
              <a:rect l="l" t="t"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155" name=""/>
            <p:cNvSpPr/>
            <p:nvPr/>
          </p:nvSpPr>
          <p:spPr>
            <a:xfrm>
              <a:off x="8527320" y="3908520"/>
              <a:ext cx="50760" cy="6480"/>
            </a:xfrm>
            <a:custGeom>
              <a:avLst/>
              <a:gdLst/>
              <a:ahLst/>
              <a:rect l="l" t="t"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tyle>
            <a:lnRef idx="0"/>
            <a:fillRef idx="0"/>
            <a:effectRef idx="0"/>
            <a:fontRef idx="minor"/>
          </p:style>
        </p:sp>
        <p:sp>
          <p:nvSpPr>
            <p:cNvPr id="156" name=""/>
            <p:cNvSpPr/>
            <p:nvPr/>
          </p:nvSpPr>
          <p:spPr>
            <a:xfrm>
              <a:off x="8559000" y="3945240"/>
              <a:ext cx="46440" cy="6120"/>
            </a:xfrm>
            <a:custGeom>
              <a:avLst/>
              <a:gdLst/>
              <a:ahLst/>
              <a:rect l="l" t="t"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157" name="PlaceHolder 1"/>
          <p:cNvSpPr>
            <a:spLocks noGrp="1"/>
          </p:cNvSpPr>
          <p:nvPr>
            <p:ph type="title"/>
          </p:nvPr>
        </p:nvSpPr>
        <p:spPr>
          <a:xfrm>
            <a:off x="540000" y="180000"/>
            <a:ext cx="8999280" cy="89928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58" name="PlaceHolder 2"/>
          <p:cNvSpPr>
            <a:spLocks noGrp="1"/>
          </p:cNvSpPr>
          <p:nvPr>
            <p:ph type="body"/>
          </p:nvPr>
        </p:nvSpPr>
        <p:spPr>
          <a:xfrm>
            <a:off x="540000" y="1260000"/>
            <a:ext cx="4391280" cy="3239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159" name="PlaceHolder 3"/>
          <p:cNvSpPr>
            <a:spLocks noGrp="1"/>
          </p:cNvSpPr>
          <p:nvPr>
            <p:ph type="body"/>
          </p:nvPr>
        </p:nvSpPr>
        <p:spPr>
          <a:xfrm>
            <a:off x="5151600" y="1260000"/>
            <a:ext cx="4391280" cy="3239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
          <p:cNvSpPr/>
          <p:nvPr/>
        </p:nvSpPr>
        <p:spPr>
          <a:xfrm>
            <a:off x="0" y="5040000"/>
            <a:ext cx="10079280" cy="629280"/>
          </a:xfrm>
          <a:prstGeom prst="rect">
            <a:avLst/>
          </a:prstGeom>
          <a:solidFill>
            <a:srgbClr val="9ecf6c"/>
          </a:solidFill>
          <a:ln w="18000">
            <a:noFill/>
          </a:ln>
        </p:spPr>
        <p:style>
          <a:lnRef idx="0"/>
          <a:fillRef idx="0"/>
          <a:effectRef idx="0"/>
          <a:fontRef idx="minor"/>
        </p:style>
      </p:sp>
      <p:grpSp>
        <p:nvGrpSpPr>
          <p:cNvPr id="197" name=""/>
          <p:cNvGrpSpPr/>
          <p:nvPr/>
        </p:nvGrpSpPr>
        <p:grpSpPr>
          <a:xfrm>
            <a:off x="9000000" y="4766400"/>
            <a:ext cx="496800" cy="396720"/>
            <a:chOff x="9000000" y="4766400"/>
            <a:chExt cx="496800" cy="396720"/>
          </a:xfrm>
        </p:grpSpPr>
        <p:sp>
          <p:nvSpPr>
            <p:cNvPr id="198" name=""/>
            <p:cNvSpPr/>
            <p:nvPr/>
          </p:nvSpPr>
          <p:spPr>
            <a:xfrm>
              <a:off x="9345960" y="4894200"/>
              <a:ext cx="150840" cy="228240"/>
            </a:xfrm>
            <a:custGeom>
              <a:avLst/>
              <a:gdLst/>
              <a:ahLst/>
              <a:rect l="l" t="t" r="r" b="b"/>
              <a:pathLst>
                <a:path w="433" h="662">
                  <a:moveTo>
                    <a:pt x="240" y="560"/>
                  </a:moveTo>
                  <a:cubicBezTo>
                    <a:pt x="360" y="456"/>
                    <a:pt x="432" y="329"/>
                    <a:pt x="420" y="159"/>
                  </a:cubicBezTo>
                  <a:cubicBezTo>
                    <a:pt x="415" y="92"/>
                    <a:pt x="390" y="48"/>
                    <a:pt x="360" y="21"/>
                  </a:cubicBezTo>
                  <a:cubicBezTo>
                    <a:pt x="337" y="0"/>
                    <a:pt x="196" y="48"/>
                    <a:pt x="196" y="201"/>
                  </a:cubicBezTo>
                  <a:cubicBezTo>
                    <a:pt x="198" y="490"/>
                    <a:pt x="65" y="500"/>
                    <a:pt x="0" y="650"/>
                  </a:cubicBezTo>
                  <a:cubicBezTo>
                    <a:pt x="69" y="661"/>
                    <a:pt x="152" y="638"/>
                    <a:pt x="240" y="560"/>
                  </a:cubicBezTo>
                  <a:close/>
                </a:path>
              </a:pathLst>
            </a:custGeom>
            <a:solidFill>
              <a:srgbClr val="74b531"/>
            </a:solidFill>
            <a:ln w="0">
              <a:noFill/>
            </a:ln>
          </p:spPr>
          <p:style>
            <a:lnRef idx="0"/>
            <a:fillRef idx="0"/>
            <a:effectRef idx="0"/>
            <a:fontRef idx="minor"/>
          </p:style>
        </p:sp>
        <p:sp>
          <p:nvSpPr>
            <p:cNvPr id="199" name=""/>
            <p:cNvSpPr/>
            <p:nvPr/>
          </p:nvSpPr>
          <p:spPr>
            <a:xfrm>
              <a:off x="9331920" y="4887360"/>
              <a:ext cx="142920" cy="233280"/>
            </a:xfrm>
            <a:custGeom>
              <a:avLst/>
              <a:gdLst/>
              <a:ahLst/>
              <a:rect l="l" t="t" r="r" b="b"/>
              <a:pathLst>
                <a:path w="400" h="706">
                  <a:moveTo>
                    <a:pt x="399" y="79"/>
                  </a:moveTo>
                  <a:cubicBezTo>
                    <a:pt x="323" y="0"/>
                    <a:pt x="187" y="132"/>
                    <a:pt x="187" y="252"/>
                  </a:cubicBezTo>
                  <a:cubicBezTo>
                    <a:pt x="187" y="542"/>
                    <a:pt x="67" y="568"/>
                    <a:pt x="0" y="698"/>
                  </a:cubicBezTo>
                  <a:cubicBezTo>
                    <a:pt x="12" y="701"/>
                    <a:pt x="11" y="705"/>
                    <a:pt x="37" y="705"/>
                  </a:cubicBezTo>
                  <a:cubicBezTo>
                    <a:pt x="122" y="637"/>
                    <a:pt x="249" y="508"/>
                    <a:pt x="249" y="286"/>
                  </a:cubicBezTo>
                  <a:cubicBezTo>
                    <a:pt x="249" y="148"/>
                    <a:pt x="318" y="90"/>
                    <a:pt x="399" y="79"/>
                  </a:cubicBezTo>
                  <a:close/>
                </a:path>
              </a:pathLst>
            </a:custGeom>
            <a:solidFill>
              <a:srgbClr val="74b531"/>
            </a:solidFill>
            <a:ln w="0">
              <a:noFill/>
            </a:ln>
          </p:spPr>
          <p:style>
            <a:lnRef idx="0"/>
            <a:fillRef idx="0"/>
            <a:effectRef idx="0"/>
            <a:fontRef idx="minor"/>
          </p:style>
        </p:sp>
        <p:sp>
          <p:nvSpPr>
            <p:cNvPr id="200" name=""/>
            <p:cNvSpPr/>
            <p:nvPr/>
          </p:nvSpPr>
          <p:spPr>
            <a:xfrm>
              <a:off x="9331920" y="4883040"/>
              <a:ext cx="134640" cy="234360"/>
            </a:xfrm>
            <a:custGeom>
              <a:avLst/>
              <a:gdLst/>
              <a:ahLst/>
              <a:rect l="l" t="t" r="r" b="b"/>
              <a:pathLst>
                <a:path w="377" h="690">
                  <a:moveTo>
                    <a:pt x="376" y="53"/>
                  </a:moveTo>
                  <a:cubicBezTo>
                    <a:pt x="288" y="0"/>
                    <a:pt x="159" y="76"/>
                    <a:pt x="159" y="222"/>
                  </a:cubicBezTo>
                  <a:cubicBezTo>
                    <a:pt x="159" y="459"/>
                    <a:pt x="53" y="450"/>
                    <a:pt x="0" y="565"/>
                  </a:cubicBezTo>
                  <a:cubicBezTo>
                    <a:pt x="0" y="606"/>
                    <a:pt x="0" y="648"/>
                    <a:pt x="0" y="689"/>
                  </a:cubicBezTo>
                  <a:cubicBezTo>
                    <a:pt x="37" y="664"/>
                    <a:pt x="212" y="515"/>
                    <a:pt x="212" y="254"/>
                  </a:cubicBezTo>
                  <a:cubicBezTo>
                    <a:pt x="212" y="115"/>
                    <a:pt x="293" y="55"/>
                    <a:pt x="376" y="53"/>
                  </a:cubicBezTo>
                  <a:close/>
                </a:path>
              </a:pathLst>
            </a:custGeom>
            <a:solidFill>
              <a:srgbClr val="74b531"/>
            </a:solidFill>
            <a:ln w="0">
              <a:noFill/>
            </a:ln>
          </p:spPr>
          <p:style>
            <a:lnRef idx="0"/>
            <a:fillRef idx="0"/>
            <a:effectRef idx="0"/>
            <a:fontRef idx="minor"/>
          </p:style>
        </p:sp>
        <p:sp>
          <p:nvSpPr>
            <p:cNvPr id="201" name=""/>
            <p:cNvSpPr/>
            <p:nvPr/>
          </p:nvSpPr>
          <p:spPr>
            <a:xfrm>
              <a:off x="9000000" y="4921560"/>
              <a:ext cx="229320" cy="213480"/>
            </a:xfrm>
            <a:custGeom>
              <a:avLst/>
              <a:gdLst/>
              <a:ahLst/>
              <a:rect l="l" t="t" r="r" b="b"/>
              <a:pathLst>
                <a:path w="668" h="625">
                  <a:moveTo>
                    <a:pt x="32" y="106"/>
                  </a:moveTo>
                  <a:cubicBezTo>
                    <a:pt x="0" y="37"/>
                    <a:pt x="168" y="0"/>
                    <a:pt x="226" y="27"/>
                  </a:cubicBezTo>
                  <a:cubicBezTo>
                    <a:pt x="226" y="66"/>
                    <a:pt x="226" y="104"/>
                    <a:pt x="226" y="143"/>
                  </a:cubicBezTo>
                  <a:cubicBezTo>
                    <a:pt x="161" y="130"/>
                    <a:pt x="55" y="154"/>
                    <a:pt x="32" y="106"/>
                  </a:cubicBezTo>
                  <a:moveTo>
                    <a:pt x="418" y="589"/>
                  </a:moveTo>
                  <a:cubicBezTo>
                    <a:pt x="418" y="555"/>
                    <a:pt x="531" y="487"/>
                    <a:pt x="667" y="487"/>
                  </a:cubicBezTo>
                  <a:cubicBezTo>
                    <a:pt x="667" y="529"/>
                    <a:pt x="667" y="571"/>
                    <a:pt x="667" y="613"/>
                  </a:cubicBezTo>
                  <a:cubicBezTo>
                    <a:pt x="584" y="605"/>
                    <a:pt x="418" y="624"/>
                    <a:pt x="418" y="589"/>
                  </a:cubicBezTo>
                  <a:close/>
                </a:path>
              </a:pathLst>
            </a:custGeom>
            <a:solidFill>
              <a:srgbClr val="74b531"/>
            </a:solidFill>
            <a:ln w="0">
              <a:noFill/>
            </a:ln>
          </p:spPr>
          <p:style>
            <a:lnRef idx="0"/>
            <a:fillRef idx="0"/>
            <a:effectRef idx="0"/>
            <a:fontRef idx="minor"/>
          </p:style>
        </p:sp>
        <p:sp>
          <p:nvSpPr>
            <p:cNvPr id="202" name=""/>
            <p:cNvSpPr/>
            <p:nvPr/>
          </p:nvSpPr>
          <p:spPr>
            <a:xfrm>
              <a:off x="9083880" y="4851000"/>
              <a:ext cx="266760" cy="312120"/>
            </a:xfrm>
            <a:custGeom>
              <a:avLst/>
              <a:gdLst/>
              <a:ahLst/>
              <a:rect l="l" t="t" r="r" b="b"/>
              <a:pathLst>
                <a:path w="863" h="993">
                  <a:moveTo>
                    <a:pt x="813" y="446"/>
                  </a:moveTo>
                  <a:cubicBezTo>
                    <a:pt x="774" y="349"/>
                    <a:pt x="670" y="231"/>
                    <a:pt x="518" y="166"/>
                  </a:cubicBezTo>
                  <a:cubicBezTo>
                    <a:pt x="138" y="0"/>
                    <a:pt x="0" y="252"/>
                    <a:pt x="173" y="379"/>
                  </a:cubicBezTo>
                  <a:cubicBezTo>
                    <a:pt x="376" y="529"/>
                    <a:pt x="357" y="768"/>
                    <a:pt x="435" y="867"/>
                  </a:cubicBezTo>
                  <a:cubicBezTo>
                    <a:pt x="353" y="888"/>
                    <a:pt x="293" y="932"/>
                    <a:pt x="293" y="957"/>
                  </a:cubicBezTo>
                  <a:cubicBezTo>
                    <a:pt x="293" y="992"/>
                    <a:pt x="458" y="973"/>
                    <a:pt x="541" y="980"/>
                  </a:cubicBezTo>
                  <a:cubicBezTo>
                    <a:pt x="679" y="980"/>
                    <a:pt x="790" y="952"/>
                    <a:pt x="790" y="918"/>
                  </a:cubicBezTo>
                  <a:cubicBezTo>
                    <a:pt x="792" y="892"/>
                    <a:pt x="788" y="876"/>
                    <a:pt x="781" y="862"/>
                  </a:cubicBezTo>
                  <a:cubicBezTo>
                    <a:pt x="848" y="763"/>
                    <a:pt x="862" y="566"/>
                    <a:pt x="813" y="446"/>
                  </a:cubicBezTo>
                  <a:close/>
                </a:path>
              </a:pathLst>
            </a:custGeom>
            <a:solidFill>
              <a:srgbClr val="74b531"/>
            </a:solidFill>
            <a:ln w="0">
              <a:noFill/>
            </a:ln>
          </p:spPr>
          <p:style>
            <a:lnRef idx="0"/>
            <a:fillRef idx="0"/>
            <a:effectRef idx="0"/>
            <a:fontRef idx="minor"/>
          </p:style>
        </p:sp>
        <p:sp>
          <p:nvSpPr>
            <p:cNvPr id="203" name=""/>
            <p:cNvSpPr/>
            <p:nvPr/>
          </p:nvSpPr>
          <p:spPr>
            <a:xfrm>
              <a:off x="9187200" y="4956840"/>
              <a:ext cx="99360" cy="183240"/>
            </a:xfrm>
            <a:custGeom>
              <a:avLst/>
              <a:gdLst/>
              <a:ahLst/>
              <a:rect l="l" t="t" r="r" b="b"/>
              <a:pathLst>
                <a:path w="443" h="525">
                  <a:moveTo>
                    <a:pt x="378" y="0"/>
                  </a:moveTo>
                  <a:cubicBezTo>
                    <a:pt x="258" y="10"/>
                    <a:pt x="150" y="120"/>
                    <a:pt x="150" y="257"/>
                  </a:cubicBezTo>
                  <a:cubicBezTo>
                    <a:pt x="152" y="379"/>
                    <a:pt x="228" y="441"/>
                    <a:pt x="203" y="450"/>
                  </a:cubicBezTo>
                  <a:cubicBezTo>
                    <a:pt x="0" y="522"/>
                    <a:pt x="230" y="469"/>
                    <a:pt x="391" y="510"/>
                  </a:cubicBezTo>
                  <a:cubicBezTo>
                    <a:pt x="442" y="524"/>
                    <a:pt x="283" y="347"/>
                    <a:pt x="283" y="206"/>
                  </a:cubicBezTo>
                  <a:cubicBezTo>
                    <a:pt x="283" y="120"/>
                    <a:pt x="320" y="47"/>
                    <a:pt x="378" y="0"/>
                  </a:cubicBezTo>
                  <a:close/>
                </a:path>
              </a:pathLst>
            </a:custGeom>
            <a:solidFill>
              <a:srgbClr val="74b531"/>
            </a:solidFill>
            <a:ln w="0">
              <a:noFill/>
            </a:ln>
          </p:spPr>
          <p:style>
            <a:lnRef idx="0"/>
            <a:fillRef idx="0"/>
            <a:effectRef idx="0"/>
            <a:fontRef idx="minor"/>
          </p:style>
        </p:sp>
        <p:sp>
          <p:nvSpPr>
            <p:cNvPr id="204" name=""/>
            <p:cNvSpPr/>
            <p:nvPr/>
          </p:nvSpPr>
          <p:spPr>
            <a:xfrm>
              <a:off x="9186120" y="4839480"/>
              <a:ext cx="179280" cy="281160"/>
            </a:xfrm>
            <a:custGeom>
              <a:avLst/>
              <a:gdLst/>
              <a:ahLst/>
              <a:rect l="l" t="t" r="r" b="b"/>
              <a:pathLst>
                <a:path w="568" h="784">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205" name=""/>
            <p:cNvSpPr/>
            <p:nvPr/>
          </p:nvSpPr>
          <p:spPr>
            <a:xfrm>
              <a:off x="9182520" y="4831920"/>
              <a:ext cx="196200" cy="289800"/>
            </a:xfrm>
            <a:custGeom>
              <a:avLst/>
              <a:gdLst/>
              <a:ahLst/>
              <a:rect l="l" t="t" r="r" b="b"/>
              <a:pathLst>
                <a:path w="551" h="808">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206" name=""/>
            <p:cNvSpPr/>
            <p:nvPr/>
          </p:nvSpPr>
          <p:spPr>
            <a:xfrm>
              <a:off x="9101880" y="4769640"/>
              <a:ext cx="46080" cy="48240"/>
            </a:xfrm>
            <a:custGeom>
              <a:avLst/>
              <a:gdLst/>
              <a:ahLst/>
              <a:rect l="l" t="t" r="r" b="b"/>
              <a:pathLst>
                <a:path w="137" h="137">
                  <a:moveTo>
                    <a:pt x="7" y="136"/>
                  </a:moveTo>
                  <a:cubicBezTo>
                    <a:pt x="0" y="64"/>
                    <a:pt x="42" y="45"/>
                    <a:pt x="60" y="0"/>
                  </a:cubicBezTo>
                  <a:cubicBezTo>
                    <a:pt x="85" y="41"/>
                    <a:pt x="129" y="51"/>
                    <a:pt x="136" y="122"/>
                  </a:cubicBezTo>
                  <a:cubicBezTo>
                    <a:pt x="93" y="127"/>
                    <a:pt x="50" y="131"/>
                    <a:pt x="7" y="136"/>
                  </a:cubicBezTo>
                  <a:close/>
                </a:path>
              </a:pathLst>
            </a:custGeom>
            <a:solidFill>
              <a:srgbClr val="74b531"/>
            </a:solidFill>
            <a:ln w="0">
              <a:noFill/>
            </a:ln>
          </p:spPr>
          <p:style>
            <a:lnRef idx="0"/>
            <a:fillRef idx="0"/>
            <a:effectRef idx="0"/>
            <a:fontRef idx="minor"/>
          </p:style>
        </p:sp>
        <p:sp>
          <p:nvSpPr>
            <p:cNvPr id="207" name=""/>
            <p:cNvSpPr/>
            <p:nvPr/>
          </p:nvSpPr>
          <p:spPr>
            <a:xfrm>
              <a:off x="9030240" y="4766400"/>
              <a:ext cx="162000" cy="191880"/>
            </a:xfrm>
            <a:custGeom>
              <a:avLst/>
              <a:gdLst/>
              <a:ahLst/>
              <a:rect l="l" t="t" r="r" b="b"/>
              <a:pathLst>
                <a:path w="466" h="536">
                  <a:moveTo>
                    <a:pt x="345" y="0"/>
                  </a:moveTo>
                  <a:cubicBezTo>
                    <a:pt x="318" y="41"/>
                    <a:pt x="271" y="50"/>
                    <a:pt x="262" y="122"/>
                  </a:cubicBezTo>
                  <a:cubicBezTo>
                    <a:pt x="138" y="127"/>
                    <a:pt x="0" y="295"/>
                    <a:pt x="11" y="429"/>
                  </a:cubicBezTo>
                  <a:cubicBezTo>
                    <a:pt x="13" y="466"/>
                    <a:pt x="112" y="535"/>
                    <a:pt x="236" y="535"/>
                  </a:cubicBezTo>
                  <a:cubicBezTo>
                    <a:pt x="361" y="535"/>
                    <a:pt x="462" y="424"/>
                    <a:pt x="462" y="288"/>
                  </a:cubicBezTo>
                  <a:cubicBezTo>
                    <a:pt x="465" y="207"/>
                    <a:pt x="439" y="163"/>
                    <a:pt x="395" y="143"/>
                  </a:cubicBezTo>
                  <a:cubicBezTo>
                    <a:pt x="402" y="71"/>
                    <a:pt x="362" y="48"/>
                    <a:pt x="345" y="0"/>
                  </a:cubicBezTo>
                  <a:close/>
                </a:path>
              </a:pathLst>
            </a:custGeom>
            <a:solidFill>
              <a:srgbClr val="74b531"/>
            </a:solidFill>
            <a:ln w="0">
              <a:noFill/>
            </a:ln>
          </p:spPr>
          <p:style>
            <a:lnRef idx="0"/>
            <a:fillRef idx="0"/>
            <a:effectRef idx="0"/>
            <a:fontRef idx="minor"/>
          </p:style>
        </p:sp>
        <p:sp>
          <p:nvSpPr>
            <p:cNvPr id="208" name=""/>
            <p:cNvSpPr/>
            <p:nvPr/>
          </p:nvSpPr>
          <p:spPr>
            <a:xfrm>
              <a:off x="9125640" y="4789440"/>
              <a:ext cx="35640" cy="69840"/>
            </a:xfrm>
            <a:custGeom>
              <a:avLst/>
              <a:gdLst/>
              <a:ahLst/>
              <a:rect l="l" t="t" r="r" b="b"/>
              <a:pathLst>
                <a:path w="114" h="204">
                  <a:moveTo>
                    <a:pt x="49" y="194"/>
                  </a:moveTo>
                  <a:cubicBezTo>
                    <a:pt x="22" y="189"/>
                    <a:pt x="0" y="189"/>
                    <a:pt x="12" y="90"/>
                  </a:cubicBezTo>
                  <a:cubicBezTo>
                    <a:pt x="19" y="37"/>
                    <a:pt x="52" y="30"/>
                    <a:pt x="72" y="0"/>
                  </a:cubicBezTo>
                  <a:cubicBezTo>
                    <a:pt x="85" y="35"/>
                    <a:pt x="113" y="51"/>
                    <a:pt x="109" y="104"/>
                  </a:cubicBezTo>
                  <a:cubicBezTo>
                    <a:pt x="97" y="203"/>
                    <a:pt x="77" y="199"/>
                    <a:pt x="49" y="194"/>
                  </a:cubicBezTo>
                  <a:close/>
                </a:path>
              </a:pathLst>
            </a:custGeom>
            <a:solidFill>
              <a:srgbClr val="74b531"/>
            </a:solidFill>
            <a:ln w="0">
              <a:noFill/>
            </a:ln>
          </p:spPr>
          <p:style>
            <a:lnRef idx="0"/>
            <a:fillRef idx="0"/>
            <a:effectRef idx="0"/>
            <a:fontRef idx="minor"/>
          </p:style>
        </p:sp>
        <p:sp>
          <p:nvSpPr>
            <p:cNvPr id="209" name=""/>
            <p:cNvSpPr/>
            <p:nvPr/>
          </p:nvSpPr>
          <p:spPr>
            <a:xfrm>
              <a:off x="9067320" y="4848480"/>
              <a:ext cx="48240" cy="44280"/>
            </a:xfrm>
            <a:custGeom>
              <a:avLst/>
              <a:gdLst/>
              <a:ahLst/>
              <a:rect l="l" t="t" r="r" b="b"/>
              <a:pathLst>
                <a:path w="137" h="126">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210" name=""/>
            <p:cNvSpPr/>
            <p:nvPr/>
          </p:nvSpPr>
          <p:spPr>
            <a:xfrm>
              <a:off x="9074520" y="4858560"/>
              <a:ext cx="29160" cy="26640"/>
            </a:xfrm>
            <a:custGeom>
              <a:avLst/>
              <a:gdLst/>
              <a:ahLst/>
              <a:rect l="l" t="t" r="r" b="b"/>
              <a:pathLst>
                <a:path w="84" h="77">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211" name=""/>
            <p:cNvSpPr/>
            <p:nvPr/>
          </p:nvSpPr>
          <p:spPr>
            <a:xfrm>
              <a:off x="9060480" y="4864320"/>
              <a:ext cx="140760" cy="120240"/>
            </a:xfrm>
            <a:custGeom>
              <a:avLst/>
              <a:gdLst/>
              <a:ahLst/>
              <a:rect l="l" t="t" r="r" b="b"/>
              <a:pathLst>
                <a:path w="422" h="380">
                  <a:moveTo>
                    <a:pt x="275" y="70"/>
                  </a:moveTo>
                  <a:cubicBezTo>
                    <a:pt x="219" y="0"/>
                    <a:pt x="218" y="86"/>
                    <a:pt x="189" y="93"/>
                  </a:cubicBezTo>
                  <a:cubicBezTo>
                    <a:pt x="198" y="96"/>
                    <a:pt x="206" y="99"/>
                    <a:pt x="215" y="102"/>
                  </a:cubicBezTo>
                  <a:cubicBezTo>
                    <a:pt x="200" y="109"/>
                    <a:pt x="184" y="116"/>
                    <a:pt x="169" y="123"/>
                  </a:cubicBezTo>
                  <a:cubicBezTo>
                    <a:pt x="173" y="127"/>
                    <a:pt x="176" y="131"/>
                    <a:pt x="180" y="134"/>
                  </a:cubicBezTo>
                  <a:cubicBezTo>
                    <a:pt x="172" y="134"/>
                    <a:pt x="165" y="134"/>
                    <a:pt x="157" y="134"/>
                  </a:cubicBezTo>
                  <a:cubicBezTo>
                    <a:pt x="162" y="138"/>
                    <a:pt x="166" y="142"/>
                    <a:pt x="171" y="146"/>
                  </a:cubicBezTo>
                  <a:cubicBezTo>
                    <a:pt x="168" y="149"/>
                    <a:pt x="165" y="151"/>
                    <a:pt x="162" y="153"/>
                  </a:cubicBezTo>
                  <a:cubicBezTo>
                    <a:pt x="146" y="143"/>
                    <a:pt x="129" y="139"/>
                    <a:pt x="111" y="139"/>
                  </a:cubicBezTo>
                  <a:cubicBezTo>
                    <a:pt x="51" y="139"/>
                    <a:pt x="0" y="192"/>
                    <a:pt x="0" y="259"/>
                  </a:cubicBezTo>
                  <a:cubicBezTo>
                    <a:pt x="0" y="326"/>
                    <a:pt x="49" y="379"/>
                    <a:pt x="111" y="379"/>
                  </a:cubicBezTo>
                  <a:cubicBezTo>
                    <a:pt x="171" y="379"/>
                    <a:pt x="222" y="326"/>
                    <a:pt x="222" y="259"/>
                  </a:cubicBezTo>
                  <a:cubicBezTo>
                    <a:pt x="222" y="257"/>
                    <a:pt x="222" y="255"/>
                    <a:pt x="222" y="252"/>
                  </a:cubicBezTo>
                  <a:cubicBezTo>
                    <a:pt x="236" y="256"/>
                    <a:pt x="249" y="260"/>
                    <a:pt x="263" y="263"/>
                  </a:cubicBezTo>
                  <a:cubicBezTo>
                    <a:pt x="260" y="253"/>
                    <a:pt x="257" y="242"/>
                    <a:pt x="254" y="231"/>
                  </a:cubicBezTo>
                  <a:cubicBezTo>
                    <a:pt x="270" y="231"/>
                    <a:pt x="286" y="231"/>
                    <a:pt x="302" y="231"/>
                  </a:cubicBezTo>
                  <a:cubicBezTo>
                    <a:pt x="295" y="225"/>
                    <a:pt x="288" y="219"/>
                    <a:pt x="282" y="213"/>
                  </a:cubicBezTo>
                  <a:cubicBezTo>
                    <a:pt x="305" y="196"/>
                    <a:pt x="328" y="178"/>
                    <a:pt x="351" y="160"/>
                  </a:cubicBezTo>
                  <a:cubicBezTo>
                    <a:pt x="337" y="160"/>
                    <a:pt x="323" y="160"/>
                    <a:pt x="309" y="160"/>
                  </a:cubicBezTo>
                  <a:cubicBezTo>
                    <a:pt x="330" y="147"/>
                    <a:pt x="352" y="134"/>
                    <a:pt x="374" y="120"/>
                  </a:cubicBezTo>
                  <a:cubicBezTo>
                    <a:pt x="359" y="120"/>
                    <a:pt x="344" y="120"/>
                    <a:pt x="329" y="120"/>
                  </a:cubicBezTo>
                  <a:cubicBezTo>
                    <a:pt x="354" y="118"/>
                    <a:pt x="421" y="66"/>
                    <a:pt x="379" y="81"/>
                  </a:cubicBezTo>
                  <a:cubicBezTo>
                    <a:pt x="337" y="95"/>
                    <a:pt x="309" y="74"/>
                    <a:pt x="275" y="70"/>
                  </a:cubicBezTo>
                  <a:close/>
                </a:path>
              </a:pathLst>
            </a:custGeom>
            <a:solidFill>
              <a:srgbClr val="74b531"/>
            </a:solidFill>
            <a:ln w="0">
              <a:noFill/>
            </a:ln>
          </p:spPr>
          <p:style>
            <a:lnRef idx="0"/>
            <a:fillRef idx="0"/>
            <a:effectRef idx="0"/>
            <a:fontRef idx="minor"/>
          </p:style>
        </p:sp>
        <p:sp>
          <p:nvSpPr>
            <p:cNvPr id="212" name=""/>
            <p:cNvSpPr/>
            <p:nvPr/>
          </p:nvSpPr>
          <p:spPr>
            <a:xfrm>
              <a:off x="9015120" y="4945680"/>
              <a:ext cx="180720" cy="91080"/>
            </a:xfrm>
            <a:custGeom>
              <a:avLst/>
              <a:gdLst/>
              <a:ahLst/>
              <a:rect l="l" t="t" r="r" b="b"/>
              <a:pathLst>
                <a:path w="535" h="423">
                  <a:moveTo>
                    <a:pt x="225" y="184"/>
                  </a:moveTo>
                  <a:cubicBezTo>
                    <a:pt x="161" y="172"/>
                    <a:pt x="54" y="196"/>
                    <a:pt x="32" y="147"/>
                  </a:cubicBezTo>
                  <a:cubicBezTo>
                    <a:pt x="0" y="78"/>
                    <a:pt x="195" y="36"/>
                    <a:pt x="245" y="69"/>
                  </a:cubicBezTo>
                  <a:cubicBezTo>
                    <a:pt x="365" y="142"/>
                    <a:pt x="527" y="0"/>
                    <a:pt x="532" y="214"/>
                  </a:cubicBezTo>
                  <a:cubicBezTo>
                    <a:pt x="534" y="267"/>
                    <a:pt x="407" y="422"/>
                    <a:pt x="225" y="184"/>
                  </a:cubicBezTo>
                  <a:close/>
                </a:path>
              </a:pathLst>
            </a:custGeom>
            <a:solidFill>
              <a:srgbClr val="74b531"/>
            </a:solidFill>
            <a:ln w="0">
              <a:noFill/>
            </a:ln>
          </p:spPr>
          <p:style>
            <a:lnRef idx="0"/>
            <a:fillRef idx="0"/>
            <a:effectRef idx="0"/>
            <a:fontRef idx="minor"/>
          </p:style>
        </p:sp>
      </p:grpSp>
      <p:grpSp>
        <p:nvGrpSpPr>
          <p:cNvPr id="213" name=""/>
          <p:cNvGrpSpPr/>
          <p:nvPr/>
        </p:nvGrpSpPr>
        <p:grpSpPr>
          <a:xfrm>
            <a:off x="8190000" y="4770000"/>
            <a:ext cx="449280" cy="539640"/>
            <a:chOff x="8190000" y="4770000"/>
            <a:chExt cx="449280" cy="539640"/>
          </a:xfrm>
        </p:grpSpPr>
        <p:sp>
          <p:nvSpPr>
            <p:cNvPr id="214" name=""/>
            <p:cNvSpPr/>
            <p:nvPr/>
          </p:nvSpPr>
          <p:spPr>
            <a:xfrm>
              <a:off x="8190000" y="5139720"/>
              <a:ext cx="77760" cy="78480"/>
            </a:xfrm>
            <a:custGeom>
              <a:avLst/>
              <a:gdLst/>
              <a:ahLst/>
              <a:rect l="l" t="t" r="r" b="b"/>
              <a:pathLst>
                <a:path w="219" h="221">
                  <a:moveTo>
                    <a:pt x="0" y="110"/>
                  </a:moveTo>
                  <a:cubicBezTo>
                    <a:pt x="0" y="129"/>
                    <a:pt x="5" y="149"/>
                    <a:pt x="14" y="165"/>
                  </a:cubicBezTo>
                  <a:cubicBezTo>
                    <a:pt x="24" y="182"/>
                    <a:pt x="38" y="196"/>
                    <a:pt x="55" y="205"/>
                  </a:cubicBezTo>
                  <a:cubicBezTo>
                    <a:pt x="71" y="215"/>
                    <a:pt x="90" y="220"/>
                    <a:pt x="109" y="220"/>
                  </a:cubicBezTo>
                  <a:cubicBezTo>
                    <a:pt x="129" y="220"/>
                    <a:pt x="147" y="215"/>
                    <a:pt x="164" y="205"/>
                  </a:cubicBezTo>
                  <a:cubicBezTo>
                    <a:pt x="181" y="196"/>
                    <a:pt x="194" y="182"/>
                    <a:pt x="203" y="165"/>
                  </a:cubicBezTo>
                  <a:cubicBezTo>
                    <a:pt x="213" y="149"/>
                    <a:pt x="218" y="129"/>
                    <a:pt x="218" y="110"/>
                  </a:cubicBezTo>
                  <a:cubicBezTo>
                    <a:pt x="218" y="91"/>
                    <a:pt x="214" y="72"/>
                    <a:pt x="203" y="55"/>
                  </a:cubicBezTo>
                  <a:cubicBezTo>
                    <a:pt x="194" y="39"/>
                    <a:pt x="181" y="25"/>
                    <a:pt x="164" y="15"/>
                  </a:cubicBezTo>
                  <a:cubicBezTo>
                    <a:pt x="147" y="5"/>
                    <a:pt x="128" y="0"/>
                    <a:pt x="109" y="0"/>
                  </a:cubicBezTo>
                  <a:cubicBezTo>
                    <a:pt x="90" y="0"/>
                    <a:pt x="71" y="5"/>
                    <a:pt x="55" y="15"/>
                  </a:cubicBezTo>
                  <a:cubicBezTo>
                    <a:pt x="38" y="25"/>
                    <a:pt x="24" y="39"/>
                    <a:pt x="14" y="55"/>
                  </a:cubicBezTo>
                  <a:cubicBezTo>
                    <a:pt x="5" y="72"/>
                    <a:pt x="0" y="91"/>
                    <a:pt x="0" y="110"/>
                  </a:cubicBezTo>
                  <a:close/>
                </a:path>
              </a:pathLst>
            </a:custGeom>
            <a:solidFill>
              <a:srgbClr val="74b531"/>
            </a:solidFill>
            <a:ln w="0">
              <a:noFill/>
            </a:ln>
          </p:spPr>
          <p:style>
            <a:lnRef idx="0"/>
            <a:fillRef idx="0"/>
            <a:effectRef idx="0"/>
            <a:fontRef idx="minor"/>
          </p:style>
        </p:sp>
        <p:sp>
          <p:nvSpPr>
            <p:cNvPr id="215" name=""/>
            <p:cNvSpPr/>
            <p:nvPr/>
          </p:nvSpPr>
          <p:spPr>
            <a:xfrm>
              <a:off x="8218440" y="5131080"/>
              <a:ext cx="135720" cy="156600"/>
            </a:xfrm>
            <a:custGeom>
              <a:avLst/>
              <a:gdLst/>
              <a:ahLst/>
              <a:rect l="l" t="t" r="r" b="b"/>
              <a:pathLst>
                <a:path w="474" h="463">
                  <a:moveTo>
                    <a:pt x="83" y="367"/>
                  </a:moveTo>
                  <a:cubicBezTo>
                    <a:pt x="0" y="85"/>
                    <a:pt x="174" y="122"/>
                    <a:pt x="219" y="0"/>
                  </a:cubicBezTo>
                  <a:cubicBezTo>
                    <a:pt x="284" y="29"/>
                    <a:pt x="349" y="58"/>
                    <a:pt x="413" y="87"/>
                  </a:cubicBezTo>
                  <a:cubicBezTo>
                    <a:pt x="413" y="85"/>
                    <a:pt x="473" y="357"/>
                    <a:pt x="415" y="417"/>
                  </a:cubicBezTo>
                  <a:cubicBezTo>
                    <a:pt x="372" y="462"/>
                    <a:pt x="100" y="424"/>
                    <a:pt x="83" y="367"/>
                  </a:cubicBezTo>
                  <a:close/>
                </a:path>
              </a:pathLst>
            </a:custGeom>
            <a:solidFill>
              <a:srgbClr val="74b531"/>
            </a:solidFill>
            <a:ln w="0">
              <a:noFill/>
            </a:ln>
          </p:spPr>
          <p:style>
            <a:lnRef idx="0"/>
            <a:fillRef idx="0"/>
            <a:effectRef idx="0"/>
            <a:fontRef idx="minor"/>
          </p:style>
        </p:sp>
        <p:sp>
          <p:nvSpPr>
            <p:cNvPr id="216" name=""/>
            <p:cNvSpPr/>
            <p:nvPr/>
          </p:nvSpPr>
          <p:spPr>
            <a:xfrm>
              <a:off x="8264520" y="5218560"/>
              <a:ext cx="79920" cy="37440"/>
            </a:xfrm>
            <a:custGeom>
              <a:avLst/>
              <a:gdLst/>
              <a:ahLst/>
              <a:rect l="l" t="t" r="r" b="b"/>
              <a:pathLst>
                <a:path w="225" h="111">
                  <a:moveTo>
                    <a:pt x="194" y="56"/>
                  </a:moveTo>
                  <a:cubicBezTo>
                    <a:pt x="178" y="41"/>
                    <a:pt x="158" y="25"/>
                    <a:pt x="136" y="18"/>
                  </a:cubicBezTo>
                  <a:cubicBezTo>
                    <a:pt x="93" y="0"/>
                    <a:pt x="43" y="0"/>
                    <a:pt x="0" y="15"/>
                  </a:cubicBezTo>
                  <a:cubicBezTo>
                    <a:pt x="46" y="15"/>
                    <a:pt x="88" y="18"/>
                    <a:pt x="128" y="36"/>
                  </a:cubicBezTo>
                  <a:cubicBezTo>
                    <a:pt x="148" y="42"/>
                    <a:pt x="166" y="53"/>
                    <a:pt x="183" y="65"/>
                  </a:cubicBezTo>
                  <a:cubicBezTo>
                    <a:pt x="196" y="77"/>
                    <a:pt x="213" y="93"/>
                    <a:pt x="224" y="110"/>
                  </a:cubicBezTo>
                  <a:cubicBezTo>
                    <a:pt x="221" y="91"/>
                    <a:pt x="211" y="71"/>
                    <a:pt x="194" y="56"/>
                  </a:cubicBezTo>
                  <a:close/>
                </a:path>
              </a:pathLst>
            </a:custGeom>
            <a:solidFill>
              <a:srgbClr val="74b531"/>
            </a:solidFill>
            <a:ln w="0">
              <a:noFill/>
            </a:ln>
          </p:spPr>
          <p:style>
            <a:lnRef idx="0"/>
            <a:fillRef idx="0"/>
            <a:effectRef idx="0"/>
            <a:fontRef idx="minor"/>
          </p:style>
        </p:sp>
        <p:sp>
          <p:nvSpPr>
            <p:cNvPr id="217" name=""/>
            <p:cNvSpPr/>
            <p:nvPr/>
          </p:nvSpPr>
          <p:spPr>
            <a:xfrm>
              <a:off x="8328600" y="5118480"/>
              <a:ext cx="115200" cy="190800"/>
            </a:xfrm>
            <a:custGeom>
              <a:avLst/>
              <a:gdLst/>
              <a:ahLst/>
              <a:rect l="l" t="t" r="r" b="b"/>
              <a:pathLst>
                <a:path w="358" h="545">
                  <a:moveTo>
                    <a:pt x="65" y="500"/>
                  </a:moveTo>
                  <a:cubicBezTo>
                    <a:pt x="0" y="437"/>
                    <a:pt x="2" y="160"/>
                    <a:pt x="0" y="22"/>
                  </a:cubicBezTo>
                  <a:cubicBezTo>
                    <a:pt x="93" y="14"/>
                    <a:pt x="186" y="7"/>
                    <a:pt x="279" y="0"/>
                  </a:cubicBezTo>
                  <a:cubicBezTo>
                    <a:pt x="281" y="0"/>
                    <a:pt x="357" y="440"/>
                    <a:pt x="303" y="500"/>
                  </a:cubicBezTo>
                  <a:cubicBezTo>
                    <a:pt x="262" y="544"/>
                    <a:pt x="112" y="542"/>
                    <a:pt x="65" y="500"/>
                  </a:cubicBezTo>
                  <a:close/>
                </a:path>
              </a:pathLst>
            </a:custGeom>
            <a:solidFill>
              <a:srgbClr val="74b531"/>
            </a:solidFill>
            <a:ln w="0">
              <a:noFill/>
            </a:ln>
          </p:spPr>
          <p:style>
            <a:lnRef idx="0"/>
            <a:fillRef idx="0"/>
            <a:effectRef idx="0"/>
            <a:fontRef idx="minor"/>
          </p:style>
        </p:sp>
        <p:sp>
          <p:nvSpPr>
            <p:cNvPr id="218" name=""/>
            <p:cNvSpPr/>
            <p:nvPr/>
          </p:nvSpPr>
          <p:spPr>
            <a:xfrm>
              <a:off x="8430120" y="5118480"/>
              <a:ext cx="115920" cy="191160"/>
            </a:xfrm>
            <a:custGeom>
              <a:avLst/>
              <a:gdLst/>
              <a:ahLst/>
              <a:rect l="l" t="t" r="r" b="b"/>
              <a:pathLst>
                <a:path w="359" h="546">
                  <a:moveTo>
                    <a:pt x="292" y="500"/>
                  </a:moveTo>
                  <a:cubicBezTo>
                    <a:pt x="358" y="437"/>
                    <a:pt x="355" y="160"/>
                    <a:pt x="358" y="22"/>
                  </a:cubicBezTo>
                  <a:cubicBezTo>
                    <a:pt x="265" y="14"/>
                    <a:pt x="172" y="7"/>
                    <a:pt x="79" y="0"/>
                  </a:cubicBezTo>
                  <a:cubicBezTo>
                    <a:pt x="71" y="167"/>
                    <a:pt x="0" y="440"/>
                    <a:pt x="55" y="500"/>
                  </a:cubicBezTo>
                  <a:cubicBezTo>
                    <a:pt x="96" y="545"/>
                    <a:pt x="246" y="542"/>
                    <a:pt x="292" y="500"/>
                  </a:cubicBezTo>
                  <a:close/>
                </a:path>
              </a:pathLst>
            </a:custGeom>
            <a:solidFill>
              <a:srgbClr val="74b531"/>
            </a:solidFill>
            <a:ln w="0">
              <a:noFill/>
            </a:ln>
          </p:spPr>
          <p:style>
            <a:lnRef idx="0"/>
            <a:fillRef idx="0"/>
            <a:effectRef idx="0"/>
            <a:fontRef idx="minor"/>
          </p:style>
        </p:sp>
        <p:sp>
          <p:nvSpPr>
            <p:cNvPr id="219" name=""/>
            <p:cNvSpPr/>
            <p:nvPr/>
          </p:nvSpPr>
          <p:spPr>
            <a:xfrm>
              <a:off x="8433720" y="5220720"/>
              <a:ext cx="7200" cy="77040"/>
            </a:xfrm>
            <a:custGeom>
              <a:avLst/>
              <a:gdLst/>
              <a:ahLst/>
              <a:rect l="l" t="t" r="r" b="b"/>
              <a:pathLst>
                <a:path w="23" h="217">
                  <a:moveTo>
                    <a:pt x="22" y="108"/>
                  </a:moveTo>
                  <a:cubicBezTo>
                    <a:pt x="22" y="73"/>
                    <a:pt x="19" y="35"/>
                    <a:pt x="10" y="0"/>
                  </a:cubicBezTo>
                  <a:cubicBezTo>
                    <a:pt x="2" y="35"/>
                    <a:pt x="0" y="73"/>
                    <a:pt x="0" y="108"/>
                  </a:cubicBezTo>
                  <a:cubicBezTo>
                    <a:pt x="2" y="145"/>
                    <a:pt x="2" y="180"/>
                    <a:pt x="10" y="216"/>
                  </a:cubicBezTo>
                  <a:cubicBezTo>
                    <a:pt x="19" y="180"/>
                    <a:pt x="22" y="143"/>
                    <a:pt x="22" y="108"/>
                  </a:cubicBezTo>
                  <a:close/>
                </a:path>
              </a:pathLst>
            </a:custGeom>
            <a:solidFill>
              <a:srgbClr val="74b531"/>
            </a:solidFill>
            <a:ln w="0">
              <a:noFill/>
            </a:ln>
          </p:spPr>
          <p:style>
            <a:lnRef idx="0"/>
            <a:fillRef idx="0"/>
            <a:effectRef idx="0"/>
            <a:fontRef idx="minor"/>
          </p:style>
        </p:sp>
        <p:sp>
          <p:nvSpPr>
            <p:cNvPr id="220" name=""/>
            <p:cNvSpPr/>
            <p:nvPr/>
          </p:nvSpPr>
          <p:spPr>
            <a:xfrm>
              <a:off x="8349120" y="5110920"/>
              <a:ext cx="176040" cy="156240"/>
            </a:xfrm>
            <a:custGeom>
              <a:avLst/>
              <a:gdLst/>
              <a:ahLst/>
              <a:rect l="l" t="t" r="r" b="b"/>
              <a:pathLst>
                <a:path w="492" h="437">
                  <a:moveTo>
                    <a:pt x="246" y="436"/>
                  </a:moveTo>
                  <a:cubicBezTo>
                    <a:pt x="328" y="359"/>
                    <a:pt x="491" y="318"/>
                    <a:pt x="491" y="205"/>
                  </a:cubicBezTo>
                  <a:cubicBezTo>
                    <a:pt x="491" y="93"/>
                    <a:pt x="383" y="0"/>
                    <a:pt x="246" y="0"/>
                  </a:cubicBezTo>
                  <a:cubicBezTo>
                    <a:pt x="109" y="0"/>
                    <a:pt x="0" y="93"/>
                    <a:pt x="0" y="205"/>
                  </a:cubicBezTo>
                  <a:cubicBezTo>
                    <a:pt x="0" y="318"/>
                    <a:pt x="164" y="359"/>
                    <a:pt x="246" y="436"/>
                  </a:cubicBezTo>
                  <a:close/>
                </a:path>
              </a:pathLst>
            </a:custGeom>
            <a:solidFill>
              <a:srgbClr val="74b531"/>
            </a:solidFill>
            <a:ln w="0">
              <a:noFill/>
            </a:ln>
          </p:spPr>
          <p:style>
            <a:lnRef idx="0"/>
            <a:fillRef idx="0"/>
            <a:effectRef idx="0"/>
            <a:fontRef idx="minor"/>
          </p:style>
        </p:sp>
        <p:sp>
          <p:nvSpPr>
            <p:cNvPr id="221" name=""/>
            <p:cNvSpPr/>
            <p:nvPr/>
          </p:nvSpPr>
          <p:spPr>
            <a:xfrm>
              <a:off x="8235720" y="4770000"/>
              <a:ext cx="132480" cy="236160"/>
            </a:xfrm>
            <a:custGeom>
              <a:avLst/>
              <a:gdLst/>
              <a:ahLst/>
              <a:rect l="l" t="t" r="r" b="b"/>
              <a:pathLst>
                <a:path w="413" h="666">
                  <a:moveTo>
                    <a:pt x="379" y="295"/>
                  </a:moveTo>
                  <a:cubicBezTo>
                    <a:pt x="393" y="557"/>
                    <a:pt x="401" y="518"/>
                    <a:pt x="412" y="630"/>
                  </a:cubicBezTo>
                  <a:cubicBezTo>
                    <a:pt x="361" y="642"/>
                    <a:pt x="310" y="653"/>
                    <a:pt x="259" y="665"/>
                  </a:cubicBezTo>
                  <a:cubicBezTo>
                    <a:pt x="196" y="565"/>
                    <a:pt x="267" y="640"/>
                    <a:pt x="71" y="365"/>
                  </a:cubicBezTo>
                  <a:cubicBezTo>
                    <a:pt x="0" y="262"/>
                    <a:pt x="76" y="22"/>
                    <a:pt x="120" y="7"/>
                  </a:cubicBezTo>
                  <a:cubicBezTo>
                    <a:pt x="148" y="0"/>
                    <a:pt x="374" y="159"/>
                    <a:pt x="379" y="295"/>
                  </a:cubicBezTo>
                  <a:close/>
                </a:path>
              </a:pathLst>
            </a:custGeom>
            <a:solidFill>
              <a:srgbClr val="74b531"/>
            </a:solidFill>
            <a:ln w="0">
              <a:noFill/>
            </a:ln>
          </p:spPr>
          <p:style>
            <a:lnRef idx="0"/>
            <a:fillRef idx="0"/>
            <a:effectRef idx="0"/>
            <a:fontRef idx="minor"/>
          </p:style>
        </p:sp>
        <p:sp>
          <p:nvSpPr>
            <p:cNvPr id="222" name=""/>
            <p:cNvSpPr/>
            <p:nvPr/>
          </p:nvSpPr>
          <p:spPr>
            <a:xfrm>
              <a:off x="8261280" y="4817520"/>
              <a:ext cx="95760" cy="186480"/>
            </a:xfrm>
            <a:custGeom>
              <a:avLst/>
              <a:gdLst/>
              <a:ahLst/>
              <a:rect l="l" t="t" r="r" b="b"/>
              <a:pathLst>
                <a:path w="288" h="528">
                  <a:moveTo>
                    <a:pt x="219" y="178"/>
                  </a:moveTo>
                  <a:cubicBezTo>
                    <a:pt x="271" y="433"/>
                    <a:pt x="265" y="396"/>
                    <a:pt x="287" y="506"/>
                  </a:cubicBezTo>
                  <a:cubicBezTo>
                    <a:pt x="254" y="513"/>
                    <a:pt x="220" y="520"/>
                    <a:pt x="186" y="527"/>
                  </a:cubicBezTo>
                  <a:cubicBezTo>
                    <a:pt x="137" y="424"/>
                    <a:pt x="186" y="510"/>
                    <a:pt x="39" y="217"/>
                  </a:cubicBezTo>
                  <a:cubicBezTo>
                    <a:pt x="0" y="143"/>
                    <a:pt x="23" y="21"/>
                    <a:pt x="63" y="8"/>
                  </a:cubicBezTo>
                  <a:cubicBezTo>
                    <a:pt x="91" y="0"/>
                    <a:pt x="198" y="73"/>
                    <a:pt x="219" y="178"/>
                  </a:cubicBezTo>
                  <a:close/>
                </a:path>
              </a:pathLst>
            </a:custGeom>
            <a:solidFill>
              <a:srgbClr val="74b531"/>
            </a:solidFill>
            <a:ln w="0">
              <a:noFill/>
            </a:ln>
          </p:spPr>
          <p:style>
            <a:lnRef idx="0"/>
            <a:fillRef idx="0"/>
            <a:effectRef idx="0"/>
            <a:fontRef idx="minor"/>
          </p:style>
        </p:sp>
        <p:sp>
          <p:nvSpPr>
            <p:cNvPr id="223" name=""/>
            <p:cNvSpPr/>
            <p:nvPr/>
          </p:nvSpPr>
          <p:spPr>
            <a:xfrm>
              <a:off x="8506080" y="4770000"/>
              <a:ext cx="133200" cy="236160"/>
            </a:xfrm>
            <a:custGeom>
              <a:avLst/>
              <a:gdLst/>
              <a:ahLst/>
              <a:rect l="l" t="t" r="r" b="b"/>
              <a:pathLst>
                <a:path w="416" h="666">
                  <a:moveTo>
                    <a:pt x="33" y="295"/>
                  </a:moveTo>
                  <a:cubicBezTo>
                    <a:pt x="20" y="557"/>
                    <a:pt x="11" y="518"/>
                    <a:pt x="0" y="630"/>
                  </a:cubicBezTo>
                  <a:cubicBezTo>
                    <a:pt x="51" y="642"/>
                    <a:pt x="103" y="653"/>
                    <a:pt x="154" y="665"/>
                  </a:cubicBezTo>
                  <a:cubicBezTo>
                    <a:pt x="216" y="565"/>
                    <a:pt x="146" y="640"/>
                    <a:pt x="342" y="365"/>
                  </a:cubicBezTo>
                  <a:cubicBezTo>
                    <a:pt x="415" y="262"/>
                    <a:pt x="337" y="22"/>
                    <a:pt x="292" y="7"/>
                  </a:cubicBezTo>
                  <a:cubicBezTo>
                    <a:pt x="265" y="0"/>
                    <a:pt x="38" y="159"/>
                    <a:pt x="33" y="295"/>
                  </a:cubicBezTo>
                  <a:close/>
                </a:path>
              </a:pathLst>
            </a:custGeom>
            <a:solidFill>
              <a:srgbClr val="74b531"/>
            </a:solidFill>
            <a:ln w="0">
              <a:noFill/>
            </a:ln>
          </p:spPr>
          <p:style>
            <a:lnRef idx="0"/>
            <a:fillRef idx="0"/>
            <a:effectRef idx="0"/>
            <a:fontRef idx="minor"/>
          </p:style>
        </p:sp>
        <p:sp>
          <p:nvSpPr>
            <p:cNvPr id="224" name=""/>
            <p:cNvSpPr/>
            <p:nvPr/>
          </p:nvSpPr>
          <p:spPr>
            <a:xfrm>
              <a:off x="8517240" y="4817520"/>
              <a:ext cx="95760" cy="187560"/>
            </a:xfrm>
            <a:custGeom>
              <a:avLst/>
              <a:gdLst/>
              <a:ahLst/>
              <a:rect l="l" t="t" r="r" b="b"/>
              <a:pathLst>
                <a:path w="287" h="531">
                  <a:moveTo>
                    <a:pt x="68" y="178"/>
                  </a:moveTo>
                  <a:cubicBezTo>
                    <a:pt x="15" y="433"/>
                    <a:pt x="23" y="396"/>
                    <a:pt x="0" y="506"/>
                  </a:cubicBezTo>
                  <a:cubicBezTo>
                    <a:pt x="33" y="514"/>
                    <a:pt x="65" y="522"/>
                    <a:pt x="98" y="530"/>
                  </a:cubicBezTo>
                  <a:cubicBezTo>
                    <a:pt x="148" y="427"/>
                    <a:pt x="98" y="512"/>
                    <a:pt x="248" y="220"/>
                  </a:cubicBezTo>
                  <a:cubicBezTo>
                    <a:pt x="286" y="143"/>
                    <a:pt x="267" y="21"/>
                    <a:pt x="223" y="8"/>
                  </a:cubicBezTo>
                  <a:cubicBezTo>
                    <a:pt x="196" y="0"/>
                    <a:pt x="90" y="73"/>
                    <a:pt x="68" y="178"/>
                  </a:cubicBezTo>
                  <a:close/>
                </a:path>
              </a:pathLst>
            </a:custGeom>
            <a:solidFill>
              <a:srgbClr val="74b531"/>
            </a:solidFill>
            <a:ln w="0">
              <a:noFill/>
            </a:ln>
          </p:spPr>
          <p:style>
            <a:lnRef idx="0"/>
            <a:fillRef idx="0"/>
            <a:effectRef idx="0"/>
            <a:fontRef idx="minor"/>
          </p:style>
        </p:sp>
        <p:sp>
          <p:nvSpPr>
            <p:cNvPr id="225" name=""/>
            <p:cNvSpPr/>
            <p:nvPr/>
          </p:nvSpPr>
          <p:spPr>
            <a:xfrm>
              <a:off x="8257680" y="4914000"/>
              <a:ext cx="359280" cy="288000"/>
            </a:xfrm>
            <a:custGeom>
              <a:avLst/>
              <a:gdLst/>
              <a:ahLst/>
              <a:rect l="l" t="t" r="r" b="b"/>
              <a:pathLst>
                <a:path w="1218" h="803">
                  <a:moveTo>
                    <a:pt x="608" y="0"/>
                  </a:moveTo>
                  <a:cubicBezTo>
                    <a:pt x="332" y="0"/>
                    <a:pt x="207" y="108"/>
                    <a:pt x="207" y="258"/>
                  </a:cubicBezTo>
                  <a:cubicBezTo>
                    <a:pt x="207" y="383"/>
                    <a:pt x="0" y="568"/>
                    <a:pt x="185" y="690"/>
                  </a:cubicBezTo>
                  <a:cubicBezTo>
                    <a:pt x="275" y="751"/>
                    <a:pt x="428" y="802"/>
                    <a:pt x="608" y="802"/>
                  </a:cubicBezTo>
                  <a:cubicBezTo>
                    <a:pt x="788" y="802"/>
                    <a:pt x="941" y="751"/>
                    <a:pt x="1031" y="690"/>
                  </a:cubicBezTo>
                  <a:cubicBezTo>
                    <a:pt x="1217" y="565"/>
                    <a:pt x="1010" y="383"/>
                    <a:pt x="1010" y="258"/>
                  </a:cubicBezTo>
                  <a:cubicBezTo>
                    <a:pt x="1010" y="108"/>
                    <a:pt x="887" y="0"/>
                    <a:pt x="608" y="0"/>
                  </a:cubicBezTo>
                  <a:close/>
                </a:path>
              </a:pathLst>
            </a:custGeom>
            <a:solidFill>
              <a:srgbClr val="74b531"/>
            </a:solidFill>
            <a:ln w="0">
              <a:noFill/>
            </a:ln>
          </p:spPr>
          <p:style>
            <a:lnRef idx="0"/>
            <a:fillRef idx="0"/>
            <a:effectRef idx="0"/>
            <a:fontRef idx="minor"/>
          </p:style>
        </p:sp>
        <p:sp>
          <p:nvSpPr>
            <p:cNvPr id="226" name=""/>
            <p:cNvSpPr/>
            <p:nvPr/>
          </p:nvSpPr>
          <p:spPr>
            <a:xfrm>
              <a:off x="8281080" y="4953600"/>
              <a:ext cx="314640" cy="238680"/>
            </a:xfrm>
            <a:custGeom>
              <a:avLst/>
              <a:gdLst/>
              <a:ahLst/>
              <a:rect l="l" t="t" r="r" b="b"/>
              <a:pathLst>
                <a:path w="957" h="673">
                  <a:moveTo>
                    <a:pt x="440" y="29"/>
                  </a:moveTo>
                  <a:cubicBezTo>
                    <a:pt x="464" y="0"/>
                    <a:pt x="486" y="0"/>
                    <a:pt x="511" y="29"/>
                  </a:cubicBezTo>
                  <a:cubicBezTo>
                    <a:pt x="568" y="97"/>
                    <a:pt x="659" y="242"/>
                    <a:pt x="664" y="362"/>
                  </a:cubicBezTo>
                  <a:cubicBezTo>
                    <a:pt x="767" y="349"/>
                    <a:pt x="885" y="354"/>
                    <a:pt x="909" y="404"/>
                  </a:cubicBezTo>
                  <a:cubicBezTo>
                    <a:pt x="956" y="504"/>
                    <a:pt x="737" y="672"/>
                    <a:pt x="478" y="672"/>
                  </a:cubicBezTo>
                  <a:cubicBezTo>
                    <a:pt x="216" y="672"/>
                    <a:pt x="0" y="504"/>
                    <a:pt x="46" y="404"/>
                  </a:cubicBezTo>
                  <a:cubicBezTo>
                    <a:pt x="66" y="354"/>
                    <a:pt x="186" y="349"/>
                    <a:pt x="287" y="362"/>
                  </a:cubicBezTo>
                  <a:cubicBezTo>
                    <a:pt x="292" y="242"/>
                    <a:pt x="382" y="97"/>
                    <a:pt x="440" y="29"/>
                  </a:cubicBezTo>
                  <a:close/>
                </a:path>
              </a:pathLst>
            </a:custGeom>
            <a:solidFill>
              <a:srgbClr val="74b531"/>
            </a:solidFill>
            <a:ln w="0">
              <a:noFill/>
            </a:ln>
          </p:spPr>
          <p:style>
            <a:lnRef idx="0"/>
            <a:fillRef idx="0"/>
            <a:effectRef idx="0"/>
            <a:fontRef idx="minor"/>
          </p:style>
        </p:sp>
        <p:sp>
          <p:nvSpPr>
            <p:cNvPr id="227" name=""/>
            <p:cNvSpPr/>
            <p:nvPr/>
          </p:nvSpPr>
          <p:spPr>
            <a:xfrm>
              <a:off x="8363160" y="5124600"/>
              <a:ext cx="147600" cy="48960"/>
            </a:xfrm>
            <a:custGeom>
              <a:avLst/>
              <a:gdLst/>
              <a:ahLst/>
              <a:rect l="l" t="t" r="r" b="b"/>
              <a:pathLst>
                <a:path w="438" h="139">
                  <a:moveTo>
                    <a:pt x="95" y="50"/>
                  </a:moveTo>
                  <a:cubicBezTo>
                    <a:pt x="125" y="53"/>
                    <a:pt x="158" y="45"/>
                    <a:pt x="183" y="30"/>
                  </a:cubicBezTo>
                  <a:cubicBezTo>
                    <a:pt x="196" y="23"/>
                    <a:pt x="208" y="12"/>
                    <a:pt x="218" y="0"/>
                  </a:cubicBezTo>
                  <a:cubicBezTo>
                    <a:pt x="226" y="12"/>
                    <a:pt x="240" y="23"/>
                    <a:pt x="254" y="30"/>
                  </a:cubicBezTo>
                  <a:cubicBezTo>
                    <a:pt x="281" y="45"/>
                    <a:pt x="311" y="53"/>
                    <a:pt x="341" y="50"/>
                  </a:cubicBezTo>
                  <a:cubicBezTo>
                    <a:pt x="371" y="50"/>
                    <a:pt x="402" y="40"/>
                    <a:pt x="423" y="23"/>
                  </a:cubicBezTo>
                  <a:cubicBezTo>
                    <a:pt x="437" y="12"/>
                    <a:pt x="365" y="138"/>
                    <a:pt x="218" y="138"/>
                  </a:cubicBezTo>
                  <a:cubicBezTo>
                    <a:pt x="71" y="138"/>
                    <a:pt x="0" y="12"/>
                    <a:pt x="14" y="23"/>
                  </a:cubicBezTo>
                  <a:cubicBezTo>
                    <a:pt x="35" y="38"/>
                    <a:pt x="65" y="47"/>
                    <a:pt x="95" y="50"/>
                  </a:cubicBezTo>
                  <a:close/>
                </a:path>
              </a:pathLst>
            </a:custGeom>
            <a:solidFill>
              <a:srgbClr val="74b531"/>
            </a:solidFill>
            <a:ln w="0">
              <a:noFill/>
            </a:ln>
          </p:spPr>
          <p:style>
            <a:lnRef idx="0"/>
            <a:fillRef idx="0"/>
            <a:effectRef idx="0"/>
            <a:fontRef idx="minor"/>
          </p:style>
        </p:sp>
        <p:sp>
          <p:nvSpPr>
            <p:cNvPr id="228" name=""/>
            <p:cNvSpPr/>
            <p:nvPr/>
          </p:nvSpPr>
          <p:spPr>
            <a:xfrm>
              <a:off x="8310600" y="4988880"/>
              <a:ext cx="86400" cy="94320"/>
            </a:xfrm>
            <a:custGeom>
              <a:avLst/>
              <a:gdLst/>
              <a:ahLst/>
              <a:rect l="l" t="t" r="r" b="b"/>
              <a:pathLst>
                <a:path w="268" h="314">
                  <a:moveTo>
                    <a:pt x="172" y="30"/>
                  </a:moveTo>
                  <a:cubicBezTo>
                    <a:pt x="89" y="0"/>
                    <a:pt x="35" y="73"/>
                    <a:pt x="21" y="112"/>
                  </a:cubicBezTo>
                  <a:cubicBezTo>
                    <a:pt x="0" y="172"/>
                    <a:pt x="26" y="240"/>
                    <a:pt x="35" y="255"/>
                  </a:cubicBezTo>
                  <a:cubicBezTo>
                    <a:pt x="41" y="265"/>
                    <a:pt x="101" y="313"/>
                    <a:pt x="234" y="267"/>
                  </a:cubicBezTo>
                  <a:cubicBezTo>
                    <a:pt x="232" y="267"/>
                    <a:pt x="267" y="200"/>
                    <a:pt x="250" y="137"/>
                  </a:cubicBezTo>
                  <a:cubicBezTo>
                    <a:pt x="224" y="101"/>
                    <a:pt x="242" y="55"/>
                    <a:pt x="172" y="30"/>
                  </a:cubicBezTo>
                  <a:close/>
                </a:path>
              </a:pathLst>
            </a:custGeom>
            <a:solidFill>
              <a:srgbClr val="74b531"/>
            </a:solidFill>
            <a:ln w="0">
              <a:noFill/>
            </a:ln>
          </p:spPr>
          <p:style>
            <a:lnRef idx="0"/>
            <a:fillRef idx="0"/>
            <a:effectRef idx="0"/>
            <a:fontRef idx="minor"/>
          </p:style>
        </p:sp>
        <p:sp>
          <p:nvSpPr>
            <p:cNvPr id="229" name=""/>
            <p:cNvSpPr/>
            <p:nvPr/>
          </p:nvSpPr>
          <p:spPr>
            <a:xfrm>
              <a:off x="8305200" y="4983840"/>
              <a:ext cx="90360" cy="101880"/>
            </a:xfrm>
            <a:custGeom>
              <a:avLst/>
              <a:gdLst/>
              <a:ahLst/>
              <a:rect l="l" t="t" r="r" b="b"/>
              <a:pathLst>
                <a:path w="257" h="291">
                  <a:moveTo>
                    <a:pt x="226" y="50"/>
                  </a:moveTo>
                  <a:cubicBezTo>
                    <a:pt x="216" y="37"/>
                    <a:pt x="204" y="27"/>
                    <a:pt x="191" y="19"/>
                  </a:cubicBezTo>
                  <a:cubicBezTo>
                    <a:pt x="185" y="15"/>
                    <a:pt x="178" y="12"/>
                    <a:pt x="169" y="10"/>
                  </a:cubicBezTo>
                  <a:cubicBezTo>
                    <a:pt x="161" y="7"/>
                    <a:pt x="153" y="5"/>
                    <a:pt x="145" y="5"/>
                  </a:cubicBezTo>
                  <a:cubicBezTo>
                    <a:pt x="112" y="0"/>
                    <a:pt x="78" y="15"/>
                    <a:pt x="57" y="35"/>
                  </a:cubicBezTo>
                  <a:cubicBezTo>
                    <a:pt x="35" y="54"/>
                    <a:pt x="17" y="82"/>
                    <a:pt x="8" y="112"/>
                  </a:cubicBezTo>
                  <a:cubicBezTo>
                    <a:pt x="0" y="142"/>
                    <a:pt x="2" y="174"/>
                    <a:pt x="10" y="205"/>
                  </a:cubicBezTo>
                  <a:cubicBezTo>
                    <a:pt x="13" y="220"/>
                    <a:pt x="19" y="235"/>
                    <a:pt x="27" y="247"/>
                  </a:cubicBezTo>
                  <a:cubicBezTo>
                    <a:pt x="28" y="249"/>
                    <a:pt x="29" y="250"/>
                    <a:pt x="30" y="252"/>
                  </a:cubicBezTo>
                  <a:cubicBezTo>
                    <a:pt x="30" y="254"/>
                    <a:pt x="30" y="257"/>
                    <a:pt x="30" y="259"/>
                  </a:cubicBezTo>
                  <a:cubicBezTo>
                    <a:pt x="31" y="260"/>
                    <a:pt x="31" y="261"/>
                    <a:pt x="32" y="262"/>
                  </a:cubicBezTo>
                  <a:cubicBezTo>
                    <a:pt x="35" y="265"/>
                    <a:pt x="38" y="267"/>
                    <a:pt x="43" y="270"/>
                  </a:cubicBezTo>
                  <a:cubicBezTo>
                    <a:pt x="52" y="275"/>
                    <a:pt x="57" y="277"/>
                    <a:pt x="65" y="279"/>
                  </a:cubicBezTo>
                  <a:cubicBezTo>
                    <a:pt x="95" y="290"/>
                    <a:pt x="125" y="290"/>
                    <a:pt x="155" y="287"/>
                  </a:cubicBezTo>
                  <a:cubicBezTo>
                    <a:pt x="185" y="282"/>
                    <a:pt x="213" y="275"/>
                    <a:pt x="240" y="262"/>
                  </a:cubicBezTo>
                  <a:cubicBezTo>
                    <a:pt x="213" y="267"/>
                    <a:pt x="182" y="275"/>
                    <a:pt x="155" y="275"/>
                  </a:cubicBezTo>
                  <a:cubicBezTo>
                    <a:pt x="128" y="275"/>
                    <a:pt x="98" y="273"/>
                    <a:pt x="73" y="262"/>
                  </a:cubicBezTo>
                  <a:cubicBezTo>
                    <a:pt x="68" y="259"/>
                    <a:pt x="62" y="258"/>
                    <a:pt x="57" y="252"/>
                  </a:cubicBezTo>
                  <a:cubicBezTo>
                    <a:pt x="55" y="250"/>
                    <a:pt x="52" y="250"/>
                    <a:pt x="52" y="247"/>
                  </a:cubicBezTo>
                  <a:cubicBezTo>
                    <a:pt x="51" y="246"/>
                    <a:pt x="50" y="244"/>
                    <a:pt x="49" y="242"/>
                  </a:cubicBezTo>
                  <a:cubicBezTo>
                    <a:pt x="43" y="230"/>
                    <a:pt x="40" y="217"/>
                    <a:pt x="35" y="205"/>
                  </a:cubicBezTo>
                  <a:cubicBezTo>
                    <a:pt x="30" y="177"/>
                    <a:pt x="27" y="150"/>
                    <a:pt x="35" y="124"/>
                  </a:cubicBezTo>
                  <a:cubicBezTo>
                    <a:pt x="40" y="100"/>
                    <a:pt x="57" y="77"/>
                    <a:pt x="76" y="60"/>
                  </a:cubicBezTo>
                  <a:cubicBezTo>
                    <a:pt x="95" y="42"/>
                    <a:pt x="120" y="30"/>
                    <a:pt x="145" y="33"/>
                  </a:cubicBezTo>
                  <a:cubicBezTo>
                    <a:pt x="150" y="33"/>
                    <a:pt x="157" y="32"/>
                    <a:pt x="163" y="35"/>
                  </a:cubicBezTo>
                  <a:cubicBezTo>
                    <a:pt x="169" y="37"/>
                    <a:pt x="178" y="37"/>
                    <a:pt x="183" y="40"/>
                  </a:cubicBezTo>
                  <a:cubicBezTo>
                    <a:pt x="196" y="45"/>
                    <a:pt x="208" y="52"/>
                    <a:pt x="216" y="62"/>
                  </a:cubicBezTo>
                  <a:cubicBezTo>
                    <a:pt x="234" y="77"/>
                    <a:pt x="248" y="103"/>
                    <a:pt x="256" y="132"/>
                  </a:cubicBezTo>
                  <a:cubicBezTo>
                    <a:pt x="256" y="103"/>
                    <a:pt x="246" y="75"/>
                    <a:pt x="226" y="50"/>
                  </a:cubicBezTo>
                  <a:close/>
                </a:path>
              </a:pathLst>
            </a:custGeom>
            <a:solidFill>
              <a:srgbClr val="74b531"/>
            </a:solidFill>
            <a:ln w="0">
              <a:noFill/>
            </a:ln>
          </p:spPr>
          <p:style>
            <a:lnRef idx="0"/>
            <a:fillRef idx="0"/>
            <a:effectRef idx="0"/>
            <a:fontRef idx="minor"/>
          </p:style>
        </p:sp>
        <p:sp>
          <p:nvSpPr>
            <p:cNvPr id="230" name=""/>
            <p:cNvSpPr/>
            <p:nvPr/>
          </p:nvSpPr>
          <p:spPr>
            <a:xfrm>
              <a:off x="8333280" y="5011200"/>
              <a:ext cx="50400" cy="56880"/>
            </a:xfrm>
            <a:custGeom>
              <a:avLst/>
              <a:gdLst/>
              <a:ahLst/>
              <a:rect l="l" t="t" r="r" b="b"/>
              <a:pathLst>
                <a:path w="143" h="161">
                  <a:moveTo>
                    <a:pt x="0" y="80"/>
                  </a:moveTo>
                  <a:cubicBezTo>
                    <a:pt x="0" y="94"/>
                    <a:pt x="3" y="108"/>
                    <a:pt x="9" y="120"/>
                  </a:cubicBezTo>
                  <a:cubicBezTo>
                    <a:pt x="15" y="132"/>
                    <a:pt x="24" y="142"/>
                    <a:pt x="35" y="149"/>
                  </a:cubicBezTo>
                  <a:cubicBezTo>
                    <a:pt x="46" y="156"/>
                    <a:pt x="59" y="160"/>
                    <a:pt x="71" y="160"/>
                  </a:cubicBezTo>
                  <a:cubicBezTo>
                    <a:pt x="84" y="160"/>
                    <a:pt x="96" y="156"/>
                    <a:pt x="106" y="149"/>
                  </a:cubicBezTo>
                  <a:cubicBezTo>
                    <a:pt x="117" y="142"/>
                    <a:pt x="126" y="132"/>
                    <a:pt x="132" y="120"/>
                  </a:cubicBezTo>
                  <a:cubicBezTo>
                    <a:pt x="138" y="108"/>
                    <a:pt x="142" y="94"/>
                    <a:pt x="142" y="80"/>
                  </a:cubicBezTo>
                  <a:cubicBezTo>
                    <a:pt x="142" y="66"/>
                    <a:pt x="138" y="52"/>
                    <a:pt x="132" y="40"/>
                  </a:cubicBezTo>
                  <a:cubicBezTo>
                    <a:pt x="126" y="27"/>
                    <a:pt x="117" y="17"/>
                    <a:pt x="106" y="10"/>
                  </a:cubicBezTo>
                  <a:cubicBezTo>
                    <a:pt x="96" y="3"/>
                    <a:pt x="84" y="0"/>
                    <a:pt x="71" y="0"/>
                  </a:cubicBezTo>
                  <a:cubicBezTo>
                    <a:pt x="59"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231" name=""/>
            <p:cNvSpPr/>
            <p:nvPr/>
          </p:nvSpPr>
          <p:spPr>
            <a:xfrm>
              <a:off x="8477640" y="4988880"/>
              <a:ext cx="86040" cy="94320"/>
            </a:xfrm>
            <a:custGeom>
              <a:avLst/>
              <a:gdLst/>
              <a:ahLst/>
              <a:rect l="l" t="t" r="r" b="b"/>
              <a:pathLst>
                <a:path w="266" h="314">
                  <a:moveTo>
                    <a:pt x="93" y="30"/>
                  </a:moveTo>
                  <a:cubicBezTo>
                    <a:pt x="174" y="0"/>
                    <a:pt x="229" y="73"/>
                    <a:pt x="243" y="112"/>
                  </a:cubicBezTo>
                  <a:cubicBezTo>
                    <a:pt x="265" y="172"/>
                    <a:pt x="237" y="240"/>
                    <a:pt x="229" y="255"/>
                  </a:cubicBezTo>
                  <a:cubicBezTo>
                    <a:pt x="224" y="265"/>
                    <a:pt x="164" y="313"/>
                    <a:pt x="30" y="267"/>
                  </a:cubicBezTo>
                  <a:cubicBezTo>
                    <a:pt x="33" y="267"/>
                    <a:pt x="0" y="200"/>
                    <a:pt x="13" y="137"/>
                  </a:cubicBezTo>
                  <a:cubicBezTo>
                    <a:pt x="40" y="101"/>
                    <a:pt x="21" y="55"/>
                    <a:pt x="93" y="30"/>
                  </a:cubicBezTo>
                  <a:close/>
                </a:path>
              </a:pathLst>
            </a:custGeom>
            <a:solidFill>
              <a:srgbClr val="74b531"/>
            </a:solidFill>
            <a:ln w="0">
              <a:noFill/>
            </a:ln>
          </p:spPr>
          <p:style>
            <a:lnRef idx="0"/>
            <a:fillRef idx="0"/>
            <a:effectRef idx="0"/>
            <a:fontRef idx="minor"/>
          </p:style>
        </p:sp>
        <p:sp>
          <p:nvSpPr>
            <p:cNvPr id="232" name=""/>
            <p:cNvSpPr/>
            <p:nvPr/>
          </p:nvSpPr>
          <p:spPr>
            <a:xfrm>
              <a:off x="8478720" y="4984560"/>
              <a:ext cx="91080" cy="100440"/>
            </a:xfrm>
            <a:custGeom>
              <a:avLst/>
              <a:gdLst/>
              <a:ahLst/>
              <a:rect l="l" t="t" r="r" b="b"/>
              <a:pathLst>
                <a:path w="258" h="289">
                  <a:moveTo>
                    <a:pt x="41" y="58"/>
                  </a:moveTo>
                  <a:cubicBezTo>
                    <a:pt x="53" y="47"/>
                    <a:pt x="63" y="40"/>
                    <a:pt x="74" y="35"/>
                  </a:cubicBezTo>
                  <a:cubicBezTo>
                    <a:pt x="79" y="32"/>
                    <a:pt x="88" y="30"/>
                    <a:pt x="93" y="30"/>
                  </a:cubicBezTo>
                  <a:cubicBezTo>
                    <a:pt x="99" y="28"/>
                    <a:pt x="107" y="28"/>
                    <a:pt x="113" y="28"/>
                  </a:cubicBezTo>
                  <a:cubicBezTo>
                    <a:pt x="137" y="28"/>
                    <a:pt x="164" y="38"/>
                    <a:pt x="181" y="55"/>
                  </a:cubicBezTo>
                  <a:cubicBezTo>
                    <a:pt x="199" y="73"/>
                    <a:pt x="216" y="98"/>
                    <a:pt x="222" y="120"/>
                  </a:cubicBezTo>
                  <a:cubicBezTo>
                    <a:pt x="227" y="145"/>
                    <a:pt x="227" y="172"/>
                    <a:pt x="222" y="200"/>
                  </a:cubicBezTo>
                  <a:cubicBezTo>
                    <a:pt x="219" y="213"/>
                    <a:pt x="214" y="228"/>
                    <a:pt x="208" y="237"/>
                  </a:cubicBezTo>
                  <a:cubicBezTo>
                    <a:pt x="207" y="239"/>
                    <a:pt x="206" y="241"/>
                    <a:pt x="205" y="242"/>
                  </a:cubicBezTo>
                  <a:cubicBezTo>
                    <a:pt x="202" y="245"/>
                    <a:pt x="199" y="245"/>
                    <a:pt x="199" y="248"/>
                  </a:cubicBezTo>
                  <a:cubicBezTo>
                    <a:pt x="194" y="250"/>
                    <a:pt x="189" y="255"/>
                    <a:pt x="184" y="257"/>
                  </a:cubicBezTo>
                  <a:cubicBezTo>
                    <a:pt x="159" y="268"/>
                    <a:pt x="131" y="272"/>
                    <a:pt x="101" y="270"/>
                  </a:cubicBezTo>
                  <a:cubicBezTo>
                    <a:pt x="74" y="270"/>
                    <a:pt x="44" y="265"/>
                    <a:pt x="17" y="257"/>
                  </a:cubicBezTo>
                  <a:cubicBezTo>
                    <a:pt x="44" y="270"/>
                    <a:pt x="71" y="278"/>
                    <a:pt x="101" y="283"/>
                  </a:cubicBezTo>
                  <a:cubicBezTo>
                    <a:pt x="131" y="288"/>
                    <a:pt x="161" y="285"/>
                    <a:pt x="192" y="275"/>
                  </a:cubicBezTo>
                  <a:cubicBezTo>
                    <a:pt x="199" y="272"/>
                    <a:pt x="205" y="270"/>
                    <a:pt x="214" y="265"/>
                  </a:cubicBezTo>
                  <a:cubicBezTo>
                    <a:pt x="216" y="263"/>
                    <a:pt x="222" y="260"/>
                    <a:pt x="224" y="257"/>
                  </a:cubicBezTo>
                  <a:cubicBezTo>
                    <a:pt x="225" y="257"/>
                    <a:pt x="226" y="256"/>
                    <a:pt x="227" y="255"/>
                  </a:cubicBezTo>
                  <a:cubicBezTo>
                    <a:pt x="228" y="254"/>
                    <a:pt x="229" y="253"/>
                    <a:pt x="230" y="253"/>
                  </a:cubicBezTo>
                  <a:cubicBezTo>
                    <a:pt x="230" y="252"/>
                    <a:pt x="230" y="251"/>
                    <a:pt x="230" y="250"/>
                  </a:cubicBezTo>
                  <a:cubicBezTo>
                    <a:pt x="231" y="249"/>
                    <a:pt x="232" y="248"/>
                    <a:pt x="232" y="248"/>
                  </a:cubicBezTo>
                  <a:cubicBezTo>
                    <a:pt x="237" y="233"/>
                    <a:pt x="244" y="220"/>
                    <a:pt x="249" y="205"/>
                  </a:cubicBezTo>
                  <a:cubicBezTo>
                    <a:pt x="257" y="175"/>
                    <a:pt x="257" y="145"/>
                    <a:pt x="252" y="113"/>
                  </a:cubicBezTo>
                  <a:cubicBezTo>
                    <a:pt x="244" y="82"/>
                    <a:pt x="224" y="55"/>
                    <a:pt x="202" y="35"/>
                  </a:cubicBezTo>
                  <a:cubicBezTo>
                    <a:pt x="178" y="15"/>
                    <a:pt x="148" y="0"/>
                    <a:pt x="115" y="5"/>
                  </a:cubicBezTo>
                  <a:cubicBezTo>
                    <a:pt x="107" y="5"/>
                    <a:pt x="99" y="8"/>
                    <a:pt x="91" y="10"/>
                  </a:cubicBezTo>
                  <a:cubicBezTo>
                    <a:pt x="83" y="12"/>
                    <a:pt x="76" y="15"/>
                    <a:pt x="69" y="20"/>
                  </a:cubicBezTo>
                  <a:cubicBezTo>
                    <a:pt x="55" y="28"/>
                    <a:pt x="44" y="38"/>
                    <a:pt x="33" y="50"/>
                  </a:cubicBezTo>
                  <a:cubicBezTo>
                    <a:pt x="14" y="70"/>
                    <a:pt x="3" y="100"/>
                    <a:pt x="0" y="130"/>
                  </a:cubicBezTo>
                  <a:cubicBezTo>
                    <a:pt x="8" y="102"/>
                    <a:pt x="20" y="75"/>
                    <a:pt x="41" y="58"/>
                  </a:cubicBezTo>
                  <a:close/>
                </a:path>
              </a:pathLst>
            </a:custGeom>
            <a:solidFill>
              <a:srgbClr val="74b531"/>
            </a:solidFill>
            <a:ln w="0">
              <a:noFill/>
            </a:ln>
          </p:spPr>
          <p:style>
            <a:lnRef idx="0"/>
            <a:fillRef idx="0"/>
            <a:effectRef idx="0"/>
            <a:fontRef idx="minor"/>
          </p:style>
        </p:sp>
        <p:sp>
          <p:nvSpPr>
            <p:cNvPr id="233" name=""/>
            <p:cNvSpPr/>
            <p:nvPr/>
          </p:nvSpPr>
          <p:spPr>
            <a:xfrm>
              <a:off x="8491680" y="5011200"/>
              <a:ext cx="50040" cy="56880"/>
            </a:xfrm>
            <a:custGeom>
              <a:avLst/>
              <a:gdLst/>
              <a:ahLst/>
              <a:rect l="l" t="t" r="r" b="b"/>
              <a:pathLst>
                <a:path w="142" h="161">
                  <a:moveTo>
                    <a:pt x="0" y="80"/>
                  </a:moveTo>
                  <a:cubicBezTo>
                    <a:pt x="0" y="94"/>
                    <a:pt x="3" y="108"/>
                    <a:pt x="9" y="120"/>
                  </a:cubicBezTo>
                  <a:cubicBezTo>
                    <a:pt x="15" y="132"/>
                    <a:pt x="24" y="142"/>
                    <a:pt x="35" y="149"/>
                  </a:cubicBezTo>
                  <a:cubicBezTo>
                    <a:pt x="46" y="156"/>
                    <a:pt x="58" y="160"/>
                    <a:pt x="71" y="160"/>
                  </a:cubicBezTo>
                  <a:cubicBezTo>
                    <a:pt x="84" y="160"/>
                    <a:pt x="95" y="156"/>
                    <a:pt x="106" y="149"/>
                  </a:cubicBezTo>
                  <a:cubicBezTo>
                    <a:pt x="117" y="142"/>
                    <a:pt x="126" y="132"/>
                    <a:pt x="132" y="120"/>
                  </a:cubicBezTo>
                  <a:cubicBezTo>
                    <a:pt x="138" y="108"/>
                    <a:pt x="141" y="94"/>
                    <a:pt x="141" y="80"/>
                  </a:cubicBezTo>
                  <a:cubicBezTo>
                    <a:pt x="141" y="66"/>
                    <a:pt x="138" y="52"/>
                    <a:pt x="132" y="40"/>
                  </a:cubicBezTo>
                  <a:cubicBezTo>
                    <a:pt x="126" y="27"/>
                    <a:pt x="117" y="17"/>
                    <a:pt x="106" y="10"/>
                  </a:cubicBezTo>
                  <a:cubicBezTo>
                    <a:pt x="95" y="3"/>
                    <a:pt x="84" y="0"/>
                    <a:pt x="71" y="0"/>
                  </a:cubicBezTo>
                  <a:cubicBezTo>
                    <a:pt x="58"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234" name=""/>
            <p:cNvSpPr/>
            <p:nvPr/>
          </p:nvSpPr>
          <p:spPr>
            <a:xfrm>
              <a:off x="8412120" y="5113080"/>
              <a:ext cx="51480" cy="38880"/>
            </a:xfrm>
            <a:custGeom>
              <a:avLst/>
              <a:gdLst/>
              <a:ahLst/>
              <a:rect l="l" t="t" r="r" b="b"/>
              <a:pathLst>
                <a:path w="146" h="111">
                  <a:moveTo>
                    <a:pt x="145" y="0"/>
                  </a:moveTo>
                  <a:cubicBezTo>
                    <a:pt x="96" y="0"/>
                    <a:pt x="48" y="0"/>
                    <a:pt x="0" y="0"/>
                  </a:cubicBezTo>
                  <a:cubicBezTo>
                    <a:pt x="0" y="37"/>
                    <a:pt x="0" y="73"/>
                    <a:pt x="0" y="110"/>
                  </a:cubicBezTo>
                  <a:cubicBezTo>
                    <a:pt x="48" y="110"/>
                    <a:pt x="96" y="110"/>
                    <a:pt x="145" y="110"/>
                  </a:cubicBezTo>
                  <a:cubicBezTo>
                    <a:pt x="145" y="73"/>
                    <a:pt x="145" y="37"/>
                    <a:pt x="145" y="0"/>
                  </a:cubicBezTo>
                  <a:close/>
                </a:path>
              </a:pathLst>
            </a:custGeom>
            <a:solidFill>
              <a:srgbClr val="74b531"/>
            </a:solidFill>
            <a:ln w="0">
              <a:noFill/>
            </a:ln>
          </p:spPr>
          <p:style>
            <a:lnRef idx="0"/>
            <a:fillRef idx="0"/>
            <a:effectRef idx="0"/>
            <a:fontRef idx="minor"/>
          </p:style>
        </p:sp>
        <p:sp>
          <p:nvSpPr>
            <p:cNvPr id="235" name=""/>
            <p:cNvSpPr/>
            <p:nvPr/>
          </p:nvSpPr>
          <p:spPr>
            <a:xfrm>
              <a:off x="8340480" y="5079600"/>
              <a:ext cx="195480" cy="63360"/>
            </a:xfrm>
            <a:custGeom>
              <a:avLst/>
              <a:gdLst/>
              <a:ahLst/>
              <a:rect l="l" t="t" r="r" b="b"/>
              <a:pathLst>
                <a:path w="546" h="181">
                  <a:moveTo>
                    <a:pt x="133" y="152"/>
                  </a:moveTo>
                  <a:cubicBezTo>
                    <a:pt x="161" y="150"/>
                    <a:pt x="188" y="145"/>
                    <a:pt x="210" y="132"/>
                  </a:cubicBezTo>
                  <a:cubicBezTo>
                    <a:pt x="231" y="120"/>
                    <a:pt x="248" y="102"/>
                    <a:pt x="251" y="85"/>
                  </a:cubicBezTo>
                  <a:cubicBezTo>
                    <a:pt x="257" y="57"/>
                    <a:pt x="263" y="28"/>
                    <a:pt x="269" y="0"/>
                  </a:cubicBezTo>
                  <a:cubicBezTo>
                    <a:pt x="276" y="28"/>
                    <a:pt x="283" y="57"/>
                    <a:pt x="289" y="85"/>
                  </a:cubicBezTo>
                  <a:cubicBezTo>
                    <a:pt x="294" y="105"/>
                    <a:pt x="308" y="120"/>
                    <a:pt x="330" y="132"/>
                  </a:cubicBezTo>
                  <a:cubicBezTo>
                    <a:pt x="353" y="145"/>
                    <a:pt x="379" y="152"/>
                    <a:pt x="407" y="152"/>
                  </a:cubicBezTo>
                  <a:cubicBezTo>
                    <a:pt x="437" y="152"/>
                    <a:pt x="464" y="150"/>
                    <a:pt x="488" y="137"/>
                  </a:cubicBezTo>
                  <a:cubicBezTo>
                    <a:pt x="513" y="128"/>
                    <a:pt x="535" y="110"/>
                    <a:pt x="545" y="87"/>
                  </a:cubicBezTo>
                  <a:cubicBezTo>
                    <a:pt x="543" y="112"/>
                    <a:pt x="527" y="135"/>
                    <a:pt x="502" y="150"/>
                  </a:cubicBezTo>
                  <a:cubicBezTo>
                    <a:pt x="477" y="164"/>
                    <a:pt x="442" y="175"/>
                    <a:pt x="409" y="178"/>
                  </a:cubicBezTo>
                  <a:cubicBezTo>
                    <a:pt x="374" y="180"/>
                    <a:pt x="341" y="172"/>
                    <a:pt x="311" y="157"/>
                  </a:cubicBezTo>
                  <a:cubicBezTo>
                    <a:pt x="294" y="150"/>
                    <a:pt x="284" y="140"/>
                    <a:pt x="273" y="128"/>
                  </a:cubicBezTo>
                  <a:cubicBezTo>
                    <a:pt x="261" y="140"/>
                    <a:pt x="248" y="150"/>
                    <a:pt x="234" y="157"/>
                  </a:cubicBezTo>
                  <a:cubicBezTo>
                    <a:pt x="204" y="172"/>
                    <a:pt x="168" y="180"/>
                    <a:pt x="136" y="178"/>
                  </a:cubicBezTo>
                  <a:cubicBezTo>
                    <a:pt x="103" y="178"/>
                    <a:pt x="68" y="167"/>
                    <a:pt x="43" y="150"/>
                  </a:cubicBezTo>
                  <a:cubicBezTo>
                    <a:pt x="19" y="135"/>
                    <a:pt x="0" y="110"/>
                    <a:pt x="0" y="87"/>
                  </a:cubicBezTo>
                  <a:cubicBezTo>
                    <a:pt x="5" y="108"/>
                    <a:pt x="27" y="125"/>
                    <a:pt x="52" y="137"/>
                  </a:cubicBezTo>
                  <a:cubicBezTo>
                    <a:pt x="76" y="147"/>
                    <a:pt x="106" y="152"/>
                    <a:pt x="133" y="152"/>
                  </a:cubicBezTo>
                  <a:close/>
                </a:path>
              </a:pathLst>
            </a:custGeom>
            <a:solidFill>
              <a:srgbClr val="74b531"/>
            </a:solidFill>
            <a:ln w="0">
              <a:noFill/>
            </a:ln>
          </p:spPr>
          <p:style>
            <a:lnRef idx="0"/>
            <a:fillRef idx="0"/>
            <a:effectRef idx="0"/>
            <a:fontRef idx="minor"/>
          </p:style>
        </p:sp>
        <p:sp>
          <p:nvSpPr>
            <p:cNvPr id="236" name=""/>
            <p:cNvSpPr/>
            <p:nvPr/>
          </p:nvSpPr>
          <p:spPr>
            <a:xfrm>
              <a:off x="8400960" y="5067720"/>
              <a:ext cx="74160" cy="32040"/>
            </a:xfrm>
            <a:custGeom>
              <a:avLst/>
              <a:gdLst/>
              <a:ahLst/>
              <a:rect l="l" t="t" r="r" b="b"/>
              <a:pathLst>
                <a:path w="224" h="92">
                  <a:moveTo>
                    <a:pt x="111" y="0"/>
                  </a:moveTo>
                  <a:cubicBezTo>
                    <a:pt x="130" y="0"/>
                    <a:pt x="188" y="0"/>
                    <a:pt x="209" y="15"/>
                  </a:cubicBezTo>
                  <a:cubicBezTo>
                    <a:pt x="223" y="26"/>
                    <a:pt x="212" y="50"/>
                    <a:pt x="176" y="73"/>
                  </a:cubicBezTo>
                  <a:cubicBezTo>
                    <a:pt x="152" y="88"/>
                    <a:pt x="130" y="91"/>
                    <a:pt x="114" y="91"/>
                  </a:cubicBezTo>
                  <a:cubicBezTo>
                    <a:pt x="95" y="91"/>
                    <a:pt x="73" y="85"/>
                    <a:pt x="51" y="73"/>
                  </a:cubicBezTo>
                  <a:cubicBezTo>
                    <a:pt x="7" y="50"/>
                    <a:pt x="0" y="26"/>
                    <a:pt x="13" y="15"/>
                  </a:cubicBezTo>
                  <a:cubicBezTo>
                    <a:pt x="32" y="0"/>
                    <a:pt x="92" y="0"/>
                    <a:pt x="111" y="0"/>
                  </a:cubicBezTo>
                  <a:close/>
                </a:path>
              </a:pathLst>
            </a:custGeom>
            <a:solidFill>
              <a:srgbClr val="74b531"/>
            </a:solidFill>
            <a:ln w="0">
              <a:noFill/>
            </a:ln>
          </p:spPr>
          <p:style>
            <a:lnRef idx="0"/>
            <a:fillRef idx="0"/>
            <a:effectRef idx="0"/>
            <a:fontRef idx="minor"/>
          </p:style>
        </p:sp>
      </p:grpSp>
      <p:sp>
        <p:nvSpPr>
          <p:cNvPr id="2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3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
          <p:cNvSpPr/>
          <p:nvPr/>
        </p:nvSpPr>
        <p:spPr>
          <a:xfrm>
            <a:off x="0" y="5040000"/>
            <a:ext cx="10079280" cy="629280"/>
          </a:xfrm>
          <a:prstGeom prst="rect">
            <a:avLst/>
          </a:prstGeom>
          <a:solidFill>
            <a:srgbClr val="9ecf6c"/>
          </a:solidFill>
          <a:ln w="18000">
            <a:noFill/>
          </a:ln>
        </p:spPr>
        <p:style>
          <a:lnRef idx="0"/>
          <a:fillRef idx="0"/>
          <a:effectRef idx="0"/>
          <a:fontRef idx="minor"/>
        </p:style>
      </p:sp>
      <p:grpSp>
        <p:nvGrpSpPr>
          <p:cNvPr id="276" name=""/>
          <p:cNvGrpSpPr/>
          <p:nvPr/>
        </p:nvGrpSpPr>
        <p:grpSpPr>
          <a:xfrm>
            <a:off x="7560000" y="4590000"/>
            <a:ext cx="539280" cy="719280"/>
            <a:chOff x="7560000" y="4590000"/>
            <a:chExt cx="539280" cy="719280"/>
          </a:xfrm>
        </p:grpSpPr>
        <p:sp>
          <p:nvSpPr>
            <p:cNvPr id="277" name=""/>
            <p:cNvSpPr/>
            <p:nvPr/>
          </p:nvSpPr>
          <p:spPr>
            <a:xfrm>
              <a:off x="7560000" y="5083560"/>
              <a:ext cx="93960" cy="104760"/>
            </a:xfrm>
            <a:custGeom>
              <a:avLst/>
              <a:gdLst/>
              <a:ahLst/>
              <a:rect l="l" t="t" r="r" b="b"/>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278" name=""/>
            <p:cNvSpPr/>
            <p:nvPr/>
          </p:nvSpPr>
          <p:spPr>
            <a:xfrm>
              <a:off x="7594200" y="5071320"/>
              <a:ext cx="163080" cy="209160"/>
            </a:xfrm>
            <a:custGeom>
              <a:avLst/>
              <a:gdLst/>
              <a:ahLst/>
              <a:rect l="l" t="t" r="r" b="b"/>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close/>
                </a:path>
              </a:pathLst>
            </a:custGeom>
            <a:solidFill>
              <a:srgbClr val="74b531"/>
            </a:solidFill>
            <a:ln w="0">
              <a:noFill/>
            </a:ln>
          </p:spPr>
          <p:style>
            <a:lnRef idx="0"/>
            <a:fillRef idx="0"/>
            <a:effectRef idx="0"/>
            <a:fontRef idx="minor"/>
          </p:style>
        </p:sp>
        <p:sp>
          <p:nvSpPr>
            <p:cNvPr id="279" name=""/>
            <p:cNvSpPr/>
            <p:nvPr/>
          </p:nvSpPr>
          <p:spPr>
            <a:xfrm>
              <a:off x="7649640" y="5188320"/>
              <a:ext cx="96120" cy="50400"/>
            </a:xfrm>
            <a:custGeom>
              <a:avLst/>
              <a:gdLst/>
              <a:ahLst/>
              <a:rect l="l" t="t" r="r" b="b"/>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close/>
                </a:path>
              </a:pathLst>
            </a:custGeom>
            <a:solidFill>
              <a:srgbClr val="74b531"/>
            </a:solidFill>
            <a:ln w="0">
              <a:noFill/>
            </a:ln>
          </p:spPr>
          <p:style>
            <a:lnRef idx="0"/>
            <a:fillRef idx="0"/>
            <a:effectRef idx="0"/>
            <a:fontRef idx="minor"/>
          </p:style>
        </p:sp>
        <p:sp>
          <p:nvSpPr>
            <p:cNvPr id="280" name=""/>
            <p:cNvSpPr/>
            <p:nvPr/>
          </p:nvSpPr>
          <p:spPr>
            <a:xfrm>
              <a:off x="7726320" y="5054400"/>
              <a:ext cx="138600" cy="254880"/>
            </a:xfrm>
            <a:custGeom>
              <a:avLst/>
              <a:gdLst/>
              <a:ahLst/>
              <a:rect l="l" t="t" r="r" b="b"/>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281" name=""/>
            <p:cNvSpPr/>
            <p:nvPr/>
          </p:nvSpPr>
          <p:spPr>
            <a:xfrm>
              <a:off x="7848360" y="5054400"/>
              <a:ext cx="138960" cy="254880"/>
            </a:xfrm>
            <a:custGeom>
              <a:avLst/>
              <a:gdLst/>
              <a:ahLst/>
              <a:rect l="l" t="t" r="r" b="b"/>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close/>
                </a:path>
              </a:pathLst>
            </a:custGeom>
            <a:solidFill>
              <a:srgbClr val="74b531"/>
            </a:solidFill>
            <a:ln w="0">
              <a:noFill/>
            </a:ln>
          </p:spPr>
          <p:style>
            <a:lnRef idx="0"/>
            <a:fillRef idx="0"/>
            <a:effectRef idx="0"/>
            <a:fontRef idx="minor"/>
          </p:style>
        </p:sp>
        <p:sp>
          <p:nvSpPr>
            <p:cNvPr id="282" name=""/>
            <p:cNvSpPr/>
            <p:nvPr/>
          </p:nvSpPr>
          <p:spPr>
            <a:xfrm>
              <a:off x="7852320" y="5191200"/>
              <a:ext cx="9000" cy="102600"/>
            </a:xfrm>
            <a:custGeom>
              <a:avLst/>
              <a:gdLst/>
              <a:ahLst/>
              <a:rect l="l" t="t" r="r" b="b"/>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283" name=""/>
            <p:cNvSpPr/>
            <p:nvPr/>
          </p:nvSpPr>
          <p:spPr>
            <a:xfrm>
              <a:off x="7751160" y="5044680"/>
              <a:ext cx="211320" cy="208080"/>
            </a:xfrm>
            <a:custGeom>
              <a:avLst/>
              <a:gdLst/>
              <a:ahLst/>
              <a:rect l="l" t="t" r="r" b="b"/>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284" name=""/>
            <p:cNvSpPr/>
            <p:nvPr/>
          </p:nvSpPr>
          <p:spPr>
            <a:xfrm>
              <a:off x="7614720" y="4590000"/>
              <a:ext cx="158760" cy="315000"/>
            </a:xfrm>
            <a:custGeom>
              <a:avLst/>
              <a:gdLst/>
              <a:ahLst/>
              <a:rect l="l" t="t" r="r" b="b"/>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close/>
                </a:path>
              </a:pathLst>
            </a:custGeom>
            <a:solidFill>
              <a:srgbClr val="74b531"/>
            </a:solidFill>
            <a:ln w="0">
              <a:noFill/>
            </a:ln>
          </p:spPr>
          <p:style>
            <a:lnRef idx="0"/>
            <a:fillRef idx="0"/>
            <a:effectRef idx="0"/>
            <a:fontRef idx="minor"/>
          </p:style>
        </p:sp>
        <p:sp>
          <p:nvSpPr>
            <p:cNvPr id="285" name=""/>
            <p:cNvSpPr/>
            <p:nvPr/>
          </p:nvSpPr>
          <p:spPr>
            <a:xfrm>
              <a:off x="7645680" y="4653360"/>
              <a:ext cx="115200" cy="249120"/>
            </a:xfrm>
            <a:custGeom>
              <a:avLst/>
              <a:gdLst/>
              <a:ahLst/>
              <a:rect l="l" t="t" r="r" b="b"/>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close/>
                </a:path>
              </a:pathLst>
            </a:custGeom>
            <a:solidFill>
              <a:srgbClr val="74b531"/>
            </a:solidFill>
            <a:ln w="0">
              <a:noFill/>
            </a:ln>
          </p:spPr>
          <p:style>
            <a:lnRef idx="0"/>
            <a:fillRef idx="0"/>
            <a:effectRef idx="0"/>
            <a:fontRef idx="minor"/>
          </p:style>
        </p:sp>
        <p:sp>
          <p:nvSpPr>
            <p:cNvPr id="286" name=""/>
            <p:cNvSpPr/>
            <p:nvPr/>
          </p:nvSpPr>
          <p:spPr>
            <a:xfrm>
              <a:off x="7939440" y="4590000"/>
              <a:ext cx="159840" cy="315000"/>
            </a:xfrm>
            <a:custGeom>
              <a:avLst/>
              <a:gdLst/>
              <a:ahLst/>
              <a:rect l="l" t="t" r="r" b="b"/>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close/>
                </a:path>
              </a:pathLst>
            </a:custGeom>
            <a:solidFill>
              <a:srgbClr val="74b531"/>
            </a:solidFill>
            <a:ln w="0">
              <a:noFill/>
            </a:ln>
          </p:spPr>
          <p:style>
            <a:lnRef idx="0"/>
            <a:fillRef idx="0"/>
            <a:effectRef idx="0"/>
            <a:fontRef idx="minor"/>
          </p:style>
        </p:sp>
        <p:sp>
          <p:nvSpPr>
            <p:cNvPr id="287" name=""/>
            <p:cNvSpPr/>
            <p:nvPr/>
          </p:nvSpPr>
          <p:spPr>
            <a:xfrm>
              <a:off x="7952400" y="4653360"/>
              <a:ext cx="115560" cy="250200"/>
            </a:xfrm>
            <a:custGeom>
              <a:avLst/>
              <a:gdLst/>
              <a:ahLst/>
              <a:rect l="l" t="t" r="r" b="b"/>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close/>
                </a:path>
              </a:pathLst>
            </a:custGeom>
            <a:solidFill>
              <a:srgbClr val="74b531"/>
            </a:solidFill>
            <a:ln w="0">
              <a:noFill/>
            </a:ln>
          </p:spPr>
          <p:style>
            <a:lnRef idx="0"/>
            <a:fillRef idx="0"/>
            <a:effectRef idx="0"/>
            <a:fontRef idx="minor"/>
          </p:style>
        </p:sp>
        <p:sp>
          <p:nvSpPr>
            <p:cNvPr id="288" name=""/>
            <p:cNvSpPr/>
            <p:nvPr/>
          </p:nvSpPr>
          <p:spPr>
            <a:xfrm>
              <a:off x="7641000" y="4781880"/>
              <a:ext cx="431280" cy="384480"/>
            </a:xfrm>
            <a:custGeom>
              <a:avLst/>
              <a:gdLst/>
              <a:ahLst/>
              <a:rect l="l" t="t" r="r" b="b"/>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close/>
                </a:path>
              </a:pathLst>
            </a:custGeom>
            <a:solidFill>
              <a:srgbClr val="74b531"/>
            </a:solidFill>
            <a:ln w="0">
              <a:noFill/>
            </a:ln>
          </p:spPr>
          <p:style>
            <a:lnRef idx="0"/>
            <a:fillRef idx="0"/>
            <a:effectRef idx="0"/>
            <a:fontRef idx="minor"/>
          </p:style>
        </p:sp>
        <p:sp>
          <p:nvSpPr>
            <p:cNvPr id="289" name=""/>
            <p:cNvSpPr/>
            <p:nvPr/>
          </p:nvSpPr>
          <p:spPr>
            <a:xfrm>
              <a:off x="7669440" y="4834800"/>
              <a:ext cx="376920" cy="318600"/>
            </a:xfrm>
            <a:custGeom>
              <a:avLst/>
              <a:gdLst/>
              <a:ahLst/>
              <a:rect l="l" t="t" r="r" b="b"/>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close/>
                </a:path>
              </a:pathLst>
            </a:custGeom>
            <a:solidFill>
              <a:srgbClr val="74b531"/>
            </a:solidFill>
            <a:ln w="0">
              <a:noFill/>
            </a:ln>
          </p:spPr>
          <p:style>
            <a:lnRef idx="0"/>
            <a:fillRef idx="0"/>
            <a:effectRef idx="0"/>
            <a:fontRef idx="minor"/>
          </p:style>
        </p:sp>
        <p:sp>
          <p:nvSpPr>
            <p:cNvPr id="290" name=""/>
            <p:cNvSpPr/>
            <p:nvPr/>
          </p:nvSpPr>
          <p:spPr>
            <a:xfrm>
              <a:off x="7768080" y="5062680"/>
              <a:ext cx="177480" cy="65160"/>
            </a:xfrm>
            <a:custGeom>
              <a:avLst/>
              <a:gdLst/>
              <a:ahLst/>
              <a:rect l="l" t="t" r="r" b="b"/>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close/>
                </a:path>
              </a:pathLst>
            </a:custGeom>
            <a:solidFill>
              <a:srgbClr val="74b531"/>
            </a:solidFill>
            <a:ln w="0">
              <a:noFill/>
            </a:ln>
          </p:spPr>
          <p:style>
            <a:lnRef idx="0"/>
            <a:fillRef idx="0"/>
            <a:effectRef idx="0"/>
            <a:fontRef idx="minor"/>
          </p:style>
        </p:sp>
        <p:sp>
          <p:nvSpPr>
            <p:cNvPr id="291" name=""/>
            <p:cNvSpPr/>
            <p:nvPr/>
          </p:nvSpPr>
          <p:spPr>
            <a:xfrm>
              <a:off x="7705080" y="4881960"/>
              <a:ext cx="104040" cy="126000"/>
            </a:xfrm>
            <a:custGeom>
              <a:avLst/>
              <a:gdLst/>
              <a:ahLst/>
              <a:rect l="l" t="t" r="r" b="b"/>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close/>
                </a:path>
              </a:pathLst>
            </a:custGeom>
            <a:solidFill>
              <a:srgbClr val="74b531"/>
            </a:solidFill>
            <a:ln w="0">
              <a:noFill/>
            </a:ln>
          </p:spPr>
          <p:style>
            <a:lnRef idx="0"/>
            <a:fillRef idx="0"/>
            <a:effectRef idx="0"/>
            <a:fontRef idx="minor"/>
          </p:style>
        </p:sp>
        <p:sp>
          <p:nvSpPr>
            <p:cNvPr id="292" name=""/>
            <p:cNvSpPr/>
            <p:nvPr/>
          </p:nvSpPr>
          <p:spPr>
            <a:xfrm>
              <a:off x="7698240" y="4875120"/>
              <a:ext cx="108720" cy="136080"/>
            </a:xfrm>
            <a:custGeom>
              <a:avLst/>
              <a:gdLst/>
              <a:ahLst/>
              <a:rect l="l" t="t" r="r" b="b"/>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close/>
                </a:path>
              </a:pathLst>
            </a:custGeom>
            <a:solidFill>
              <a:srgbClr val="74b531"/>
            </a:solidFill>
            <a:ln w="0">
              <a:noFill/>
            </a:ln>
          </p:spPr>
          <p:style>
            <a:lnRef idx="0"/>
            <a:fillRef idx="0"/>
            <a:effectRef idx="0"/>
            <a:fontRef idx="minor"/>
          </p:style>
        </p:sp>
        <p:sp>
          <p:nvSpPr>
            <p:cNvPr id="293" name=""/>
            <p:cNvSpPr/>
            <p:nvPr/>
          </p:nvSpPr>
          <p:spPr>
            <a:xfrm>
              <a:off x="7732440" y="4911840"/>
              <a:ext cx="60480" cy="75600"/>
            </a:xfrm>
            <a:custGeom>
              <a:avLst/>
              <a:gdLst/>
              <a:ahLst/>
              <a:rect l="l" t="t" r="r" b="b"/>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294" name=""/>
            <p:cNvSpPr/>
            <p:nvPr/>
          </p:nvSpPr>
          <p:spPr>
            <a:xfrm>
              <a:off x="7905240" y="4881960"/>
              <a:ext cx="102960" cy="126000"/>
            </a:xfrm>
            <a:custGeom>
              <a:avLst/>
              <a:gdLst/>
              <a:ahLst/>
              <a:rect l="l" t="t" r="r" b="b"/>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close/>
                </a:path>
              </a:pathLst>
            </a:custGeom>
            <a:solidFill>
              <a:srgbClr val="74b531"/>
            </a:solidFill>
            <a:ln w="0">
              <a:noFill/>
            </a:ln>
          </p:spPr>
          <p:style>
            <a:lnRef idx="0"/>
            <a:fillRef idx="0"/>
            <a:effectRef idx="0"/>
            <a:fontRef idx="minor"/>
          </p:style>
        </p:sp>
        <p:sp>
          <p:nvSpPr>
            <p:cNvPr id="295" name=""/>
            <p:cNvSpPr/>
            <p:nvPr/>
          </p:nvSpPr>
          <p:spPr>
            <a:xfrm>
              <a:off x="7906680" y="4876200"/>
              <a:ext cx="109440" cy="134280"/>
            </a:xfrm>
            <a:custGeom>
              <a:avLst/>
              <a:gdLst/>
              <a:ahLst/>
              <a:rect l="l" t="t" r="r" b="b"/>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close/>
                </a:path>
              </a:pathLst>
            </a:custGeom>
            <a:solidFill>
              <a:srgbClr val="74b531"/>
            </a:solidFill>
            <a:ln w="0">
              <a:noFill/>
            </a:ln>
          </p:spPr>
          <p:style>
            <a:lnRef idx="0"/>
            <a:fillRef idx="0"/>
            <a:effectRef idx="0"/>
            <a:fontRef idx="minor"/>
          </p:style>
        </p:sp>
        <p:sp>
          <p:nvSpPr>
            <p:cNvPr id="296" name=""/>
            <p:cNvSpPr/>
            <p:nvPr/>
          </p:nvSpPr>
          <p:spPr>
            <a:xfrm>
              <a:off x="7921800" y="4911840"/>
              <a:ext cx="60480" cy="75600"/>
            </a:xfrm>
            <a:custGeom>
              <a:avLst/>
              <a:gdLst/>
              <a:ahLst/>
              <a:rect l="l" t="t" r="r" b="b"/>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297" name=""/>
            <p:cNvSpPr/>
            <p:nvPr/>
          </p:nvSpPr>
          <p:spPr>
            <a:xfrm>
              <a:off x="7826400" y="5047200"/>
              <a:ext cx="61560" cy="52200"/>
            </a:xfrm>
            <a:custGeom>
              <a:avLst/>
              <a:gdLst/>
              <a:ahLst/>
              <a:rect l="l" t="t" r="r" b="b"/>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298" name=""/>
            <p:cNvSpPr/>
            <p:nvPr/>
          </p:nvSpPr>
          <p:spPr>
            <a:xfrm>
              <a:off x="7740360" y="5002560"/>
              <a:ext cx="235080" cy="84960"/>
            </a:xfrm>
            <a:custGeom>
              <a:avLst/>
              <a:gdLst/>
              <a:ahLst/>
              <a:rect l="l" t="t" r="r" b="b"/>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299" name=""/>
            <p:cNvSpPr/>
            <p:nvPr/>
          </p:nvSpPr>
          <p:spPr>
            <a:xfrm>
              <a:off x="7813440" y="4987080"/>
              <a:ext cx="89280" cy="42480"/>
            </a:xfrm>
            <a:custGeom>
              <a:avLst/>
              <a:gdLst/>
              <a:ahLst/>
              <a:rect l="l" t="t" r="r" b="b"/>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close/>
                </a:path>
              </a:pathLst>
            </a:custGeom>
            <a:solidFill>
              <a:srgbClr val="74b531"/>
            </a:solidFill>
            <a:ln w="0">
              <a:noFill/>
            </a:ln>
          </p:spPr>
          <p:style>
            <a:lnRef idx="0"/>
            <a:fillRef idx="0"/>
            <a:effectRef idx="0"/>
            <a:fontRef idx="minor"/>
          </p:style>
        </p:sp>
      </p:grpSp>
      <p:grpSp>
        <p:nvGrpSpPr>
          <p:cNvPr id="300" name=""/>
          <p:cNvGrpSpPr/>
          <p:nvPr/>
        </p:nvGrpSpPr>
        <p:grpSpPr>
          <a:xfrm>
            <a:off x="9090000" y="4770000"/>
            <a:ext cx="269280" cy="359280"/>
            <a:chOff x="9090000" y="4770000"/>
            <a:chExt cx="269280" cy="359280"/>
          </a:xfrm>
        </p:grpSpPr>
        <p:sp>
          <p:nvSpPr>
            <p:cNvPr id="301" name=""/>
            <p:cNvSpPr/>
            <p:nvPr/>
          </p:nvSpPr>
          <p:spPr>
            <a:xfrm>
              <a:off x="9312840" y="5016600"/>
              <a:ext cx="46440" cy="51840"/>
            </a:xfrm>
            <a:custGeom>
              <a:avLst/>
              <a:gdLst/>
              <a:ahLst/>
              <a:rect l="l" t="t" r="r" b="b"/>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302" name=""/>
            <p:cNvSpPr/>
            <p:nvPr/>
          </p:nvSpPr>
          <p:spPr>
            <a:xfrm>
              <a:off x="9261000" y="5010480"/>
              <a:ext cx="81720" cy="104400"/>
            </a:xfrm>
            <a:custGeom>
              <a:avLst/>
              <a:gdLst/>
              <a:ahLst/>
              <a:rect l="l" t="t" r="r" b="b"/>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close/>
                </a:path>
              </a:pathLst>
            </a:custGeom>
            <a:solidFill>
              <a:srgbClr val="74b531"/>
            </a:solidFill>
            <a:ln w="0">
              <a:noFill/>
            </a:ln>
          </p:spPr>
          <p:style>
            <a:lnRef idx="0"/>
            <a:fillRef idx="0"/>
            <a:effectRef idx="0"/>
            <a:fontRef idx="minor"/>
          </p:style>
        </p:sp>
        <p:sp>
          <p:nvSpPr>
            <p:cNvPr id="303" name=""/>
            <p:cNvSpPr/>
            <p:nvPr/>
          </p:nvSpPr>
          <p:spPr>
            <a:xfrm>
              <a:off x="9266760" y="5069160"/>
              <a:ext cx="47520" cy="24840"/>
            </a:xfrm>
            <a:custGeom>
              <a:avLst/>
              <a:gdLst/>
              <a:ahLst/>
              <a:rect l="l" t="t" r="r" b="b"/>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close/>
                </a:path>
              </a:pathLst>
            </a:custGeom>
            <a:solidFill>
              <a:srgbClr val="74b531"/>
            </a:solidFill>
            <a:ln w="0">
              <a:noFill/>
            </a:ln>
          </p:spPr>
          <p:style>
            <a:lnRef idx="0"/>
            <a:fillRef idx="0"/>
            <a:effectRef idx="0"/>
            <a:fontRef idx="minor"/>
          </p:style>
        </p:sp>
        <p:sp>
          <p:nvSpPr>
            <p:cNvPr id="304" name=""/>
            <p:cNvSpPr/>
            <p:nvPr/>
          </p:nvSpPr>
          <p:spPr>
            <a:xfrm>
              <a:off x="9207360" y="5002200"/>
              <a:ext cx="68760" cy="127080"/>
            </a:xfrm>
            <a:custGeom>
              <a:avLst/>
              <a:gdLst/>
              <a:ahLst/>
              <a:rect l="l" t="t" r="r" b="b"/>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close/>
                </a:path>
              </a:pathLst>
            </a:custGeom>
            <a:solidFill>
              <a:srgbClr val="74b531"/>
            </a:solidFill>
            <a:ln w="0">
              <a:noFill/>
            </a:ln>
          </p:spPr>
          <p:style>
            <a:lnRef idx="0"/>
            <a:fillRef idx="0"/>
            <a:effectRef idx="0"/>
            <a:fontRef idx="minor"/>
          </p:style>
        </p:sp>
        <p:sp>
          <p:nvSpPr>
            <p:cNvPr id="305" name=""/>
            <p:cNvSpPr/>
            <p:nvPr/>
          </p:nvSpPr>
          <p:spPr>
            <a:xfrm>
              <a:off x="9145800" y="5002200"/>
              <a:ext cx="69120" cy="127080"/>
            </a:xfrm>
            <a:custGeom>
              <a:avLst/>
              <a:gdLst/>
              <a:ahLst/>
              <a:rect l="l" t="t" r="r" b="b"/>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306" name=""/>
            <p:cNvSpPr/>
            <p:nvPr/>
          </p:nvSpPr>
          <p:spPr>
            <a:xfrm>
              <a:off x="9208800" y="5070240"/>
              <a:ext cx="4320" cy="51120"/>
            </a:xfrm>
            <a:custGeom>
              <a:avLst/>
              <a:gdLst/>
              <a:ahLst/>
              <a:rect l="l" t="t" r="r" b="b"/>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307" name=""/>
            <p:cNvSpPr/>
            <p:nvPr/>
          </p:nvSpPr>
          <p:spPr>
            <a:xfrm>
              <a:off x="9158400" y="4997520"/>
              <a:ext cx="105480" cy="103320"/>
            </a:xfrm>
            <a:custGeom>
              <a:avLst/>
              <a:gdLst/>
              <a:ahLst/>
              <a:rect l="l" t="t" r="r" b="b"/>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308" name=""/>
            <p:cNvSpPr/>
            <p:nvPr/>
          </p:nvSpPr>
          <p:spPr>
            <a:xfrm>
              <a:off x="9252720" y="4770000"/>
              <a:ext cx="79560" cy="156960"/>
            </a:xfrm>
            <a:custGeom>
              <a:avLst/>
              <a:gdLst/>
              <a:ahLst/>
              <a:rect l="l" t="t" r="r" b="b"/>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close/>
                </a:path>
              </a:pathLst>
            </a:custGeom>
            <a:solidFill>
              <a:srgbClr val="74b531"/>
            </a:solidFill>
            <a:ln w="0">
              <a:noFill/>
            </a:ln>
          </p:spPr>
          <p:style>
            <a:lnRef idx="0"/>
            <a:fillRef idx="0"/>
            <a:effectRef idx="0"/>
            <a:fontRef idx="minor"/>
          </p:style>
        </p:sp>
        <p:sp>
          <p:nvSpPr>
            <p:cNvPr id="309" name=""/>
            <p:cNvSpPr/>
            <p:nvPr/>
          </p:nvSpPr>
          <p:spPr>
            <a:xfrm>
              <a:off x="9259200" y="4801680"/>
              <a:ext cx="57240" cy="124200"/>
            </a:xfrm>
            <a:custGeom>
              <a:avLst/>
              <a:gdLst/>
              <a:ahLst/>
              <a:rect l="l" t="t" r="r" b="b"/>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close/>
                </a:path>
              </a:pathLst>
            </a:custGeom>
            <a:solidFill>
              <a:srgbClr val="74b531"/>
            </a:solidFill>
            <a:ln w="0">
              <a:noFill/>
            </a:ln>
          </p:spPr>
          <p:style>
            <a:lnRef idx="0"/>
            <a:fillRef idx="0"/>
            <a:effectRef idx="0"/>
            <a:fontRef idx="minor"/>
          </p:style>
        </p:sp>
        <p:sp>
          <p:nvSpPr>
            <p:cNvPr id="310" name=""/>
            <p:cNvSpPr/>
            <p:nvPr/>
          </p:nvSpPr>
          <p:spPr>
            <a:xfrm>
              <a:off x="9090000" y="4770000"/>
              <a:ext cx="79560" cy="156960"/>
            </a:xfrm>
            <a:custGeom>
              <a:avLst/>
              <a:gdLst/>
              <a:ahLst/>
              <a:rect l="l" t="t" r="r" b="b"/>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close/>
                </a:path>
              </a:pathLst>
            </a:custGeom>
            <a:solidFill>
              <a:srgbClr val="74b531"/>
            </a:solidFill>
            <a:ln w="0">
              <a:noFill/>
            </a:ln>
          </p:spPr>
          <p:style>
            <a:lnRef idx="0"/>
            <a:fillRef idx="0"/>
            <a:effectRef idx="0"/>
            <a:fontRef idx="minor"/>
          </p:style>
        </p:sp>
        <p:sp>
          <p:nvSpPr>
            <p:cNvPr id="311" name=""/>
            <p:cNvSpPr/>
            <p:nvPr/>
          </p:nvSpPr>
          <p:spPr>
            <a:xfrm>
              <a:off x="9105480" y="4801680"/>
              <a:ext cx="57600" cy="124920"/>
            </a:xfrm>
            <a:custGeom>
              <a:avLst/>
              <a:gdLst/>
              <a:ahLst/>
              <a:rect l="l" t="t" r="r" b="b"/>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close/>
                </a:path>
              </a:pathLst>
            </a:custGeom>
            <a:solidFill>
              <a:srgbClr val="74b531"/>
            </a:solidFill>
            <a:ln w="0">
              <a:noFill/>
            </a:ln>
          </p:spPr>
          <p:style>
            <a:lnRef idx="0"/>
            <a:fillRef idx="0"/>
            <a:effectRef idx="0"/>
            <a:fontRef idx="minor"/>
          </p:style>
        </p:sp>
        <p:sp>
          <p:nvSpPr>
            <p:cNvPr id="312" name=""/>
            <p:cNvSpPr/>
            <p:nvPr/>
          </p:nvSpPr>
          <p:spPr>
            <a:xfrm>
              <a:off x="9103320" y="4866120"/>
              <a:ext cx="215640" cy="191520"/>
            </a:xfrm>
            <a:custGeom>
              <a:avLst/>
              <a:gdLst/>
              <a:ahLst/>
              <a:rect l="l" t="t" r="r" b="b"/>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close/>
                </a:path>
              </a:pathLst>
            </a:custGeom>
            <a:solidFill>
              <a:srgbClr val="74b531"/>
            </a:solidFill>
            <a:ln w="0">
              <a:noFill/>
            </a:ln>
          </p:spPr>
          <p:style>
            <a:lnRef idx="0"/>
            <a:fillRef idx="0"/>
            <a:effectRef idx="0"/>
            <a:fontRef idx="minor"/>
          </p:style>
        </p:sp>
        <p:sp>
          <p:nvSpPr>
            <p:cNvPr id="313" name=""/>
            <p:cNvSpPr/>
            <p:nvPr/>
          </p:nvSpPr>
          <p:spPr>
            <a:xfrm>
              <a:off x="9116280" y="4892400"/>
              <a:ext cx="188280" cy="158760"/>
            </a:xfrm>
            <a:custGeom>
              <a:avLst/>
              <a:gdLst/>
              <a:ahLst/>
              <a:rect l="l" t="t" r="r" b="b"/>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close/>
                </a:path>
              </a:pathLst>
            </a:custGeom>
            <a:solidFill>
              <a:srgbClr val="74b531"/>
            </a:solidFill>
            <a:ln w="0">
              <a:noFill/>
            </a:ln>
          </p:spPr>
          <p:style>
            <a:lnRef idx="0"/>
            <a:fillRef idx="0"/>
            <a:effectRef idx="0"/>
            <a:fontRef idx="minor"/>
          </p:style>
        </p:sp>
        <p:sp>
          <p:nvSpPr>
            <p:cNvPr id="314" name=""/>
            <p:cNvSpPr/>
            <p:nvPr/>
          </p:nvSpPr>
          <p:spPr>
            <a:xfrm>
              <a:off x="9166680" y="5006520"/>
              <a:ext cx="88560" cy="32040"/>
            </a:xfrm>
            <a:custGeom>
              <a:avLst/>
              <a:gdLst/>
              <a:ahLst/>
              <a:rect l="l" t="t" r="r" b="b"/>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close/>
                </a:path>
              </a:pathLst>
            </a:custGeom>
            <a:solidFill>
              <a:srgbClr val="74b531"/>
            </a:solidFill>
            <a:ln w="0">
              <a:noFill/>
            </a:ln>
          </p:spPr>
          <p:style>
            <a:lnRef idx="0"/>
            <a:fillRef idx="0"/>
            <a:effectRef idx="0"/>
            <a:fontRef idx="minor"/>
          </p:style>
        </p:sp>
        <p:sp>
          <p:nvSpPr>
            <p:cNvPr id="315" name=""/>
            <p:cNvSpPr/>
            <p:nvPr/>
          </p:nvSpPr>
          <p:spPr>
            <a:xfrm>
              <a:off x="9235080" y="4915800"/>
              <a:ext cx="51840" cy="62640"/>
            </a:xfrm>
            <a:custGeom>
              <a:avLst/>
              <a:gdLst/>
              <a:ahLst/>
              <a:rect l="l" t="t" r="r" b="b"/>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close/>
                </a:path>
              </a:pathLst>
            </a:custGeom>
            <a:solidFill>
              <a:srgbClr val="74b531"/>
            </a:solidFill>
            <a:ln w="0">
              <a:noFill/>
            </a:ln>
          </p:spPr>
          <p:style>
            <a:lnRef idx="0"/>
            <a:fillRef idx="0"/>
            <a:effectRef idx="0"/>
            <a:fontRef idx="minor"/>
          </p:style>
        </p:sp>
        <p:sp>
          <p:nvSpPr>
            <p:cNvPr id="316" name=""/>
            <p:cNvSpPr/>
            <p:nvPr/>
          </p:nvSpPr>
          <p:spPr>
            <a:xfrm>
              <a:off x="9236160" y="4912920"/>
              <a:ext cx="54000" cy="67320"/>
            </a:xfrm>
            <a:custGeom>
              <a:avLst/>
              <a:gdLst/>
              <a:ahLst/>
              <a:rect l="l" t="t" r="r" b="b"/>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close/>
                </a:path>
              </a:pathLst>
            </a:custGeom>
            <a:solidFill>
              <a:srgbClr val="74b531"/>
            </a:solidFill>
            <a:ln w="0">
              <a:noFill/>
            </a:ln>
          </p:spPr>
          <p:style>
            <a:lnRef idx="0"/>
            <a:fillRef idx="0"/>
            <a:effectRef idx="0"/>
            <a:fontRef idx="minor"/>
          </p:style>
        </p:sp>
        <p:sp>
          <p:nvSpPr>
            <p:cNvPr id="317" name=""/>
            <p:cNvSpPr/>
            <p:nvPr/>
          </p:nvSpPr>
          <p:spPr>
            <a:xfrm>
              <a:off x="9243360" y="4930920"/>
              <a:ext cx="29880" cy="37440"/>
            </a:xfrm>
            <a:custGeom>
              <a:avLst/>
              <a:gdLst/>
              <a:ahLst/>
              <a:rect l="l" t="t" r="r" b="b"/>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318" name=""/>
            <p:cNvSpPr/>
            <p:nvPr/>
          </p:nvSpPr>
          <p:spPr>
            <a:xfrm>
              <a:off x="9135360" y="4915800"/>
              <a:ext cx="51480" cy="62640"/>
            </a:xfrm>
            <a:custGeom>
              <a:avLst/>
              <a:gdLst/>
              <a:ahLst/>
              <a:rect l="l" t="t" r="r" b="b"/>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close/>
                </a:path>
              </a:pathLst>
            </a:custGeom>
            <a:solidFill>
              <a:srgbClr val="74b531"/>
            </a:solidFill>
            <a:ln w="0">
              <a:noFill/>
            </a:ln>
          </p:spPr>
          <p:style>
            <a:lnRef idx="0"/>
            <a:fillRef idx="0"/>
            <a:effectRef idx="0"/>
            <a:fontRef idx="minor"/>
          </p:style>
        </p:sp>
        <p:sp>
          <p:nvSpPr>
            <p:cNvPr id="319" name=""/>
            <p:cNvSpPr/>
            <p:nvPr/>
          </p:nvSpPr>
          <p:spPr>
            <a:xfrm>
              <a:off x="9131400" y="4913280"/>
              <a:ext cx="54720" cy="66600"/>
            </a:xfrm>
            <a:custGeom>
              <a:avLst/>
              <a:gdLst/>
              <a:ahLst/>
              <a:rect l="l" t="t" r="r" b="b"/>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close/>
                </a:path>
              </a:pathLst>
            </a:custGeom>
            <a:solidFill>
              <a:srgbClr val="74b531"/>
            </a:solidFill>
            <a:ln w="0">
              <a:noFill/>
            </a:ln>
          </p:spPr>
          <p:style>
            <a:lnRef idx="0"/>
            <a:fillRef idx="0"/>
            <a:effectRef idx="0"/>
            <a:fontRef idx="minor"/>
          </p:style>
        </p:sp>
        <p:sp>
          <p:nvSpPr>
            <p:cNvPr id="320" name=""/>
            <p:cNvSpPr/>
            <p:nvPr/>
          </p:nvSpPr>
          <p:spPr>
            <a:xfrm>
              <a:off x="9148320" y="4930920"/>
              <a:ext cx="29880" cy="37440"/>
            </a:xfrm>
            <a:custGeom>
              <a:avLst/>
              <a:gdLst/>
              <a:ahLst/>
              <a:rect l="l" t="t" r="r" b="b"/>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321" name=""/>
            <p:cNvSpPr/>
            <p:nvPr/>
          </p:nvSpPr>
          <p:spPr>
            <a:xfrm>
              <a:off x="9195480" y="4998600"/>
              <a:ext cx="30600" cy="25560"/>
            </a:xfrm>
            <a:custGeom>
              <a:avLst/>
              <a:gdLst/>
              <a:ahLst/>
              <a:rect l="l" t="t" r="r" b="b"/>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322" name=""/>
            <p:cNvSpPr/>
            <p:nvPr/>
          </p:nvSpPr>
          <p:spPr>
            <a:xfrm>
              <a:off x="9151560" y="4976640"/>
              <a:ext cx="117360" cy="41760"/>
            </a:xfrm>
            <a:custGeom>
              <a:avLst/>
              <a:gdLst/>
              <a:ahLst/>
              <a:rect l="l" t="t" r="r" b="b"/>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323" name=""/>
            <p:cNvSpPr/>
            <p:nvPr/>
          </p:nvSpPr>
          <p:spPr>
            <a:xfrm>
              <a:off x="9188280" y="4968720"/>
              <a:ext cx="44280" cy="20880"/>
            </a:xfrm>
            <a:custGeom>
              <a:avLst/>
              <a:gdLst/>
              <a:ahLst/>
              <a:rect l="l" t="t" r="r" b="b"/>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close/>
                </a:path>
              </a:pathLst>
            </a:custGeom>
            <a:solidFill>
              <a:srgbClr val="74b531"/>
            </a:solidFill>
            <a:ln w="0">
              <a:noFill/>
            </a:ln>
          </p:spPr>
          <p:style>
            <a:lnRef idx="0"/>
            <a:fillRef idx="0"/>
            <a:effectRef idx="0"/>
            <a:fontRef idx="minor"/>
          </p:style>
        </p:sp>
      </p:grpSp>
      <p:sp>
        <p:nvSpPr>
          <p:cNvPr id="3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2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
          <p:cNvSpPr/>
          <p:nvPr/>
        </p:nvSpPr>
        <p:spPr>
          <a:xfrm>
            <a:off x="0" y="5040000"/>
            <a:ext cx="10079280" cy="629280"/>
          </a:xfrm>
          <a:prstGeom prst="rect">
            <a:avLst/>
          </a:prstGeom>
          <a:solidFill>
            <a:srgbClr val="9ecf6c"/>
          </a:solidFill>
          <a:ln w="18000">
            <a:noFill/>
          </a:ln>
        </p:spPr>
        <p:style>
          <a:lnRef idx="0"/>
          <a:fillRef idx="0"/>
          <a:effectRef idx="0"/>
          <a:fontRef idx="minor"/>
        </p:style>
      </p:sp>
      <p:grpSp>
        <p:nvGrpSpPr>
          <p:cNvPr id="363" name=""/>
          <p:cNvGrpSpPr/>
          <p:nvPr/>
        </p:nvGrpSpPr>
        <p:grpSpPr>
          <a:xfrm>
            <a:off x="7560000" y="4590000"/>
            <a:ext cx="539280" cy="719280"/>
            <a:chOff x="7560000" y="4590000"/>
            <a:chExt cx="539280" cy="719280"/>
          </a:xfrm>
        </p:grpSpPr>
        <p:sp>
          <p:nvSpPr>
            <p:cNvPr id="364" name=""/>
            <p:cNvSpPr/>
            <p:nvPr/>
          </p:nvSpPr>
          <p:spPr>
            <a:xfrm>
              <a:off x="7560000" y="5083560"/>
              <a:ext cx="93960" cy="104760"/>
            </a:xfrm>
            <a:custGeom>
              <a:avLst/>
              <a:gdLst/>
              <a:ahLst/>
              <a:rect l="l" t="t" r="r" b="b"/>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365" name=""/>
            <p:cNvSpPr/>
            <p:nvPr/>
          </p:nvSpPr>
          <p:spPr>
            <a:xfrm>
              <a:off x="7594200" y="5071320"/>
              <a:ext cx="163080" cy="209160"/>
            </a:xfrm>
            <a:custGeom>
              <a:avLst/>
              <a:gdLst/>
              <a:ahLst/>
              <a:rect l="l" t="t" r="r" b="b"/>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close/>
                </a:path>
              </a:pathLst>
            </a:custGeom>
            <a:solidFill>
              <a:srgbClr val="74b531"/>
            </a:solidFill>
            <a:ln w="0">
              <a:noFill/>
            </a:ln>
          </p:spPr>
          <p:style>
            <a:lnRef idx="0"/>
            <a:fillRef idx="0"/>
            <a:effectRef idx="0"/>
            <a:fontRef idx="minor"/>
          </p:style>
        </p:sp>
        <p:sp>
          <p:nvSpPr>
            <p:cNvPr id="366" name=""/>
            <p:cNvSpPr/>
            <p:nvPr/>
          </p:nvSpPr>
          <p:spPr>
            <a:xfrm>
              <a:off x="7649640" y="5188320"/>
              <a:ext cx="96120" cy="50400"/>
            </a:xfrm>
            <a:custGeom>
              <a:avLst/>
              <a:gdLst/>
              <a:ahLst/>
              <a:rect l="l" t="t" r="r" b="b"/>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close/>
                </a:path>
              </a:pathLst>
            </a:custGeom>
            <a:solidFill>
              <a:srgbClr val="74b531"/>
            </a:solidFill>
            <a:ln w="0">
              <a:noFill/>
            </a:ln>
          </p:spPr>
          <p:style>
            <a:lnRef idx="0"/>
            <a:fillRef idx="0"/>
            <a:effectRef idx="0"/>
            <a:fontRef idx="minor"/>
          </p:style>
        </p:sp>
        <p:sp>
          <p:nvSpPr>
            <p:cNvPr id="367" name=""/>
            <p:cNvSpPr/>
            <p:nvPr/>
          </p:nvSpPr>
          <p:spPr>
            <a:xfrm>
              <a:off x="7726320" y="5054400"/>
              <a:ext cx="138600" cy="254880"/>
            </a:xfrm>
            <a:custGeom>
              <a:avLst/>
              <a:gdLst/>
              <a:ahLst/>
              <a:rect l="l" t="t" r="r" b="b"/>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368" name=""/>
            <p:cNvSpPr/>
            <p:nvPr/>
          </p:nvSpPr>
          <p:spPr>
            <a:xfrm>
              <a:off x="7848360" y="5054400"/>
              <a:ext cx="138960" cy="254880"/>
            </a:xfrm>
            <a:custGeom>
              <a:avLst/>
              <a:gdLst/>
              <a:ahLst/>
              <a:rect l="l" t="t" r="r" b="b"/>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close/>
                </a:path>
              </a:pathLst>
            </a:custGeom>
            <a:solidFill>
              <a:srgbClr val="74b531"/>
            </a:solidFill>
            <a:ln w="0">
              <a:noFill/>
            </a:ln>
          </p:spPr>
          <p:style>
            <a:lnRef idx="0"/>
            <a:fillRef idx="0"/>
            <a:effectRef idx="0"/>
            <a:fontRef idx="minor"/>
          </p:style>
        </p:sp>
        <p:sp>
          <p:nvSpPr>
            <p:cNvPr id="369" name=""/>
            <p:cNvSpPr/>
            <p:nvPr/>
          </p:nvSpPr>
          <p:spPr>
            <a:xfrm>
              <a:off x="7852320" y="5191200"/>
              <a:ext cx="9000" cy="102600"/>
            </a:xfrm>
            <a:custGeom>
              <a:avLst/>
              <a:gdLst/>
              <a:ahLst/>
              <a:rect l="l" t="t" r="r" b="b"/>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370" name=""/>
            <p:cNvSpPr/>
            <p:nvPr/>
          </p:nvSpPr>
          <p:spPr>
            <a:xfrm>
              <a:off x="7751160" y="5044680"/>
              <a:ext cx="211320" cy="208080"/>
            </a:xfrm>
            <a:custGeom>
              <a:avLst/>
              <a:gdLst/>
              <a:ahLst/>
              <a:rect l="l" t="t" r="r" b="b"/>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371" name=""/>
            <p:cNvSpPr/>
            <p:nvPr/>
          </p:nvSpPr>
          <p:spPr>
            <a:xfrm>
              <a:off x="7614720" y="4590000"/>
              <a:ext cx="158760" cy="315000"/>
            </a:xfrm>
            <a:custGeom>
              <a:avLst/>
              <a:gdLst/>
              <a:ahLst/>
              <a:rect l="l" t="t" r="r" b="b"/>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close/>
                </a:path>
              </a:pathLst>
            </a:custGeom>
            <a:solidFill>
              <a:srgbClr val="74b531"/>
            </a:solidFill>
            <a:ln w="0">
              <a:noFill/>
            </a:ln>
          </p:spPr>
          <p:style>
            <a:lnRef idx="0"/>
            <a:fillRef idx="0"/>
            <a:effectRef idx="0"/>
            <a:fontRef idx="minor"/>
          </p:style>
        </p:sp>
        <p:sp>
          <p:nvSpPr>
            <p:cNvPr id="372" name=""/>
            <p:cNvSpPr/>
            <p:nvPr/>
          </p:nvSpPr>
          <p:spPr>
            <a:xfrm>
              <a:off x="7645680" y="4653360"/>
              <a:ext cx="115200" cy="249120"/>
            </a:xfrm>
            <a:custGeom>
              <a:avLst/>
              <a:gdLst/>
              <a:ahLst/>
              <a:rect l="l" t="t" r="r" b="b"/>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close/>
                </a:path>
              </a:pathLst>
            </a:custGeom>
            <a:solidFill>
              <a:srgbClr val="74b531"/>
            </a:solidFill>
            <a:ln w="0">
              <a:noFill/>
            </a:ln>
          </p:spPr>
          <p:style>
            <a:lnRef idx="0"/>
            <a:fillRef idx="0"/>
            <a:effectRef idx="0"/>
            <a:fontRef idx="minor"/>
          </p:style>
        </p:sp>
        <p:sp>
          <p:nvSpPr>
            <p:cNvPr id="373" name=""/>
            <p:cNvSpPr/>
            <p:nvPr/>
          </p:nvSpPr>
          <p:spPr>
            <a:xfrm>
              <a:off x="7939440" y="4590000"/>
              <a:ext cx="159840" cy="315000"/>
            </a:xfrm>
            <a:custGeom>
              <a:avLst/>
              <a:gdLst/>
              <a:ahLst/>
              <a:rect l="l" t="t" r="r" b="b"/>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close/>
                </a:path>
              </a:pathLst>
            </a:custGeom>
            <a:solidFill>
              <a:srgbClr val="74b531"/>
            </a:solidFill>
            <a:ln w="0">
              <a:noFill/>
            </a:ln>
          </p:spPr>
          <p:style>
            <a:lnRef idx="0"/>
            <a:fillRef idx="0"/>
            <a:effectRef idx="0"/>
            <a:fontRef idx="minor"/>
          </p:style>
        </p:sp>
        <p:sp>
          <p:nvSpPr>
            <p:cNvPr id="374" name=""/>
            <p:cNvSpPr/>
            <p:nvPr/>
          </p:nvSpPr>
          <p:spPr>
            <a:xfrm>
              <a:off x="7952400" y="4653360"/>
              <a:ext cx="115560" cy="250200"/>
            </a:xfrm>
            <a:custGeom>
              <a:avLst/>
              <a:gdLst/>
              <a:ahLst/>
              <a:rect l="l" t="t" r="r" b="b"/>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close/>
                </a:path>
              </a:pathLst>
            </a:custGeom>
            <a:solidFill>
              <a:srgbClr val="74b531"/>
            </a:solidFill>
            <a:ln w="0">
              <a:noFill/>
            </a:ln>
          </p:spPr>
          <p:style>
            <a:lnRef idx="0"/>
            <a:fillRef idx="0"/>
            <a:effectRef idx="0"/>
            <a:fontRef idx="minor"/>
          </p:style>
        </p:sp>
        <p:sp>
          <p:nvSpPr>
            <p:cNvPr id="375" name=""/>
            <p:cNvSpPr/>
            <p:nvPr/>
          </p:nvSpPr>
          <p:spPr>
            <a:xfrm>
              <a:off x="7641000" y="4781880"/>
              <a:ext cx="431280" cy="384480"/>
            </a:xfrm>
            <a:custGeom>
              <a:avLst/>
              <a:gdLst/>
              <a:ahLst/>
              <a:rect l="l" t="t" r="r" b="b"/>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close/>
                </a:path>
              </a:pathLst>
            </a:custGeom>
            <a:solidFill>
              <a:srgbClr val="74b531"/>
            </a:solidFill>
            <a:ln w="0">
              <a:noFill/>
            </a:ln>
          </p:spPr>
          <p:style>
            <a:lnRef idx="0"/>
            <a:fillRef idx="0"/>
            <a:effectRef idx="0"/>
            <a:fontRef idx="minor"/>
          </p:style>
        </p:sp>
        <p:sp>
          <p:nvSpPr>
            <p:cNvPr id="376" name=""/>
            <p:cNvSpPr/>
            <p:nvPr/>
          </p:nvSpPr>
          <p:spPr>
            <a:xfrm>
              <a:off x="7669440" y="4834800"/>
              <a:ext cx="376920" cy="318600"/>
            </a:xfrm>
            <a:custGeom>
              <a:avLst/>
              <a:gdLst/>
              <a:ahLst/>
              <a:rect l="l" t="t" r="r" b="b"/>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close/>
                </a:path>
              </a:pathLst>
            </a:custGeom>
            <a:solidFill>
              <a:srgbClr val="74b531"/>
            </a:solidFill>
            <a:ln w="0">
              <a:noFill/>
            </a:ln>
          </p:spPr>
          <p:style>
            <a:lnRef idx="0"/>
            <a:fillRef idx="0"/>
            <a:effectRef idx="0"/>
            <a:fontRef idx="minor"/>
          </p:style>
        </p:sp>
        <p:sp>
          <p:nvSpPr>
            <p:cNvPr id="377" name=""/>
            <p:cNvSpPr/>
            <p:nvPr/>
          </p:nvSpPr>
          <p:spPr>
            <a:xfrm>
              <a:off x="7768080" y="5062680"/>
              <a:ext cx="177480" cy="65160"/>
            </a:xfrm>
            <a:custGeom>
              <a:avLst/>
              <a:gdLst/>
              <a:ahLst/>
              <a:rect l="l" t="t" r="r" b="b"/>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close/>
                </a:path>
              </a:pathLst>
            </a:custGeom>
            <a:solidFill>
              <a:srgbClr val="74b531"/>
            </a:solidFill>
            <a:ln w="0">
              <a:noFill/>
            </a:ln>
          </p:spPr>
          <p:style>
            <a:lnRef idx="0"/>
            <a:fillRef idx="0"/>
            <a:effectRef idx="0"/>
            <a:fontRef idx="minor"/>
          </p:style>
        </p:sp>
        <p:sp>
          <p:nvSpPr>
            <p:cNvPr id="378" name=""/>
            <p:cNvSpPr/>
            <p:nvPr/>
          </p:nvSpPr>
          <p:spPr>
            <a:xfrm>
              <a:off x="7705080" y="4881960"/>
              <a:ext cx="104040" cy="126000"/>
            </a:xfrm>
            <a:custGeom>
              <a:avLst/>
              <a:gdLst/>
              <a:ahLst/>
              <a:rect l="l" t="t" r="r" b="b"/>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close/>
                </a:path>
              </a:pathLst>
            </a:custGeom>
            <a:solidFill>
              <a:srgbClr val="74b531"/>
            </a:solidFill>
            <a:ln w="0">
              <a:noFill/>
            </a:ln>
          </p:spPr>
          <p:style>
            <a:lnRef idx="0"/>
            <a:fillRef idx="0"/>
            <a:effectRef idx="0"/>
            <a:fontRef idx="minor"/>
          </p:style>
        </p:sp>
        <p:sp>
          <p:nvSpPr>
            <p:cNvPr id="379" name=""/>
            <p:cNvSpPr/>
            <p:nvPr/>
          </p:nvSpPr>
          <p:spPr>
            <a:xfrm>
              <a:off x="7698240" y="4875120"/>
              <a:ext cx="108720" cy="136080"/>
            </a:xfrm>
            <a:custGeom>
              <a:avLst/>
              <a:gdLst/>
              <a:ahLst/>
              <a:rect l="l" t="t" r="r" b="b"/>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close/>
                </a:path>
              </a:pathLst>
            </a:custGeom>
            <a:solidFill>
              <a:srgbClr val="74b531"/>
            </a:solidFill>
            <a:ln w="0">
              <a:noFill/>
            </a:ln>
          </p:spPr>
          <p:style>
            <a:lnRef idx="0"/>
            <a:fillRef idx="0"/>
            <a:effectRef idx="0"/>
            <a:fontRef idx="minor"/>
          </p:style>
        </p:sp>
        <p:sp>
          <p:nvSpPr>
            <p:cNvPr id="380" name=""/>
            <p:cNvSpPr/>
            <p:nvPr/>
          </p:nvSpPr>
          <p:spPr>
            <a:xfrm>
              <a:off x="7732440" y="4911840"/>
              <a:ext cx="60480" cy="75600"/>
            </a:xfrm>
            <a:custGeom>
              <a:avLst/>
              <a:gdLst/>
              <a:ahLst/>
              <a:rect l="l" t="t" r="r" b="b"/>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381" name=""/>
            <p:cNvSpPr/>
            <p:nvPr/>
          </p:nvSpPr>
          <p:spPr>
            <a:xfrm>
              <a:off x="7905240" y="4881960"/>
              <a:ext cx="102960" cy="126000"/>
            </a:xfrm>
            <a:custGeom>
              <a:avLst/>
              <a:gdLst/>
              <a:ahLst/>
              <a:rect l="l" t="t" r="r" b="b"/>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close/>
                </a:path>
              </a:pathLst>
            </a:custGeom>
            <a:solidFill>
              <a:srgbClr val="74b531"/>
            </a:solidFill>
            <a:ln w="0">
              <a:noFill/>
            </a:ln>
          </p:spPr>
          <p:style>
            <a:lnRef idx="0"/>
            <a:fillRef idx="0"/>
            <a:effectRef idx="0"/>
            <a:fontRef idx="minor"/>
          </p:style>
        </p:sp>
        <p:sp>
          <p:nvSpPr>
            <p:cNvPr id="382" name=""/>
            <p:cNvSpPr/>
            <p:nvPr/>
          </p:nvSpPr>
          <p:spPr>
            <a:xfrm>
              <a:off x="7906680" y="4876200"/>
              <a:ext cx="109440" cy="134280"/>
            </a:xfrm>
            <a:custGeom>
              <a:avLst/>
              <a:gdLst/>
              <a:ahLst/>
              <a:rect l="l" t="t" r="r" b="b"/>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close/>
                </a:path>
              </a:pathLst>
            </a:custGeom>
            <a:solidFill>
              <a:srgbClr val="74b531"/>
            </a:solidFill>
            <a:ln w="0">
              <a:noFill/>
            </a:ln>
          </p:spPr>
          <p:style>
            <a:lnRef idx="0"/>
            <a:fillRef idx="0"/>
            <a:effectRef idx="0"/>
            <a:fontRef idx="minor"/>
          </p:style>
        </p:sp>
        <p:sp>
          <p:nvSpPr>
            <p:cNvPr id="383" name=""/>
            <p:cNvSpPr/>
            <p:nvPr/>
          </p:nvSpPr>
          <p:spPr>
            <a:xfrm>
              <a:off x="7921800" y="4911840"/>
              <a:ext cx="60480" cy="75600"/>
            </a:xfrm>
            <a:custGeom>
              <a:avLst/>
              <a:gdLst/>
              <a:ahLst/>
              <a:rect l="l" t="t" r="r" b="b"/>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384" name=""/>
            <p:cNvSpPr/>
            <p:nvPr/>
          </p:nvSpPr>
          <p:spPr>
            <a:xfrm>
              <a:off x="7826400" y="5047200"/>
              <a:ext cx="61560" cy="52200"/>
            </a:xfrm>
            <a:custGeom>
              <a:avLst/>
              <a:gdLst/>
              <a:ahLst/>
              <a:rect l="l" t="t" r="r" b="b"/>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385" name=""/>
            <p:cNvSpPr/>
            <p:nvPr/>
          </p:nvSpPr>
          <p:spPr>
            <a:xfrm>
              <a:off x="7740360" y="5002560"/>
              <a:ext cx="235080" cy="84960"/>
            </a:xfrm>
            <a:custGeom>
              <a:avLst/>
              <a:gdLst/>
              <a:ahLst/>
              <a:rect l="l" t="t" r="r" b="b"/>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386" name=""/>
            <p:cNvSpPr/>
            <p:nvPr/>
          </p:nvSpPr>
          <p:spPr>
            <a:xfrm>
              <a:off x="7813440" y="4987080"/>
              <a:ext cx="89280" cy="42480"/>
            </a:xfrm>
            <a:custGeom>
              <a:avLst/>
              <a:gdLst/>
              <a:ahLst/>
              <a:rect l="l" t="t" r="r" b="b"/>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close/>
                </a:path>
              </a:pathLst>
            </a:custGeom>
            <a:solidFill>
              <a:srgbClr val="74b531"/>
            </a:solidFill>
            <a:ln w="0">
              <a:noFill/>
            </a:ln>
          </p:spPr>
          <p:style>
            <a:lnRef idx="0"/>
            <a:fillRef idx="0"/>
            <a:effectRef idx="0"/>
            <a:fontRef idx="minor"/>
          </p:style>
        </p:sp>
      </p:grpSp>
      <p:grpSp>
        <p:nvGrpSpPr>
          <p:cNvPr id="387" name=""/>
          <p:cNvGrpSpPr/>
          <p:nvPr/>
        </p:nvGrpSpPr>
        <p:grpSpPr>
          <a:xfrm>
            <a:off x="9090000" y="4770000"/>
            <a:ext cx="269280" cy="359280"/>
            <a:chOff x="9090000" y="4770000"/>
            <a:chExt cx="269280" cy="359280"/>
          </a:xfrm>
        </p:grpSpPr>
        <p:sp>
          <p:nvSpPr>
            <p:cNvPr id="388" name=""/>
            <p:cNvSpPr/>
            <p:nvPr/>
          </p:nvSpPr>
          <p:spPr>
            <a:xfrm>
              <a:off x="9312840" y="5016600"/>
              <a:ext cx="46440" cy="51840"/>
            </a:xfrm>
            <a:custGeom>
              <a:avLst/>
              <a:gdLst/>
              <a:ahLst/>
              <a:rect l="l" t="t" r="r" b="b"/>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389" name=""/>
            <p:cNvSpPr/>
            <p:nvPr/>
          </p:nvSpPr>
          <p:spPr>
            <a:xfrm>
              <a:off x="9261000" y="5010480"/>
              <a:ext cx="81720" cy="104400"/>
            </a:xfrm>
            <a:custGeom>
              <a:avLst/>
              <a:gdLst/>
              <a:ahLst/>
              <a:rect l="l" t="t" r="r" b="b"/>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close/>
                </a:path>
              </a:pathLst>
            </a:custGeom>
            <a:solidFill>
              <a:srgbClr val="74b531"/>
            </a:solidFill>
            <a:ln w="0">
              <a:noFill/>
            </a:ln>
          </p:spPr>
          <p:style>
            <a:lnRef idx="0"/>
            <a:fillRef idx="0"/>
            <a:effectRef idx="0"/>
            <a:fontRef idx="minor"/>
          </p:style>
        </p:sp>
        <p:sp>
          <p:nvSpPr>
            <p:cNvPr id="390" name=""/>
            <p:cNvSpPr/>
            <p:nvPr/>
          </p:nvSpPr>
          <p:spPr>
            <a:xfrm>
              <a:off x="9266760" y="5069160"/>
              <a:ext cx="47520" cy="24840"/>
            </a:xfrm>
            <a:custGeom>
              <a:avLst/>
              <a:gdLst/>
              <a:ahLst/>
              <a:rect l="l" t="t" r="r" b="b"/>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close/>
                </a:path>
              </a:pathLst>
            </a:custGeom>
            <a:solidFill>
              <a:srgbClr val="74b531"/>
            </a:solidFill>
            <a:ln w="0">
              <a:noFill/>
            </a:ln>
          </p:spPr>
          <p:style>
            <a:lnRef idx="0"/>
            <a:fillRef idx="0"/>
            <a:effectRef idx="0"/>
            <a:fontRef idx="minor"/>
          </p:style>
        </p:sp>
        <p:sp>
          <p:nvSpPr>
            <p:cNvPr id="391" name=""/>
            <p:cNvSpPr/>
            <p:nvPr/>
          </p:nvSpPr>
          <p:spPr>
            <a:xfrm>
              <a:off x="9207360" y="5002200"/>
              <a:ext cx="68760" cy="127080"/>
            </a:xfrm>
            <a:custGeom>
              <a:avLst/>
              <a:gdLst/>
              <a:ahLst/>
              <a:rect l="l" t="t" r="r" b="b"/>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close/>
                </a:path>
              </a:pathLst>
            </a:custGeom>
            <a:solidFill>
              <a:srgbClr val="74b531"/>
            </a:solidFill>
            <a:ln w="0">
              <a:noFill/>
            </a:ln>
          </p:spPr>
          <p:style>
            <a:lnRef idx="0"/>
            <a:fillRef idx="0"/>
            <a:effectRef idx="0"/>
            <a:fontRef idx="minor"/>
          </p:style>
        </p:sp>
        <p:sp>
          <p:nvSpPr>
            <p:cNvPr id="392" name=""/>
            <p:cNvSpPr/>
            <p:nvPr/>
          </p:nvSpPr>
          <p:spPr>
            <a:xfrm>
              <a:off x="9145800" y="5002200"/>
              <a:ext cx="69120" cy="127080"/>
            </a:xfrm>
            <a:custGeom>
              <a:avLst/>
              <a:gdLst/>
              <a:ahLst/>
              <a:rect l="l" t="t" r="r" b="b"/>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393" name=""/>
            <p:cNvSpPr/>
            <p:nvPr/>
          </p:nvSpPr>
          <p:spPr>
            <a:xfrm>
              <a:off x="9208800" y="5070240"/>
              <a:ext cx="4320" cy="51120"/>
            </a:xfrm>
            <a:custGeom>
              <a:avLst/>
              <a:gdLst/>
              <a:ahLst/>
              <a:rect l="l" t="t" r="r" b="b"/>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394" name=""/>
            <p:cNvSpPr/>
            <p:nvPr/>
          </p:nvSpPr>
          <p:spPr>
            <a:xfrm>
              <a:off x="9158400" y="4997520"/>
              <a:ext cx="105480" cy="103320"/>
            </a:xfrm>
            <a:custGeom>
              <a:avLst/>
              <a:gdLst/>
              <a:ahLst/>
              <a:rect l="l" t="t" r="r" b="b"/>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395" name=""/>
            <p:cNvSpPr/>
            <p:nvPr/>
          </p:nvSpPr>
          <p:spPr>
            <a:xfrm>
              <a:off x="9252720" y="4770000"/>
              <a:ext cx="79560" cy="156960"/>
            </a:xfrm>
            <a:custGeom>
              <a:avLst/>
              <a:gdLst/>
              <a:ahLst/>
              <a:rect l="l" t="t" r="r" b="b"/>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close/>
                </a:path>
              </a:pathLst>
            </a:custGeom>
            <a:solidFill>
              <a:srgbClr val="74b531"/>
            </a:solidFill>
            <a:ln w="0">
              <a:noFill/>
            </a:ln>
          </p:spPr>
          <p:style>
            <a:lnRef idx="0"/>
            <a:fillRef idx="0"/>
            <a:effectRef idx="0"/>
            <a:fontRef idx="minor"/>
          </p:style>
        </p:sp>
        <p:sp>
          <p:nvSpPr>
            <p:cNvPr id="396" name=""/>
            <p:cNvSpPr/>
            <p:nvPr/>
          </p:nvSpPr>
          <p:spPr>
            <a:xfrm>
              <a:off x="9259200" y="4801680"/>
              <a:ext cx="57240" cy="124200"/>
            </a:xfrm>
            <a:custGeom>
              <a:avLst/>
              <a:gdLst/>
              <a:ahLst/>
              <a:rect l="l" t="t" r="r" b="b"/>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close/>
                </a:path>
              </a:pathLst>
            </a:custGeom>
            <a:solidFill>
              <a:srgbClr val="74b531"/>
            </a:solidFill>
            <a:ln w="0">
              <a:noFill/>
            </a:ln>
          </p:spPr>
          <p:style>
            <a:lnRef idx="0"/>
            <a:fillRef idx="0"/>
            <a:effectRef idx="0"/>
            <a:fontRef idx="minor"/>
          </p:style>
        </p:sp>
        <p:sp>
          <p:nvSpPr>
            <p:cNvPr id="397" name=""/>
            <p:cNvSpPr/>
            <p:nvPr/>
          </p:nvSpPr>
          <p:spPr>
            <a:xfrm>
              <a:off x="9090000" y="4770000"/>
              <a:ext cx="79560" cy="156960"/>
            </a:xfrm>
            <a:custGeom>
              <a:avLst/>
              <a:gdLst/>
              <a:ahLst/>
              <a:rect l="l" t="t" r="r" b="b"/>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close/>
                </a:path>
              </a:pathLst>
            </a:custGeom>
            <a:solidFill>
              <a:srgbClr val="74b531"/>
            </a:solidFill>
            <a:ln w="0">
              <a:noFill/>
            </a:ln>
          </p:spPr>
          <p:style>
            <a:lnRef idx="0"/>
            <a:fillRef idx="0"/>
            <a:effectRef idx="0"/>
            <a:fontRef idx="minor"/>
          </p:style>
        </p:sp>
        <p:sp>
          <p:nvSpPr>
            <p:cNvPr id="398" name=""/>
            <p:cNvSpPr/>
            <p:nvPr/>
          </p:nvSpPr>
          <p:spPr>
            <a:xfrm>
              <a:off x="9105480" y="4801680"/>
              <a:ext cx="57600" cy="124920"/>
            </a:xfrm>
            <a:custGeom>
              <a:avLst/>
              <a:gdLst/>
              <a:ahLst/>
              <a:rect l="l" t="t" r="r" b="b"/>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close/>
                </a:path>
              </a:pathLst>
            </a:custGeom>
            <a:solidFill>
              <a:srgbClr val="74b531"/>
            </a:solidFill>
            <a:ln w="0">
              <a:noFill/>
            </a:ln>
          </p:spPr>
          <p:style>
            <a:lnRef idx="0"/>
            <a:fillRef idx="0"/>
            <a:effectRef idx="0"/>
            <a:fontRef idx="minor"/>
          </p:style>
        </p:sp>
        <p:sp>
          <p:nvSpPr>
            <p:cNvPr id="399" name=""/>
            <p:cNvSpPr/>
            <p:nvPr/>
          </p:nvSpPr>
          <p:spPr>
            <a:xfrm>
              <a:off x="9103320" y="4866120"/>
              <a:ext cx="215640" cy="191520"/>
            </a:xfrm>
            <a:custGeom>
              <a:avLst/>
              <a:gdLst/>
              <a:ahLst/>
              <a:rect l="l" t="t" r="r" b="b"/>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close/>
                </a:path>
              </a:pathLst>
            </a:custGeom>
            <a:solidFill>
              <a:srgbClr val="74b531"/>
            </a:solidFill>
            <a:ln w="0">
              <a:noFill/>
            </a:ln>
          </p:spPr>
          <p:style>
            <a:lnRef idx="0"/>
            <a:fillRef idx="0"/>
            <a:effectRef idx="0"/>
            <a:fontRef idx="minor"/>
          </p:style>
        </p:sp>
        <p:sp>
          <p:nvSpPr>
            <p:cNvPr id="400" name=""/>
            <p:cNvSpPr/>
            <p:nvPr/>
          </p:nvSpPr>
          <p:spPr>
            <a:xfrm>
              <a:off x="9116280" y="4892400"/>
              <a:ext cx="188280" cy="158760"/>
            </a:xfrm>
            <a:custGeom>
              <a:avLst/>
              <a:gdLst/>
              <a:ahLst/>
              <a:rect l="l" t="t" r="r" b="b"/>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close/>
                </a:path>
              </a:pathLst>
            </a:custGeom>
            <a:solidFill>
              <a:srgbClr val="74b531"/>
            </a:solidFill>
            <a:ln w="0">
              <a:noFill/>
            </a:ln>
          </p:spPr>
          <p:style>
            <a:lnRef idx="0"/>
            <a:fillRef idx="0"/>
            <a:effectRef idx="0"/>
            <a:fontRef idx="minor"/>
          </p:style>
        </p:sp>
        <p:sp>
          <p:nvSpPr>
            <p:cNvPr id="401" name=""/>
            <p:cNvSpPr/>
            <p:nvPr/>
          </p:nvSpPr>
          <p:spPr>
            <a:xfrm>
              <a:off x="9166680" y="5006520"/>
              <a:ext cx="88560" cy="32040"/>
            </a:xfrm>
            <a:custGeom>
              <a:avLst/>
              <a:gdLst/>
              <a:ahLst/>
              <a:rect l="l" t="t" r="r" b="b"/>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close/>
                </a:path>
              </a:pathLst>
            </a:custGeom>
            <a:solidFill>
              <a:srgbClr val="74b531"/>
            </a:solidFill>
            <a:ln w="0">
              <a:noFill/>
            </a:ln>
          </p:spPr>
          <p:style>
            <a:lnRef idx="0"/>
            <a:fillRef idx="0"/>
            <a:effectRef idx="0"/>
            <a:fontRef idx="minor"/>
          </p:style>
        </p:sp>
        <p:sp>
          <p:nvSpPr>
            <p:cNvPr id="402" name=""/>
            <p:cNvSpPr/>
            <p:nvPr/>
          </p:nvSpPr>
          <p:spPr>
            <a:xfrm>
              <a:off x="9235080" y="4915800"/>
              <a:ext cx="51840" cy="62640"/>
            </a:xfrm>
            <a:custGeom>
              <a:avLst/>
              <a:gdLst/>
              <a:ahLst/>
              <a:rect l="l" t="t" r="r" b="b"/>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close/>
                </a:path>
              </a:pathLst>
            </a:custGeom>
            <a:solidFill>
              <a:srgbClr val="74b531"/>
            </a:solidFill>
            <a:ln w="0">
              <a:noFill/>
            </a:ln>
          </p:spPr>
          <p:style>
            <a:lnRef idx="0"/>
            <a:fillRef idx="0"/>
            <a:effectRef idx="0"/>
            <a:fontRef idx="minor"/>
          </p:style>
        </p:sp>
        <p:sp>
          <p:nvSpPr>
            <p:cNvPr id="403" name=""/>
            <p:cNvSpPr/>
            <p:nvPr/>
          </p:nvSpPr>
          <p:spPr>
            <a:xfrm>
              <a:off x="9236160" y="4912920"/>
              <a:ext cx="54000" cy="67320"/>
            </a:xfrm>
            <a:custGeom>
              <a:avLst/>
              <a:gdLst/>
              <a:ahLst/>
              <a:rect l="l" t="t" r="r" b="b"/>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close/>
                </a:path>
              </a:pathLst>
            </a:custGeom>
            <a:solidFill>
              <a:srgbClr val="74b531"/>
            </a:solidFill>
            <a:ln w="0">
              <a:noFill/>
            </a:ln>
          </p:spPr>
          <p:style>
            <a:lnRef idx="0"/>
            <a:fillRef idx="0"/>
            <a:effectRef idx="0"/>
            <a:fontRef idx="minor"/>
          </p:style>
        </p:sp>
        <p:sp>
          <p:nvSpPr>
            <p:cNvPr id="404" name=""/>
            <p:cNvSpPr/>
            <p:nvPr/>
          </p:nvSpPr>
          <p:spPr>
            <a:xfrm>
              <a:off x="9243360" y="4930920"/>
              <a:ext cx="29880" cy="37440"/>
            </a:xfrm>
            <a:custGeom>
              <a:avLst/>
              <a:gdLst/>
              <a:ahLst/>
              <a:rect l="l" t="t" r="r" b="b"/>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405" name=""/>
            <p:cNvSpPr/>
            <p:nvPr/>
          </p:nvSpPr>
          <p:spPr>
            <a:xfrm>
              <a:off x="9135360" y="4915800"/>
              <a:ext cx="51480" cy="62640"/>
            </a:xfrm>
            <a:custGeom>
              <a:avLst/>
              <a:gdLst/>
              <a:ahLst/>
              <a:rect l="l" t="t" r="r" b="b"/>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close/>
                </a:path>
              </a:pathLst>
            </a:custGeom>
            <a:solidFill>
              <a:srgbClr val="74b531"/>
            </a:solidFill>
            <a:ln w="0">
              <a:noFill/>
            </a:ln>
          </p:spPr>
          <p:style>
            <a:lnRef idx="0"/>
            <a:fillRef idx="0"/>
            <a:effectRef idx="0"/>
            <a:fontRef idx="minor"/>
          </p:style>
        </p:sp>
        <p:sp>
          <p:nvSpPr>
            <p:cNvPr id="406" name=""/>
            <p:cNvSpPr/>
            <p:nvPr/>
          </p:nvSpPr>
          <p:spPr>
            <a:xfrm>
              <a:off x="9131400" y="4913280"/>
              <a:ext cx="54720" cy="66600"/>
            </a:xfrm>
            <a:custGeom>
              <a:avLst/>
              <a:gdLst/>
              <a:ahLst/>
              <a:rect l="l" t="t" r="r" b="b"/>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close/>
                </a:path>
              </a:pathLst>
            </a:custGeom>
            <a:solidFill>
              <a:srgbClr val="74b531"/>
            </a:solidFill>
            <a:ln w="0">
              <a:noFill/>
            </a:ln>
          </p:spPr>
          <p:style>
            <a:lnRef idx="0"/>
            <a:fillRef idx="0"/>
            <a:effectRef idx="0"/>
            <a:fontRef idx="minor"/>
          </p:style>
        </p:sp>
        <p:sp>
          <p:nvSpPr>
            <p:cNvPr id="407" name=""/>
            <p:cNvSpPr/>
            <p:nvPr/>
          </p:nvSpPr>
          <p:spPr>
            <a:xfrm>
              <a:off x="9148320" y="4930920"/>
              <a:ext cx="29880" cy="37440"/>
            </a:xfrm>
            <a:custGeom>
              <a:avLst/>
              <a:gdLst/>
              <a:ahLst/>
              <a:rect l="l" t="t" r="r" b="b"/>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408" name=""/>
            <p:cNvSpPr/>
            <p:nvPr/>
          </p:nvSpPr>
          <p:spPr>
            <a:xfrm>
              <a:off x="9195480" y="4998600"/>
              <a:ext cx="30600" cy="25560"/>
            </a:xfrm>
            <a:custGeom>
              <a:avLst/>
              <a:gdLst/>
              <a:ahLst/>
              <a:rect l="l" t="t" r="r" b="b"/>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409" name=""/>
            <p:cNvSpPr/>
            <p:nvPr/>
          </p:nvSpPr>
          <p:spPr>
            <a:xfrm>
              <a:off x="9151560" y="4976640"/>
              <a:ext cx="117360" cy="41760"/>
            </a:xfrm>
            <a:custGeom>
              <a:avLst/>
              <a:gdLst/>
              <a:ahLst/>
              <a:rect l="l" t="t" r="r" b="b"/>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410" name=""/>
            <p:cNvSpPr/>
            <p:nvPr/>
          </p:nvSpPr>
          <p:spPr>
            <a:xfrm>
              <a:off x="9188280" y="4968720"/>
              <a:ext cx="44280" cy="20880"/>
            </a:xfrm>
            <a:custGeom>
              <a:avLst/>
              <a:gdLst/>
              <a:ahLst/>
              <a:rect l="l" t="t" r="r" b="b"/>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close/>
                </a:path>
              </a:pathLst>
            </a:custGeom>
            <a:solidFill>
              <a:srgbClr val="74b531"/>
            </a:solidFill>
            <a:ln w="0">
              <a:noFill/>
            </a:ln>
          </p:spPr>
          <p:style>
            <a:lnRef idx="0"/>
            <a:fillRef idx="0"/>
            <a:effectRef idx="0"/>
            <a:fontRef idx="minor"/>
          </p:style>
        </p:sp>
      </p:grpSp>
      <p:sp>
        <p:nvSpPr>
          <p:cNvPr id="411" name="PlaceHolder 1"/>
          <p:cNvSpPr>
            <a:spLocks noGrp="1"/>
          </p:cNvSpPr>
          <p:nvPr>
            <p:ph type="title"/>
          </p:nvPr>
        </p:nvSpPr>
        <p:spPr>
          <a:xfrm>
            <a:off x="540000" y="180000"/>
            <a:ext cx="8999280" cy="89928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12" name="PlaceHolder 2"/>
          <p:cNvSpPr>
            <a:spLocks noGrp="1"/>
          </p:cNvSpPr>
          <p:nvPr>
            <p:ph type="body"/>
          </p:nvPr>
        </p:nvSpPr>
        <p:spPr>
          <a:xfrm>
            <a:off x="540000" y="1260000"/>
            <a:ext cx="8999280" cy="3239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
          <p:cNvSpPr/>
          <p:nvPr/>
        </p:nvSpPr>
        <p:spPr>
          <a:xfrm>
            <a:off x="0" y="5040000"/>
            <a:ext cx="10079280" cy="629280"/>
          </a:xfrm>
          <a:prstGeom prst="rect">
            <a:avLst/>
          </a:prstGeom>
          <a:solidFill>
            <a:srgbClr val="9ecf6c"/>
          </a:solidFill>
          <a:ln w="18000">
            <a:noFill/>
          </a:ln>
        </p:spPr>
        <p:style>
          <a:lnRef idx="0"/>
          <a:fillRef idx="0"/>
          <a:effectRef idx="0"/>
          <a:fontRef idx="minor"/>
        </p:style>
      </p:sp>
      <p:grpSp>
        <p:nvGrpSpPr>
          <p:cNvPr id="450" name=""/>
          <p:cNvGrpSpPr/>
          <p:nvPr/>
        </p:nvGrpSpPr>
        <p:grpSpPr>
          <a:xfrm>
            <a:off x="7560000" y="4590000"/>
            <a:ext cx="539280" cy="719280"/>
            <a:chOff x="7560000" y="4590000"/>
            <a:chExt cx="539280" cy="719280"/>
          </a:xfrm>
        </p:grpSpPr>
        <p:sp>
          <p:nvSpPr>
            <p:cNvPr id="451" name=""/>
            <p:cNvSpPr/>
            <p:nvPr/>
          </p:nvSpPr>
          <p:spPr>
            <a:xfrm>
              <a:off x="7560000" y="5083560"/>
              <a:ext cx="93960" cy="104760"/>
            </a:xfrm>
            <a:custGeom>
              <a:avLst/>
              <a:gdLst/>
              <a:ahLst/>
              <a:rect l="l" t="t" r="r" b="b"/>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452" name=""/>
            <p:cNvSpPr/>
            <p:nvPr/>
          </p:nvSpPr>
          <p:spPr>
            <a:xfrm>
              <a:off x="7594200" y="5071320"/>
              <a:ext cx="163080" cy="209160"/>
            </a:xfrm>
            <a:custGeom>
              <a:avLst/>
              <a:gdLst/>
              <a:ahLst/>
              <a:rect l="l" t="t" r="r" b="b"/>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close/>
                </a:path>
              </a:pathLst>
            </a:custGeom>
            <a:solidFill>
              <a:srgbClr val="74b531"/>
            </a:solidFill>
            <a:ln w="0">
              <a:noFill/>
            </a:ln>
          </p:spPr>
          <p:style>
            <a:lnRef idx="0"/>
            <a:fillRef idx="0"/>
            <a:effectRef idx="0"/>
            <a:fontRef idx="minor"/>
          </p:style>
        </p:sp>
        <p:sp>
          <p:nvSpPr>
            <p:cNvPr id="453" name=""/>
            <p:cNvSpPr/>
            <p:nvPr/>
          </p:nvSpPr>
          <p:spPr>
            <a:xfrm>
              <a:off x="7649640" y="5188320"/>
              <a:ext cx="96120" cy="50400"/>
            </a:xfrm>
            <a:custGeom>
              <a:avLst/>
              <a:gdLst/>
              <a:ahLst/>
              <a:rect l="l" t="t" r="r" b="b"/>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close/>
                </a:path>
              </a:pathLst>
            </a:custGeom>
            <a:solidFill>
              <a:srgbClr val="74b531"/>
            </a:solidFill>
            <a:ln w="0">
              <a:noFill/>
            </a:ln>
          </p:spPr>
          <p:style>
            <a:lnRef idx="0"/>
            <a:fillRef idx="0"/>
            <a:effectRef idx="0"/>
            <a:fontRef idx="minor"/>
          </p:style>
        </p:sp>
        <p:sp>
          <p:nvSpPr>
            <p:cNvPr id="454" name=""/>
            <p:cNvSpPr/>
            <p:nvPr/>
          </p:nvSpPr>
          <p:spPr>
            <a:xfrm>
              <a:off x="7726320" y="5054400"/>
              <a:ext cx="138600" cy="254880"/>
            </a:xfrm>
            <a:custGeom>
              <a:avLst/>
              <a:gdLst/>
              <a:ahLst/>
              <a:rect l="l" t="t" r="r" b="b"/>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455" name=""/>
            <p:cNvSpPr/>
            <p:nvPr/>
          </p:nvSpPr>
          <p:spPr>
            <a:xfrm>
              <a:off x="7848360" y="5054400"/>
              <a:ext cx="138960" cy="254880"/>
            </a:xfrm>
            <a:custGeom>
              <a:avLst/>
              <a:gdLst/>
              <a:ahLst/>
              <a:rect l="l" t="t" r="r" b="b"/>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close/>
                </a:path>
              </a:pathLst>
            </a:custGeom>
            <a:solidFill>
              <a:srgbClr val="74b531"/>
            </a:solidFill>
            <a:ln w="0">
              <a:noFill/>
            </a:ln>
          </p:spPr>
          <p:style>
            <a:lnRef idx="0"/>
            <a:fillRef idx="0"/>
            <a:effectRef idx="0"/>
            <a:fontRef idx="minor"/>
          </p:style>
        </p:sp>
        <p:sp>
          <p:nvSpPr>
            <p:cNvPr id="456" name=""/>
            <p:cNvSpPr/>
            <p:nvPr/>
          </p:nvSpPr>
          <p:spPr>
            <a:xfrm>
              <a:off x="7852320" y="5191200"/>
              <a:ext cx="9000" cy="102600"/>
            </a:xfrm>
            <a:custGeom>
              <a:avLst/>
              <a:gdLst/>
              <a:ahLst/>
              <a:rect l="l" t="t" r="r" b="b"/>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457" name=""/>
            <p:cNvSpPr/>
            <p:nvPr/>
          </p:nvSpPr>
          <p:spPr>
            <a:xfrm>
              <a:off x="7751160" y="5044680"/>
              <a:ext cx="211320" cy="208080"/>
            </a:xfrm>
            <a:custGeom>
              <a:avLst/>
              <a:gdLst/>
              <a:ahLst/>
              <a:rect l="l" t="t" r="r" b="b"/>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458" name=""/>
            <p:cNvSpPr/>
            <p:nvPr/>
          </p:nvSpPr>
          <p:spPr>
            <a:xfrm>
              <a:off x="7614720" y="4590000"/>
              <a:ext cx="158760" cy="315000"/>
            </a:xfrm>
            <a:custGeom>
              <a:avLst/>
              <a:gdLst/>
              <a:ahLst/>
              <a:rect l="l" t="t" r="r" b="b"/>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close/>
                </a:path>
              </a:pathLst>
            </a:custGeom>
            <a:solidFill>
              <a:srgbClr val="74b531"/>
            </a:solidFill>
            <a:ln w="0">
              <a:noFill/>
            </a:ln>
          </p:spPr>
          <p:style>
            <a:lnRef idx="0"/>
            <a:fillRef idx="0"/>
            <a:effectRef idx="0"/>
            <a:fontRef idx="minor"/>
          </p:style>
        </p:sp>
        <p:sp>
          <p:nvSpPr>
            <p:cNvPr id="459" name=""/>
            <p:cNvSpPr/>
            <p:nvPr/>
          </p:nvSpPr>
          <p:spPr>
            <a:xfrm>
              <a:off x="7645680" y="4653360"/>
              <a:ext cx="115200" cy="249120"/>
            </a:xfrm>
            <a:custGeom>
              <a:avLst/>
              <a:gdLst/>
              <a:ahLst/>
              <a:rect l="l" t="t" r="r" b="b"/>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close/>
                </a:path>
              </a:pathLst>
            </a:custGeom>
            <a:solidFill>
              <a:srgbClr val="74b531"/>
            </a:solidFill>
            <a:ln w="0">
              <a:noFill/>
            </a:ln>
          </p:spPr>
          <p:style>
            <a:lnRef idx="0"/>
            <a:fillRef idx="0"/>
            <a:effectRef idx="0"/>
            <a:fontRef idx="minor"/>
          </p:style>
        </p:sp>
        <p:sp>
          <p:nvSpPr>
            <p:cNvPr id="460" name=""/>
            <p:cNvSpPr/>
            <p:nvPr/>
          </p:nvSpPr>
          <p:spPr>
            <a:xfrm>
              <a:off x="7939440" y="4590000"/>
              <a:ext cx="159840" cy="315000"/>
            </a:xfrm>
            <a:custGeom>
              <a:avLst/>
              <a:gdLst/>
              <a:ahLst/>
              <a:rect l="l" t="t" r="r" b="b"/>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close/>
                </a:path>
              </a:pathLst>
            </a:custGeom>
            <a:solidFill>
              <a:srgbClr val="74b531"/>
            </a:solidFill>
            <a:ln w="0">
              <a:noFill/>
            </a:ln>
          </p:spPr>
          <p:style>
            <a:lnRef idx="0"/>
            <a:fillRef idx="0"/>
            <a:effectRef idx="0"/>
            <a:fontRef idx="minor"/>
          </p:style>
        </p:sp>
        <p:sp>
          <p:nvSpPr>
            <p:cNvPr id="461" name=""/>
            <p:cNvSpPr/>
            <p:nvPr/>
          </p:nvSpPr>
          <p:spPr>
            <a:xfrm>
              <a:off x="7952400" y="4653360"/>
              <a:ext cx="115560" cy="250200"/>
            </a:xfrm>
            <a:custGeom>
              <a:avLst/>
              <a:gdLst/>
              <a:ahLst/>
              <a:rect l="l" t="t" r="r" b="b"/>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close/>
                </a:path>
              </a:pathLst>
            </a:custGeom>
            <a:solidFill>
              <a:srgbClr val="74b531"/>
            </a:solidFill>
            <a:ln w="0">
              <a:noFill/>
            </a:ln>
          </p:spPr>
          <p:style>
            <a:lnRef idx="0"/>
            <a:fillRef idx="0"/>
            <a:effectRef idx="0"/>
            <a:fontRef idx="minor"/>
          </p:style>
        </p:sp>
        <p:sp>
          <p:nvSpPr>
            <p:cNvPr id="462" name=""/>
            <p:cNvSpPr/>
            <p:nvPr/>
          </p:nvSpPr>
          <p:spPr>
            <a:xfrm>
              <a:off x="7641000" y="4781880"/>
              <a:ext cx="431280" cy="384480"/>
            </a:xfrm>
            <a:custGeom>
              <a:avLst/>
              <a:gdLst/>
              <a:ahLst/>
              <a:rect l="l" t="t" r="r" b="b"/>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close/>
                </a:path>
              </a:pathLst>
            </a:custGeom>
            <a:solidFill>
              <a:srgbClr val="74b531"/>
            </a:solidFill>
            <a:ln w="0">
              <a:noFill/>
            </a:ln>
          </p:spPr>
          <p:style>
            <a:lnRef idx="0"/>
            <a:fillRef idx="0"/>
            <a:effectRef idx="0"/>
            <a:fontRef idx="minor"/>
          </p:style>
        </p:sp>
        <p:sp>
          <p:nvSpPr>
            <p:cNvPr id="463" name=""/>
            <p:cNvSpPr/>
            <p:nvPr/>
          </p:nvSpPr>
          <p:spPr>
            <a:xfrm>
              <a:off x="7669440" y="4834800"/>
              <a:ext cx="376920" cy="318600"/>
            </a:xfrm>
            <a:custGeom>
              <a:avLst/>
              <a:gdLst/>
              <a:ahLst/>
              <a:rect l="l" t="t" r="r" b="b"/>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close/>
                </a:path>
              </a:pathLst>
            </a:custGeom>
            <a:solidFill>
              <a:srgbClr val="74b531"/>
            </a:solidFill>
            <a:ln w="0">
              <a:noFill/>
            </a:ln>
          </p:spPr>
          <p:style>
            <a:lnRef idx="0"/>
            <a:fillRef idx="0"/>
            <a:effectRef idx="0"/>
            <a:fontRef idx="minor"/>
          </p:style>
        </p:sp>
        <p:sp>
          <p:nvSpPr>
            <p:cNvPr id="464" name=""/>
            <p:cNvSpPr/>
            <p:nvPr/>
          </p:nvSpPr>
          <p:spPr>
            <a:xfrm>
              <a:off x="7768080" y="5062680"/>
              <a:ext cx="177480" cy="65160"/>
            </a:xfrm>
            <a:custGeom>
              <a:avLst/>
              <a:gdLst/>
              <a:ahLst/>
              <a:rect l="l" t="t" r="r" b="b"/>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close/>
                </a:path>
              </a:pathLst>
            </a:custGeom>
            <a:solidFill>
              <a:srgbClr val="74b531"/>
            </a:solidFill>
            <a:ln w="0">
              <a:noFill/>
            </a:ln>
          </p:spPr>
          <p:style>
            <a:lnRef idx="0"/>
            <a:fillRef idx="0"/>
            <a:effectRef idx="0"/>
            <a:fontRef idx="minor"/>
          </p:style>
        </p:sp>
        <p:sp>
          <p:nvSpPr>
            <p:cNvPr id="465" name=""/>
            <p:cNvSpPr/>
            <p:nvPr/>
          </p:nvSpPr>
          <p:spPr>
            <a:xfrm>
              <a:off x="7705080" y="4881960"/>
              <a:ext cx="104040" cy="126000"/>
            </a:xfrm>
            <a:custGeom>
              <a:avLst/>
              <a:gdLst/>
              <a:ahLst/>
              <a:rect l="l" t="t" r="r" b="b"/>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close/>
                </a:path>
              </a:pathLst>
            </a:custGeom>
            <a:solidFill>
              <a:srgbClr val="74b531"/>
            </a:solidFill>
            <a:ln w="0">
              <a:noFill/>
            </a:ln>
          </p:spPr>
          <p:style>
            <a:lnRef idx="0"/>
            <a:fillRef idx="0"/>
            <a:effectRef idx="0"/>
            <a:fontRef idx="minor"/>
          </p:style>
        </p:sp>
        <p:sp>
          <p:nvSpPr>
            <p:cNvPr id="466" name=""/>
            <p:cNvSpPr/>
            <p:nvPr/>
          </p:nvSpPr>
          <p:spPr>
            <a:xfrm>
              <a:off x="7698240" y="4875120"/>
              <a:ext cx="108720" cy="136080"/>
            </a:xfrm>
            <a:custGeom>
              <a:avLst/>
              <a:gdLst/>
              <a:ahLst/>
              <a:rect l="l" t="t" r="r" b="b"/>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close/>
                </a:path>
              </a:pathLst>
            </a:custGeom>
            <a:solidFill>
              <a:srgbClr val="74b531"/>
            </a:solidFill>
            <a:ln w="0">
              <a:noFill/>
            </a:ln>
          </p:spPr>
          <p:style>
            <a:lnRef idx="0"/>
            <a:fillRef idx="0"/>
            <a:effectRef idx="0"/>
            <a:fontRef idx="minor"/>
          </p:style>
        </p:sp>
        <p:sp>
          <p:nvSpPr>
            <p:cNvPr id="467" name=""/>
            <p:cNvSpPr/>
            <p:nvPr/>
          </p:nvSpPr>
          <p:spPr>
            <a:xfrm>
              <a:off x="7732440" y="4911840"/>
              <a:ext cx="60480" cy="75600"/>
            </a:xfrm>
            <a:custGeom>
              <a:avLst/>
              <a:gdLst/>
              <a:ahLst/>
              <a:rect l="l" t="t" r="r" b="b"/>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468" name=""/>
            <p:cNvSpPr/>
            <p:nvPr/>
          </p:nvSpPr>
          <p:spPr>
            <a:xfrm>
              <a:off x="7905240" y="4881960"/>
              <a:ext cx="102960" cy="126000"/>
            </a:xfrm>
            <a:custGeom>
              <a:avLst/>
              <a:gdLst/>
              <a:ahLst/>
              <a:rect l="l" t="t" r="r" b="b"/>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close/>
                </a:path>
              </a:pathLst>
            </a:custGeom>
            <a:solidFill>
              <a:srgbClr val="74b531"/>
            </a:solidFill>
            <a:ln w="0">
              <a:noFill/>
            </a:ln>
          </p:spPr>
          <p:style>
            <a:lnRef idx="0"/>
            <a:fillRef idx="0"/>
            <a:effectRef idx="0"/>
            <a:fontRef idx="minor"/>
          </p:style>
        </p:sp>
        <p:sp>
          <p:nvSpPr>
            <p:cNvPr id="469" name=""/>
            <p:cNvSpPr/>
            <p:nvPr/>
          </p:nvSpPr>
          <p:spPr>
            <a:xfrm>
              <a:off x="7906680" y="4876200"/>
              <a:ext cx="109440" cy="134280"/>
            </a:xfrm>
            <a:custGeom>
              <a:avLst/>
              <a:gdLst/>
              <a:ahLst/>
              <a:rect l="l" t="t" r="r" b="b"/>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close/>
                </a:path>
              </a:pathLst>
            </a:custGeom>
            <a:solidFill>
              <a:srgbClr val="74b531"/>
            </a:solidFill>
            <a:ln w="0">
              <a:noFill/>
            </a:ln>
          </p:spPr>
          <p:style>
            <a:lnRef idx="0"/>
            <a:fillRef idx="0"/>
            <a:effectRef idx="0"/>
            <a:fontRef idx="minor"/>
          </p:style>
        </p:sp>
        <p:sp>
          <p:nvSpPr>
            <p:cNvPr id="470" name=""/>
            <p:cNvSpPr/>
            <p:nvPr/>
          </p:nvSpPr>
          <p:spPr>
            <a:xfrm>
              <a:off x="7921800" y="4911840"/>
              <a:ext cx="60480" cy="75600"/>
            </a:xfrm>
            <a:custGeom>
              <a:avLst/>
              <a:gdLst/>
              <a:ahLst/>
              <a:rect l="l" t="t" r="r" b="b"/>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471" name=""/>
            <p:cNvSpPr/>
            <p:nvPr/>
          </p:nvSpPr>
          <p:spPr>
            <a:xfrm>
              <a:off x="7826400" y="5047200"/>
              <a:ext cx="61560" cy="52200"/>
            </a:xfrm>
            <a:custGeom>
              <a:avLst/>
              <a:gdLst/>
              <a:ahLst/>
              <a:rect l="l" t="t" r="r" b="b"/>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472" name=""/>
            <p:cNvSpPr/>
            <p:nvPr/>
          </p:nvSpPr>
          <p:spPr>
            <a:xfrm>
              <a:off x="7740360" y="5002560"/>
              <a:ext cx="235080" cy="84960"/>
            </a:xfrm>
            <a:custGeom>
              <a:avLst/>
              <a:gdLst/>
              <a:ahLst/>
              <a:rect l="l" t="t" r="r" b="b"/>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473" name=""/>
            <p:cNvSpPr/>
            <p:nvPr/>
          </p:nvSpPr>
          <p:spPr>
            <a:xfrm>
              <a:off x="7813440" y="4987080"/>
              <a:ext cx="89280" cy="42480"/>
            </a:xfrm>
            <a:custGeom>
              <a:avLst/>
              <a:gdLst/>
              <a:ahLst/>
              <a:rect l="l" t="t" r="r" b="b"/>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close/>
                </a:path>
              </a:pathLst>
            </a:custGeom>
            <a:solidFill>
              <a:srgbClr val="74b531"/>
            </a:solidFill>
            <a:ln w="0">
              <a:noFill/>
            </a:ln>
          </p:spPr>
          <p:style>
            <a:lnRef idx="0"/>
            <a:fillRef idx="0"/>
            <a:effectRef idx="0"/>
            <a:fontRef idx="minor"/>
          </p:style>
        </p:sp>
      </p:grpSp>
      <p:grpSp>
        <p:nvGrpSpPr>
          <p:cNvPr id="474" name=""/>
          <p:cNvGrpSpPr/>
          <p:nvPr/>
        </p:nvGrpSpPr>
        <p:grpSpPr>
          <a:xfrm>
            <a:off x="9090000" y="4770000"/>
            <a:ext cx="269280" cy="359280"/>
            <a:chOff x="9090000" y="4770000"/>
            <a:chExt cx="269280" cy="359280"/>
          </a:xfrm>
        </p:grpSpPr>
        <p:sp>
          <p:nvSpPr>
            <p:cNvPr id="475" name=""/>
            <p:cNvSpPr/>
            <p:nvPr/>
          </p:nvSpPr>
          <p:spPr>
            <a:xfrm>
              <a:off x="9312840" y="5016600"/>
              <a:ext cx="46440" cy="51840"/>
            </a:xfrm>
            <a:custGeom>
              <a:avLst/>
              <a:gdLst/>
              <a:ahLst/>
              <a:rect l="l" t="t" r="r" b="b"/>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476" name=""/>
            <p:cNvSpPr/>
            <p:nvPr/>
          </p:nvSpPr>
          <p:spPr>
            <a:xfrm>
              <a:off x="9261000" y="5010480"/>
              <a:ext cx="81720" cy="104400"/>
            </a:xfrm>
            <a:custGeom>
              <a:avLst/>
              <a:gdLst/>
              <a:ahLst/>
              <a:rect l="l" t="t" r="r" b="b"/>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close/>
                </a:path>
              </a:pathLst>
            </a:custGeom>
            <a:solidFill>
              <a:srgbClr val="74b531"/>
            </a:solidFill>
            <a:ln w="0">
              <a:noFill/>
            </a:ln>
          </p:spPr>
          <p:style>
            <a:lnRef idx="0"/>
            <a:fillRef idx="0"/>
            <a:effectRef idx="0"/>
            <a:fontRef idx="minor"/>
          </p:style>
        </p:sp>
        <p:sp>
          <p:nvSpPr>
            <p:cNvPr id="477" name=""/>
            <p:cNvSpPr/>
            <p:nvPr/>
          </p:nvSpPr>
          <p:spPr>
            <a:xfrm>
              <a:off x="9266760" y="5069160"/>
              <a:ext cx="47520" cy="24840"/>
            </a:xfrm>
            <a:custGeom>
              <a:avLst/>
              <a:gdLst/>
              <a:ahLst/>
              <a:rect l="l" t="t" r="r" b="b"/>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close/>
                </a:path>
              </a:pathLst>
            </a:custGeom>
            <a:solidFill>
              <a:srgbClr val="74b531"/>
            </a:solidFill>
            <a:ln w="0">
              <a:noFill/>
            </a:ln>
          </p:spPr>
          <p:style>
            <a:lnRef idx="0"/>
            <a:fillRef idx="0"/>
            <a:effectRef idx="0"/>
            <a:fontRef idx="minor"/>
          </p:style>
        </p:sp>
        <p:sp>
          <p:nvSpPr>
            <p:cNvPr id="478" name=""/>
            <p:cNvSpPr/>
            <p:nvPr/>
          </p:nvSpPr>
          <p:spPr>
            <a:xfrm>
              <a:off x="9207360" y="5002200"/>
              <a:ext cx="68760" cy="127080"/>
            </a:xfrm>
            <a:custGeom>
              <a:avLst/>
              <a:gdLst/>
              <a:ahLst/>
              <a:rect l="l" t="t" r="r" b="b"/>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close/>
                </a:path>
              </a:pathLst>
            </a:custGeom>
            <a:solidFill>
              <a:srgbClr val="74b531"/>
            </a:solidFill>
            <a:ln w="0">
              <a:noFill/>
            </a:ln>
          </p:spPr>
          <p:style>
            <a:lnRef idx="0"/>
            <a:fillRef idx="0"/>
            <a:effectRef idx="0"/>
            <a:fontRef idx="minor"/>
          </p:style>
        </p:sp>
        <p:sp>
          <p:nvSpPr>
            <p:cNvPr id="479" name=""/>
            <p:cNvSpPr/>
            <p:nvPr/>
          </p:nvSpPr>
          <p:spPr>
            <a:xfrm>
              <a:off x="9145800" y="5002200"/>
              <a:ext cx="69120" cy="127080"/>
            </a:xfrm>
            <a:custGeom>
              <a:avLst/>
              <a:gdLst/>
              <a:ahLst/>
              <a:rect l="l" t="t" r="r" b="b"/>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480" name=""/>
            <p:cNvSpPr/>
            <p:nvPr/>
          </p:nvSpPr>
          <p:spPr>
            <a:xfrm>
              <a:off x="9208800" y="5070240"/>
              <a:ext cx="4320" cy="51120"/>
            </a:xfrm>
            <a:custGeom>
              <a:avLst/>
              <a:gdLst/>
              <a:ahLst/>
              <a:rect l="l" t="t" r="r" b="b"/>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481" name=""/>
            <p:cNvSpPr/>
            <p:nvPr/>
          </p:nvSpPr>
          <p:spPr>
            <a:xfrm>
              <a:off x="9158400" y="4997520"/>
              <a:ext cx="105480" cy="103320"/>
            </a:xfrm>
            <a:custGeom>
              <a:avLst/>
              <a:gdLst/>
              <a:ahLst/>
              <a:rect l="l" t="t" r="r" b="b"/>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482" name=""/>
            <p:cNvSpPr/>
            <p:nvPr/>
          </p:nvSpPr>
          <p:spPr>
            <a:xfrm>
              <a:off x="9252720" y="4770000"/>
              <a:ext cx="79560" cy="156960"/>
            </a:xfrm>
            <a:custGeom>
              <a:avLst/>
              <a:gdLst/>
              <a:ahLst/>
              <a:rect l="l" t="t" r="r" b="b"/>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close/>
                </a:path>
              </a:pathLst>
            </a:custGeom>
            <a:solidFill>
              <a:srgbClr val="74b531"/>
            </a:solidFill>
            <a:ln w="0">
              <a:noFill/>
            </a:ln>
          </p:spPr>
          <p:style>
            <a:lnRef idx="0"/>
            <a:fillRef idx="0"/>
            <a:effectRef idx="0"/>
            <a:fontRef idx="minor"/>
          </p:style>
        </p:sp>
        <p:sp>
          <p:nvSpPr>
            <p:cNvPr id="483" name=""/>
            <p:cNvSpPr/>
            <p:nvPr/>
          </p:nvSpPr>
          <p:spPr>
            <a:xfrm>
              <a:off x="9259200" y="4801680"/>
              <a:ext cx="57240" cy="124200"/>
            </a:xfrm>
            <a:custGeom>
              <a:avLst/>
              <a:gdLst/>
              <a:ahLst/>
              <a:rect l="l" t="t" r="r" b="b"/>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close/>
                </a:path>
              </a:pathLst>
            </a:custGeom>
            <a:solidFill>
              <a:srgbClr val="74b531"/>
            </a:solidFill>
            <a:ln w="0">
              <a:noFill/>
            </a:ln>
          </p:spPr>
          <p:style>
            <a:lnRef idx="0"/>
            <a:fillRef idx="0"/>
            <a:effectRef idx="0"/>
            <a:fontRef idx="minor"/>
          </p:style>
        </p:sp>
        <p:sp>
          <p:nvSpPr>
            <p:cNvPr id="484" name=""/>
            <p:cNvSpPr/>
            <p:nvPr/>
          </p:nvSpPr>
          <p:spPr>
            <a:xfrm>
              <a:off x="9090000" y="4770000"/>
              <a:ext cx="79560" cy="156960"/>
            </a:xfrm>
            <a:custGeom>
              <a:avLst/>
              <a:gdLst/>
              <a:ahLst/>
              <a:rect l="l" t="t" r="r" b="b"/>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close/>
                </a:path>
              </a:pathLst>
            </a:custGeom>
            <a:solidFill>
              <a:srgbClr val="74b531"/>
            </a:solidFill>
            <a:ln w="0">
              <a:noFill/>
            </a:ln>
          </p:spPr>
          <p:style>
            <a:lnRef idx="0"/>
            <a:fillRef idx="0"/>
            <a:effectRef idx="0"/>
            <a:fontRef idx="minor"/>
          </p:style>
        </p:sp>
        <p:sp>
          <p:nvSpPr>
            <p:cNvPr id="485" name=""/>
            <p:cNvSpPr/>
            <p:nvPr/>
          </p:nvSpPr>
          <p:spPr>
            <a:xfrm>
              <a:off x="9105480" y="4801680"/>
              <a:ext cx="57600" cy="124920"/>
            </a:xfrm>
            <a:custGeom>
              <a:avLst/>
              <a:gdLst/>
              <a:ahLst/>
              <a:rect l="l" t="t" r="r" b="b"/>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close/>
                </a:path>
              </a:pathLst>
            </a:custGeom>
            <a:solidFill>
              <a:srgbClr val="74b531"/>
            </a:solidFill>
            <a:ln w="0">
              <a:noFill/>
            </a:ln>
          </p:spPr>
          <p:style>
            <a:lnRef idx="0"/>
            <a:fillRef idx="0"/>
            <a:effectRef idx="0"/>
            <a:fontRef idx="minor"/>
          </p:style>
        </p:sp>
        <p:sp>
          <p:nvSpPr>
            <p:cNvPr id="486" name=""/>
            <p:cNvSpPr/>
            <p:nvPr/>
          </p:nvSpPr>
          <p:spPr>
            <a:xfrm>
              <a:off x="9103320" y="4866120"/>
              <a:ext cx="215640" cy="191520"/>
            </a:xfrm>
            <a:custGeom>
              <a:avLst/>
              <a:gdLst/>
              <a:ahLst/>
              <a:rect l="l" t="t" r="r" b="b"/>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close/>
                </a:path>
              </a:pathLst>
            </a:custGeom>
            <a:solidFill>
              <a:srgbClr val="74b531"/>
            </a:solidFill>
            <a:ln w="0">
              <a:noFill/>
            </a:ln>
          </p:spPr>
          <p:style>
            <a:lnRef idx="0"/>
            <a:fillRef idx="0"/>
            <a:effectRef idx="0"/>
            <a:fontRef idx="minor"/>
          </p:style>
        </p:sp>
        <p:sp>
          <p:nvSpPr>
            <p:cNvPr id="487" name=""/>
            <p:cNvSpPr/>
            <p:nvPr/>
          </p:nvSpPr>
          <p:spPr>
            <a:xfrm>
              <a:off x="9116280" y="4892400"/>
              <a:ext cx="188280" cy="158760"/>
            </a:xfrm>
            <a:custGeom>
              <a:avLst/>
              <a:gdLst/>
              <a:ahLst/>
              <a:rect l="l" t="t" r="r" b="b"/>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close/>
                </a:path>
              </a:pathLst>
            </a:custGeom>
            <a:solidFill>
              <a:srgbClr val="74b531"/>
            </a:solidFill>
            <a:ln w="0">
              <a:noFill/>
            </a:ln>
          </p:spPr>
          <p:style>
            <a:lnRef idx="0"/>
            <a:fillRef idx="0"/>
            <a:effectRef idx="0"/>
            <a:fontRef idx="minor"/>
          </p:style>
        </p:sp>
        <p:sp>
          <p:nvSpPr>
            <p:cNvPr id="488" name=""/>
            <p:cNvSpPr/>
            <p:nvPr/>
          </p:nvSpPr>
          <p:spPr>
            <a:xfrm>
              <a:off x="9166680" y="5006520"/>
              <a:ext cx="88560" cy="32040"/>
            </a:xfrm>
            <a:custGeom>
              <a:avLst/>
              <a:gdLst/>
              <a:ahLst/>
              <a:rect l="l" t="t" r="r" b="b"/>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close/>
                </a:path>
              </a:pathLst>
            </a:custGeom>
            <a:solidFill>
              <a:srgbClr val="74b531"/>
            </a:solidFill>
            <a:ln w="0">
              <a:noFill/>
            </a:ln>
          </p:spPr>
          <p:style>
            <a:lnRef idx="0"/>
            <a:fillRef idx="0"/>
            <a:effectRef idx="0"/>
            <a:fontRef idx="minor"/>
          </p:style>
        </p:sp>
        <p:sp>
          <p:nvSpPr>
            <p:cNvPr id="489" name=""/>
            <p:cNvSpPr/>
            <p:nvPr/>
          </p:nvSpPr>
          <p:spPr>
            <a:xfrm>
              <a:off x="9235080" y="4915800"/>
              <a:ext cx="51840" cy="62640"/>
            </a:xfrm>
            <a:custGeom>
              <a:avLst/>
              <a:gdLst/>
              <a:ahLst/>
              <a:rect l="l" t="t" r="r" b="b"/>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close/>
                </a:path>
              </a:pathLst>
            </a:custGeom>
            <a:solidFill>
              <a:srgbClr val="74b531"/>
            </a:solidFill>
            <a:ln w="0">
              <a:noFill/>
            </a:ln>
          </p:spPr>
          <p:style>
            <a:lnRef idx="0"/>
            <a:fillRef idx="0"/>
            <a:effectRef idx="0"/>
            <a:fontRef idx="minor"/>
          </p:style>
        </p:sp>
        <p:sp>
          <p:nvSpPr>
            <p:cNvPr id="490" name=""/>
            <p:cNvSpPr/>
            <p:nvPr/>
          </p:nvSpPr>
          <p:spPr>
            <a:xfrm>
              <a:off x="9236160" y="4912920"/>
              <a:ext cx="54000" cy="67320"/>
            </a:xfrm>
            <a:custGeom>
              <a:avLst/>
              <a:gdLst/>
              <a:ahLst/>
              <a:rect l="l" t="t" r="r" b="b"/>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close/>
                </a:path>
              </a:pathLst>
            </a:custGeom>
            <a:solidFill>
              <a:srgbClr val="74b531"/>
            </a:solidFill>
            <a:ln w="0">
              <a:noFill/>
            </a:ln>
          </p:spPr>
          <p:style>
            <a:lnRef idx="0"/>
            <a:fillRef idx="0"/>
            <a:effectRef idx="0"/>
            <a:fontRef idx="minor"/>
          </p:style>
        </p:sp>
        <p:sp>
          <p:nvSpPr>
            <p:cNvPr id="491" name=""/>
            <p:cNvSpPr/>
            <p:nvPr/>
          </p:nvSpPr>
          <p:spPr>
            <a:xfrm>
              <a:off x="9243360" y="4930920"/>
              <a:ext cx="29880" cy="37440"/>
            </a:xfrm>
            <a:custGeom>
              <a:avLst/>
              <a:gdLst/>
              <a:ahLst/>
              <a:rect l="l" t="t" r="r" b="b"/>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492" name=""/>
            <p:cNvSpPr/>
            <p:nvPr/>
          </p:nvSpPr>
          <p:spPr>
            <a:xfrm>
              <a:off x="9135360" y="4915800"/>
              <a:ext cx="51480" cy="62640"/>
            </a:xfrm>
            <a:custGeom>
              <a:avLst/>
              <a:gdLst/>
              <a:ahLst/>
              <a:rect l="l" t="t" r="r" b="b"/>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close/>
                </a:path>
              </a:pathLst>
            </a:custGeom>
            <a:solidFill>
              <a:srgbClr val="74b531"/>
            </a:solidFill>
            <a:ln w="0">
              <a:noFill/>
            </a:ln>
          </p:spPr>
          <p:style>
            <a:lnRef idx="0"/>
            <a:fillRef idx="0"/>
            <a:effectRef idx="0"/>
            <a:fontRef idx="minor"/>
          </p:style>
        </p:sp>
        <p:sp>
          <p:nvSpPr>
            <p:cNvPr id="493" name=""/>
            <p:cNvSpPr/>
            <p:nvPr/>
          </p:nvSpPr>
          <p:spPr>
            <a:xfrm>
              <a:off x="9131400" y="4913280"/>
              <a:ext cx="54720" cy="66600"/>
            </a:xfrm>
            <a:custGeom>
              <a:avLst/>
              <a:gdLst/>
              <a:ahLst/>
              <a:rect l="l" t="t" r="r" b="b"/>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close/>
                </a:path>
              </a:pathLst>
            </a:custGeom>
            <a:solidFill>
              <a:srgbClr val="74b531"/>
            </a:solidFill>
            <a:ln w="0">
              <a:noFill/>
            </a:ln>
          </p:spPr>
          <p:style>
            <a:lnRef idx="0"/>
            <a:fillRef idx="0"/>
            <a:effectRef idx="0"/>
            <a:fontRef idx="minor"/>
          </p:style>
        </p:sp>
        <p:sp>
          <p:nvSpPr>
            <p:cNvPr id="494" name=""/>
            <p:cNvSpPr/>
            <p:nvPr/>
          </p:nvSpPr>
          <p:spPr>
            <a:xfrm>
              <a:off x="9148320" y="4930920"/>
              <a:ext cx="29880" cy="37440"/>
            </a:xfrm>
            <a:custGeom>
              <a:avLst/>
              <a:gdLst/>
              <a:ahLst/>
              <a:rect l="l" t="t" r="r" b="b"/>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495" name=""/>
            <p:cNvSpPr/>
            <p:nvPr/>
          </p:nvSpPr>
          <p:spPr>
            <a:xfrm>
              <a:off x="9195480" y="4998600"/>
              <a:ext cx="30600" cy="25560"/>
            </a:xfrm>
            <a:custGeom>
              <a:avLst/>
              <a:gdLst/>
              <a:ahLst/>
              <a:rect l="l" t="t" r="r" b="b"/>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496" name=""/>
            <p:cNvSpPr/>
            <p:nvPr/>
          </p:nvSpPr>
          <p:spPr>
            <a:xfrm>
              <a:off x="9151560" y="4976640"/>
              <a:ext cx="117360" cy="41760"/>
            </a:xfrm>
            <a:custGeom>
              <a:avLst/>
              <a:gdLst/>
              <a:ahLst/>
              <a:rect l="l" t="t" r="r" b="b"/>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497" name=""/>
            <p:cNvSpPr/>
            <p:nvPr/>
          </p:nvSpPr>
          <p:spPr>
            <a:xfrm>
              <a:off x="9188280" y="4968720"/>
              <a:ext cx="44280" cy="20880"/>
            </a:xfrm>
            <a:custGeom>
              <a:avLst/>
              <a:gdLst/>
              <a:ahLst/>
              <a:rect l="l" t="t" r="r" b="b"/>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close/>
                </a:path>
              </a:pathLst>
            </a:custGeom>
            <a:solidFill>
              <a:srgbClr val="74b531"/>
            </a:solidFill>
            <a:ln w="0">
              <a:noFill/>
            </a:ln>
          </p:spPr>
          <p:style>
            <a:lnRef idx="0"/>
            <a:fillRef idx="0"/>
            <a:effectRef idx="0"/>
            <a:fontRef idx="minor"/>
          </p:style>
        </p:sp>
      </p:grpSp>
      <p:sp>
        <p:nvSpPr>
          <p:cNvPr id="498" name="PlaceHolder 1"/>
          <p:cNvSpPr>
            <a:spLocks noGrp="1"/>
          </p:cNvSpPr>
          <p:nvPr>
            <p:ph type="title"/>
          </p:nvPr>
        </p:nvSpPr>
        <p:spPr>
          <a:xfrm>
            <a:off x="540000" y="180000"/>
            <a:ext cx="8999280" cy="89928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99" name="PlaceHolder 2"/>
          <p:cNvSpPr>
            <a:spLocks noGrp="1"/>
          </p:cNvSpPr>
          <p:nvPr>
            <p:ph type="body"/>
          </p:nvPr>
        </p:nvSpPr>
        <p:spPr>
          <a:xfrm>
            <a:off x="540000" y="1260000"/>
            <a:ext cx="4391280" cy="3239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500" name="PlaceHolder 3"/>
          <p:cNvSpPr>
            <a:spLocks noGrp="1"/>
          </p:cNvSpPr>
          <p:nvPr>
            <p:ph type="body"/>
          </p:nvPr>
        </p:nvSpPr>
        <p:spPr>
          <a:xfrm>
            <a:off x="5151600" y="1260000"/>
            <a:ext cx="4391280" cy="3239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
          <p:cNvSpPr/>
          <p:nvPr/>
        </p:nvSpPr>
        <p:spPr>
          <a:xfrm>
            <a:off x="0" y="5040000"/>
            <a:ext cx="10079280" cy="629280"/>
          </a:xfrm>
          <a:prstGeom prst="rect">
            <a:avLst/>
          </a:prstGeom>
          <a:solidFill>
            <a:srgbClr val="9ecf6c"/>
          </a:solidFill>
          <a:ln w="18000">
            <a:noFill/>
          </a:ln>
        </p:spPr>
        <p:style>
          <a:lnRef idx="0"/>
          <a:fillRef idx="0"/>
          <a:effectRef idx="0"/>
          <a:fontRef idx="minor"/>
        </p:style>
      </p:sp>
      <p:grpSp>
        <p:nvGrpSpPr>
          <p:cNvPr id="538" name=""/>
          <p:cNvGrpSpPr/>
          <p:nvPr/>
        </p:nvGrpSpPr>
        <p:grpSpPr>
          <a:xfrm>
            <a:off x="7560000" y="4590000"/>
            <a:ext cx="539280" cy="719280"/>
            <a:chOff x="7560000" y="4590000"/>
            <a:chExt cx="539280" cy="719280"/>
          </a:xfrm>
        </p:grpSpPr>
        <p:sp>
          <p:nvSpPr>
            <p:cNvPr id="539" name=""/>
            <p:cNvSpPr/>
            <p:nvPr/>
          </p:nvSpPr>
          <p:spPr>
            <a:xfrm>
              <a:off x="7560000" y="5083560"/>
              <a:ext cx="93960" cy="104760"/>
            </a:xfrm>
            <a:custGeom>
              <a:avLst/>
              <a:gdLst/>
              <a:ahLst/>
              <a:rect l="l" t="t" r="r" b="b"/>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540" name=""/>
            <p:cNvSpPr/>
            <p:nvPr/>
          </p:nvSpPr>
          <p:spPr>
            <a:xfrm>
              <a:off x="7594200" y="5071320"/>
              <a:ext cx="163080" cy="209160"/>
            </a:xfrm>
            <a:custGeom>
              <a:avLst/>
              <a:gdLst/>
              <a:ahLst/>
              <a:rect l="l" t="t" r="r" b="b"/>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close/>
                </a:path>
              </a:pathLst>
            </a:custGeom>
            <a:solidFill>
              <a:srgbClr val="74b531"/>
            </a:solidFill>
            <a:ln w="0">
              <a:noFill/>
            </a:ln>
          </p:spPr>
          <p:style>
            <a:lnRef idx="0"/>
            <a:fillRef idx="0"/>
            <a:effectRef idx="0"/>
            <a:fontRef idx="minor"/>
          </p:style>
        </p:sp>
        <p:sp>
          <p:nvSpPr>
            <p:cNvPr id="541" name=""/>
            <p:cNvSpPr/>
            <p:nvPr/>
          </p:nvSpPr>
          <p:spPr>
            <a:xfrm>
              <a:off x="7649640" y="5188320"/>
              <a:ext cx="96120" cy="50400"/>
            </a:xfrm>
            <a:custGeom>
              <a:avLst/>
              <a:gdLst/>
              <a:ahLst/>
              <a:rect l="l" t="t" r="r" b="b"/>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close/>
                </a:path>
              </a:pathLst>
            </a:custGeom>
            <a:solidFill>
              <a:srgbClr val="74b531"/>
            </a:solidFill>
            <a:ln w="0">
              <a:noFill/>
            </a:ln>
          </p:spPr>
          <p:style>
            <a:lnRef idx="0"/>
            <a:fillRef idx="0"/>
            <a:effectRef idx="0"/>
            <a:fontRef idx="minor"/>
          </p:style>
        </p:sp>
        <p:sp>
          <p:nvSpPr>
            <p:cNvPr id="542" name=""/>
            <p:cNvSpPr/>
            <p:nvPr/>
          </p:nvSpPr>
          <p:spPr>
            <a:xfrm>
              <a:off x="7726320" y="5054400"/>
              <a:ext cx="138600" cy="254880"/>
            </a:xfrm>
            <a:custGeom>
              <a:avLst/>
              <a:gdLst/>
              <a:ahLst/>
              <a:rect l="l" t="t" r="r" b="b"/>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543" name=""/>
            <p:cNvSpPr/>
            <p:nvPr/>
          </p:nvSpPr>
          <p:spPr>
            <a:xfrm>
              <a:off x="7848360" y="5054400"/>
              <a:ext cx="138960" cy="254880"/>
            </a:xfrm>
            <a:custGeom>
              <a:avLst/>
              <a:gdLst/>
              <a:ahLst/>
              <a:rect l="l" t="t" r="r" b="b"/>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close/>
                </a:path>
              </a:pathLst>
            </a:custGeom>
            <a:solidFill>
              <a:srgbClr val="74b531"/>
            </a:solidFill>
            <a:ln w="0">
              <a:noFill/>
            </a:ln>
          </p:spPr>
          <p:style>
            <a:lnRef idx="0"/>
            <a:fillRef idx="0"/>
            <a:effectRef idx="0"/>
            <a:fontRef idx="minor"/>
          </p:style>
        </p:sp>
        <p:sp>
          <p:nvSpPr>
            <p:cNvPr id="544" name=""/>
            <p:cNvSpPr/>
            <p:nvPr/>
          </p:nvSpPr>
          <p:spPr>
            <a:xfrm>
              <a:off x="7852320" y="5191200"/>
              <a:ext cx="9000" cy="102600"/>
            </a:xfrm>
            <a:custGeom>
              <a:avLst/>
              <a:gdLst/>
              <a:ahLst/>
              <a:rect l="l" t="t" r="r" b="b"/>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545" name=""/>
            <p:cNvSpPr/>
            <p:nvPr/>
          </p:nvSpPr>
          <p:spPr>
            <a:xfrm>
              <a:off x="7751160" y="5044680"/>
              <a:ext cx="211320" cy="208080"/>
            </a:xfrm>
            <a:custGeom>
              <a:avLst/>
              <a:gdLst/>
              <a:ahLst/>
              <a:rect l="l" t="t" r="r" b="b"/>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546" name=""/>
            <p:cNvSpPr/>
            <p:nvPr/>
          </p:nvSpPr>
          <p:spPr>
            <a:xfrm>
              <a:off x="7614720" y="4590000"/>
              <a:ext cx="158760" cy="315000"/>
            </a:xfrm>
            <a:custGeom>
              <a:avLst/>
              <a:gdLst/>
              <a:ahLst/>
              <a:rect l="l" t="t" r="r" b="b"/>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close/>
                </a:path>
              </a:pathLst>
            </a:custGeom>
            <a:solidFill>
              <a:srgbClr val="74b531"/>
            </a:solidFill>
            <a:ln w="0">
              <a:noFill/>
            </a:ln>
          </p:spPr>
          <p:style>
            <a:lnRef idx="0"/>
            <a:fillRef idx="0"/>
            <a:effectRef idx="0"/>
            <a:fontRef idx="minor"/>
          </p:style>
        </p:sp>
        <p:sp>
          <p:nvSpPr>
            <p:cNvPr id="547" name=""/>
            <p:cNvSpPr/>
            <p:nvPr/>
          </p:nvSpPr>
          <p:spPr>
            <a:xfrm>
              <a:off x="7645680" y="4653360"/>
              <a:ext cx="115200" cy="249120"/>
            </a:xfrm>
            <a:custGeom>
              <a:avLst/>
              <a:gdLst/>
              <a:ahLst/>
              <a:rect l="l" t="t" r="r" b="b"/>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close/>
                </a:path>
              </a:pathLst>
            </a:custGeom>
            <a:solidFill>
              <a:srgbClr val="74b531"/>
            </a:solidFill>
            <a:ln w="0">
              <a:noFill/>
            </a:ln>
          </p:spPr>
          <p:style>
            <a:lnRef idx="0"/>
            <a:fillRef idx="0"/>
            <a:effectRef idx="0"/>
            <a:fontRef idx="minor"/>
          </p:style>
        </p:sp>
        <p:sp>
          <p:nvSpPr>
            <p:cNvPr id="548" name=""/>
            <p:cNvSpPr/>
            <p:nvPr/>
          </p:nvSpPr>
          <p:spPr>
            <a:xfrm>
              <a:off x="7939440" y="4590000"/>
              <a:ext cx="159840" cy="315000"/>
            </a:xfrm>
            <a:custGeom>
              <a:avLst/>
              <a:gdLst/>
              <a:ahLst/>
              <a:rect l="l" t="t" r="r" b="b"/>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close/>
                </a:path>
              </a:pathLst>
            </a:custGeom>
            <a:solidFill>
              <a:srgbClr val="74b531"/>
            </a:solidFill>
            <a:ln w="0">
              <a:noFill/>
            </a:ln>
          </p:spPr>
          <p:style>
            <a:lnRef idx="0"/>
            <a:fillRef idx="0"/>
            <a:effectRef idx="0"/>
            <a:fontRef idx="minor"/>
          </p:style>
        </p:sp>
        <p:sp>
          <p:nvSpPr>
            <p:cNvPr id="549" name=""/>
            <p:cNvSpPr/>
            <p:nvPr/>
          </p:nvSpPr>
          <p:spPr>
            <a:xfrm>
              <a:off x="7952400" y="4653360"/>
              <a:ext cx="115560" cy="250200"/>
            </a:xfrm>
            <a:custGeom>
              <a:avLst/>
              <a:gdLst/>
              <a:ahLst/>
              <a:rect l="l" t="t" r="r" b="b"/>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close/>
                </a:path>
              </a:pathLst>
            </a:custGeom>
            <a:solidFill>
              <a:srgbClr val="74b531"/>
            </a:solidFill>
            <a:ln w="0">
              <a:noFill/>
            </a:ln>
          </p:spPr>
          <p:style>
            <a:lnRef idx="0"/>
            <a:fillRef idx="0"/>
            <a:effectRef idx="0"/>
            <a:fontRef idx="minor"/>
          </p:style>
        </p:sp>
        <p:sp>
          <p:nvSpPr>
            <p:cNvPr id="550" name=""/>
            <p:cNvSpPr/>
            <p:nvPr/>
          </p:nvSpPr>
          <p:spPr>
            <a:xfrm>
              <a:off x="7641000" y="4781880"/>
              <a:ext cx="431280" cy="384480"/>
            </a:xfrm>
            <a:custGeom>
              <a:avLst/>
              <a:gdLst/>
              <a:ahLst/>
              <a:rect l="l" t="t" r="r" b="b"/>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close/>
                </a:path>
              </a:pathLst>
            </a:custGeom>
            <a:solidFill>
              <a:srgbClr val="74b531"/>
            </a:solidFill>
            <a:ln w="0">
              <a:noFill/>
            </a:ln>
          </p:spPr>
          <p:style>
            <a:lnRef idx="0"/>
            <a:fillRef idx="0"/>
            <a:effectRef idx="0"/>
            <a:fontRef idx="minor"/>
          </p:style>
        </p:sp>
        <p:sp>
          <p:nvSpPr>
            <p:cNvPr id="551" name=""/>
            <p:cNvSpPr/>
            <p:nvPr/>
          </p:nvSpPr>
          <p:spPr>
            <a:xfrm>
              <a:off x="7669440" y="4834800"/>
              <a:ext cx="376920" cy="318600"/>
            </a:xfrm>
            <a:custGeom>
              <a:avLst/>
              <a:gdLst/>
              <a:ahLst/>
              <a:rect l="l" t="t" r="r" b="b"/>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close/>
                </a:path>
              </a:pathLst>
            </a:custGeom>
            <a:solidFill>
              <a:srgbClr val="74b531"/>
            </a:solidFill>
            <a:ln w="0">
              <a:noFill/>
            </a:ln>
          </p:spPr>
          <p:style>
            <a:lnRef idx="0"/>
            <a:fillRef idx="0"/>
            <a:effectRef idx="0"/>
            <a:fontRef idx="minor"/>
          </p:style>
        </p:sp>
        <p:sp>
          <p:nvSpPr>
            <p:cNvPr id="552" name=""/>
            <p:cNvSpPr/>
            <p:nvPr/>
          </p:nvSpPr>
          <p:spPr>
            <a:xfrm>
              <a:off x="7768080" y="5062680"/>
              <a:ext cx="177480" cy="65160"/>
            </a:xfrm>
            <a:custGeom>
              <a:avLst/>
              <a:gdLst/>
              <a:ahLst/>
              <a:rect l="l" t="t" r="r" b="b"/>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close/>
                </a:path>
              </a:pathLst>
            </a:custGeom>
            <a:solidFill>
              <a:srgbClr val="74b531"/>
            </a:solidFill>
            <a:ln w="0">
              <a:noFill/>
            </a:ln>
          </p:spPr>
          <p:style>
            <a:lnRef idx="0"/>
            <a:fillRef idx="0"/>
            <a:effectRef idx="0"/>
            <a:fontRef idx="minor"/>
          </p:style>
        </p:sp>
        <p:sp>
          <p:nvSpPr>
            <p:cNvPr id="553" name=""/>
            <p:cNvSpPr/>
            <p:nvPr/>
          </p:nvSpPr>
          <p:spPr>
            <a:xfrm>
              <a:off x="7705080" y="4881960"/>
              <a:ext cx="104040" cy="126000"/>
            </a:xfrm>
            <a:custGeom>
              <a:avLst/>
              <a:gdLst/>
              <a:ahLst/>
              <a:rect l="l" t="t" r="r" b="b"/>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close/>
                </a:path>
              </a:pathLst>
            </a:custGeom>
            <a:solidFill>
              <a:srgbClr val="74b531"/>
            </a:solidFill>
            <a:ln w="0">
              <a:noFill/>
            </a:ln>
          </p:spPr>
          <p:style>
            <a:lnRef idx="0"/>
            <a:fillRef idx="0"/>
            <a:effectRef idx="0"/>
            <a:fontRef idx="minor"/>
          </p:style>
        </p:sp>
        <p:sp>
          <p:nvSpPr>
            <p:cNvPr id="554" name=""/>
            <p:cNvSpPr/>
            <p:nvPr/>
          </p:nvSpPr>
          <p:spPr>
            <a:xfrm>
              <a:off x="7698240" y="4875120"/>
              <a:ext cx="108720" cy="136080"/>
            </a:xfrm>
            <a:custGeom>
              <a:avLst/>
              <a:gdLst/>
              <a:ahLst/>
              <a:rect l="l" t="t" r="r" b="b"/>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close/>
                </a:path>
              </a:pathLst>
            </a:custGeom>
            <a:solidFill>
              <a:srgbClr val="74b531"/>
            </a:solidFill>
            <a:ln w="0">
              <a:noFill/>
            </a:ln>
          </p:spPr>
          <p:style>
            <a:lnRef idx="0"/>
            <a:fillRef idx="0"/>
            <a:effectRef idx="0"/>
            <a:fontRef idx="minor"/>
          </p:style>
        </p:sp>
        <p:sp>
          <p:nvSpPr>
            <p:cNvPr id="555" name=""/>
            <p:cNvSpPr/>
            <p:nvPr/>
          </p:nvSpPr>
          <p:spPr>
            <a:xfrm>
              <a:off x="7732440" y="4911840"/>
              <a:ext cx="60480" cy="75600"/>
            </a:xfrm>
            <a:custGeom>
              <a:avLst/>
              <a:gdLst/>
              <a:ahLst/>
              <a:rect l="l" t="t" r="r" b="b"/>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556" name=""/>
            <p:cNvSpPr/>
            <p:nvPr/>
          </p:nvSpPr>
          <p:spPr>
            <a:xfrm>
              <a:off x="7905240" y="4881960"/>
              <a:ext cx="102960" cy="126000"/>
            </a:xfrm>
            <a:custGeom>
              <a:avLst/>
              <a:gdLst/>
              <a:ahLst/>
              <a:rect l="l" t="t" r="r" b="b"/>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close/>
                </a:path>
              </a:pathLst>
            </a:custGeom>
            <a:solidFill>
              <a:srgbClr val="74b531"/>
            </a:solidFill>
            <a:ln w="0">
              <a:noFill/>
            </a:ln>
          </p:spPr>
          <p:style>
            <a:lnRef idx="0"/>
            <a:fillRef idx="0"/>
            <a:effectRef idx="0"/>
            <a:fontRef idx="minor"/>
          </p:style>
        </p:sp>
        <p:sp>
          <p:nvSpPr>
            <p:cNvPr id="557" name=""/>
            <p:cNvSpPr/>
            <p:nvPr/>
          </p:nvSpPr>
          <p:spPr>
            <a:xfrm>
              <a:off x="7906680" y="4876200"/>
              <a:ext cx="109440" cy="134280"/>
            </a:xfrm>
            <a:custGeom>
              <a:avLst/>
              <a:gdLst/>
              <a:ahLst/>
              <a:rect l="l" t="t" r="r" b="b"/>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close/>
                </a:path>
              </a:pathLst>
            </a:custGeom>
            <a:solidFill>
              <a:srgbClr val="74b531"/>
            </a:solidFill>
            <a:ln w="0">
              <a:noFill/>
            </a:ln>
          </p:spPr>
          <p:style>
            <a:lnRef idx="0"/>
            <a:fillRef idx="0"/>
            <a:effectRef idx="0"/>
            <a:fontRef idx="minor"/>
          </p:style>
        </p:sp>
        <p:sp>
          <p:nvSpPr>
            <p:cNvPr id="558" name=""/>
            <p:cNvSpPr/>
            <p:nvPr/>
          </p:nvSpPr>
          <p:spPr>
            <a:xfrm>
              <a:off x="7921800" y="4911840"/>
              <a:ext cx="60480" cy="75600"/>
            </a:xfrm>
            <a:custGeom>
              <a:avLst/>
              <a:gdLst/>
              <a:ahLst/>
              <a:rect l="l" t="t" r="r" b="b"/>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559" name=""/>
            <p:cNvSpPr/>
            <p:nvPr/>
          </p:nvSpPr>
          <p:spPr>
            <a:xfrm>
              <a:off x="7826400" y="5047200"/>
              <a:ext cx="61560" cy="52200"/>
            </a:xfrm>
            <a:custGeom>
              <a:avLst/>
              <a:gdLst/>
              <a:ahLst/>
              <a:rect l="l" t="t" r="r" b="b"/>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560" name=""/>
            <p:cNvSpPr/>
            <p:nvPr/>
          </p:nvSpPr>
          <p:spPr>
            <a:xfrm>
              <a:off x="7740360" y="5002560"/>
              <a:ext cx="235080" cy="84960"/>
            </a:xfrm>
            <a:custGeom>
              <a:avLst/>
              <a:gdLst/>
              <a:ahLst/>
              <a:rect l="l" t="t" r="r" b="b"/>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561" name=""/>
            <p:cNvSpPr/>
            <p:nvPr/>
          </p:nvSpPr>
          <p:spPr>
            <a:xfrm>
              <a:off x="7813440" y="4987080"/>
              <a:ext cx="89280" cy="42480"/>
            </a:xfrm>
            <a:custGeom>
              <a:avLst/>
              <a:gdLst/>
              <a:ahLst/>
              <a:rect l="l" t="t" r="r" b="b"/>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close/>
                </a:path>
              </a:pathLst>
            </a:custGeom>
            <a:solidFill>
              <a:srgbClr val="74b531"/>
            </a:solidFill>
            <a:ln w="0">
              <a:noFill/>
            </a:ln>
          </p:spPr>
          <p:style>
            <a:lnRef idx="0"/>
            <a:fillRef idx="0"/>
            <a:effectRef idx="0"/>
            <a:fontRef idx="minor"/>
          </p:style>
        </p:sp>
      </p:grpSp>
      <p:grpSp>
        <p:nvGrpSpPr>
          <p:cNvPr id="562" name=""/>
          <p:cNvGrpSpPr/>
          <p:nvPr/>
        </p:nvGrpSpPr>
        <p:grpSpPr>
          <a:xfrm>
            <a:off x="9090000" y="4770000"/>
            <a:ext cx="269280" cy="359280"/>
            <a:chOff x="9090000" y="4770000"/>
            <a:chExt cx="269280" cy="359280"/>
          </a:xfrm>
        </p:grpSpPr>
        <p:sp>
          <p:nvSpPr>
            <p:cNvPr id="563" name=""/>
            <p:cNvSpPr/>
            <p:nvPr/>
          </p:nvSpPr>
          <p:spPr>
            <a:xfrm>
              <a:off x="9312840" y="5016600"/>
              <a:ext cx="46440" cy="51840"/>
            </a:xfrm>
            <a:custGeom>
              <a:avLst/>
              <a:gdLst/>
              <a:ahLst/>
              <a:rect l="l" t="t" r="r" b="b"/>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564" name=""/>
            <p:cNvSpPr/>
            <p:nvPr/>
          </p:nvSpPr>
          <p:spPr>
            <a:xfrm>
              <a:off x="9261000" y="5010480"/>
              <a:ext cx="81720" cy="104400"/>
            </a:xfrm>
            <a:custGeom>
              <a:avLst/>
              <a:gdLst/>
              <a:ahLst/>
              <a:rect l="l" t="t" r="r" b="b"/>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close/>
                </a:path>
              </a:pathLst>
            </a:custGeom>
            <a:solidFill>
              <a:srgbClr val="74b531"/>
            </a:solidFill>
            <a:ln w="0">
              <a:noFill/>
            </a:ln>
          </p:spPr>
          <p:style>
            <a:lnRef idx="0"/>
            <a:fillRef idx="0"/>
            <a:effectRef idx="0"/>
            <a:fontRef idx="minor"/>
          </p:style>
        </p:sp>
        <p:sp>
          <p:nvSpPr>
            <p:cNvPr id="565" name=""/>
            <p:cNvSpPr/>
            <p:nvPr/>
          </p:nvSpPr>
          <p:spPr>
            <a:xfrm>
              <a:off x="9266760" y="5069160"/>
              <a:ext cx="47520" cy="24840"/>
            </a:xfrm>
            <a:custGeom>
              <a:avLst/>
              <a:gdLst/>
              <a:ahLst/>
              <a:rect l="l" t="t" r="r" b="b"/>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close/>
                </a:path>
              </a:pathLst>
            </a:custGeom>
            <a:solidFill>
              <a:srgbClr val="74b531"/>
            </a:solidFill>
            <a:ln w="0">
              <a:noFill/>
            </a:ln>
          </p:spPr>
          <p:style>
            <a:lnRef idx="0"/>
            <a:fillRef idx="0"/>
            <a:effectRef idx="0"/>
            <a:fontRef idx="minor"/>
          </p:style>
        </p:sp>
        <p:sp>
          <p:nvSpPr>
            <p:cNvPr id="566" name=""/>
            <p:cNvSpPr/>
            <p:nvPr/>
          </p:nvSpPr>
          <p:spPr>
            <a:xfrm>
              <a:off x="9207360" y="5002200"/>
              <a:ext cx="68760" cy="127080"/>
            </a:xfrm>
            <a:custGeom>
              <a:avLst/>
              <a:gdLst/>
              <a:ahLst/>
              <a:rect l="l" t="t" r="r" b="b"/>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close/>
                </a:path>
              </a:pathLst>
            </a:custGeom>
            <a:solidFill>
              <a:srgbClr val="74b531"/>
            </a:solidFill>
            <a:ln w="0">
              <a:noFill/>
            </a:ln>
          </p:spPr>
          <p:style>
            <a:lnRef idx="0"/>
            <a:fillRef idx="0"/>
            <a:effectRef idx="0"/>
            <a:fontRef idx="minor"/>
          </p:style>
        </p:sp>
        <p:sp>
          <p:nvSpPr>
            <p:cNvPr id="567" name=""/>
            <p:cNvSpPr/>
            <p:nvPr/>
          </p:nvSpPr>
          <p:spPr>
            <a:xfrm>
              <a:off x="9145800" y="5002200"/>
              <a:ext cx="69120" cy="127080"/>
            </a:xfrm>
            <a:custGeom>
              <a:avLst/>
              <a:gdLst/>
              <a:ahLst/>
              <a:rect l="l" t="t" r="r" b="b"/>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568" name=""/>
            <p:cNvSpPr/>
            <p:nvPr/>
          </p:nvSpPr>
          <p:spPr>
            <a:xfrm>
              <a:off x="9208800" y="5070240"/>
              <a:ext cx="4320" cy="51120"/>
            </a:xfrm>
            <a:custGeom>
              <a:avLst/>
              <a:gdLst/>
              <a:ahLst/>
              <a:rect l="l" t="t" r="r" b="b"/>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569" name=""/>
            <p:cNvSpPr/>
            <p:nvPr/>
          </p:nvSpPr>
          <p:spPr>
            <a:xfrm>
              <a:off x="9158400" y="4997520"/>
              <a:ext cx="105480" cy="103320"/>
            </a:xfrm>
            <a:custGeom>
              <a:avLst/>
              <a:gdLst/>
              <a:ahLst/>
              <a:rect l="l" t="t" r="r" b="b"/>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570" name=""/>
            <p:cNvSpPr/>
            <p:nvPr/>
          </p:nvSpPr>
          <p:spPr>
            <a:xfrm>
              <a:off x="9252720" y="4770000"/>
              <a:ext cx="79560" cy="156960"/>
            </a:xfrm>
            <a:custGeom>
              <a:avLst/>
              <a:gdLst/>
              <a:ahLst/>
              <a:rect l="l" t="t" r="r" b="b"/>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close/>
                </a:path>
              </a:pathLst>
            </a:custGeom>
            <a:solidFill>
              <a:srgbClr val="74b531"/>
            </a:solidFill>
            <a:ln w="0">
              <a:noFill/>
            </a:ln>
          </p:spPr>
          <p:style>
            <a:lnRef idx="0"/>
            <a:fillRef idx="0"/>
            <a:effectRef idx="0"/>
            <a:fontRef idx="minor"/>
          </p:style>
        </p:sp>
        <p:sp>
          <p:nvSpPr>
            <p:cNvPr id="571" name=""/>
            <p:cNvSpPr/>
            <p:nvPr/>
          </p:nvSpPr>
          <p:spPr>
            <a:xfrm>
              <a:off x="9259200" y="4801680"/>
              <a:ext cx="57240" cy="124200"/>
            </a:xfrm>
            <a:custGeom>
              <a:avLst/>
              <a:gdLst/>
              <a:ahLst/>
              <a:rect l="l" t="t" r="r" b="b"/>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close/>
                </a:path>
              </a:pathLst>
            </a:custGeom>
            <a:solidFill>
              <a:srgbClr val="74b531"/>
            </a:solidFill>
            <a:ln w="0">
              <a:noFill/>
            </a:ln>
          </p:spPr>
          <p:style>
            <a:lnRef idx="0"/>
            <a:fillRef idx="0"/>
            <a:effectRef idx="0"/>
            <a:fontRef idx="minor"/>
          </p:style>
        </p:sp>
        <p:sp>
          <p:nvSpPr>
            <p:cNvPr id="572" name=""/>
            <p:cNvSpPr/>
            <p:nvPr/>
          </p:nvSpPr>
          <p:spPr>
            <a:xfrm>
              <a:off x="9090000" y="4770000"/>
              <a:ext cx="79560" cy="156960"/>
            </a:xfrm>
            <a:custGeom>
              <a:avLst/>
              <a:gdLst/>
              <a:ahLst/>
              <a:rect l="l" t="t" r="r" b="b"/>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close/>
                </a:path>
              </a:pathLst>
            </a:custGeom>
            <a:solidFill>
              <a:srgbClr val="74b531"/>
            </a:solidFill>
            <a:ln w="0">
              <a:noFill/>
            </a:ln>
          </p:spPr>
          <p:style>
            <a:lnRef idx="0"/>
            <a:fillRef idx="0"/>
            <a:effectRef idx="0"/>
            <a:fontRef idx="minor"/>
          </p:style>
        </p:sp>
        <p:sp>
          <p:nvSpPr>
            <p:cNvPr id="573" name=""/>
            <p:cNvSpPr/>
            <p:nvPr/>
          </p:nvSpPr>
          <p:spPr>
            <a:xfrm>
              <a:off x="9105480" y="4801680"/>
              <a:ext cx="57600" cy="124920"/>
            </a:xfrm>
            <a:custGeom>
              <a:avLst/>
              <a:gdLst/>
              <a:ahLst/>
              <a:rect l="l" t="t" r="r" b="b"/>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close/>
                </a:path>
              </a:pathLst>
            </a:custGeom>
            <a:solidFill>
              <a:srgbClr val="74b531"/>
            </a:solidFill>
            <a:ln w="0">
              <a:noFill/>
            </a:ln>
          </p:spPr>
          <p:style>
            <a:lnRef idx="0"/>
            <a:fillRef idx="0"/>
            <a:effectRef idx="0"/>
            <a:fontRef idx="minor"/>
          </p:style>
        </p:sp>
        <p:sp>
          <p:nvSpPr>
            <p:cNvPr id="574" name=""/>
            <p:cNvSpPr/>
            <p:nvPr/>
          </p:nvSpPr>
          <p:spPr>
            <a:xfrm>
              <a:off x="9103320" y="4866120"/>
              <a:ext cx="215640" cy="191520"/>
            </a:xfrm>
            <a:custGeom>
              <a:avLst/>
              <a:gdLst/>
              <a:ahLst/>
              <a:rect l="l" t="t" r="r" b="b"/>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close/>
                </a:path>
              </a:pathLst>
            </a:custGeom>
            <a:solidFill>
              <a:srgbClr val="74b531"/>
            </a:solidFill>
            <a:ln w="0">
              <a:noFill/>
            </a:ln>
          </p:spPr>
          <p:style>
            <a:lnRef idx="0"/>
            <a:fillRef idx="0"/>
            <a:effectRef idx="0"/>
            <a:fontRef idx="minor"/>
          </p:style>
        </p:sp>
        <p:sp>
          <p:nvSpPr>
            <p:cNvPr id="575" name=""/>
            <p:cNvSpPr/>
            <p:nvPr/>
          </p:nvSpPr>
          <p:spPr>
            <a:xfrm>
              <a:off x="9116280" y="4892400"/>
              <a:ext cx="188280" cy="158760"/>
            </a:xfrm>
            <a:custGeom>
              <a:avLst/>
              <a:gdLst/>
              <a:ahLst/>
              <a:rect l="l" t="t" r="r" b="b"/>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close/>
                </a:path>
              </a:pathLst>
            </a:custGeom>
            <a:solidFill>
              <a:srgbClr val="74b531"/>
            </a:solidFill>
            <a:ln w="0">
              <a:noFill/>
            </a:ln>
          </p:spPr>
          <p:style>
            <a:lnRef idx="0"/>
            <a:fillRef idx="0"/>
            <a:effectRef idx="0"/>
            <a:fontRef idx="minor"/>
          </p:style>
        </p:sp>
        <p:sp>
          <p:nvSpPr>
            <p:cNvPr id="576" name=""/>
            <p:cNvSpPr/>
            <p:nvPr/>
          </p:nvSpPr>
          <p:spPr>
            <a:xfrm>
              <a:off x="9166680" y="5006520"/>
              <a:ext cx="88560" cy="32040"/>
            </a:xfrm>
            <a:custGeom>
              <a:avLst/>
              <a:gdLst/>
              <a:ahLst/>
              <a:rect l="l" t="t" r="r" b="b"/>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close/>
                </a:path>
              </a:pathLst>
            </a:custGeom>
            <a:solidFill>
              <a:srgbClr val="74b531"/>
            </a:solidFill>
            <a:ln w="0">
              <a:noFill/>
            </a:ln>
          </p:spPr>
          <p:style>
            <a:lnRef idx="0"/>
            <a:fillRef idx="0"/>
            <a:effectRef idx="0"/>
            <a:fontRef idx="minor"/>
          </p:style>
        </p:sp>
        <p:sp>
          <p:nvSpPr>
            <p:cNvPr id="577" name=""/>
            <p:cNvSpPr/>
            <p:nvPr/>
          </p:nvSpPr>
          <p:spPr>
            <a:xfrm>
              <a:off x="9235080" y="4915800"/>
              <a:ext cx="51840" cy="62640"/>
            </a:xfrm>
            <a:custGeom>
              <a:avLst/>
              <a:gdLst/>
              <a:ahLst/>
              <a:rect l="l" t="t" r="r" b="b"/>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close/>
                </a:path>
              </a:pathLst>
            </a:custGeom>
            <a:solidFill>
              <a:srgbClr val="74b531"/>
            </a:solidFill>
            <a:ln w="0">
              <a:noFill/>
            </a:ln>
          </p:spPr>
          <p:style>
            <a:lnRef idx="0"/>
            <a:fillRef idx="0"/>
            <a:effectRef idx="0"/>
            <a:fontRef idx="minor"/>
          </p:style>
        </p:sp>
        <p:sp>
          <p:nvSpPr>
            <p:cNvPr id="578" name=""/>
            <p:cNvSpPr/>
            <p:nvPr/>
          </p:nvSpPr>
          <p:spPr>
            <a:xfrm>
              <a:off x="9236160" y="4912920"/>
              <a:ext cx="54000" cy="67320"/>
            </a:xfrm>
            <a:custGeom>
              <a:avLst/>
              <a:gdLst/>
              <a:ahLst/>
              <a:rect l="l" t="t" r="r" b="b"/>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close/>
                </a:path>
              </a:pathLst>
            </a:custGeom>
            <a:solidFill>
              <a:srgbClr val="74b531"/>
            </a:solidFill>
            <a:ln w="0">
              <a:noFill/>
            </a:ln>
          </p:spPr>
          <p:style>
            <a:lnRef idx="0"/>
            <a:fillRef idx="0"/>
            <a:effectRef idx="0"/>
            <a:fontRef idx="minor"/>
          </p:style>
        </p:sp>
        <p:sp>
          <p:nvSpPr>
            <p:cNvPr id="579" name=""/>
            <p:cNvSpPr/>
            <p:nvPr/>
          </p:nvSpPr>
          <p:spPr>
            <a:xfrm>
              <a:off x="9243360" y="4930920"/>
              <a:ext cx="29880" cy="37440"/>
            </a:xfrm>
            <a:custGeom>
              <a:avLst/>
              <a:gdLst/>
              <a:ahLst/>
              <a:rect l="l" t="t" r="r" b="b"/>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580" name=""/>
            <p:cNvSpPr/>
            <p:nvPr/>
          </p:nvSpPr>
          <p:spPr>
            <a:xfrm>
              <a:off x="9135360" y="4915800"/>
              <a:ext cx="51480" cy="62640"/>
            </a:xfrm>
            <a:custGeom>
              <a:avLst/>
              <a:gdLst/>
              <a:ahLst/>
              <a:rect l="l" t="t" r="r" b="b"/>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close/>
                </a:path>
              </a:pathLst>
            </a:custGeom>
            <a:solidFill>
              <a:srgbClr val="74b531"/>
            </a:solidFill>
            <a:ln w="0">
              <a:noFill/>
            </a:ln>
          </p:spPr>
          <p:style>
            <a:lnRef idx="0"/>
            <a:fillRef idx="0"/>
            <a:effectRef idx="0"/>
            <a:fontRef idx="minor"/>
          </p:style>
        </p:sp>
        <p:sp>
          <p:nvSpPr>
            <p:cNvPr id="581" name=""/>
            <p:cNvSpPr/>
            <p:nvPr/>
          </p:nvSpPr>
          <p:spPr>
            <a:xfrm>
              <a:off x="9131400" y="4913280"/>
              <a:ext cx="54720" cy="66600"/>
            </a:xfrm>
            <a:custGeom>
              <a:avLst/>
              <a:gdLst/>
              <a:ahLst/>
              <a:rect l="l" t="t" r="r" b="b"/>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close/>
                </a:path>
              </a:pathLst>
            </a:custGeom>
            <a:solidFill>
              <a:srgbClr val="74b531"/>
            </a:solidFill>
            <a:ln w="0">
              <a:noFill/>
            </a:ln>
          </p:spPr>
          <p:style>
            <a:lnRef idx="0"/>
            <a:fillRef idx="0"/>
            <a:effectRef idx="0"/>
            <a:fontRef idx="minor"/>
          </p:style>
        </p:sp>
        <p:sp>
          <p:nvSpPr>
            <p:cNvPr id="582" name=""/>
            <p:cNvSpPr/>
            <p:nvPr/>
          </p:nvSpPr>
          <p:spPr>
            <a:xfrm>
              <a:off x="9148320" y="4930920"/>
              <a:ext cx="29880" cy="37440"/>
            </a:xfrm>
            <a:custGeom>
              <a:avLst/>
              <a:gdLst/>
              <a:ahLst/>
              <a:rect l="l" t="t" r="r" b="b"/>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583" name=""/>
            <p:cNvSpPr/>
            <p:nvPr/>
          </p:nvSpPr>
          <p:spPr>
            <a:xfrm>
              <a:off x="9195480" y="4998600"/>
              <a:ext cx="30600" cy="25560"/>
            </a:xfrm>
            <a:custGeom>
              <a:avLst/>
              <a:gdLst/>
              <a:ahLst/>
              <a:rect l="l" t="t" r="r" b="b"/>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584" name=""/>
            <p:cNvSpPr/>
            <p:nvPr/>
          </p:nvSpPr>
          <p:spPr>
            <a:xfrm>
              <a:off x="9151560" y="4976640"/>
              <a:ext cx="117360" cy="41760"/>
            </a:xfrm>
            <a:custGeom>
              <a:avLst/>
              <a:gdLst/>
              <a:ahLst/>
              <a:rect l="l" t="t" r="r" b="b"/>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585" name=""/>
            <p:cNvSpPr/>
            <p:nvPr/>
          </p:nvSpPr>
          <p:spPr>
            <a:xfrm>
              <a:off x="9188280" y="4968720"/>
              <a:ext cx="44280" cy="20880"/>
            </a:xfrm>
            <a:custGeom>
              <a:avLst/>
              <a:gdLst/>
              <a:ahLst/>
              <a:rect l="l" t="t" r="r" b="b"/>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close/>
                </a:path>
              </a:pathLst>
            </a:custGeom>
            <a:solidFill>
              <a:srgbClr val="74b531"/>
            </a:solidFill>
            <a:ln w="0">
              <a:noFill/>
            </a:ln>
          </p:spPr>
          <p:style>
            <a:lnRef idx="0"/>
            <a:fillRef idx="0"/>
            <a:effectRef idx="0"/>
            <a:fontRef idx="minor"/>
          </p:style>
        </p:sp>
      </p:grpSp>
      <p:sp>
        <p:nvSpPr>
          <p:cNvPr id="5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87"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78.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78.xml"/>
</Relationships>
</file>

<file path=ppt/slides/_rels/slide2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78.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78.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78.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7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PlaceHolder 1"/>
          <p:cNvSpPr>
            <a:spLocks noGrp="1"/>
          </p:cNvSpPr>
          <p:nvPr>
            <p:ph type="title"/>
          </p:nvPr>
        </p:nvSpPr>
        <p:spPr>
          <a:xfrm>
            <a:off x="540000" y="180000"/>
            <a:ext cx="8999280" cy="899280"/>
          </a:xfrm>
          <a:prstGeom prst="rect">
            <a:avLst/>
          </a:prstGeom>
          <a:noFill/>
          <a:ln w="0">
            <a:noFill/>
          </a:ln>
        </p:spPr>
        <p:txBody>
          <a:bodyPr lIns="0" rIns="0" tIns="0" bIns="0" anchor="ctr">
            <a:noAutofit/>
          </a:bodyPr>
          <a:p>
            <a:pPr algn="ctr">
              <a:lnSpc>
                <a:spcPct val="100000"/>
              </a:lnSpc>
            </a:pPr>
            <a:r>
              <a:rPr b="0" lang="en-IN" sz="3300" spc="-1" strike="noStrike">
                <a:latin typeface="Arial"/>
              </a:rPr>
              <a:t>Collections in Java</a:t>
            </a:r>
            <a:endParaRPr b="0" lang="en-IN" sz="3300" spc="-1" strike="noStrike">
              <a:latin typeface="Arial"/>
            </a:endParaRPr>
          </a:p>
        </p:txBody>
      </p:sp>
      <p:sp>
        <p:nvSpPr>
          <p:cNvPr id="625" name="PlaceHolder 2"/>
          <p:cNvSpPr>
            <a:spLocks noGrp="1"/>
          </p:cNvSpPr>
          <p:nvPr>
            <p:ph/>
          </p:nvPr>
        </p:nvSpPr>
        <p:spPr>
          <a:xfrm>
            <a:off x="540000" y="1260000"/>
            <a:ext cx="8999280" cy="323928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Java Collection means a single unit of objects. Java Collection </a:t>
            </a:r>
            <a:r>
              <a:rPr b="0" lang="en-IN" sz="2400" spc="-1" strike="noStrike">
                <a:latin typeface="Arial"/>
              </a:rPr>
              <a:t>framework provides many interfaces (Set, List, Queue, Deque) </a:t>
            </a:r>
            <a:r>
              <a:rPr b="0" lang="en-IN" sz="2400" spc="-1" strike="noStrike">
                <a:latin typeface="Arial"/>
              </a:rPr>
              <a:t>and classes (ArrayList, Vector, LinkedList, PriorityQueue, </a:t>
            </a:r>
            <a:r>
              <a:rPr b="0" lang="en-IN" sz="2400" spc="-1" strike="noStrike">
                <a:latin typeface="Arial"/>
              </a:rPr>
              <a:t>HashSet, LinkedHashSet, TreeSet).</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What is Collection in Java</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A Collection represents a single unit of objects, i.e., a group.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PlaceHolder 1"/>
          <p:cNvSpPr>
            <a:spLocks noGrp="1"/>
          </p:cNvSpPr>
          <p:nvPr>
            <p:ph type="subTitle"/>
          </p:nvPr>
        </p:nvSpPr>
        <p:spPr>
          <a:xfrm>
            <a:off x="540000" y="-2183040"/>
            <a:ext cx="8999280" cy="7689600"/>
          </a:xfrm>
          <a:prstGeom prst="rect">
            <a:avLst/>
          </a:prstGeom>
          <a:noFill/>
          <a:ln w="0">
            <a:noFill/>
          </a:ln>
        </p:spPr>
        <p:txBody>
          <a:bodyPr lIns="0" rIns="0" tIns="0" bIns="0" anchor="ctr">
            <a:noAutofit/>
          </a:bodyPr>
          <a:p>
            <a:pPr marL="216000" indent="-216000">
              <a:lnSpc>
                <a:spcPct val="100000"/>
              </a:lnSpc>
              <a:buClr>
                <a:srgbClr val="000000"/>
              </a:buClr>
              <a:buSzPct val="45000"/>
              <a:buFont typeface="Wingdings" charset="2"/>
              <a:buChar char=""/>
            </a:pPr>
            <a:r>
              <a:rPr b="0" lang="en-IN" sz="1100" spc="-1" strike="noStrike">
                <a:latin typeface="Arial"/>
              </a:rPr>
              <a:t>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class Simpson implements Comparable&lt;Simpson&gt;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r>
              <a:rPr b="0" lang="en-IN" sz="1100" spc="-1" strike="noStrike">
                <a:latin typeface="Arial"/>
              </a:rPr>
              <a:t>String name;</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r>
              <a:rPr b="0" lang="en-IN" sz="1100" spc="-1" strike="noStrike">
                <a:latin typeface="Arial"/>
              </a:rPr>
              <a:t>Simpson(String name)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r>
              <a:rPr b="0" lang="en-IN" sz="1100" spc="-1" strike="noStrike">
                <a:latin typeface="Arial"/>
              </a:rPr>
              <a:t>this.name = name;</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r>
              <a:rPr b="0" lang="en-IN" sz="1100" spc="-1" strike="noStrike">
                <a:latin typeface="Arial"/>
              </a:rPr>
              <a:t>}</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r>
              <a:rPr b="0" lang="en-IN" sz="1100" spc="-1" strike="noStrike">
                <a:latin typeface="Arial"/>
              </a:rPr>
              <a:t>@Override</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r>
              <a:rPr b="0" lang="en-IN" sz="1100" spc="-1" strike="noStrike">
                <a:latin typeface="Arial"/>
              </a:rPr>
              <a:t>public int compareTo(Simpson simpson)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r>
              <a:rPr b="0" lang="en-IN" sz="1100" spc="-1" strike="noStrike">
                <a:latin typeface="Arial"/>
              </a:rPr>
              <a:t>return this.name.compareTo(simpson.name);</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r>
              <a:rPr b="0" lang="en-IN" sz="1100" spc="-1" strike="noStrike">
                <a:latin typeface="Arial"/>
              </a:rPr>
              <a:t>}</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public class SimpsonSorting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r>
              <a:rPr b="0" lang="en-IN" sz="1100" spc="-1" strike="noStrike">
                <a:latin typeface="Arial"/>
              </a:rPr>
              <a:t>public static void main(String... sortingWithList)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r>
              <a:rPr b="0" lang="en-IN" sz="1100" spc="-1" strike="noStrike">
                <a:latin typeface="Arial"/>
              </a:rPr>
              <a:t>List&lt;SimpsonCharacter&gt; simpsons = new ArrayList&lt;&gt;();</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r>
              <a:rPr b="0" lang="en-IN" sz="1100" spc="-1" strike="noStrike">
                <a:latin typeface="Arial"/>
              </a:rPr>
              <a:t>simpsons.add(new SimpsonCharacter("Homer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r>
              <a:rPr b="0" lang="en-IN" sz="1100" spc="-1" strike="noStrike">
                <a:latin typeface="Arial"/>
              </a:rPr>
              <a:t>simpsons.add(new SimpsonCharacter("Marge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r>
              <a:rPr b="0" lang="en-IN" sz="1100" spc="-1" strike="noStrike">
                <a:latin typeface="Arial"/>
              </a:rPr>
              <a:t>simpsons.add(new SimpsonCharacter("Bart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r>
              <a:rPr b="0" lang="en-IN" sz="1100" spc="-1" strike="noStrike">
                <a:latin typeface="Arial"/>
              </a:rPr>
              <a:t>simpsons.add(new SimpsonCharacter("Lisa "));</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r>
              <a:rPr b="0" lang="en-IN" sz="1100" spc="-1" strike="noStrike">
                <a:latin typeface="Arial"/>
              </a:rPr>
              <a:t>Collections.sort(simpsons);</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r>
              <a:rPr b="0" lang="en-IN" sz="1100" spc="-1" strike="noStrike">
                <a:latin typeface="Arial"/>
              </a:rPr>
              <a:t>simpsons.stream().map(s -&gt; s.name).forEach(System.out::print);</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r>
              <a:rPr b="0" lang="en-IN" sz="1100" spc="-1" strike="noStrike">
                <a:latin typeface="Arial"/>
              </a:rPr>
              <a:t>Collections.reverse(simpsons);</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r>
              <a:rPr b="0" lang="en-IN" sz="1100" spc="-1" strike="noStrike">
                <a:latin typeface="Arial"/>
              </a:rPr>
              <a:t>simpsons.stream().forEach(System.out::print);</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    </a:t>
            </a:r>
            <a:r>
              <a:rPr b="0" lang="en-IN" sz="1100" spc="-1" strike="noStrike">
                <a:latin typeface="Arial"/>
              </a:rPr>
              <a:t>}</a:t>
            </a:r>
            <a:endParaRPr b="0" lang="en-IN" sz="1100" spc="-1" strike="noStrike">
              <a:latin typeface="Arial"/>
            </a:endParaRPr>
          </a:p>
          <a:p>
            <a:pPr marL="216000" indent="-216000">
              <a:lnSpc>
                <a:spcPct val="100000"/>
              </a:lnSpc>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216000" indent="-216000">
              <a:lnSpc>
                <a:spcPct val="100000"/>
              </a:lnSpc>
              <a:buClr>
                <a:srgbClr val="000000"/>
              </a:buClr>
              <a:buSzPct val="45000"/>
              <a:buFont typeface="Wingdings" charset="2"/>
              <a:buChar char=""/>
            </a:pPr>
            <a:r>
              <a:rPr b="0" lang="en-IN" sz="1100" spc="-1" strike="noStrike">
                <a:latin typeface="Arial"/>
              </a:rPr>
              <a:t>}</a:t>
            </a: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PlaceHolder 1"/>
          <p:cNvSpPr>
            <a:spLocks noGrp="1"/>
          </p:cNvSpPr>
          <p:nvPr>
            <p:ph type="title"/>
          </p:nvPr>
        </p:nvSpPr>
        <p:spPr>
          <a:xfrm>
            <a:off x="288000" y="673560"/>
            <a:ext cx="9072000" cy="946440"/>
          </a:xfrm>
          <a:prstGeom prst="rect">
            <a:avLst/>
          </a:prstGeom>
          <a:noFill/>
          <a:ln w="0">
            <a:noFill/>
          </a:ln>
        </p:spPr>
        <p:txBody>
          <a:bodyPr lIns="0" rIns="0" tIns="0" bIns="0" anchor="ctr">
            <a:noAutofit/>
          </a:bodyPr>
          <a:p>
            <a:pPr algn="ctr"/>
            <a:r>
              <a:rPr b="0" lang="en-IN" sz="4400" spc="-1" strike="noStrike">
                <a:latin typeface="Arial"/>
              </a:rPr>
              <a:t>ArrayList</a:t>
            </a:r>
            <a:endParaRPr b="0" lang="en-IN" sz="4400" spc="-1" strike="noStrike">
              <a:latin typeface="Arial"/>
            </a:endParaRPr>
          </a:p>
        </p:txBody>
      </p:sp>
      <p:sp>
        <p:nvSpPr>
          <p:cNvPr id="647" name="PlaceHolder 2"/>
          <p:cNvSpPr>
            <a:spLocks noGrp="1"/>
          </p:cNvSpPr>
          <p:nvPr>
            <p:ph/>
          </p:nvPr>
        </p:nvSpPr>
        <p:spPr>
          <a:xfrm>
            <a:off x="468000" y="1391400"/>
            <a:ext cx="9072000" cy="3288600"/>
          </a:xfrm>
          <a:prstGeom prst="rect">
            <a:avLst/>
          </a:prstGeom>
          <a:noFill/>
          <a:ln w="0">
            <a:noFill/>
          </a:ln>
        </p:spPr>
        <p:txBody>
          <a:bodyPr lIns="0" rIns="0" tIns="0" bIns="0" anchor="t">
            <a:normAutofit fontScale="77000"/>
          </a:bodyPr>
          <a:p>
            <a:pPr marL="432000" indent="-324000">
              <a:spcBef>
                <a:spcPts val="1417"/>
              </a:spcBef>
              <a:buClr>
                <a:srgbClr val="000000"/>
              </a:buClr>
              <a:buSzPct val="45000"/>
              <a:buFont typeface="Wingdings" charset="2"/>
              <a:buChar char=""/>
            </a:pPr>
            <a:r>
              <a:rPr b="0" lang="en-IN" sz="3200" spc="-1" strike="noStrike">
                <a:latin typeface="Arial"/>
              </a:rPr>
              <a:t>ArrayList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ArrayList is a class present in java. util package.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It provides a dynamic array for storing the element.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It is an array but there is no size limit.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We can add or remove elements easily.</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It is more flexible than a traditional array.</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How to create ArrayList</a:t>
            </a:r>
            <a:endParaRPr b="0" lang="en-IN" sz="4400" spc="-1" strike="noStrike">
              <a:latin typeface="Arial"/>
            </a:endParaRPr>
          </a:p>
        </p:txBody>
      </p:sp>
      <p:sp>
        <p:nvSpPr>
          <p:cNvPr id="649"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40000"/>
          </a:bodyPr>
          <a:p>
            <a:pPr marL="432000" indent="-324000">
              <a:spcBef>
                <a:spcPts val="1417"/>
              </a:spcBef>
              <a:buClr>
                <a:srgbClr val="000000"/>
              </a:buClr>
              <a:buSzPct val="45000"/>
              <a:buFont typeface="Wingdings" charset="2"/>
              <a:buChar char=""/>
            </a:pPr>
            <a:r>
              <a:rPr b="0" lang="en-IN" sz="3200" spc="-1" strike="noStrike">
                <a:latin typeface="Arial"/>
              </a:rPr>
              <a:t>This is way is to store values of the same datatype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import java.util.*;</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class Demo11</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static void main(String[] args)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ArrayList&lt; String&gt; al = new ArrayList&lt; String&gt;();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al.add("ab");</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al.add("bc");</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al.add("cd");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System.out.println(al);</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LinkedList class</a:t>
            </a:r>
            <a:endParaRPr b="0" lang="en-IN" sz="4400" spc="-1" strike="noStrike">
              <a:latin typeface="Arial"/>
            </a:endParaRPr>
          </a:p>
        </p:txBody>
      </p:sp>
      <p:sp>
        <p:nvSpPr>
          <p:cNvPr id="651"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52000"/>
          </a:bodyPr>
          <a:p>
            <a:pPr marL="432000" indent="-324000">
              <a:spcBef>
                <a:spcPts val="1417"/>
              </a:spcBef>
              <a:buClr>
                <a:srgbClr val="000000"/>
              </a:buClr>
              <a:buSzPct val="45000"/>
              <a:buFont typeface="Wingdings" charset="2"/>
              <a:buChar char=""/>
            </a:pPr>
            <a:r>
              <a:rPr b="0" lang="en-IN" sz="3200" spc="-1" strike="noStrike">
                <a:latin typeface="Arial"/>
              </a:rPr>
              <a:t>Java LinkedList class provides implementation of linked-list data structure. It used doubly linked list to store the elements.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LinkedList class extends AbstractSequentialList and implements List,Deque and Queue inteface.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It can be used as List, stack or Queue as it implements all the related interfaces.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It is dynamic in nature i.e it allocates memory when required. Therefore insertion and deletion operations can be easily implemented.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It can contain duplicate elements and it is not synchronized.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Reverse Traversing is difficult in linked list.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 LinkedList, manipulation is fast because no shifting needs to be occurred.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2" name="PlaceHolder 1"/>
          <p:cNvSpPr>
            <a:spLocks noGrp="1"/>
          </p:cNvSpPr>
          <p:nvPr>
            <p:ph type="title"/>
          </p:nvPr>
        </p:nvSpPr>
        <p:spPr>
          <a:xfrm>
            <a:off x="504000" y="60120"/>
            <a:ext cx="9072000" cy="1270440"/>
          </a:xfrm>
          <a:prstGeom prst="rect">
            <a:avLst/>
          </a:prstGeom>
          <a:noFill/>
          <a:ln w="0">
            <a:noFill/>
          </a:ln>
        </p:spPr>
        <p:txBody>
          <a:bodyPr lIns="0" rIns="0" tIns="0" bIns="0" anchor="ctr">
            <a:noAutofit/>
          </a:bodyPr>
          <a:p>
            <a:pPr algn="ctr"/>
            <a:r>
              <a:rPr b="0" lang="en-IN" sz="1500" spc="-1" strike="noStrike">
                <a:latin typeface="Arial"/>
              </a:rPr>
              <a:t>LinkedList class Example</a:t>
            </a:r>
            <a:br/>
            <a:br/>
            <a:r>
              <a:rPr b="0" lang="en-IN" sz="1500" spc="-1" strike="noStrike">
                <a:latin typeface="Arial"/>
              </a:rPr>
              <a:t>Lets take an example to create a linked-list and add elements using add and other methods as well. See the below example.</a:t>
            </a:r>
            <a:br/>
            <a:br/>
            <a:endParaRPr b="0" lang="en-IN" sz="1500" spc="-1" strike="noStrike">
              <a:latin typeface="Arial"/>
            </a:endParaRPr>
          </a:p>
        </p:txBody>
      </p:sp>
      <p:sp>
        <p:nvSpPr>
          <p:cNvPr id="653"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32000"/>
          </a:bodyPr>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import java.util.*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class Demo</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static void main(String[] args)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LinkedList&lt; String&gt; ll = new LinkedList&lt; String&gt;();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ll.add("a");</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ll.add("b");</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ll.add("c");</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ll.addLast("z");</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ll.addFirst("A");</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System.out.println(ll);</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IN" sz="2800" spc="-1" strike="noStrike">
                <a:latin typeface="Arial"/>
              </a:rPr>
              <a:t>Some of the methods in the linked list are listed below:</a:t>
            </a:r>
            <a:endParaRPr b="0" lang="en-IN" sz="2800" spc="-1" strike="noStrike">
              <a:latin typeface="Arial"/>
            </a:endParaRPr>
          </a:p>
        </p:txBody>
      </p:sp>
      <p:sp>
        <p:nvSpPr>
          <p:cNvPr id="655"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43000"/>
          </a:bodyPr>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Method</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                                                        Description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boolean add( Object o)</a:t>
            </a:r>
            <a:r>
              <a:rPr b="0" lang="en-IN" sz="3200" spc="-1" strike="noStrike">
                <a:latin typeface="Arial"/>
              </a:rPr>
              <a:t>	</a:t>
            </a:r>
            <a:r>
              <a:rPr b="0" lang="en-IN" sz="3200" spc="-1" strike="noStrike">
                <a:latin typeface="Arial"/>
              </a:rPr>
              <a:t>                             It is used to append the specified element to the end of the vector.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boolean contains(Object o)</a:t>
            </a:r>
            <a:r>
              <a:rPr b="0" lang="en-IN" sz="3200" spc="-1" strike="noStrike">
                <a:latin typeface="Arial"/>
              </a:rPr>
              <a:t>	</a:t>
            </a:r>
            <a:r>
              <a:rPr b="0" lang="en-IN" sz="3200" spc="-1" strike="noStrike">
                <a:latin typeface="Arial"/>
              </a:rPr>
              <a:t>                     Returns true if this list contains the specified element.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void add (int index, Object element)</a:t>
            </a:r>
            <a:r>
              <a:rPr b="0" lang="en-IN" sz="3200" spc="-1" strike="noStrike">
                <a:latin typeface="Arial"/>
              </a:rPr>
              <a:t>	</a:t>
            </a:r>
            <a:r>
              <a:rPr b="0" lang="en-IN" sz="3200" spc="-1" strike="noStrike">
                <a:latin typeface="Arial"/>
              </a:rPr>
              <a:t>        Inserts the element at the specified element in the vector.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void addFirst(Object o)</a:t>
            </a:r>
            <a:r>
              <a:rPr b="0" lang="en-IN" sz="3200" spc="-1" strike="noStrike">
                <a:latin typeface="Arial"/>
              </a:rPr>
              <a:t>	</a:t>
            </a:r>
            <a:r>
              <a:rPr b="0" lang="en-IN" sz="3200" spc="-1" strike="noStrike">
                <a:latin typeface="Arial"/>
              </a:rPr>
              <a:t>                             It is used to insert the given element at the beginning.</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void addLast(Object o)</a:t>
            </a:r>
            <a:r>
              <a:rPr b="0" lang="en-IN" sz="3200" spc="-1" strike="noStrike">
                <a:latin typeface="Arial"/>
              </a:rPr>
              <a:t>	</a:t>
            </a:r>
            <a:r>
              <a:rPr b="0" lang="en-IN" sz="3200" spc="-1" strike="noStrike">
                <a:latin typeface="Arial"/>
              </a:rPr>
              <a:t>                            It is used to append the given element to the end.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 size()</a:t>
            </a:r>
            <a:r>
              <a:rPr b="0" lang="en-IN" sz="3200" spc="-1" strike="noStrike">
                <a:latin typeface="Arial"/>
              </a:rPr>
              <a:t>	</a:t>
            </a:r>
            <a:r>
              <a:rPr b="0" lang="en-IN" sz="3200" spc="-1" strike="noStrike">
                <a:latin typeface="Arial"/>
              </a:rPr>
              <a:t>                                                    It is used to return the number of elements in a list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boolean remove(Object o)</a:t>
            </a:r>
            <a:r>
              <a:rPr b="0" lang="en-IN" sz="3200" spc="-1" strike="noStrike">
                <a:latin typeface="Arial"/>
              </a:rPr>
              <a:t>	</a:t>
            </a:r>
            <a:r>
              <a:rPr b="0" lang="en-IN" sz="3200" spc="-1" strike="noStrike">
                <a:latin typeface="Arial"/>
              </a:rPr>
              <a:t> Removes the first occurrence of the specified element from this list.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 indexOf(Object element)</a:t>
            </a:r>
            <a:r>
              <a:rPr b="0" lang="en-IN" sz="3200" spc="-1" strike="noStrike">
                <a:latin typeface="Arial"/>
              </a:rPr>
              <a:t>	</a:t>
            </a:r>
            <a:r>
              <a:rPr b="0" lang="en-IN" sz="3200" spc="-1" strike="noStrike">
                <a:latin typeface="Arial"/>
              </a:rPr>
              <a:t>Returns the index of the first occurrence of the specified element in this list, or -1.</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 lastIndexOf(Object element)</a:t>
            </a:r>
            <a:r>
              <a:rPr b="0" lang="en-IN" sz="3200" spc="-1" strike="noStrike">
                <a:latin typeface="Arial"/>
              </a:rPr>
              <a:t>	</a:t>
            </a:r>
            <a:r>
              <a:rPr b="0" lang="en-IN" sz="3200" spc="-1" strike="noStrike">
                <a:latin typeface="Arial"/>
              </a:rPr>
              <a:t>Returns the index of the last occurrence of the specified element in this list, or -1.</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Vector</a:t>
            </a:r>
            <a:endParaRPr b="0" lang="en-IN" sz="4400" spc="-1" strike="noStrike">
              <a:latin typeface="Arial"/>
            </a:endParaRPr>
          </a:p>
        </p:txBody>
      </p:sp>
      <p:sp>
        <p:nvSpPr>
          <p:cNvPr id="657"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70000"/>
          </a:bodyPr>
          <a:p>
            <a:pPr marL="432000" indent="-324000">
              <a:spcBef>
                <a:spcPts val="1417"/>
              </a:spcBef>
              <a:buClr>
                <a:srgbClr val="000000"/>
              </a:buClr>
              <a:buSzPct val="45000"/>
              <a:buFont typeface="Wingdings" charset="2"/>
              <a:buChar char=""/>
            </a:pPr>
            <a:r>
              <a:rPr b="0" lang="en-IN" sz="3200" spc="-1" strike="noStrike">
                <a:latin typeface="Arial"/>
              </a:rPr>
              <a:t>Vectors : Vectors are similar to arrays, where the elements of the vector object can be accessed via an index into the vector. Vector implements a dynamic array. Also, the vector is not limited to a specific size, it can shrink or grow automatically whenever required. It is similar to ArrayList, but with two differences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Vector is synchronized.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Vector contains many legacy methods that are not part of the collections framework.</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PlaceHolder 1"/>
          <p:cNvSpPr>
            <a:spLocks noGrp="1"/>
          </p:cNvSpPr>
          <p:nvPr>
            <p:ph type="subTitle"/>
          </p:nvPr>
        </p:nvSpPr>
        <p:spPr>
          <a:xfrm>
            <a:off x="504000" y="-843840"/>
            <a:ext cx="9072000" cy="5910120"/>
          </a:xfrm>
          <a:prstGeom prst="rect">
            <a:avLst/>
          </a:prstGeom>
          <a:noFill/>
          <a:ln w="0">
            <a:noFill/>
          </a:ln>
        </p:spPr>
        <p:txBody>
          <a:bodyPr lIns="0" rIns="0" tIns="0" bIns="0" anchor="ctr">
            <a:noAutofit/>
          </a:bodyPr>
          <a:p>
            <a:r>
              <a:rPr b="0" lang="en-IN" sz="1100" spc="-1" strike="noStrike">
                <a:latin typeface="Arial"/>
              </a:rPr>
              <a:t>mport java.util.*;  </a:t>
            </a:r>
            <a:endParaRPr b="0" lang="en-IN" sz="1100" spc="-1" strike="noStrike">
              <a:latin typeface="Arial"/>
            </a:endParaRPr>
          </a:p>
          <a:p>
            <a:r>
              <a:rPr b="0" lang="en-IN" sz="1100" spc="-1" strike="noStrike">
                <a:latin typeface="Arial"/>
              </a:rPr>
              <a:t>public class VectorExample1 {  </a:t>
            </a:r>
            <a:endParaRPr b="0" lang="en-IN" sz="1100" spc="-1" strike="noStrike">
              <a:latin typeface="Arial"/>
            </a:endParaRPr>
          </a:p>
          <a:p>
            <a:r>
              <a:rPr b="0" lang="en-IN" sz="1100" spc="-1" strike="noStrike">
                <a:latin typeface="Arial"/>
              </a:rPr>
              <a:t>       </a:t>
            </a:r>
            <a:r>
              <a:rPr b="0" lang="en-IN" sz="1100" spc="-1" strike="noStrike">
                <a:latin typeface="Arial"/>
              </a:rPr>
              <a:t>public static void main(String args[]) {  </a:t>
            </a:r>
            <a:endParaRPr b="0" lang="en-IN" sz="1100" spc="-1" strike="noStrike">
              <a:latin typeface="Arial"/>
            </a:endParaRPr>
          </a:p>
          <a:p>
            <a:r>
              <a:rPr b="0" lang="en-IN" sz="1100" spc="-1" strike="noStrike">
                <a:latin typeface="Arial"/>
              </a:rPr>
              <a:t>          </a:t>
            </a:r>
            <a:r>
              <a:rPr b="0" lang="en-IN" sz="1100" spc="-1" strike="noStrike">
                <a:latin typeface="Arial"/>
              </a:rPr>
              <a:t>//Create an empty vector with initial capacity 4  </a:t>
            </a:r>
            <a:endParaRPr b="0" lang="en-IN" sz="1100" spc="-1" strike="noStrike">
              <a:latin typeface="Arial"/>
            </a:endParaRPr>
          </a:p>
          <a:p>
            <a:r>
              <a:rPr b="0" lang="en-IN" sz="1100" spc="-1" strike="noStrike">
                <a:latin typeface="Arial"/>
              </a:rPr>
              <a:t>          </a:t>
            </a:r>
            <a:r>
              <a:rPr b="0" lang="en-IN" sz="1100" spc="-1" strike="noStrike">
                <a:latin typeface="Arial"/>
              </a:rPr>
              <a:t>Vector&lt;String&gt; vec = new Vector&lt;String&gt;(4);  </a:t>
            </a:r>
            <a:endParaRPr b="0" lang="en-IN" sz="1100" spc="-1" strike="noStrike">
              <a:latin typeface="Arial"/>
            </a:endParaRPr>
          </a:p>
          <a:p>
            <a:r>
              <a:rPr b="0" lang="en-IN" sz="1100" spc="-1" strike="noStrike">
                <a:latin typeface="Arial"/>
              </a:rPr>
              <a:t>          </a:t>
            </a:r>
            <a:r>
              <a:rPr b="0" lang="en-IN" sz="1100" spc="-1" strike="noStrike">
                <a:latin typeface="Arial"/>
              </a:rPr>
              <a:t>//Adding elements to a vector  </a:t>
            </a:r>
            <a:endParaRPr b="0" lang="en-IN" sz="1100" spc="-1" strike="noStrike">
              <a:latin typeface="Arial"/>
            </a:endParaRPr>
          </a:p>
          <a:p>
            <a:r>
              <a:rPr b="0" lang="en-IN" sz="1100" spc="-1" strike="noStrike">
                <a:latin typeface="Arial"/>
              </a:rPr>
              <a:t>          </a:t>
            </a:r>
            <a:r>
              <a:rPr b="0" lang="en-IN" sz="1100" spc="-1" strike="noStrike">
                <a:latin typeface="Arial"/>
              </a:rPr>
              <a:t>vec.add("Tiger");  </a:t>
            </a:r>
            <a:endParaRPr b="0" lang="en-IN" sz="1100" spc="-1" strike="noStrike">
              <a:latin typeface="Arial"/>
            </a:endParaRPr>
          </a:p>
          <a:p>
            <a:r>
              <a:rPr b="0" lang="en-IN" sz="1100" spc="-1" strike="noStrike">
                <a:latin typeface="Arial"/>
              </a:rPr>
              <a:t>          </a:t>
            </a:r>
            <a:r>
              <a:rPr b="0" lang="en-IN" sz="1100" spc="-1" strike="noStrike">
                <a:latin typeface="Arial"/>
              </a:rPr>
              <a:t>vec.add("Lion");  </a:t>
            </a:r>
            <a:endParaRPr b="0" lang="en-IN" sz="1100" spc="-1" strike="noStrike">
              <a:latin typeface="Arial"/>
            </a:endParaRPr>
          </a:p>
          <a:p>
            <a:r>
              <a:rPr b="0" lang="en-IN" sz="1100" spc="-1" strike="noStrike">
                <a:latin typeface="Arial"/>
              </a:rPr>
              <a:t>          </a:t>
            </a:r>
            <a:r>
              <a:rPr b="0" lang="en-IN" sz="1100" spc="-1" strike="noStrike">
                <a:latin typeface="Arial"/>
              </a:rPr>
              <a:t>vec.add("Dog");  </a:t>
            </a:r>
            <a:endParaRPr b="0" lang="en-IN" sz="1100" spc="-1" strike="noStrike">
              <a:latin typeface="Arial"/>
            </a:endParaRPr>
          </a:p>
          <a:p>
            <a:r>
              <a:rPr b="0" lang="en-IN" sz="1100" spc="-1" strike="noStrike">
                <a:latin typeface="Arial"/>
              </a:rPr>
              <a:t>          </a:t>
            </a:r>
            <a:r>
              <a:rPr b="0" lang="en-IN" sz="1100" spc="-1" strike="noStrike">
                <a:latin typeface="Arial"/>
              </a:rPr>
              <a:t>vec.add("Elephant");  </a:t>
            </a:r>
            <a:endParaRPr b="0" lang="en-IN" sz="1100" spc="-1" strike="noStrike">
              <a:latin typeface="Arial"/>
            </a:endParaRPr>
          </a:p>
          <a:p>
            <a:r>
              <a:rPr b="0" lang="en-IN" sz="1100" spc="-1" strike="noStrike">
                <a:latin typeface="Arial"/>
              </a:rPr>
              <a:t>          </a:t>
            </a:r>
            <a:r>
              <a:rPr b="0" lang="en-IN" sz="1100" spc="-1" strike="noStrike">
                <a:latin typeface="Arial"/>
              </a:rPr>
              <a:t>//Check size and capacity  </a:t>
            </a:r>
            <a:endParaRPr b="0" lang="en-IN" sz="1100" spc="-1" strike="noStrike">
              <a:latin typeface="Arial"/>
            </a:endParaRPr>
          </a:p>
          <a:p>
            <a:r>
              <a:rPr b="0" lang="en-IN" sz="1100" spc="-1" strike="noStrike">
                <a:latin typeface="Arial"/>
              </a:rPr>
              <a:t>          </a:t>
            </a:r>
            <a:r>
              <a:rPr b="0" lang="en-IN" sz="1100" spc="-1" strike="noStrike">
                <a:latin typeface="Arial"/>
              </a:rPr>
              <a:t>System.out.println("Size is: "+vec.size());  </a:t>
            </a:r>
            <a:endParaRPr b="0" lang="en-IN" sz="1100" spc="-1" strike="noStrike">
              <a:latin typeface="Arial"/>
            </a:endParaRPr>
          </a:p>
          <a:p>
            <a:r>
              <a:rPr b="0" lang="en-IN" sz="1100" spc="-1" strike="noStrike">
                <a:latin typeface="Arial"/>
              </a:rPr>
              <a:t>          </a:t>
            </a:r>
            <a:r>
              <a:rPr b="0" lang="en-IN" sz="1100" spc="-1" strike="noStrike">
                <a:latin typeface="Arial"/>
              </a:rPr>
              <a:t>System.out.println("Default capacity is: "+vec.capacity());  </a:t>
            </a:r>
            <a:endParaRPr b="0" lang="en-IN" sz="1100" spc="-1" strike="noStrike">
              <a:latin typeface="Arial"/>
            </a:endParaRPr>
          </a:p>
          <a:p>
            <a:r>
              <a:rPr b="0" lang="en-IN" sz="1100" spc="-1" strike="noStrike">
                <a:latin typeface="Arial"/>
              </a:rPr>
              <a:t>          </a:t>
            </a:r>
            <a:r>
              <a:rPr b="0" lang="en-IN" sz="1100" spc="-1" strike="noStrike">
                <a:latin typeface="Arial"/>
              </a:rPr>
              <a:t>//Display Vector elements  </a:t>
            </a:r>
            <a:endParaRPr b="0" lang="en-IN" sz="1100" spc="-1" strike="noStrike">
              <a:latin typeface="Arial"/>
            </a:endParaRPr>
          </a:p>
          <a:p>
            <a:r>
              <a:rPr b="0" lang="en-IN" sz="1100" spc="-1" strike="noStrike">
                <a:latin typeface="Arial"/>
              </a:rPr>
              <a:t>          </a:t>
            </a:r>
            <a:r>
              <a:rPr b="0" lang="en-IN" sz="1100" spc="-1" strike="noStrike">
                <a:latin typeface="Arial"/>
              </a:rPr>
              <a:t>System.out.println("Vector element is: "+vec);  </a:t>
            </a:r>
            <a:endParaRPr b="0" lang="en-IN" sz="1100" spc="-1" strike="noStrike">
              <a:latin typeface="Arial"/>
            </a:endParaRPr>
          </a:p>
          <a:p>
            <a:r>
              <a:rPr b="0" lang="en-IN" sz="1100" spc="-1" strike="noStrike">
                <a:latin typeface="Arial"/>
              </a:rPr>
              <a:t>          </a:t>
            </a:r>
            <a:r>
              <a:rPr b="0" lang="en-IN" sz="1100" spc="-1" strike="noStrike">
                <a:latin typeface="Arial"/>
              </a:rPr>
              <a:t>vec.addElement("Rat");  </a:t>
            </a:r>
            <a:endParaRPr b="0" lang="en-IN" sz="1100" spc="-1" strike="noStrike">
              <a:latin typeface="Arial"/>
            </a:endParaRPr>
          </a:p>
          <a:p>
            <a:r>
              <a:rPr b="0" lang="en-IN" sz="1100" spc="-1" strike="noStrike">
                <a:latin typeface="Arial"/>
              </a:rPr>
              <a:t>          </a:t>
            </a:r>
            <a:r>
              <a:rPr b="0" lang="en-IN" sz="1100" spc="-1" strike="noStrike">
                <a:latin typeface="Arial"/>
              </a:rPr>
              <a:t>vec.addElement("Cat");  </a:t>
            </a:r>
            <a:endParaRPr b="0" lang="en-IN" sz="1100" spc="-1" strike="noStrike">
              <a:latin typeface="Arial"/>
            </a:endParaRPr>
          </a:p>
          <a:p>
            <a:r>
              <a:rPr b="0" lang="en-IN" sz="1100" spc="-1" strike="noStrike">
                <a:latin typeface="Arial"/>
              </a:rPr>
              <a:t>          </a:t>
            </a:r>
            <a:r>
              <a:rPr b="0" lang="en-IN" sz="1100" spc="-1" strike="noStrike">
                <a:latin typeface="Arial"/>
              </a:rPr>
              <a:t>vec.addElement("Deer");  </a:t>
            </a:r>
            <a:endParaRPr b="0" lang="en-IN" sz="1100" spc="-1" strike="noStrike">
              <a:latin typeface="Arial"/>
            </a:endParaRPr>
          </a:p>
          <a:p>
            <a:r>
              <a:rPr b="0" lang="en-IN" sz="1100" spc="-1" strike="noStrike">
                <a:latin typeface="Arial"/>
              </a:rPr>
              <a:t>          </a:t>
            </a:r>
            <a:r>
              <a:rPr b="0" lang="en-IN" sz="1100" spc="-1" strike="noStrike">
                <a:latin typeface="Arial"/>
              </a:rPr>
              <a:t>//Again check size and capacity after two insertions  </a:t>
            </a:r>
            <a:endParaRPr b="0" lang="en-IN" sz="1100" spc="-1" strike="noStrike">
              <a:latin typeface="Arial"/>
            </a:endParaRPr>
          </a:p>
          <a:p>
            <a:r>
              <a:rPr b="0" lang="en-IN" sz="1100" spc="-1" strike="noStrike">
                <a:latin typeface="Arial"/>
              </a:rPr>
              <a:t>          </a:t>
            </a:r>
            <a:r>
              <a:rPr b="0" lang="en-IN" sz="1100" spc="-1" strike="noStrike">
                <a:latin typeface="Arial"/>
              </a:rPr>
              <a:t>System.out.println("Size after addition: "+vec.size());  </a:t>
            </a:r>
            <a:endParaRPr b="0" lang="en-IN" sz="1100" spc="-1" strike="noStrike">
              <a:latin typeface="Arial"/>
            </a:endParaRPr>
          </a:p>
          <a:p>
            <a:r>
              <a:rPr b="0" lang="en-IN" sz="1100" spc="-1" strike="noStrike">
                <a:latin typeface="Arial"/>
              </a:rPr>
              <a:t>          </a:t>
            </a:r>
            <a:r>
              <a:rPr b="0" lang="en-IN" sz="1100" spc="-1" strike="noStrike">
                <a:latin typeface="Arial"/>
              </a:rPr>
              <a:t>System.out.println("Capacity after addition is: "+vec.capacity());  </a:t>
            </a:r>
            <a:endParaRPr b="0" lang="en-IN" sz="1100" spc="-1" strike="noStrike">
              <a:latin typeface="Arial"/>
            </a:endParaRPr>
          </a:p>
          <a:p>
            <a:r>
              <a:rPr b="0" lang="en-IN" sz="1100" spc="-1" strike="noStrike">
                <a:latin typeface="Arial"/>
              </a:rPr>
              <a:t>          </a:t>
            </a:r>
            <a:r>
              <a:rPr b="0" lang="en-IN" sz="1100" spc="-1" strike="noStrike">
                <a:latin typeface="Arial"/>
              </a:rPr>
              <a:t>//Display Vector elements again  </a:t>
            </a:r>
            <a:endParaRPr b="0" lang="en-IN" sz="1100" spc="-1" strike="noStrike">
              <a:latin typeface="Arial"/>
            </a:endParaRPr>
          </a:p>
          <a:p>
            <a:r>
              <a:rPr b="0" lang="en-IN" sz="1100" spc="-1" strike="noStrike">
                <a:latin typeface="Arial"/>
              </a:rPr>
              <a:t>          </a:t>
            </a:r>
            <a:r>
              <a:rPr b="0" lang="en-IN" sz="1100" spc="-1" strike="noStrike">
                <a:latin typeface="Arial"/>
              </a:rPr>
              <a:t>System.out.println("Elements are: "+vec);  </a:t>
            </a:r>
            <a:endParaRPr b="0" lang="en-IN" sz="1100" spc="-1" strike="noStrike">
              <a:latin typeface="Arial"/>
            </a:endParaRPr>
          </a:p>
          <a:p>
            <a:r>
              <a:rPr b="0" lang="en-IN" sz="1100" spc="-1" strike="noStrike">
                <a:latin typeface="Arial"/>
              </a:rPr>
              <a:t>          </a:t>
            </a:r>
            <a:r>
              <a:rPr b="0" lang="en-IN" sz="1100" spc="-1" strike="noStrike">
                <a:latin typeface="Arial"/>
              </a:rPr>
              <a:t>//Checking if Tiger is present or not in this vector         </a:t>
            </a:r>
            <a:endParaRPr b="0" lang="en-IN" sz="1100" spc="-1" strike="noStrike">
              <a:latin typeface="Arial"/>
            </a:endParaRPr>
          </a:p>
          <a:p>
            <a:r>
              <a:rPr b="0" lang="en-IN" sz="1100" spc="-1" strike="noStrike">
                <a:latin typeface="Arial"/>
              </a:rPr>
              <a:t>            </a:t>
            </a:r>
            <a:r>
              <a:rPr b="0" lang="en-IN" sz="1100" spc="-1" strike="noStrike">
                <a:latin typeface="Arial"/>
              </a:rPr>
              <a:t>if(vec.contains("Tiger"))  </a:t>
            </a:r>
            <a:endParaRPr b="0" lang="en-IN" sz="1100" spc="-1" strike="noStrike">
              <a:latin typeface="Arial"/>
            </a:endParaRPr>
          </a:p>
          <a:p>
            <a:r>
              <a:rPr b="0" lang="en-IN" sz="1100" spc="-1" strike="noStrike">
                <a:latin typeface="Arial"/>
              </a:rPr>
              <a:t>            </a:t>
            </a:r>
            <a:r>
              <a:rPr b="0" lang="en-IN" sz="1100" spc="-1" strike="noStrike">
                <a:latin typeface="Arial"/>
              </a:rPr>
              <a:t>{  </a:t>
            </a:r>
            <a:endParaRPr b="0" lang="en-IN" sz="1100" spc="-1" strike="noStrike">
              <a:latin typeface="Arial"/>
            </a:endParaRPr>
          </a:p>
          <a:p>
            <a:r>
              <a:rPr b="0" lang="en-IN" sz="1100" spc="-1" strike="noStrike">
                <a:latin typeface="Arial"/>
              </a:rPr>
              <a:t>               </a:t>
            </a:r>
            <a:r>
              <a:rPr b="0" lang="en-IN" sz="1100" spc="-1" strike="noStrike">
                <a:latin typeface="Arial"/>
              </a:rPr>
              <a:t>System.out.println("Tiger is present at the index " +vec.indexOf("Tiger"));  </a:t>
            </a:r>
            <a:endParaRPr b="0" lang="en-IN" sz="1100" spc="-1" strike="noStrike">
              <a:latin typeface="Arial"/>
            </a:endParaRPr>
          </a:p>
          <a:p>
            <a:r>
              <a:rPr b="0" lang="en-IN" sz="1100" spc="-1" strike="noStrike">
                <a:latin typeface="Arial"/>
              </a:rPr>
              <a:t>            </a:t>
            </a:r>
            <a:r>
              <a:rPr b="0" lang="en-IN" sz="1100" spc="-1" strike="noStrike">
                <a:latin typeface="Arial"/>
              </a:rPr>
              <a:t>}  </a:t>
            </a:r>
            <a:endParaRPr b="0" lang="en-IN" sz="1100" spc="-1" strike="noStrike">
              <a:latin typeface="Arial"/>
            </a:endParaRPr>
          </a:p>
          <a:p>
            <a:r>
              <a:rPr b="0" lang="en-IN" sz="1100" spc="-1" strike="noStrike">
                <a:latin typeface="Arial"/>
              </a:rPr>
              <a:t>            </a:t>
            </a:r>
            <a:r>
              <a:rPr b="0" lang="en-IN" sz="1100" spc="-1" strike="noStrike">
                <a:latin typeface="Arial"/>
              </a:rPr>
              <a:t>else  </a:t>
            </a:r>
            <a:endParaRPr b="0" lang="en-IN" sz="1100" spc="-1" strike="noStrike">
              <a:latin typeface="Arial"/>
            </a:endParaRPr>
          </a:p>
          <a:p>
            <a:r>
              <a:rPr b="0" lang="en-IN" sz="1100" spc="-1" strike="noStrike">
                <a:latin typeface="Arial"/>
              </a:rPr>
              <a:t>            </a:t>
            </a:r>
            <a:r>
              <a:rPr b="0" lang="en-IN" sz="1100" spc="-1" strike="noStrike">
                <a:latin typeface="Arial"/>
              </a:rPr>
              <a:t>{  </a:t>
            </a:r>
            <a:endParaRPr b="0" lang="en-IN" sz="1100" spc="-1" strike="noStrike">
              <a:latin typeface="Arial"/>
            </a:endParaRPr>
          </a:p>
          <a:p>
            <a:r>
              <a:rPr b="0" lang="en-IN" sz="1100" spc="-1" strike="noStrike">
                <a:latin typeface="Arial"/>
              </a:rPr>
              <a:t>               </a:t>
            </a:r>
            <a:r>
              <a:rPr b="0" lang="en-IN" sz="1100" spc="-1" strike="noStrike">
                <a:latin typeface="Arial"/>
              </a:rPr>
              <a:t>System.out.println("Tiger is not present in the list.");  </a:t>
            </a:r>
            <a:endParaRPr b="0" lang="en-IN" sz="1100" spc="-1" strike="noStrike">
              <a:latin typeface="Arial"/>
            </a:endParaRPr>
          </a:p>
          <a:p>
            <a:r>
              <a:rPr b="0" lang="en-IN" sz="1100" spc="-1" strike="noStrike">
                <a:latin typeface="Arial"/>
              </a:rPr>
              <a:t>            </a:t>
            </a:r>
            <a:r>
              <a:rPr b="0" lang="en-IN" sz="1100" spc="-1" strike="noStrike">
                <a:latin typeface="Arial"/>
              </a:rPr>
              <a:t>}  </a:t>
            </a:r>
            <a:endParaRPr b="0" lang="en-IN" sz="1100" spc="-1" strike="noStrike">
              <a:latin typeface="Arial"/>
            </a:endParaRPr>
          </a:p>
          <a:p>
            <a:r>
              <a:rPr b="0" lang="en-IN" sz="1100" spc="-1" strike="noStrike">
                <a:latin typeface="Arial"/>
              </a:rPr>
              <a:t>            </a:t>
            </a:r>
            <a:r>
              <a:rPr b="0" lang="en-IN" sz="1100" spc="-1" strike="noStrike">
                <a:latin typeface="Arial"/>
              </a:rPr>
              <a:t>//Get the first element  </a:t>
            </a:r>
            <a:endParaRPr b="0" lang="en-IN" sz="1100" spc="-1" strike="noStrike">
              <a:latin typeface="Arial"/>
            </a:endParaRPr>
          </a:p>
          <a:p>
            <a:r>
              <a:rPr b="0" lang="en-IN" sz="1100" spc="-1" strike="noStrike">
                <a:latin typeface="Arial"/>
              </a:rPr>
              <a:t>          </a:t>
            </a:r>
            <a:r>
              <a:rPr b="0" lang="en-IN" sz="1100" spc="-1" strike="noStrike">
                <a:latin typeface="Arial"/>
              </a:rPr>
              <a:t>System.out.println("The first animal of the vector is = "+vec.firstElement());   </a:t>
            </a:r>
            <a:endParaRPr b="0" lang="en-IN" sz="1100" spc="-1" strike="noStrike">
              <a:latin typeface="Arial"/>
            </a:endParaRPr>
          </a:p>
          <a:p>
            <a:r>
              <a:rPr b="0" lang="en-IN" sz="1100" spc="-1" strike="noStrike">
                <a:latin typeface="Arial"/>
              </a:rPr>
              <a:t>          </a:t>
            </a:r>
            <a:r>
              <a:rPr b="0" lang="en-IN" sz="1100" spc="-1" strike="noStrike">
                <a:latin typeface="Arial"/>
              </a:rPr>
              <a:t>//Get the last element  </a:t>
            </a:r>
            <a:endParaRPr b="0" lang="en-IN" sz="1100" spc="-1" strike="noStrike">
              <a:latin typeface="Arial"/>
            </a:endParaRPr>
          </a:p>
          <a:p>
            <a:r>
              <a:rPr b="0" lang="en-IN" sz="1100" spc="-1" strike="noStrike">
                <a:latin typeface="Arial"/>
              </a:rPr>
              <a:t>          </a:t>
            </a:r>
            <a:r>
              <a:rPr b="0" lang="en-IN" sz="1100" spc="-1" strike="noStrike">
                <a:latin typeface="Arial"/>
              </a:rPr>
              <a:t>System.out.println("The last animal of the vector is = "+vec.lastElement());   </a:t>
            </a:r>
            <a:endParaRPr b="0" lang="en-IN" sz="1100" spc="-1" strike="noStrike">
              <a:latin typeface="Arial"/>
            </a:endParaRPr>
          </a:p>
          <a:p>
            <a:r>
              <a:rPr b="0" lang="en-IN" sz="1100" spc="-1" strike="noStrike">
                <a:latin typeface="Arial"/>
              </a:rPr>
              <a:t>       </a:t>
            </a:r>
            <a:r>
              <a:rPr b="0" lang="en-IN" sz="1100" spc="-1" strike="noStrike">
                <a:latin typeface="Arial"/>
              </a:rPr>
              <a:t>}  </a:t>
            </a:r>
            <a:endParaRPr b="0" lang="en-IN" sz="1100" spc="-1" strike="noStrike">
              <a:latin typeface="Arial"/>
            </a:endParaRPr>
          </a:p>
          <a:p>
            <a:r>
              <a:rPr b="0" lang="en-IN" sz="1100" spc="-1" strike="noStrike">
                <a:latin typeface="Arial"/>
              </a:rPr>
              <a:t>}</a:t>
            </a: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 </a:t>
            </a:r>
            <a:r>
              <a:rPr b="0" lang="en-IN" sz="4400" spc="-1" strike="noStrike">
                <a:latin typeface="Arial"/>
              </a:rPr>
              <a:t>Stack</a:t>
            </a:r>
            <a:endParaRPr b="0" lang="en-IN" sz="4400" spc="-1" strike="noStrike">
              <a:latin typeface="Arial"/>
            </a:endParaRPr>
          </a:p>
        </p:txBody>
      </p:sp>
      <p:sp>
        <p:nvSpPr>
          <p:cNvPr id="660"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88000"/>
          </a:bodyPr>
          <a:p>
            <a:pPr marL="432000" indent="-324000">
              <a:spcBef>
                <a:spcPts val="1417"/>
              </a:spcBef>
              <a:buClr>
                <a:srgbClr val="000000"/>
              </a:buClr>
              <a:buSzPct val="45000"/>
              <a:buFont typeface="Wingdings" charset="2"/>
              <a:buChar char=""/>
            </a:pPr>
            <a:r>
              <a:rPr b="0" lang="en-IN" sz="3200" spc="-1" strike="noStrike">
                <a:latin typeface="Arial"/>
              </a:rPr>
              <a:t>Stack is one of the sub-class of Vector class so </a:t>
            </a:r>
            <a:r>
              <a:rPr b="0" lang="en-IN" sz="3200" spc="-1" strike="noStrike">
                <a:latin typeface="Arial"/>
              </a:rPr>
              <a:t>that all the methods of Vector are inherited into </a:t>
            </a:r>
            <a:r>
              <a:rPr b="0" lang="en-IN" sz="3200" spc="-1" strike="noStrike">
                <a:latin typeface="Arial"/>
              </a:rPr>
              <a:t>Stack.</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concept of Stack of Data Structure is </a:t>
            </a:r>
            <a:r>
              <a:rPr b="0" lang="en-IN" sz="3200" spc="-1" strike="noStrike">
                <a:latin typeface="Arial"/>
              </a:rPr>
              <a:t>implemented in java and develop a pre-defined </a:t>
            </a:r>
            <a:r>
              <a:rPr b="0" lang="en-IN" sz="3200" spc="-1" strike="noStrike">
                <a:latin typeface="Arial"/>
              </a:rPr>
              <a:t>class called Stack.</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stack</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IN" sz="4400" spc="-1" strike="noStrike">
                <a:latin typeface="Arial"/>
              </a:rPr>
              <a:t>Syntax</a:t>
            </a:r>
            <a:endParaRPr b="0" lang="en-IN" sz="4400" spc="-1" strike="noStrike">
              <a:latin typeface="Arial"/>
            </a:endParaRPr>
          </a:p>
        </p:txBody>
      </p:sp>
      <p:sp>
        <p:nvSpPr>
          <p:cNvPr id="662"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48000"/>
          </a:bodyPr>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Stack s=new Stack();</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Constructors of Stack</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Stack(): is used for creating an object of Stack.</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Syntax</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Stack s=new Stack();</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PlaceHolder 1"/>
          <p:cNvSpPr>
            <a:spLocks noGrp="1"/>
          </p:cNvSpPr>
          <p:nvPr>
            <p:ph type="title"/>
          </p:nvPr>
        </p:nvSpPr>
        <p:spPr>
          <a:xfrm>
            <a:off x="540000" y="180000"/>
            <a:ext cx="8999280" cy="899280"/>
          </a:xfrm>
          <a:prstGeom prst="rect">
            <a:avLst/>
          </a:prstGeom>
          <a:noFill/>
          <a:ln w="0">
            <a:noFill/>
          </a:ln>
        </p:spPr>
        <p:txBody>
          <a:bodyPr lIns="0" rIns="0" tIns="0" bIns="0" anchor="ctr">
            <a:noAutofit/>
          </a:bodyPr>
          <a:p>
            <a:pPr algn="ctr">
              <a:lnSpc>
                <a:spcPct val="100000"/>
              </a:lnSpc>
            </a:pPr>
            <a:r>
              <a:rPr b="0" lang="en-IN" sz="2600" spc="-1" strike="noStrike">
                <a:latin typeface="sans-serif;Arial"/>
              </a:rPr>
              <a:t>Java Collections Framework</a:t>
            </a:r>
            <a:r>
              <a:rPr b="0" lang="en-IN" sz="6000" spc="-1" strike="noStrike">
                <a:latin typeface="Arial"/>
              </a:rPr>
              <a:t> </a:t>
            </a:r>
            <a:endParaRPr b="0" lang="en-IN" sz="6000" spc="-1" strike="noStrike">
              <a:latin typeface="Arial"/>
            </a:endParaRPr>
          </a:p>
        </p:txBody>
      </p:sp>
      <p:sp>
        <p:nvSpPr>
          <p:cNvPr id="627" name="PlaceHolder 2"/>
          <p:cNvSpPr>
            <a:spLocks noGrp="1"/>
          </p:cNvSpPr>
          <p:nvPr>
            <p:ph/>
          </p:nvPr>
        </p:nvSpPr>
        <p:spPr>
          <a:xfrm>
            <a:off x="540000" y="1260000"/>
            <a:ext cx="4390920" cy="3419280"/>
          </a:xfrm>
          <a:prstGeom prst="rect">
            <a:avLst/>
          </a:prstGeom>
          <a:noFill/>
          <a:ln w="0">
            <a:noFill/>
          </a:ln>
        </p:spPr>
        <p:txBody>
          <a:bodyPr lIns="0" rIns="0" tIns="0" bIns="0" anchor="t">
            <a:normAutofit/>
          </a:bodyPr>
          <a:p>
            <a:pPr>
              <a:lnSpc>
                <a:spcPct val="100000"/>
              </a:lnSpc>
            </a:pPr>
            <a:r>
              <a:rPr b="0" lang="en-IN" sz="1500" spc="-1" strike="noStrike">
                <a:latin typeface="sans-serif;Arial"/>
              </a:rPr>
              <a:t>Introduction, </a:t>
            </a:r>
            <a:endParaRPr b="0" lang="en-IN" sz="1500" spc="-1" strike="noStrike">
              <a:latin typeface="Arial"/>
            </a:endParaRPr>
          </a:p>
          <a:p>
            <a:pPr>
              <a:lnSpc>
                <a:spcPct val="100000"/>
              </a:lnSpc>
            </a:pPr>
            <a:r>
              <a:rPr b="0" lang="en-IN" sz="1500" spc="-1" strike="noStrike">
                <a:latin typeface="sans-serif;Arial"/>
              </a:rPr>
              <a:t>The Arrays Class,</a:t>
            </a:r>
            <a:endParaRPr b="0" lang="en-IN" sz="1500" spc="-1" strike="noStrike">
              <a:latin typeface="Arial"/>
            </a:endParaRPr>
          </a:p>
          <a:p>
            <a:pPr>
              <a:lnSpc>
                <a:spcPct val="100000"/>
              </a:lnSpc>
            </a:pPr>
            <a:r>
              <a:rPr b="0" lang="en-IN" sz="1500" spc="-1" strike="noStrike">
                <a:latin typeface="sans-serif;Arial"/>
              </a:rPr>
              <a:t> </a:t>
            </a:r>
            <a:r>
              <a:rPr b="0" lang="en-IN" sz="1500" spc="-1" strike="noStrike">
                <a:latin typeface="sans-serif;Arial"/>
              </a:rPr>
              <a:t>Searching and sorting arrays of primitive data types, </a:t>
            </a:r>
            <a:endParaRPr b="0" lang="en-IN" sz="1500" spc="-1" strike="noStrike">
              <a:latin typeface="Arial"/>
            </a:endParaRPr>
          </a:p>
          <a:p>
            <a:pPr>
              <a:lnSpc>
                <a:spcPct val="100000"/>
              </a:lnSpc>
            </a:pPr>
            <a:r>
              <a:rPr b="0" lang="en-IN" sz="1500" spc="-1" strike="noStrike">
                <a:latin typeface="sans-serif;Arial"/>
              </a:rPr>
              <a:t>Sorting Arrays of Objects, </a:t>
            </a:r>
            <a:endParaRPr b="0" lang="en-IN" sz="1500" spc="-1" strike="noStrike">
              <a:latin typeface="Arial"/>
            </a:endParaRPr>
          </a:p>
          <a:p>
            <a:pPr>
              <a:lnSpc>
                <a:spcPct val="100000"/>
              </a:lnSpc>
            </a:pPr>
            <a:r>
              <a:rPr b="0" lang="en-IN" sz="1500" spc="-1" strike="noStrike">
                <a:latin typeface="sans-serif;Arial"/>
              </a:rPr>
              <a:t>The Comparable and Comparator Interfaces, Sorting using Comparable &amp; Comparator,</a:t>
            </a:r>
            <a:r>
              <a:rPr b="0" lang="en-IN" sz="2400" spc="-1" strike="noStrike">
                <a:latin typeface="Arial"/>
              </a:rPr>
              <a:t> </a:t>
            </a:r>
            <a:br/>
            <a:endParaRPr b="0" lang="en-IN" sz="2400" spc="-1" strike="noStrike">
              <a:latin typeface="Arial"/>
            </a:endParaRPr>
          </a:p>
        </p:txBody>
      </p:sp>
      <p:sp>
        <p:nvSpPr>
          <p:cNvPr id="628" name="PlaceHolder 3"/>
          <p:cNvSpPr>
            <a:spLocks noGrp="1"/>
          </p:cNvSpPr>
          <p:nvPr>
            <p:ph/>
          </p:nvPr>
        </p:nvSpPr>
        <p:spPr>
          <a:xfrm>
            <a:off x="5112000" y="1404000"/>
            <a:ext cx="4390920" cy="341928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IN" sz="1500" spc="-1" strike="noStrike">
                <a:latin typeface="sans-serif;Arial"/>
              </a:rPr>
              <a:t>Collections: Lists, Sets, Maps, Trees, Iterators and Collections, The Collection Class.</a:t>
            </a:r>
            <a:r>
              <a:rPr b="0" lang="en-IN" sz="2400" spc="-1" strike="noStrike">
                <a:latin typeface="Arial"/>
              </a:rPr>
              <a:t> </a:t>
            </a:r>
            <a:br/>
            <a:b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IN" sz="4400" spc="-1" strike="noStrike">
                <a:latin typeface="Arial"/>
              </a:rPr>
              <a:t>Methods of Stack</a:t>
            </a:r>
            <a:endParaRPr b="0" lang="en-IN" sz="4400" spc="-1" strike="noStrike">
              <a:latin typeface="Arial"/>
            </a:endParaRPr>
          </a:p>
        </p:txBody>
      </p:sp>
      <p:sp>
        <p:nvSpPr>
          <p:cNvPr id="664"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58000"/>
          </a:bodyPr>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boolean empty(): is used for returns true provided Stack is empty.It returns false in case of Stack is non-empty.</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void push (Object): is used for inserting the elements into the Stack.</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Object pop(): is used for removing Top Most elements from the Stack.</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Object peek(): is used for retrieving Top Most element from the Stack.</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int search(Object): is used for searching an element in the Stack.If the element is found then it returns Stack relative position of that element otherwise it returns -1, -1 indicates search is unsuccessful and element is not found.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PlaceHolder 1"/>
          <p:cNvSpPr>
            <a:spLocks noGrp="1"/>
          </p:cNvSpPr>
          <p:nvPr>
            <p:ph type="subTitle"/>
          </p:nvPr>
        </p:nvSpPr>
        <p:spPr>
          <a:xfrm>
            <a:off x="504000" y="-812520"/>
            <a:ext cx="9072000" cy="5985720"/>
          </a:xfrm>
          <a:prstGeom prst="rect">
            <a:avLst/>
          </a:prstGeom>
          <a:noFill/>
          <a:ln w="0">
            <a:noFill/>
          </a:ln>
        </p:spPr>
        <p:txBody>
          <a:bodyPr lIns="0" rIns="0" tIns="0" bIns="0" anchor="ctr">
            <a:noAutofit/>
          </a:bodyPr>
          <a:p>
            <a:r>
              <a:rPr b="0" lang="en-IN" sz="1300" spc="-1" strike="noStrike">
                <a:latin typeface="Arial"/>
              </a:rPr>
              <a:t>mport java.util.*;</a:t>
            </a:r>
            <a:endParaRPr b="0" lang="en-IN" sz="1300" spc="-1" strike="noStrike">
              <a:latin typeface="Arial"/>
            </a:endParaRPr>
          </a:p>
          <a:p>
            <a:r>
              <a:rPr b="0" lang="en-IN" sz="1300" spc="-1" strike="noStrike">
                <a:latin typeface="Arial"/>
              </a:rPr>
              <a:t>class StackDemo</a:t>
            </a:r>
            <a:endParaRPr b="0" lang="en-IN" sz="1300" spc="-1" strike="noStrike">
              <a:latin typeface="Arial"/>
            </a:endParaRPr>
          </a:p>
          <a:p>
            <a:r>
              <a:rPr b="0" lang="en-IN" sz="1300" spc="-1" strike="noStrike">
                <a:latin typeface="Arial"/>
              </a:rPr>
              <a:t>{</a:t>
            </a:r>
            <a:endParaRPr b="0" lang="en-IN" sz="1300" spc="-1" strike="noStrike">
              <a:latin typeface="Arial"/>
            </a:endParaRPr>
          </a:p>
          <a:p>
            <a:r>
              <a:rPr b="0" lang="en-IN" sz="1300" spc="-1" strike="noStrike">
                <a:latin typeface="Arial"/>
              </a:rPr>
              <a:t>public static void main(String args[])</a:t>
            </a:r>
            <a:endParaRPr b="0" lang="en-IN" sz="1300" spc="-1" strike="noStrike">
              <a:latin typeface="Arial"/>
            </a:endParaRPr>
          </a:p>
          <a:p>
            <a:r>
              <a:rPr b="0" lang="en-IN" sz="1300" spc="-1" strike="noStrike">
                <a:latin typeface="Arial"/>
              </a:rPr>
              <a:t>{</a:t>
            </a:r>
            <a:endParaRPr b="0" lang="en-IN" sz="1300" spc="-1" strike="noStrike">
              <a:latin typeface="Arial"/>
            </a:endParaRPr>
          </a:p>
          <a:p>
            <a:r>
              <a:rPr b="0" lang="en-IN" sz="1300" spc="-1" strike="noStrike">
                <a:latin typeface="Arial"/>
              </a:rPr>
              <a:t>Stack s=new Stack();</a:t>
            </a:r>
            <a:endParaRPr b="0" lang="en-IN" sz="1300" spc="-1" strike="noStrike">
              <a:latin typeface="Arial"/>
            </a:endParaRPr>
          </a:p>
          <a:p>
            <a:r>
              <a:rPr b="0" lang="en-IN" sz="1300" spc="-1" strike="noStrike">
                <a:latin typeface="Arial"/>
              </a:rPr>
              <a:t>System.out.println("content of s="+s);    //[]</a:t>
            </a:r>
            <a:endParaRPr b="0" lang="en-IN" sz="1300" spc="-1" strike="noStrike">
              <a:latin typeface="Arial"/>
            </a:endParaRPr>
          </a:p>
          <a:p>
            <a:r>
              <a:rPr b="0" lang="en-IN" sz="1300" spc="-1" strike="noStrike">
                <a:latin typeface="Arial"/>
              </a:rPr>
              <a:t>System.out.println("size of s="+s.size());   //10</a:t>
            </a:r>
            <a:endParaRPr b="0" lang="en-IN" sz="1300" spc="-1" strike="noStrike">
              <a:latin typeface="Arial"/>
            </a:endParaRPr>
          </a:p>
          <a:p>
            <a:r>
              <a:rPr b="0" lang="en-IN" sz="1300" spc="-1" strike="noStrike">
                <a:latin typeface="Arial"/>
              </a:rPr>
              <a:t>System.out.println("Is empty?="s.empty());   //true</a:t>
            </a:r>
            <a:endParaRPr b="0" lang="en-IN" sz="1300" spc="-1" strike="noStrike">
              <a:latin typeface="Arial"/>
            </a:endParaRPr>
          </a:p>
          <a:p>
            <a:endParaRPr b="0" lang="en-IN" sz="1300" spc="-1" strike="noStrike">
              <a:latin typeface="Arial"/>
            </a:endParaRPr>
          </a:p>
          <a:p>
            <a:r>
              <a:rPr b="0" lang="en-IN" sz="1300" spc="-1" strike="noStrike">
                <a:latin typeface="Arial"/>
              </a:rPr>
              <a:t>//add the data to s</a:t>
            </a:r>
            <a:endParaRPr b="0" lang="en-IN" sz="1300" spc="-1" strike="noStrike">
              <a:latin typeface="Arial"/>
            </a:endParaRPr>
          </a:p>
          <a:p>
            <a:r>
              <a:rPr b="0" lang="en-IN" sz="1300" spc="-1" strike="noStrike">
                <a:latin typeface="Arial"/>
              </a:rPr>
              <a:t>s.push(10);</a:t>
            </a:r>
            <a:endParaRPr b="0" lang="en-IN" sz="1300" spc="-1" strike="noStrike">
              <a:latin typeface="Arial"/>
            </a:endParaRPr>
          </a:p>
          <a:p>
            <a:r>
              <a:rPr b="0" lang="en-IN" sz="1300" spc="-1" strike="noStrike">
                <a:latin typeface="Arial"/>
              </a:rPr>
              <a:t>s.push(20);</a:t>
            </a:r>
            <a:endParaRPr b="0" lang="en-IN" sz="1300" spc="-1" strike="noStrike">
              <a:latin typeface="Arial"/>
            </a:endParaRPr>
          </a:p>
          <a:p>
            <a:r>
              <a:rPr b="0" lang="en-IN" sz="1300" spc="-1" strike="noStrike">
                <a:latin typeface="Arial"/>
              </a:rPr>
              <a:t>s.push(30);</a:t>
            </a:r>
            <a:endParaRPr b="0" lang="en-IN" sz="1300" spc="-1" strike="noStrike">
              <a:latin typeface="Arial"/>
            </a:endParaRPr>
          </a:p>
          <a:p>
            <a:r>
              <a:rPr b="0" lang="en-IN" sz="1300" spc="-1" strike="noStrike">
                <a:latin typeface="Arial"/>
              </a:rPr>
              <a:t>s.push(40);</a:t>
            </a:r>
            <a:endParaRPr b="0" lang="en-IN" sz="1300" spc="-1" strike="noStrike">
              <a:latin typeface="Arial"/>
            </a:endParaRPr>
          </a:p>
          <a:p>
            <a:r>
              <a:rPr b="0" lang="en-IN" sz="1300" spc="-1" strike="noStrike">
                <a:latin typeface="Arial"/>
              </a:rPr>
              <a:t>System.out.println("content of s="+s);  //[10,20,30,40]</a:t>
            </a:r>
            <a:endParaRPr b="0" lang="en-IN" sz="1300" spc="-1" strike="noStrike">
              <a:latin typeface="Arial"/>
            </a:endParaRPr>
          </a:p>
          <a:p>
            <a:r>
              <a:rPr b="0" lang="en-IN" sz="1300" spc="-1" strike="noStrike">
                <a:latin typeface="Arial"/>
              </a:rPr>
              <a:t>System.out.println("size of s="+s.size());  //4</a:t>
            </a:r>
            <a:endParaRPr b="0" lang="en-IN" sz="1300" spc="-1" strike="noStrike">
              <a:latin typeface="Arial"/>
            </a:endParaRPr>
          </a:p>
          <a:p>
            <a:r>
              <a:rPr b="0" lang="en-IN" sz="1300" spc="-1" strike="noStrike">
                <a:latin typeface="Arial"/>
              </a:rPr>
              <a:t>System.out.println("Is s empty ?=s.empty()");  //false</a:t>
            </a:r>
            <a:endParaRPr b="0" lang="en-IN" sz="1300" spc="-1" strike="noStrike">
              <a:latin typeface="Arial"/>
            </a:endParaRPr>
          </a:p>
          <a:p>
            <a:r>
              <a:rPr b="0" lang="en-IN" sz="1300" spc="-1" strike="noStrike">
                <a:latin typeface="Arial"/>
              </a:rPr>
              <a:t>//remove the top most element</a:t>
            </a:r>
            <a:endParaRPr b="0" lang="en-IN" sz="1300" spc="-1" strike="noStrike">
              <a:latin typeface="Arial"/>
            </a:endParaRPr>
          </a:p>
          <a:p>
            <a:r>
              <a:rPr b="0" lang="en-IN" sz="1300" spc="-1" strike="noStrike">
                <a:latin typeface="Arial"/>
              </a:rPr>
              <a:t>System.out.println("delete element="+s.pop());  //40</a:t>
            </a:r>
            <a:endParaRPr b="0" lang="en-IN" sz="1300" spc="-1" strike="noStrike">
              <a:latin typeface="Arial"/>
            </a:endParaRPr>
          </a:p>
          <a:p>
            <a:r>
              <a:rPr b="0" lang="en-IN" sz="1300" spc="-1" strike="noStrike">
                <a:latin typeface="Arial"/>
              </a:rPr>
              <a:t>System.out.println("content of s after pop="+s);//  [10,20,30]</a:t>
            </a:r>
            <a:endParaRPr b="0" lang="en-IN" sz="1300" spc="-1" strike="noStrike">
              <a:latin typeface="Arial"/>
            </a:endParaRPr>
          </a:p>
          <a:p>
            <a:r>
              <a:rPr b="0" lang="en-IN" sz="1300" spc="-1" strike="noStrike">
                <a:latin typeface="Arial"/>
              </a:rPr>
              <a:t>//extract the top most element</a:t>
            </a:r>
            <a:endParaRPr b="0" lang="en-IN" sz="1300" spc="-1" strike="noStrike">
              <a:latin typeface="Arial"/>
            </a:endParaRPr>
          </a:p>
          <a:p>
            <a:r>
              <a:rPr b="0" lang="en-IN" sz="1300" spc="-1" strike="noStrike">
                <a:latin typeface="Arial"/>
              </a:rPr>
              <a:t>System.out.println("top most element="+s.peek());   //30</a:t>
            </a:r>
            <a:endParaRPr b="0" lang="en-IN" sz="1300" spc="-1" strike="noStrike">
              <a:latin typeface="Arial"/>
            </a:endParaRPr>
          </a:p>
          <a:p>
            <a:r>
              <a:rPr b="0" lang="en-IN" sz="1300" spc="-1" strike="noStrike">
                <a:latin typeface="Arial"/>
              </a:rPr>
              <a:t>System.out.println("content of s after peek="+s);       //[10 20 30]</a:t>
            </a:r>
            <a:endParaRPr b="0" lang="en-IN" sz="1300" spc="-1" strike="noStrike">
              <a:latin typeface="Arial"/>
            </a:endParaRPr>
          </a:p>
          <a:p>
            <a:r>
              <a:rPr b="0" lang="en-IN" sz="1300" spc="-1" strike="noStrike">
                <a:latin typeface="Arial"/>
              </a:rPr>
              <a:t>//Search the element 10 and 100</a:t>
            </a:r>
            <a:endParaRPr b="0" lang="en-IN" sz="1300" spc="-1" strike="noStrike">
              <a:latin typeface="Arial"/>
            </a:endParaRPr>
          </a:p>
          <a:p>
            <a:r>
              <a:rPr b="0" lang="en-IN" sz="1300" spc="-1" strike="noStrike">
                <a:latin typeface="Arial"/>
              </a:rPr>
              <a:t>int srp=s.search(10);</a:t>
            </a:r>
            <a:endParaRPr b="0" lang="en-IN" sz="1300" spc="-1" strike="noStrike">
              <a:latin typeface="Arial"/>
            </a:endParaRPr>
          </a:p>
          <a:p>
            <a:r>
              <a:rPr b="0" lang="en-IN" sz="1300" spc="-1" strike="noStrike">
                <a:latin typeface="Arial"/>
              </a:rPr>
              <a:t> </a:t>
            </a:r>
            <a:r>
              <a:rPr b="0" lang="en-IN" sz="1300" spc="-1" strike="noStrike">
                <a:latin typeface="Arial"/>
              </a:rPr>
              <a:t>System.out.println("stack relative pos.of 10 is="+srp);     //3</a:t>
            </a:r>
            <a:endParaRPr b="0" lang="en-IN" sz="1300" spc="-1" strike="noStrike">
              <a:latin typeface="Arial"/>
            </a:endParaRPr>
          </a:p>
          <a:p>
            <a:r>
              <a:rPr b="0" lang="en-IN" sz="1300" spc="-1" strike="noStrike">
                <a:latin typeface="Arial"/>
              </a:rPr>
              <a:t>int srp1=s.search(100);</a:t>
            </a:r>
            <a:endParaRPr b="0" lang="en-IN" sz="1300" spc="-1" strike="noStrike">
              <a:latin typeface="Arial"/>
            </a:endParaRPr>
          </a:p>
          <a:p>
            <a:r>
              <a:rPr b="0" lang="en-IN" sz="1300" spc="-1" strike="noStrike">
                <a:latin typeface="Arial"/>
              </a:rPr>
              <a:t>System.out.println("stack relative pos.of 100 is="+srp1);    //-1</a:t>
            </a:r>
            <a:endParaRPr b="0" lang="en-IN" sz="1300" spc="-1" strike="noStrike">
              <a:latin typeface="Arial"/>
            </a:endParaRPr>
          </a:p>
          <a:p>
            <a:r>
              <a:rPr b="0" lang="en-IN" sz="1300" spc="-1" strike="noStrike">
                <a:latin typeface="Arial"/>
              </a:rPr>
              <a:t>}</a:t>
            </a:r>
            <a:endParaRPr b="0" lang="en-IN" sz="1300" spc="-1" strike="noStrike">
              <a:latin typeface="Arial"/>
            </a:endParaRPr>
          </a:p>
          <a:p>
            <a:r>
              <a:rPr b="0" lang="en-IN" sz="1300" spc="-1" strike="noStrike">
                <a:latin typeface="Arial"/>
              </a:rPr>
              <a:t>}</a:t>
            </a:r>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Sets</a:t>
            </a:r>
            <a:endParaRPr b="0" lang="en-IN" sz="4400" spc="-1" strike="noStrike">
              <a:latin typeface="Arial"/>
            </a:endParaRPr>
          </a:p>
        </p:txBody>
      </p:sp>
      <p:pic>
        <p:nvPicPr>
          <p:cNvPr id="667" name="" descr=""/>
          <p:cNvPicPr/>
          <p:nvPr/>
        </p:nvPicPr>
        <p:blipFill>
          <a:blip r:embed="rId1"/>
          <a:stretch/>
        </p:blipFill>
        <p:spPr>
          <a:xfrm>
            <a:off x="3058200" y="1326240"/>
            <a:ext cx="3963240" cy="32886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Set</a:t>
            </a:r>
            <a:endParaRPr b="0" lang="en-IN" sz="4400" spc="-1" strike="noStrike">
              <a:latin typeface="Arial"/>
            </a:endParaRPr>
          </a:p>
        </p:txBody>
      </p:sp>
      <p:sp>
        <p:nvSpPr>
          <p:cNvPr id="669"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80000"/>
          </a:bodyPr>
          <a:p>
            <a:pPr marL="432000" indent="-324000">
              <a:spcBef>
                <a:spcPts val="1417"/>
              </a:spcBef>
              <a:buClr>
                <a:srgbClr val="000000"/>
              </a:buClr>
              <a:buSzPct val="45000"/>
              <a:buFont typeface="Wingdings" charset="2"/>
              <a:buChar char=""/>
            </a:pPr>
            <a:r>
              <a:rPr b="0" lang="en-IN" sz="3200" spc="-1" strike="noStrike">
                <a:latin typeface="Arial"/>
              </a:rPr>
              <a:t>The set is an interface available in the java.util </a:t>
            </a:r>
            <a:r>
              <a:rPr b="0" lang="en-IN" sz="3200" spc="-1" strike="noStrike">
                <a:latin typeface="Arial"/>
              </a:rPr>
              <a:t>package. The set interface extends the </a:t>
            </a:r>
            <a:r>
              <a:rPr b="0" lang="en-IN" sz="3200" spc="-1" strike="noStrike">
                <a:latin typeface="Arial"/>
              </a:rPr>
              <a:t>Collection interface. An unordered collection or </a:t>
            </a:r>
            <a:r>
              <a:rPr b="0" lang="en-IN" sz="3200" spc="-1" strike="noStrike">
                <a:latin typeface="Arial"/>
              </a:rPr>
              <a:t>list in which duplicates are not allowed is </a:t>
            </a:r>
            <a:r>
              <a:rPr b="0" lang="en-IN" sz="3200" spc="-1" strike="noStrike">
                <a:latin typeface="Arial"/>
              </a:rPr>
              <a:t>referred to as a collection interface. The set </a:t>
            </a:r>
            <a:r>
              <a:rPr b="0" lang="en-IN" sz="3200" spc="-1" strike="noStrike">
                <a:latin typeface="Arial"/>
              </a:rPr>
              <a:t>interface is used to create the mathematical </a:t>
            </a:r>
            <a:r>
              <a:rPr b="0" lang="en-IN" sz="3200" spc="-1" strike="noStrike">
                <a:latin typeface="Arial"/>
              </a:rPr>
              <a:t>set. The set interface use collection interface's </a:t>
            </a:r>
            <a:r>
              <a:rPr b="0" lang="en-IN" sz="3200" spc="-1" strike="noStrike">
                <a:latin typeface="Arial"/>
              </a:rPr>
              <a:t>methods to avoid the insertion of the same </a:t>
            </a:r>
            <a:r>
              <a:rPr b="0" lang="en-IN" sz="3200" spc="-1" strike="noStrike">
                <a:latin typeface="Arial"/>
              </a:rPr>
              <a:t>elements. SortedSet and NavigableSet are two </a:t>
            </a:r>
            <a:r>
              <a:rPr b="0" lang="en-IN" sz="3200" spc="-1" strike="noStrike">
                <a:latin typeface="Arial"/>
              </a:rPr>
              <a:t>interfaces that extend the set implementation.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PlaceHolder 1"/>
          <p:cNvSpPr>
            <a:spLocks noGrp="1"/>
          </p:cNvSpPr>
          <p:nvPr>
            <p:ph type="subTitle"/>
          </p:nvPr>
        </p:nvSpPr>
        <p:spPr>
          <a:xfrm>
            <a:off x="504000" y="259920"/>
            <a:ext cx="9072000" cy="5714280"/>
          </a:xfrm>
          <a:prstGeom prst="rect">
            <a:avLst/>
          </a:prstGeom>
          <a:noFill/>
          <a:ln w="0">
            <a:noFill/>
          </a:ln>
        </p:spPr>
        <p:txBody>
          <a:bodyPr lIns="0" rIns="0" tIns="0" bIns="0" anchor="ctr">
            <a:noAutofit/>
          </a:bodyPr>
          <a:p>
            <a:r>
              <a:rPr b="0" lang="en-IN" sz="1300" spc="-1" strike="noStrike">
                <a:latin typeface="Arial"/>
              </a:rPr>
              <a:t>import java.util.*;    </a:t>
            </a:r>
            <a:endParaRPr b="0" lang="en-IN" sz="1300" spc="-1" strike="noStrike">
              <a:latin typeface="Arial"/>
            </a:endParaRPr>
          </a:p>
          <a:p>
            <a:r>
              <a:rPr b="0" lang="en-IN" sz="1300" spc="-1" strike="noStrike">
                <a:latin typeface="Arial"/>
              </a:rPr>
              <a:t>public class SetOperations   </a:t>
            </a:r>
            <a:endParaRPr b="0" lang="en-IN" sz="1300" spc="-1" strike="noStrike">
              <a:latin typeface="Arial"/>
            </a:endParaRPr>
          </a:p>
          <a:p>
            <a:r>
              <a:rPr b="0" lang="en-IN" sz="1300" spc="-1" strike="noStrike">
                <a:latin typeface="Arial"/>
              </a:rPr>
              <a:t>{    </a:t>
            </a:r>
            <a:endParaRPr b="0" lang="en-IN" sz="1300" spc="-1" strike="noStrike">
              <a:latin typeface="Arial"/>
            </a:endParaRPr>
          </a:p>
          <a:p>
            <a:r>
              <a:rPr b="0" lang="en-IN" sz="1300" spc="-1" strike="noStrike">
                <a:latin typeface="Arial"/>
              </a:rPr>
              <a:t>    </a:t>
            </a:r>
            <a:r>
              <a:rPr b="0" lang="en-IN" sz="1300" spc="-1" strike="noStrike">
                <a:latin typeface="Arial"/>
              </a:rPr>
              <a:t>public static void main(String args[])    </a:t>
            </a:r>
            <a:endParaRPr b="0" lang="en-IN" sz="1300" spc="-1" strike="noStrike">
              <a:latin typeface="Arial"/>
            </a:endParaRPr>
          </a:p>
          <a:p>
            <a:r>
              <a:rPr b="0" lang="en-IN" sz="1300" spc="-1" strike="noStrike">
                <a:latin typeface="Arial"/>
              </a:rPr>
              <a:t>    </a:t>
            </a:r>
            <a:r>
              <a:rPr b="0" lang="en-IN" sz="1300" spc="-1" strike="noStrike">
                <a:latin typeface="Arial"/>
              </a:rPr>
              <a:t>{    </a:t>
            </a:r>
            <a:endParaRPr b="0" lang="en-IN" sz="1300" spc="-1" strike="noStrike">
              <a:latin typeface="Arial"/>
            </a:endParaRPr>
          </a:p>
          <a:p>
            <a:r>
              <a:rPr b="0" lang="en-IN" sz="1300" spc="-1" strike="noStrike">
                <a:latin typeface="Arial"/>
              </a:rPr>
              <a:t>        </a:t>
            </a:r>
            <a:r>
              <a:rPr b="0" lang="en-IN" sz="1300" spc="-1" strike="noStrike">
                <a:latin typeface="Arial"/>
              </a:rPr>
              <a:t>Integer[] A = {22, 45,33, 66, 55, 34, 77};  </a:t>
            </a:r>
            <a:endParaRPr b="0" lang="en-IN" sz="1300" spc="-1" strike="noStrike">
              <a:latin typeface="Arial"/>
            </a:endParaRPr>
          </a:p>
          <a:p>
            <a:r>
              <a:rPr b="0" lang="en-IN" sz="1300" spc="-1" strike="noStrike">
                <a:latin typeface="Arial"/>
              </a:rPr>
              <a:t>        </a:t>
            </a:r>
            <a:r>
              <a:rPr b="0" lang="en-IN" sz="1300" spc="-1" strike="noStrike">
                <a:latin typeface="Arial"/>
              </a:rPr>
              <a:t>Integer[] B = {33, 2, 83, 45, 3, 12, 55};  </a:t>
            </a:r>
            <a:endParaRPr b="0" lang="en-IN" sz="1300" spc="-1" strike="noStrike">
              <a:latin typeface="Arial"/>
            </a:endParaRPr>
          </a:p>
          <a:p>
            <a:r>
              <a:rPr b="0" lang="en-IN" sz="1300" spc="-1" strike="noStrike">
                <a:latin typeface="Arial"/>
              </a:rPr>
              <a:t>        </a:t>
            </a:r>
            <a:r>
              <a:rPr b="0" lang="en-IN" sz="1300" spc="-1" strike="noStrike">
                <a:latin typeface="Arial"/>
              </a:rPr>
              <a:t>Set&lt;Integer&gt; set1 = new HashSet&lt;Integer&gt;();    </a:t>
            </a:r>
            <a:endParaRPr b="0" lang="en-IN" sz="1300" spc="-1" strike="noStrike">
              <a:latin typeface="Arial"/>
            </a:endParaRPr>
          </a:p>
          <a:p>
            <a:r>
              <a:rPr b="0" lang="en-IN" sz="1300" spc="-1" strike="noStrike">
                <a:latin typeface="Arial"/>
              </a:rPr>
              <a:t>        </a:t>
            </a:r>
            <a:r>
              <a:rPr b="0" lang="en-IN" sz="1300" spc="-1" strike="noStrike">
                <a:latin typeface="Arial"/>
              </a:rPr>
              <a:t>set1.addAll(Arrays.asList(A));    </a:t>
            </a:r>
            <a:endParaRPr b="0" lang="en-IN" sz="1300" spc="-1" strike="noStrike">
              <a:latin typeface="Arial"/>
            </a:endParaRPr>
          </a:p>
          <a:p>
            <a:r>
              <a:rPr b="0" lang="en-IN" sz="1300" spc="-1" strike="noStrike">
                <a:latin typeface="Arial"/>
              </a:rPr>
              <a:t>        </a:t>
            </a:r>
            <a:r>
              <a:rPr b="0" lang="en-IN" sz="1300" spc="-1" strike="noStrike">
                <a:latin typeface="Arial"/>
              </a:rPr>
              <a:t>Set&lt;Integer&gt; set2 = new HashSet&lt;Integer&gt;();    </a:t>
            </a:r>
            <a:endParaRPr b="0" lang="en-IN" sz="1300" spc="-1" strike="noStrike">
              <a:latin typeface="Arial"/>
            </a:endParaRPr>
          </a:p>
          <a:p>
            <a:r>
              <a:rPr b="0" lang="en-IN" sz="1300" spc="-1" strike="noStrike">
                <a:latin typeface="Arial"/>
              </a:rPr>
              <a:t>        </a:t>
            </a:r>
            <a:r>
              <a:rPr b="0" lang="en-IN" sz="1300" spc="-1" strike="noStrike">
                <a:latin typeface="Arial"/>
              </a:rPr>
              <a:t>set2.addAll(Arrays.asList(B));    </a:t>
            </a:r>
            <a:endParaRPr b="0" lang="en-IN" sz="1300" spc="-1" strike="noStrike">
              <a:latin typeface="Arial"/>
            </a:endParaRPr>
          </a:p>
          <a:p>
            <a:r>
              <a:rPr b="0" lang="en-IN" sz="1300" spc="-1" strike="noStrike">
                <a:latin typeface="Arial"/>
              </a:rPr>
              <a:t>    </a:t>
            </a:r>
            <a:endParaRPr b="0" lang="en-IN" sz="1300" spc="-1" strike="noStrike">
              <a:latin typeface="Arial"/>
            </a:endParaRPr>
          </a:p>
          <a:p>
            <a:r>
              <a:rPr b="0" lang="en-IN" sz="1300" spc="-1" strike="noStrike">
                <a:latin typeface="Arial"/>
              </a:rPr>
              <a:t>        </a:t>
            </a:r>
            <a:r>
              <a:rPr b="0" lang="en-IN" sz="1300" spc="-1" strike="noStrike">
                <a:latin typeface="Arial"/>
              </a:rPr>
              <a:t>// Finding Union of set1 and set2   </a:t>
            </a:r>
            <a:endParaRPr b="0" lang="en-IN" sz="1300" spc="-1" strike="noStrike">
              <a:latin typeface="Arial"/>
            </a:endParaRPr>
          </a:p>
          <a:p>
            <a:r>
              <a:rPr b="0" lang="en-IN" sz="1300" spc="-1" strike="noStrike">
                <a:latin typeface="Arial"/>
              </a:rPr>
              <a:t>        </a:t>
            </a:r>
            <a:r>
              <a:rPr b="0" lang="en-IN" sz="1300" spc="-1" strike="noStrike">
                <a:latin typeface="Arial"/>
              </a:rPr>
              <a:t>Set&lt;Integer&gt; union_data = new HashSet&lt;Integer&gt;(set1);    </a:t>
            </a:r>
            <a:endParaRPr b="0" lang="en-IN" sz="1300" spc="-1" strike="noStrike">
              <a:latin typeface="Arial"/>
            </a:endParaRPr>
          </a:p>
          <a:p>
            <a:r>
              <a:rPr b="0" lang="en-IN" sz="1300" spc="-1" strike="noStrike">
                <a:latin typeface="Arial"/>
              </a:rPr>
              <a:t>        </a:t>
            </a:r>
            <a:r>
              <a:rPr b="0" lang="en-IN" sz="1300" spc="-1" strike="noStrike">
                <a:latin typeface="Arial"/>
              </a:rPr>
              <a:t>union_data.addAll(set2);    </a:t>
            </a:r>
            <a:endParaRPr b="0" lang="en-IN" sz="1300" spc="-1" strike="noStrike">
              <a:latin typeface="Arial"/>
            </a:endParaRPr>
          </a:p>
          <a:p>
            <a:r>
              <a:rPr b="0" lang="en-IN" sz="1300" spc="-1" strike="noStrike">
                <a:latin typeface="Arial"/>
              </a:rPr>
              <a:t>        </a:t>
            </a:r>
            <a:r>
              <a:rPr b="0" lang="en-IN" sz="1300" spc="-1" strike="noStrike">
                <a:latin typeface="Arial"/>
              </a:rPr>
              <a:t>System.out.print("Union of set1 and set2 is:");    </a:t>
            </a:r>
            <a:endParaRPr b="0" lang="en-IN" sz="1300" spc="-1" strike="noStrike">
              <a:latin typeface="Arial"/>
            </a:endParaRPr>
          </a:p>
          <a:p>
            <a:r>
              <a:rPr b="0" lang="en-IN" sz="1300" spc="-1" strike="noStrike">
                <a:latin typeface="Arial"/>
              </a:rPr>
              <a:t>        </a:t>
            </a:r>
            <a:r>
              <a:rPr b="0" lang="en-IN" sz="1300" spc="-1" strike="noStrike">
                <a:latin typeface="Arial"/>
              </a:rPr>
              <a:t>System.out.println(union_data);    </a:t>
            </a:r>
            <a:endParaRPr b="0" lang="en-IN" sz="1300" spc="-1" strike="noStrike">
              <a:latin typeface="Arial"/>
            </a:endParaRPr>
          </a:p>
          <a:p>
            <a:r>
              <a:rPr b="0" lang="en-IN" sz="1300" spc="-1" strike="noStrike">
                <a:latin typeface="Arial"/>
              </a:rPr>
              <a:t>    </a:t>
            </a:r>
            <a:endParaRPr b="0" lang="en-IN" sz="1300" spc="-1" strike="noStrike">
              <a:latin typeface="Arial"/>
            </a:endParaRPr>
          </a:p>
          <a:p>
            <a:r>
              <a:rPr b="0" lang="en-IN" sz="1300" spc="-1" strike="noStrike">
                <a:latin typeface="Arial"/>
              </a:rPr>
              <a:t>        </a:t>
            </a:r>
            <a:r>
              <a:rPr b="0" lang="en-IN" sz="1300" spc="-1" strike="noStrike">
                <a:latin typeface="Arial"/>
              </a:rPr>
              <a:t>// Finding Intersection of set1 and set2    </a:t>
            </a:r>
            <a:endParaRPr b="0" lang="en-IN" sz="1300" spc="-1" strike="noStrike">
              <a:latin typeface="Arial"/>
            </a:endParaRPr>
          </a:p>
          <a:p>
            <a:r>
              <a:rPr b="0" lang="en-IN" sz="1300" spc="-1" strike="noStrike">
                <a:latin typeface="Arial"/>
              </a:rPr>
              <a:t>        </a:t>
            </a:r>
            <a:r>
              <a:rPr b="0" lang="en-IN" sz="1300" spc="-1" strike="noStrike">
                <a:latin typeface="Arial"/>
              </a:rPr>
              <a:t>Set&lt;Integer&gt; intersection_data = new HashSet&lt;Integer&gt;(set1);    </a:t>
            </a:r>
            <a:endParaRPr b="0" lang="en-IN" sz="1300" spc="-1" strike="noStrike">
              <a:latin typeface="Arial"/>
            </a:endParaRPr>
          </a:p>
          <a:p>
            <a:r>
              <a:rPr b="0" lang="en-IN" sz="1300" spc="-1" strike="noStrike">
                <a:latin typeface="Arial"/>
              </a:rPr>
              <a:t>        </a:t>
            </a:r>
            <a:r>
              <a:rPr b="0" lang="en-IN" sz="1300" spc="-1" strike="noStrike">
                <a:latin typeface="Arial"/>
              </a:rPr>
              <a:t>intersection_data.retainAll(set2);    </a:t>
            </a:r>
            <a:endParaRPr b="0" lang="en-IN" sz="1300" spc="-1" strike="noStrike">
              <a:latin typeface="Arial"/>
            </a:endParaRPr>
          </a:p>
          <a:p>
            <a:r>
              <a:rPr b="0" lang="en-IN" sz="1300" spc="-1" strike="noStrike">
                <a:latin typeface="Arial"/>
              </a:rPr>
              <a:t>        </a:t>
            </a:r>
            <a:r>
              <a:rPr b="0" lang="en-IN" sz="1300" spc="-1" strike="noStrike">
                <a:latin typeface="Arial"/>
              </a:rPr>
              <a:t>System.out.print("Intersection of set1 and set2 is:");    </a:t>
            </a:r>
            <a:endParaRPr b="0" lang="en-IN" sz="1300" spc="-1" strike="noStrike">
              <a:latin typeface="Arial"/>
            </a:endParaRPr>
          </a:p>
          <a:p>
            <a:r>
              <a:rPr b="0" lang="en-IN" sz="1300" spc="-1" strike="noStrike">
                <a:latin typeface="Arial"/>
              </a:rPr>
              <a:t>        </a:t>
            </a:r>
            <a:r>
              <a:rPr b="0" lang="en-IN" sz="1300" spc="-1" strike="noStrike">
                <a:latin typeface="Arial"/>
              </a:rPr>
              <a:t>System.out.println(intersection_data);    </a:t>
            </a:r>
            <a:endParaRPr b="0" lang="en-IN" sz="1300" spc="-1" strike="noStrike">
              <a:latin typeface="Arial"/>
            </a:endParaRPr>
          </a:p>
          <a:p>
            <a:r>
              <a:rPr b="0" lang="en-IN" sz="1300" spc="-1" strike="noStrike">
                <a:latin typeface="Arial"/>
              </a:rPr>
              <a:t>    </a:t>
            </a:r>
            <a:endParaRPr b="0" lang="en-IN" sz="1300" spc="-1" strike="noStrike">
              <a:latin typeface="Arial"/>
            </a:endParaRPr>
          </a:p>
          <a:p>
            <a:r>
              <a:rPr b="0" lang="en-IN" sz="1300" spc="-1" strike="noStrike">
                <a:latin typeface="Arial"/>
              </a:rPr>
              <a:t>        </a:t>
            </a:r>
            <a:r>
              <a:rPr b="0" lang="en-IN" sz="1300" spc="-1" strike="noStrike">
                <a:latin typeface="Arial"/>
              </a:rPr>
              <a:t>// Finding Difference of set1 and set2    </a:t>
            </a:r>
            <a:endParaRPr b="0" lang="en-IN" sz="1300" spc="-1" strike="noStrike">
              <a:latin typeface="Arial"/>
            </a:endParaRPr>
          </a:p>
          <a:p>
            <a:r>
              <a:rPr b="0" lang="en-IN" sz="1300" spc="-1" strike="noStrike">
                <a:latin typeface="Arial"/>
              </a:rPr>
              <a:t>        </a:t>
            </a:r>
            <a:r>
              <a:rPr b="0" lang="en-IN" sz="1300" spc="-1" strike="noStrike">
                <a:latin typeface="Arial"/>
              </a:rPr>
              <a:t>Set&lt;Integer&gt; difference_data = new HashSet&lt;Integer&gt;(set1);    </a:t>
            </a:r>
            <a:endParaRPr b="0" lang="en-IN" sz="1300" spc="-1" strike="noStrike">
              <a:latin typeface="Arial"/>
            </a:endParaRPr>
          </a:p>
          <a:p>
            <a:r>
              <a:rPr b="0" lang="en-IN" sz="1300" spc="-1" strike="noStrike">
                <a:latin typeface="Arial"/>
              </a:rPr>
              <a:t>        </a:t>
            </a:r>
            <a:r>
              <a:rPr b="0" lang="en-IN" sz="1300" spc="-1" strike="noStrike">
                <a:latin typeface="Arial"/>
              </a:rPr>
              <a:t>difference_data.removeAll(set2);    </a:t>
            </a:r>
            <a:endParaRPr b="0" lang="en-IN" sz="1300" spc="-1" strike="noStrike">
              <a:latin typeface="Arial"/>
            </a:endParaRPr>
          </a:p>
          <a:p>
            <a:r>
              <a:rPr b="0" lang="en-IN" sz="1300" spc="-1" strike="noStrike">
                <a:latin typeface="Arial"/>
              </a:rPr>
              <a:t>        </a:t>
            </a:r>
            <a:r>
              <a:rPr b="0" lang="en-IN" sz="1300" spc="-1" strike="noStrike">
                <a:latin typeface="Arial"/>
              </a:rPr>
              <a:t>System.out.print("Difference of set1 and set2 is:");    </a:t>
            </a:r>
            <a:endParaRPr b="0" lang="en-IN" sz="1300" spc="-1" strike="noStrike">
              <a:latin typeface="Arial"/>
            </a:endParaRPr>
          </a:p>
          <a:p>
            <a:r>
              <a:rPr b="0" lang="en-IN" sz="1300" spc="-1" strike="noStrike">
                <a:latin typeface="Arial"/>
              </a:rPr>
              <a:t>        </a:t>
            </a:r>
            <a:r>
              <a:rPr b="0" lang="en-IN" sz="1300" spc="-1" strike="noStrike">
                <a:latin typeface="Arial"/>
              </a:rPr>
              <a:t>System.out.println(difference_data);    </a:t>
            </a:r>
            <a:endParaRPr b="0" lang="en-IN" sz="1300" spc="-1" strike="noStrike">
              <a:latin typeface="Arial"/>
            </a:endParaRPr>
          </a:p>
          <a:p>
            <a:r>
              <a:rPr b="0" lang="en-IN" sz="1300" spc="-1" strike="noStrike">
                <a:latin typeface="Arial"/>
              </a:rPr>
              <a:t>    </a:t>
            </a:r>
            <a:r>
              <a:rPr b="0" lang="en-IN" sz="1300" spc="-1" strike="noStrike">
                <a:latin typeface="Arial"/>
              </a:rPr>
              <a:t>}    </a:t>
            </a:r>
            <a:endParaRPr b="0" lang="en-IN" sz="1300" spc="-1" strike="noStrike">
              <a:latin typeface="Arial"/>
            </a:endParaRPr>
          </a:p>
          <a:p>
            <a:r>
              <a:rPr b="0" lang="en-IN" sz="1300" spc="-1" strike="noStrike">
                <a:latin typeface="Arial"/>
              </a:rPr>
              <a:t>}   </a:t>
            </a:r>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IN" sz="4400" spc="-1" strike="noStrike">
                <a:latin typeface="Arial"/>
              </a:rPr>
              <a:t>HashSet</a:t>
            </a:r>
            <a:endParaRPr b="0" lang="en-IN" sz="4400" spc="-1" strike="noStrike">
              <a:latin typeface="Arial"/>
            </a:endParaRPr>
          </a:p>
        </p:txBody>
      </p:sp>
      <p:sp>
        <p:nvSpPr>
          <p:cNvPr id="672"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38000"/>
          </a:bodyPr>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Java HashSet class hierarchy</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Java HashSet class is used to create a </a:t>
            </a:r>
            <a:r>
              <a:rPr b="0" lang="en-IN" sz="3200" spc="-1" strike="noStrike">
                <a:latin typeface="Arial"/>
              </a:rPr>
              <a:t>collection that uses a hash table for storage. It </a:t>
            </a:r>
            <a:r>
              <a:rPr b="0" lang="en-IN" sz="3200" spc="-1" strike="noStrike">
                <a:latin typeface="Arial"/>
              </a:rPr>
              <a:t>inherits the AbstractSet class and implements </a:t>
            </a:r>
            <a:r>
              <a:rPr b="0" lang="en-IN" sz="3200" spc="-1" strike="noStrike">
                <a:latin typeface="Arial"/>
              </a:rPr>
              <a:t>Set interface.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important points about Java HashSet class </a:t>
            </a:r>
            <a:r>
              <a:rPr b="0" lang="en-IN" sz="3200" spc="-1" strike="noStrike">
                <a:latin typeface="Arial"/>
              </a:rPr>
              <a:t>are: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HashSet stores the elements by using a </a:t>
            </a:r>
            <a:r>
              <a:rPr b="0" lang="en-IN" sz="3200" spc="-1" strike="noStrike">
                <a:latin typeface="Arial"/>
              </a:rPr>
              <a:t>mechanism called hashing.</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HashSet contains unique elements only.</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HashSet allows null value.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HashSet class is non synchronized.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HashSet doesn't maintain the insertion order. </a:t>
            </a:r>
            <a:r>
              <a:rPr b="0" lang="en-IN" sz="3200" spc="-1" strike="noStrike">
                <a:latin typeface="Arial"/>
              </a:rPr>
              <a:t>Here, elements are inserted on the basis of </a:t>
            </a:r>
            <a:r>
              <a:rPr b="0" lang="en-IN" sz="3200" spc="-1" strike="noStrike">
                <a:latin typeface="Arial"/>
              </a:rPr>
              <a:t>their hashcode.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HashSet is the best approach for search </a:t>
            </a:r>
            <a:r>
              <a:rPr b="0" lang="en-IN" sz="3200" spc="-1" strike="noStrike">
                <a:latin typeface="Arial"/>
              </a:rPr>
              <a:t>operations.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PlaceHolder 1"/>
          <p:cNvSpPr>
            <a:spLocks noGrp="1"/>
          </p:cNvSpPr>
          <p:nvPr>
            <p:ph type="subTitle"/>
          </p:nvPr>
        </p:nvSpPr>
        <p:spPr>
          <a:xfrm>
            <a:off x="504000" y="99000"/>
            <a:ext cx="9072000" cy="5272560"/>
          </a:xfrm>
          <a:prstGeom prst="rect">
            <a:avLst/>
          </a:prstGeom>
          <a:noFill/>
          <a:ln w="0">
            <a:noFill/>
          </a:ln>
        </p:spPr>
        <p:txBody>
          <a:bodyPr lIns="0" rIns="0" tIns="0" bIns="0" anchor="ctr">
            <a:noAutofit/>
          </a:bodyPr>
          <a:p>
            <a:r>
              <a:rPr b="0" lang="en-IN" sz="2000" spc="-1" strike="noStrike">
                <a:latin typeface="Arial"/>
              </a:rPr>
              <a:t>    </a:t>
            </a:r>
            <a:r>
              <a:rPr b="0" lang="en-IN" sz="2000" spc="-1" strike="noStrike">
                <a:latin typeface="Arial"/>
              </a:rPr>
              <a:t>import java.util.*;  </a:t>
            </a:r>
            <a:endParaRPr b="0" lang="en-IN" sz="2000" spc="-1" strike="noStrike">
              <a:latin typeface="Arial"/>
            </a:endParaRPr>
          </a:p>
          <a:p>
            <a:r>
              <a:rPr b="0" lang="en-IN" sz="2000" spc="-1" strike="noStrike">
                <a:latin typeface="Arial"/>
              </a:rPr>
              <a:t>    </a:t>
            </a:r>
            <a:r>
              <a:rPr b="0" lang="en-IN" sz="2000" spc="-1" strike="noStrike">
                <a:latin typeface="Arial"/>
              </a:rPr>
              <a:t>class HashSet2{  </a:t>
            </a:r>
            <a:endParaRPr b="0" lang="en-IN" sz="2000" spc="-1" strike="noStrike">
              <a:latin typeface="Arial"/>
            </a:endParaRPr>
          </a:p>
          <a:p>
            <a:r>
              <a:rPr b="0" lang="en-IN" sz="2000" spc="-1" strike="noStrike">
                <a:latin typeface="Arial"/>
              </a:rPr>
              <a:t>     </a:t>
            </a:r>
            <a:r>
              <a:rPr b="0" lang="en-IN" sz="2000" spc="-1" strike="noStrike">
                <a:latin typeface="Arial"/>
              </a:rPr>
              <a:t>public static void main(String args[]){  </a:t>
            </a:r>
            <a:endParaRPr b="0" lang="en-IN" sz="2000" spc="-1" strike="noStrike">
              <a:latin typeface="Arial"/>
            </a:endParaRPr>
          </a:p>
          <a:p>
            <a:r>
              <a:rPr b="0" lang="en-IN" sz="2000" spc="-1" strike="noStrike">
                <a:latin typeface="Arial"/>
              </a:rPr>
              <a:t>      </a:t>
            </a:r>
            <a:r>
              <a:rPr b="0" lang="en-IN" sz="2000" spc="-1" strike="noStrike">
                <a:latin typeface="Arial"/>
              </a:rPr>
              <a:t>//Creating HashSet and adding elements  </a:t>
            </a:r>
            <a:endParaRPr b="0" lang="en-IN" sz="2000" spc="-1" strike="noStrike">
              <a:latin typeface="Arial"/>
            </a:endParaRPr>
          </a:p>
          <a:p>
            <a:r>
              <a:rPr b="0" lang="en-IN" sz="2000" spc="-1" strike="noStrike">
                <a:latin typeface="Arial"/>
              </a:rPr>
              <a:t>      </a:t>
            </a:r>
            <a:r>
              <a:rPr b="0" lang="en-IN" sz="2000" spc="-1" strike="noStrike">
                <a:latin typeface="Arial"/>
              </a:rPr>
              <a:t>HashSet&lt;String&gt; set=new HashSet&lt;String&gt;();  </a:t>
            </a:r>
            <a:endParaRPr b="0" lang="en-IN" sz="2000" spc="-1" strike="noStrike">
              <a:latin typeface="Arial"/>
            </a:endParaRPr>
          </a:p>
          <a:p>
            <a:r>
              <a:rPr b="0" lang="en-IN" sz="2000" spc="-1" strike="noStrike">
                <a:latin typeface="Arial"/>
              </a:rPr>
              <a:t>      </a:t>
            </a:r>
            <a:r>
              <a:rPr b="0" lang="en-IN" sz="2000" spc="-1" strike="noStrike">
                <a:latin typeface="Arial"/>
              </a:rPr>
              <a:t>set.add("Ravi");  </a:t>
            </a:r>
            <a:endParaRPr b="0" lang="en-IN" sz="2000" spc="-1" strike="noStrike">
              <a:latin typeface="Arial"/>
            </a:endParaRPr>
          </a:p>
          <a:p>
            <a:r>
              <a:rPr b="0" lang="en-IN" sz="2000" spc="-1" strike="noStrike">
                <a:latin typeface="Arial"/>
              </a:rPr>
              <a:t>      </a:t>
            </a:r>
            <a:r>
              <a:rPr b="0" lang="en-IN" sz="2000" spc="-1" strike="noStrike">
                <a:latin typeface="Arial"/>
              </a:rPr>
              <a:t>set.add("Vijay");  </a:t>
            </a:r>
            <a:endParaRPr b="0" lang="en-IN" sz="2000" spc="-1" strike="noStrike">
              <a:latin typeface="Arial"/>
            </a:endParaRPr>
          </a:p>
          <a:p>
            <a:r>
              <a:rPr b="0" lang="en-IN" sz="2000" spc="-1" strike="noStrike">
                <a:latin typeface="Arial"/>
              </a:rPr>
              <a:t>      </a:t>
            </a:r>
            <a:r>
              <a:rPr b="0" lang="en-IN" sz="2000" spc="-1" strike="noStrike">
                <a:latin typeface="Arial"/>
              </a:rPr>
              <a:t>set.add("Ravi");  </a:t>
            </a:r>
            <a:endParaRPr b="0" lang="en-IN" sz="2000" spc="-1" strike="noStrike">
              <a:latin typeface="Arial"/>
            </a:endParaRPr>
          </a:p>
          <a:p>
            <a:r>
              <a:rPr b="0" lang="en-IN" sz="2000" spc="-1" strike="noStrike">
                <a:latin typeface="Arial"/>
              </a:rPr>
              <a:t>      </a:t>
            </a:r>
            <a:r>
              <a:rPr b="0" lang="en-IN" sz="2000" spc="-1" strike="noStrike">
                <a:latin typeface="Arial"/>
              </a:rPr>
              <a:t>set.add("Ajay");  </a:t>
            </a:r>
            <a:endParaRPr b="0" lang="en-IN" sz="2000" spc="-1" strike="noStrike">
              <a:latin typeface="Arial"/>
            </a:endParaRPr>
          </a:p>
          <a:p>
            <a:r>
              <a:rPr b="0" lang="en-IN" sz="2000" spc="-1" strike="noStrike">
                <a:latin typeface="Arial"/>
              </a:rPr>
              <a:t>      </a:t>
            </a:r>
            <a:r>
              <a:rPr b="0" lang="en-IN" sz="2000" spc="-1" strike="noStrike">
                <a:latin typeface="Arial"/>
              </a:rPr>
              <a:t>//Traversing elements  </a:t>
            </a:r>
            <a:endParaRPr b="0" lang="en-IN" sz="2000" spc="-1" strike="noStrike">
              <a:latin typeface="Arial"/>
            </a:endParaRPr>
          </a:p>
          <a:p>
            <a:r>
              <a:rPr b="0" lang="en-IN" sz="2000" spc="-1" strike="noStrike">
                <a:latin typeface="Arial"/>
              </a:rPr>
              <a:t>      </a:t>
            </a:r>
            <a:r>
              <a:rPr b="0" lang="en-IN" sz="2000" spc="-1" strike="noStrike">
                <a:latin typeface="Arial"/>
              </a:rPr>
              <a:t>Iterator&lt;String&gt; itr=set.iterator();  </a:t>
            </a:r>
            <a:endParaRPr b="0" lang="en-IN" sz="2000" spc="-1" strike="noStrike">
              <a:latin typeface="Arial"/>
            </a:endParaRPr>
          </a:p>
          <a:p>
            <a:r>
              <a:rPr b="0" lang="en-IN" sz="2000" spc="-1" strike="noStrike">
                <a:latin typeface="Arial"/>
              </a:rPr>
              <a:t>      </a:t>
            </a:r>
            <a:r>
              <a:rPr b="0" lang="en-IN" sz="2000" spc="-1" strike="noStrike">
                <a:latin typeface="Arial"/>
              </a:rPr>
              <a:t>while(itr.hasNext()){  </a:t>
            </a:r>
            <a:endParaRPr b="0" lang="en-IN" sz="2000" spc="-1" strike="noStrike">
              <a:latin typeface="Arial"/>
            </a:endParaRPr>
          </a:p>
          <a:p>
            <a:r>
              <a:rPr b="0" lang="en-IN" sz="2000" spc="-1" strike="noStrike">
                <a:latin typeface="Arial"/>
              </a:rPr>
              <a:t>       </a:t>
            </a:r>
            <a:r>
              <a:rPr b="0" lang="en-IN" sz="2000" spc="-1" strike="noStrike">
                <a:latin typeface="Arial"/>
              </a:rPr>
              <a:t>System.out.println(itr.next());  </a:t>
            </a:r>
            <a:endParaRPr b="0" lang="en-IN" sz="2000" spc="-1" strike="noStrike">
              <a:latin typeface="Arial"/>
            </a:endParaRPr>
          </a:p>
          <a:p>
            <a:r>
              <a:rPr b="0" lang="en-IN" sz="2000" spc="-1" strike="noStrike">
                <a:latin typeface="Arial"/>
              </a:rPr>
              <a:t>      </a:t>
            </a:r>
            <a:r>
              <a:rPr b="0" lang="en-IN" sz="2000" spc="-1" strike="noStrike">
                <a:latin typeface="Arial"/>
              </a:rPr>
              <a:t>}  </a:t>
            </a:r>
            <a:endParaRPr b="0" lang="en-IN" sz="2000" spc="-1" strike="noStrike">
              <a:latin typeface="Arial"/>
            </a:endParaRPr>
          </a:p>
          <a:p>
            <a:r>
              <a:rPr b="0" lang="en-IN" sz="2000" spc="-1" strike="noStrike">
                <a:latin typeface="Arial"/>
              </a:rPr>
              <a:t>     </a:t>
            </a:r>
            <a:r>
              <a:rPr b="0" lang="en-IN" sz="2000" spc="-1" strike="noStrike">
                <a:latin typeface="Arial"/>
              </a:rPr>
              <a:t>}  </a:t>
            </a:r>
            <a:endParaRPr b="0" lang="en-IN" sz="2000" spc="-1" strike="noStrike">
              <a:latin typeface="Arial"/>
            </a:endParaRPr>
          </a:p>
          <a:p>
            <a:r>
              <a:rPr b="0" lang="en-IN" sz="2000" spc="-1" strike="noStrike">
                <a:latin typeface="Arial"/>
              </a:rPr>
              <a:t>    </a:t>
            </a:r>
            <a:r>
              <a:rPr b="0" lang="en-IN" sz="2000" spc="-1" strike="noStrike">
                <a:latin typeface="Arial"/>
              </a:rPr>
              <a:t>}  </a:t>
            </a:r>
            <a:endParaRPr b="0" lang="en-IN" sz="2000" spc="-1" strike="noStrike">
              <a:latin typeface="Arial"/>
            </a:endParaRPr>
          </a:p>
          <a:p>
            <a:endParaRPr b="0" lang="en-IN" sz="2000" spc="-1" strike="noStrike">
              <a:latin typeface="Arial"/>
            </a:endParaRPr>
          </a:p>
          <a:p>
            <a:r>
              <a:rPr b="0" lang="en-IN" sz="2000" spc="-1" strike="noStrike">
                <a:latin typeface="Arial"/>
              </a:rPr>
              <a: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LinkedHashSet class</a:t>
            </a:r>
            <a:endParaRPr b="0" lang="en-IN" sz="4400" spc="-1" strike="noStrike">
              <a:latin typeface="Arial"/>
            </a:endParaRPr>
          </a:p>
        </p:txBody>
      </p:sp>
      <p:sp>
        <p:nvSpPr>
          <p:cNvPr id="675"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56000"/>
          </a:bodyPr>
          <a:p>
            <a:pPr marL="432000" indent="-324000">
              <a:spcBef>
                <a:spcPts val="1417"/>
              </a:spcBef>
              <a:buClr>
                <a:srgbClr val="000000"/>
              </a:buClr>
              <a:buSzPct val="45000"/>
              <a:buFont typeface="Wingdings" charset="2"/>
              <a:buChar char=""/>
            </a:pPr>
            <a:r>
              <a:rPr b="0" lang="en-IN" sz="3200" spc="-1" strike="noStrike">
                <a:latin typeface="Arial"/>
              </a:rPr>
              <a:t>Java LinkedHashSet class is a Hashtable and Linked list implementation of the set interface. It inherits HashSet class and implements Set interface.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important points about Java LinkedHashSet class are: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Java LinkedHashSet class contains unique elements only like HashSet.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Java LinkedHashSet class provides all optional set operation and permits null elements.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Java LinkedHashSet class is non synchronized.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Java LinkedHashSet class maintains insertion order.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6" name="PlaceHolder 1"/>
          <p:cNvSpPr>
            <a:spLocks noGrp="1"/>
          </p:cNvSpPr>
          <p:nvPr>
            <p:ph type="title"/>
          </p:nvPr>
        </p:nvSpPr>
        <p:spPr>
          <a:xfrm>
            <a:off x="504000" y="223920"/>
            <a:ext cx="9072000" cy="946440"/>
          </a:xfrm>
          <a:prstGeom prst="rect">
            <a:avLst/>
          </a:prstGeom>
          <a:noFill/>
          <a:ln w="0">
            <a:noFill/>
          </a:ln>
        </p:spPr>
        <p:txBody>
          <a:bodyPr lIns="0" rIns="0" tIns="0" bIns="0" anchor="ctr">
            <a:noAutofit/>
          </a:bodyPr>
          <a:p>
            <a:pPr algn="ctr"/>
            <a:r>
              <a:rPr b="0" lang="en-IN" sz="2400" spc="-1" strike="noStrike">
                <a:latin typeface="Arial"/>
              </a:rPr>
              <a:t>Java LinkedHashSet example ignoring duplicate Elements</a:t>
            </a:r>
            <a:endParaRPr b="0" lang="en-IN" sz="2400" spc="-1" strike="noStrike">
              <a:latin typeface="Arial"/>
            </a:endParaRPr>
          </a:p>
        </p:txBody>
      </p:sp>
      <p:sp>
        <p:nvSpPr>
          <p:cNvPr id="677"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38000"/>
          </a:bodyPr>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import java.util.*;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class LinkedHashSet2{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static void main(String args[]){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LinkedHashSet&lt;String&gt; al=new LinkedHashSet&lt;String&gt;();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al.add("Ravi");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al.add("Vijay");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al.add("Ravi");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al.add("Ajay");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Iterator&lt;String&gt; itr=al.iterator();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while(itr.hasNext()){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System.out.println(itr.next());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TreeSet class</a:t>
            </a:r>
            <a:endParaRPr b="0" lang="en-IN" sz="4400" spc="-1" strike="noStrike">
              <a:latin typeface="Arial"/>
            </a:endParaRPr>
          </a:p>
        </p:txBody>
      </p:sp>
      <p:sp>
        <p:nvSpPr>
          <p:cNvPr id="679"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51000"/>
          </a:bodyPr>
          <a:p>
            <a:pPr marL="432000" indent="-324000">
              <a:spcBef>
                <a:spcPts val="1417"/>
              </a:spcBef>
              <a:buClr>
                <a:srgbClr val="000000"/>
              </a:buClr>
              <a:buSzPct val="45000"/>
              <a:buFont typeface="Wingdings" charset="2"/>
              <a:buChar char=""/>
            </a:pPr>
            <a:r>
              <a:rPr b="0" lang="en-IN" sz="3200" spc="-1" strike="noStrike">
                <a:latin typeface="Arial"/>
              </a:rPr>
              <a:t>Java TreeSet class implements the Set interface that uses a tree for storage. It inherits AbstractSet class and implements the NavigableSet interface. The objects of the TreeSet class are stored in ascending order.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important points about Java TreeSet class are: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Java TreeSet class contains unique elements only like HashSet.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Java TreeSet class access and retrieval times are quiet fast.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Java TreeSet class doesn't allow null element.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Java TreeSet class is non synchronized.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Java TreeSet class maintains ascending order.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PlaceHolder 1"/>
          <p:cNvSpPr>
            <a:spLocks noGrp="1"/>
          </p:cNvSpPr>
          <p:nvPr>
            <p:ph type="title"/>
          </p:nvPr>
        </p:nvSpPr>
        <p:spPr>
          <a:xfrm>
            <a:off x="540000" y="180000"/>
            <a:ext cx="8999280" cy="899280"/>
          </a:xfrm>
          <a:prstGeom prst="rect">
            <a:avLst/>
          </a:prstGeom>
          <a:noFill/>
          <a:ln w="0">
            <a:noFill/>
          </a:ln>
        </p:spPr>
        <p:txBody>
          <a:bodyPr lIns="0" rIns="0" tIns="0" bIns="0" anchor="ctr">
            <a:noAutofit/>
          </a:bodyPr>
          <a:p>
            <a:pPr marL="432000" indent="-324000" algn="ctr">
              <a:lnSpc>
                <a:spcPct val="100000"/>
              </a:lnSpc>
              <a:spcBef>
                <a:spcPts val="1060"/>
              </a:spcBef>
              <a:buClr>
                <a:srgbClr val="000000"/>
              </a:buClr>
              <a:buSzPct val="45000"/>
              <a:buFont typeface="Wingdings" charset="2"/>
              <a:buChar char=""/>
            </a:pPr>
            <a:r>
              <a:rPr b="0" lang="en-IN" sz="3300" spc="-1" strike="noStrike">
                <a:latin typeface="Arial"/>
              </a:rPr>
              <a:t>What is a framework in Java</a:t>
            </a:r>
            <a:endParaRPr b="0" lang="en-IN" sz="3300" spc="-1" strike="noStrike">
              <a:latin typeface="Arial"/>
            </a:endParaRPr>
          </a:p>
        </p:txBody>
      </p:sp>
      <p:sp>
        <p:nvSpPr>
          <p:cNvPr id="630" name="PlaceHolder 2"/>
          <p:cNvSpPr>
            <a:spLocks noGrp="1"/>
          </p:cNvSpPr>
          <p:nvPr>
            <p:ph/>
          </p:nvPr>
        </p:nvSpPr>
        <p:spPr>
          <a:xfrm>
            <a:off x="540000" y="1260000"/>
            <a:ext cx="8999280" cy="3239280"/>
          </a:xfrm>
          <a:prstGeom prst="rect">
            <a:avLst/>
          </a:prstGeom>
          <a:noFill/>
          <a:ln w="0">
            <a:noFill/>
          </a:ln>
        </p:spPr>
        <p:txBody>
          <a:bodyPr lIns="0" rIns="0" tIns="0" bIns="0" anchor="t">
            <a:normAutofit/>
          </a:bodyPr>
          <a:p>
            <a:pPr>
              <a:lnSpc>
                <a:spcPct val="100000"/>
              </a:lnSpc>
              <a:spcBef>
                <a:spcPts val="1060"/>
              </a:spcBef>
            </a:pPr>
            <a:endParaRPr b="0" lang="en-IN" sz="32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It provides readymade architecture.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It represents a set of classes and interfaces.</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It is optional.</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example</a:t>
            </a:r>
            <a:endParaRPr b="0" lang="en-IN" sz="4400" spc="-1" strike="noStrike">
              <a:latin typeface="Arial"/>
            </a:endParaRPr>
          </a:p>
        </p:txBody>
      </p:sp>
      <p:sp>
        <p:nvSpPr>
          <p:cNvPr id="681"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32000"/>
          </a:bodyPr>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import java.util.*;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class TreeSet1{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static void main(String args[]){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//Creating and adding elements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TreeSet&lt;String&gt; al=new TreeSet&lt;String&gt;();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al.add("Ravi");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al.add("Vijay");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al.add("Ravi");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al.add("Ajay");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//Traversing elements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Iterator&lt;String&gt; itr=al.iterator();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while(itr.hasNext()){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System.out.println(itr.next());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2" name="PlaceHolder 1"/>
          <p:cNvSpPr>
            <a:spLocks noGrp="1"/>
          </p:cNvSpPr>
          <p:nvPr>
            <p:ph type="title"/>
          </p:nvPr>
        </p:nvSpPr>
        <p:spPr>
          <a:xfrm>
            <a:off x="504000" y="225360"/>
            <a:ext cx="9072000" cy="946440"/>
          </a:xfrm>
          <a:prstGeom prst="rect">
            <a:avLst/>
          </a:prstGeom>
          <a:noFill/>
          <a:ln w="0">
            <a:noFill/>
          </a:ln>
        </p:spPr>
        <p:txBody>
          <a:bodyPr lIns="0" rIns="0" tIns="0" bIns="0" anchor="ctr">
            <a:noAutofit/>
          </a:bodyPr>
          <a:p>
            <a:pPr algn="ctr"/>
            <a:r>
              <a:rPr b="0" lang="en-IN" sz="2000" spc="-1" strike="noStrike">
                <a:latin typeface="Arial"/>
              </a:rPr>
              <a:t>Let's see an example to retrieve and remove the highest and lowest Value.</a:t>
            </a:r>
            <a:endParaRPr b="0" lang="en-IN" sz="2000" spc="-1" strike="noStrike">
              <a:latin typeface="Arial"/>
            </a:endParaRPr>
          </a:p>
        </p:txBody>
      </p:sp>
      <p:sp>
        <p:nvSpPr>
          <p:cNvPr id="683"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44000"/>
          </a:bodyPr>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import java.util.*;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class TreeSet3{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static void main(String args[]){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TreeSet&lt;Integer&gt; set=new TreeSet&lt;Integer&gt;();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set.add(24);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set.add(66);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set.add(12);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set.add(15);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System.out.println("Highest Value: "+set.pollFirst());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System.out.println("Lowest Value: "+set.pollLast());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Map Interface</a:t>
            </a:r>
            <a:endParaRPr b="0" lang="en-IN" sz="4400" spc="-1" strike="noStrike">
              <a:latin typeface="Arial"/>
            </a:endParaRPr>
          </a:p>
        </p:txBody>
      </p:sp>
      <p:sp>
        <p:nvSpPr>
          <p:cNvPr id="685"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98000"/>
          </a:bodyPr>
          <a:p>
            <a:pPr marL="432000" indent="-324000">
              <a:spcBef>
                <a:spcPts val="1417"/>
              </a:spcBef>
              <a:buClr>
                <a:srgbClr val="000000"/>
              </a:buClr>
              <a:buSzPct val="45000"/>
              <a:buFont typeface="Wingdings" charset="2"/>
              <a:buChar char=""/>
            </a:pPr>
            <a:r>
              <a:rPr b="0" lang="en-IN" sz="3200" spc="-1" strike="noStrike">
                <a:latin typeface="Arial"/>
              </a:rPr>
              <a:t>A map contains values on the basis of key, i.e. </a:t>
            </a:r>
            <a:r>
              <a:rPr b="0" lang="en-IN" sz="3200" spc="-1" strike="noStrike">
                <a:latin typeface="Arial"/>
              </a:rPr>
              <a:t>key and value pair. Each key and value pair is </a:t>
            </a:r>
            <a:r>
              <a:rPr b="0" lang="en-IN" sz="3200" spc="-1" strike="noStrike">
                <a:latin typeface="Arial"/>
              </a:rPr>
              <a:t>known as an entry. A Map contains unique </a:t>
            </a:r>
            <a:r>
              <a:rPr b="0" lang="en-IN" sz="3200" spc="-1" strike="noStrike">
                <a:latin typeface="Arial"/>
              </a:rPr>
              <a:t>keys.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 Map can't be traversed, so you need to </a:t>
            </a:r>
            <a:r>
              <a:rPr b="0" lang="en-IN" sz="3200" spc="-1" strike="noStrike">
                <a:latin typeface="Arial"/>
              </a:rPr>
              <a:t>convert it into Set using keySet() or entrySet() </a:t>
            </a:r>
            <a:r>
              <a:rPr b="0" lang="en-IN" sz="3200" spc="-1" strike="noStrike">
                <a:latin typeface="Arial"/>
              </a:rPr>
              <a:t>method.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6" name="PlaceHolder 1"/>
          <p:cNvSpPr>
            <a:spLocks noGrp="1"/>
          </p:cNvSpPr>
          <p:nvPr>
            <p:ph type="subTitle"/>
          </p:nvPr>
        </p:nvSpPr>
        <p:spPr>
          <a:xfrm>
            <a:off x="504000" y="324000"/>
            <a:ext cx="9072000" cy="4388400"/>
          </a:xfrm>
          <a:prstGeom prst="rect">
            <a:avLst/>
          </a:prstGeom>
          <a:noFill/>
          <a:ln w="0">
            <a:noFill/>
          </a:ln>
        </p:spPr>
        <p:txBody>
          <a:bodyPr lIns="0" rIns="0" tIns="0" bIns="0" anchor="ctr">
            <a:noAutofit/>
          </a:bodyPr>
          <a:p>
            <a:r>
              <a:rPr b="0" lang="en-IN" sz="1500" spc="-1" strike="noStrike">
                <a:latin typeface="Arial"/>
              </a:rPr>
              <a:t>import java.util.*;  </a:t>
            </a:r>
            <a:endParaRPr b="0" lang="en-IN" sz="1500" spc="-1" strike="noStrike">
              <a:latin typeface="Arial"/>
            </a:endParaRPr>
          </a:p>
          <a:p>
            <a:r>
              <a:rPr b="0" lang="en-IN" sz="1500" spc="-1" strike="noStrike">
                <a:latin typeface="Arial"/>
              </a:rPr>
              <a:t>public class MapExample1 {  </a:t>
            </a:r>
            <a:endParaRPr b="0" lang="en-IN" sz="1500" spc="-1" strike="noStrike">
              <a:latin typeface="Arial"/>
            </a:endParaRPr>
          </a:p>
          <a:p>
            <a:r>
              <a:rPr b="0" lang="en-IN" sz="1500" spc="-1" strike="noStrike">
                <a:latin typeface="Arial"/>
              </a:rPr>
              <a:t>public static void main(String[] args) {  </a:t>
            </a:r>
            <a:endParaRPr b="0" lang="en-IN" sz="1500" spc="-1" strike="noStrike">
              <a:latin typeface="Arial"/>
            </a:endParaRPr>
          </a:p>
          <a:p>
            <a:r>
              <a:rPr b="0" lang="en-IN" sz="1500" spc="-1" strike="noStrike">
                <a:latin typeface="Arial"/>
              </a:rPr>
              <a:t>    </a:t>
            </a:r>
            <a:r>
              <a:rPr b="0" lang="en-IN" sz="1500" spc="-1" strike="noStrike">
                <a:latin typeface="Arial"/>
              </a:rPr>
              <a:t>Map map=new HashMap();  </a:t>
            </a:r>
            <a:endParaRPr b="0" lang="en-IN" sz="1500" spc="-1" strike="noStrike">
              <a:latin typeface="Arial"/>
            </a:endParaRPr>
          </a:p>
          <a:p>
            <a:r>
              <a:rPr b="0" lang="en-IN" sz="1500" spc="-1" strike="noStrike">
                <a:latin typeface="Arial"/>
              </a:rPr>
              <a:t>    </a:t>
            </a:r>
            <a:r>
              <a:rPr b="0" lang="en-IN" sz="1500" spc="-1" strike="noStrike">
                <a:latin typeface="Arial"/>
              </a:rPr>
              <a:t>//Adding elements to map  </a:t>
            </a:r>
            <a:endParaRPr b="0" lang="en-IN" sz="1500" spc="-1" strike="noStrike">
              <a:latin typeface="Arial"/>
            </a:endParaRPr>
          </a:p>
          <a:p>
            <a:r>
              <a:rPr b="0" lang="en-IN" sz="1500" spc="-1" strike="noStrike">
                <a:latin typeface="Arial"/>
              </a:rPr>
              <a:t>    </a:t>
            </a:r>
            <a:r>
              <a:rPr b="0" lang="en-IN" sz="1500" spc="-1" strike="noStrike">
                <a:latin typeface="Arial"/>
              </a:rPr>
              <a:t>map.put(1,"Amit");  </a:t>
            </a:r>
            <a:endParaRPr b="0" lang="en-IN" sz="1500" spc="-1" strike="noStrike">
              <a:latin typeface="Arial"/>
            </a:endParaRPr>
          </a:p>
          <a:p>
            <a:r>
              <a:rPr b="0" lang="en-IN" sz="1500" spc="-1" strike="noStrike">
                <a:latin typeface="Arial"/>
              </a:rPr>
              <a:t>    </a:t>
            </a:r>
            <a:r>
              <a:rPr b="0" lang="en-IN" sz="1500" spc="-1" strike="noStrike">
                <a:latin typeface="Arial"/>
              </a:rPr>
              <a:t>map.put(5,"Rahul");  </a:t>
            </a:r>
            <a:endParaRPr b="0" lang="en-IN" sz="1500" spc="-1" strike="noStrike">
              <a:latin typeface="Arial"/>
            </a:endParaRPr>
          </a:p>
          <a:p>
            <a:r>
              <a:rPr b="0" lang="en-IN" sz="1500" spc="-1" strike="noStrike">
                <a:latin typeface="Arial"/>
              </a:rPr>
              <a:t>    </a:t>
            </a:r>
            <a:r>
              <a:rPr b="0" lang="en-IN" sz="1500" spc="-1" strike="noStrike">
                <a:latin typeface="Arial"/>
              </a:rPr>
              <a:t>map.put(2,"Jai");  </a:t>
            </a:r>
            <a:endParaRPr b="0" lang="en-IN" sz="1500" spc="-1" strike="noStrike">
              <a:latin typeface="Arial"/>
            </a:endParaRPr>
          </a:p>
          <a:p>
            <a:r>
              <a:rPr b="0" lang="en-IN" sz="1500" spc="-1" strike="noStrike">
                <a:latin typeface="Arial"/>
              </a:rPr>
              <a:t>    </a:t>
            </a:r>
            <a:r>
              <a:rPr b="0" lang="en-IN" sz="1500" spc="-1" strike="noStrike">
                <a:latin typeface="Arial"/>
              </a:rPr>
              <a:t>map.put(6,"Amit");  </a:t>
            </a:r>
            <a:endParaRPr b="0" lang="en-IN" sz="1500" spc="-1" strike="noStrike">
              <a:latin typeface="Arial"/>
            </a:endParaRPr>
          </a:p>
          <a:p>
            <a:r>
              <a:rPr b="0" lang="en-IN" sz="1500" spc="-1" strike="noStrike">
                <a:latin typeface="Arial"/>
              </a:rPr>
              <a:t>    </a:t>
            </a:r>
            <a:r>
              <a:rPr b="0" lang="en-IN" sz="1500" spc="-1" strike="noStrike">
                <a:latin typeface="Arial"/>
              </a:rPr>
              <a:t>//Traversing Map  </a:t>
            </a:r>
            <a:endParaRPr b="0" lang="en-IN" sz="1500" spc="-1" strike="noStrike">
              <a:latin typeface="Arial"/>
            </a:endParaRPr>
          </a:p>
          <a:p>
            <a:r>
              <a:rPr b="0" lang="en-IN" sz="1500" spc="-1" strike="noStrike">
                <a:latin typeface="Arial"/>
              </a:rPr>
              <a:t>    </a:t>
            </a:r>
            <a:r>
              <a:rPr b="0" lang="en-IN" sz="1500" spc="-1" strike="noStrike">
                <a:latin typeface="Arial"/>
              </a:rPr>
              <a:t>Set set=map.entrySet();//Converting to Set so that we can traverse  </a:t>
            </a:r>
            <a:endParaRPr b="0" lang="en-IN" sz="1500" spc="-1" strike="noStrike">
              <a:latin typeface="Arial"/>
            </a:endParaRPr>
          </a:p>
          <a:p>
            <a:r>
              <a:rPr b="0" lang="en-IN" sz="1500" spc="-1" strike="noStrike">
                <a:latin typeface="Arial"/>
              </a:rPr>
              <a:t>    </a:t>
            </a:r>
            <a:r>
              <a:rPr b="0" lang="en-IN" sz="1500" spc="-1" strike="noStrike">
                <a:latin typeface="Arial"/>
              </a:rPr>
              <a:t>Iterator itr=set.iterator();  </a:t>
            </a:r>
            <a:endParaRPr b="0" lang="en-IN" sz="1500" spc="-1" strike="noStrike">
              <a:latin typeface="Arial"/>
            </a:endParaRPr>
          </a:p>
          <a:p>
            <a:r>
              <a:rPr b="0" lang="en-IN" sz="1500" spc="-1" strike="noStrike">
                <a:latin typeface="Arial"/>
              </a:rPr>
              <a:t>    </a:t>
            </a:r>
            <a:r>
              <a:rPr b="0" lang="en-IN" sz="1500" spc="-1" strike="noStrike">
                <a:latin typeface="Arial"/>
              </a:rPr>
              <a:t>while(itr.hasNext()){  </a:t>
            </a:r>
            <a:endParaRPr b="0" lang="en-IN" sz="1500" spc="-1" strike="noStrike">
              <a:latin typeface="Arial"/>
            </a:endParaRPr>
          </a:p>
          <a:p>
            <a:r>
              <a:rPr b="0" lang="en-IN" sz="1500" spc="-1" strike="noStrike">
                <a:latin typeface="Arial"/>
              </a:rPr>
              <a:t>        </a:t>
            </a:r>
            <a:r>
              <a:rPr b="0" lang="en-IN" sz="1500" spc="-1" strike="noStrike">
                <a:latin typeface="Arial"/>
              </a:rPr>
              <a:t>//Converting to Map.Entry so that we can get key and value separately  </a:t>
            </a:r>
            <a:endParaRPr b="0" lang="en-IN" sz="1500" spc="-1" strike="noStrike">
              <a:latin typeface="Arial"/>
            </a:endParaRPr>
          </a:p>
          <a:p>
            <a:r>
              <a:rPr b="0" lang="en-IN" sz="1500" spc="-1" strike="noStrike">
                <a:latin typeface="Arial"/>
              </a:rPr>
              <a:t>        </a:t>
            </a:r>
            <a:r>
              <a:rPr b="0" lang="en-IN" sz="1500" spc="-1" strike="noStrike">
                <a:latin typeface="Arial"/>
              </a:rPr>
              <a:t>Map.Entry entry=(Map.Entry)itr.next();  </a:t>
            </a:r>
            <a:endParaRPr b="0" lang="en-IN" sz="1500" spc="-1" strike="noStrike">
              <a:latin typeface="Arial"/>
            </a:endParaRPr>
          </a:p>
          <a:p>
            <a:r>
              <a:rPr b="0" lang="en-IN" sz="1500" spc="-1" strike="noStrike">
                <a:latin typeface="Arial"/>
              </a:rPr>
              <a:t>        </a:t>
            </a:r>
            <a:r>
              <a:rPr b="0" lang="en-IN" sz="1500" spc="-1" strike="noStrike">
                <a:latin typeface="Arial"/>
              </a:rPr>
              <a:t>System.out.println(entry.getKey()+" "+entry.getValue());  </a:t>
            </a:r>
            <a:endParaRPr b="0" lang="en-IN" sz="1500" spc="-1" strike="noStrike">
              <a:latin typeface="Arial"/>
            </a:endParaRPr>
          </a:p>
          <a:p>
            <a:r>
              <a:rPr b="0" lang="en-IN" sz="1500" spc="-1" strike="noStrike">
                <a:latin typeface="Arial"/>
              </a:rPr>
              <a:t>    </a:t>
            </a:r>
            <a:r>
              <a:rPr b="0" lang="en-IN" sz="1500" spc="-1" strike="noStrike">
                <a:latin typeface="Arial"/>
              </a:rPr>
              <a:t>}  </a:t>
            </a:r>
            <a:endParaRPr b="0" lang="en-IN" sz="1500" spc="-1" strike="noStrike">
              <a:latin typeface="Arial"/>
            </a:endParaRPr>
          </a:p>
          <a:p>
            <a:r>
              <a:rPr b="0" lang="en-IN" sz="1500" spc="-1" strike="noStrike">
                <a:latin typeface="Arial"/>
              </a:rPr>
              <a:t>}  </a:t>
            </a:r>
            <a:endParaRPr b="0" lang="en-IN" sz="1500" spc="-1" strike="noStrike">
              <a:latin typeface="Arial"/>
            </a:endParaRPr>
          </a:p>
          <a:p>
            <a:r>
              <a:rPr b="0" lang="en-IN" sz="1500" spc="-1" strike="noStrike">
                <a:latin typeface="Arial"/>
              </a:rPr>
              <a:t>}  </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LinkedHashMap class</a:t>
            </a:r>
            <a:endParaRPr b="0" lang="en-IN" sz="4400" spc="-1" strike="noStrike">
              <a:latin typeface="Arial"/>
            </a:endParaRPr>
          </a:p>
        </p:txBody>
      </p:sp>
      <p:sp>
        <p:nvSpPr>
          <p:cNvPr id="688"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63000"/>
          </a:bodyPr>
          <a:p>
            <a:pPr marL="432000" indent="-324000">
              <a:spcBef>
                <a:spcPts val="1417"/>
              </a:spcBef>
              <a:buClr>
                <a:srgbClr val="000000"/>
              </a:buClr>
              <a:buSzPct val="45000"/>
              <a:buFont typeface="Wingdings" charset="2"/>
              <a:buChar char=""/>
            </a:pPr>
            <a:r>
              <a:rPr b="0" lang="en-IN" sz="3200" spc="-1" strike="noStrike">
                <a:latin typeface="Arial"/>
              </a:rPr>
              <a:t>Java LinkedHashMap class is Hashtable and </a:t>
            </a:r>
            <a:r>
              <a:rPr b="0" lang="en-IN" sz="3200" spc="-1" strike="noStrike">
                <a:latin typeface="Arial"/>
              </a:rPr>
              <a:t>Linked list implementation of the Map interface, </a:t>
            </a:r>
            <a:r>
              <a:rPr b="0" lang="en-IN" sz="3200" spc="-1" strike="noStrike">
                <a:latin typeface="Arial"/>
              </a:rPr>
              <a:t>with predictable iteration order. It inherits </a:t>
            </a:r>
            <a:r>
              <a:rPr b="0" lang="en-IN" sz="3200" spc="-1" strike="noStrike">
                <a:latin typeface="Arial"/>
              </a:rPr>
              <a:t>HashMap class and implements the Map </a:t>
            </a:r>
            <a:r>
              <a:rPr b="0" lang="en-IN" sz="3200" spc="-1" strike="noStrike">
                <a:latin typeface="Arial"/>
              </a:rPr>
              <a:t>interface.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LinkedHashMap class Parameters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Let's see the Parameters for </a:t>
            </a:r>
            <a:r>
              <a:rPr b="0" lang="en-IN" sz="3200" spc="-1" strike="noStrike">
                <a:latin typeface="Arial"/>
              </a:rPr>
              <a:t>java.util.LinkedHashMap class.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K: It is the type of keys maintained by this </a:t>
            </a:r>
            <a:r>
              <a:rPr b="0" lang="en-IN" sz="3200" spc="-1" strike="noStrike">
                <a:latin typeface="Arial"/>
              </a:rPr>
              <a:t>map.</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V: It is the type of mapped values.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2800" spc="-1" strike="noStrike">
                <a:latin typeface="Arial"/>
              </a:rPr>
              <a:t>Java LinkedHashMap Example: Key-Value pair</a:t>
            </a:r>
            <a:endParaRPr b="0" lang="en-IN" sz="2800" spc="-1" strike="noStrike">
              <a:latin typeface="Arial"/>
            </a:endParaRPr>
          </a:p>
        </p:txBody>
      </p:sp>
      <p:sp>
        <p:nvSpPr>
          <p:cNvPr id="690"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35000"/>
          </a:bodyPr>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import java.util.*;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class LinkedHashMap2{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static void main(String args[]){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LinkedHashMap&lt;Integer, String&gt; map = new LinkedHashMap&lt;Integer, String&gt;();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map.put(100,"Amit");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map.put(101,"Vijay");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map.put(102,"Rahul");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//Fetching key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System.out.println("Keys: "+map.keySet());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//Fetching value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System.out.println("Values: "+map.values());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//Fetching key-value pair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System.out.println("Key-Value pairs: "+map.entrySet());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TreeMap class</a:t>
            </a:r>
            <a:endParaRPr b="0" lang="en-IN" sz="4400" spc="-1" strike="noStrike">
              <a:latin typeface="Arial"/>
            </a:endParaRPr>
          </a:p>
        </p:txBody>
      </p:sp>
      <p:sp>
        <p:nvSpPr>
          <p:cNvPr id="692"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51000"/>
          </a:bodyPr>
          <a:p>
            <a:pPr marL="432000" indent="-324000">
              <a:spcBef>
                <a:spcPts val="1417"/>
              </a:spcBef>
              <a:buClr>
                <a:srgbClr val="000000"/>
              </a:buClr>
              <a:buSzPct val="45000"/>
              <a:buFont typeface="Wingdings" charset="2"/>
              <a:buChar char=""/>
            </a:pPr>
            <a:r>
              <a:rPr b="0" lang="en-IN" sz="3200" spc="-1" strike="noStrike">
                <a:latin typeface="Arial"/>
              </a:rPr>
              <a:t>Java TreeMap class is a red-black tree based implementation. It provides an efficient means of storing key-value pairs in sorted order.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important points about Java TreeMap class are: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Java TreeMap contains values based on the key. It implements the NavigableMap interface and extends AbstractMap class.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Java TreeMap contains only unique elements.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Java TreeMap cannot have a null key but can have multiple null values.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Java TreeMap is non synchronized.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Java TreeMap maintains ascending order.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3" name="PlaceHolder 1"/>
          <p:cNvSpPr>
            <a:spLocks noGrp="1"/>
          </p:cNvSpPr>
          <p:nvPr>
            <p:ph type="subTitle"/>
          </p:nvPr>
        </p:nvSpPr>
        <p:spPr>
          <a:xfrm>
            <a:off x="504000" y="220680"/>
            <a:ext cx="9072000" cy="4388400"/>
          </a:xfrm>
          <a:prstGeom prst="rect">
            <a:avLst/>
          </a:prstGeom>
          <a:noFill/>
          <a:ln w="0">
            <a:noFill/>
          </a:ln>
        </p:spPr>
        <p:txBody>
          <a:bodyPr lIns="0" rIns="0" tIns="0" bIns="0" anchor="ctr">
            <a:noAutofit/>
          </a:bodyPr>
          <a:p>
            <a:r>
              <a:rPr b="0" lang="en-IN" sz="2200" spc="-1" strike="noStrike">
                <a:latin typeface="Arial"/>
              </a:rPr>
              <a:t>import java.util.*;  </a:t>
            </a:r>
            <a:endParaRPr b="0" lang="en-IN" sz="2200" spc="-1" strike="noStrike">
              <a:latin typeface="Arial"/>
            </a:endParaRPr>
          </a:p>
          <a:p>
            <a:r>
              <a:rPr b="0" lang="en-IN" sz="2200" spc="-1" strike="noStrike">
                <a:latin typeface="Arial"/>
              </a:rPr>
              <a:t>class TreeMap1{  </a:t>
            </a:r>
            <a:endParaRPr b="0" lang="en-IN" sz="2200" spc="-1" strike="noStrike">
              <a:latin typeface="Arial"/>
            </a:endParaRPr>
          </a:p>
          <a:p>
            <a:r>
              <a:rPr b="0" lang="en-IN" sz="2200" spc="-1" strike="noStrike">
                <a:latin typeface="Arial"/>
              </a:rPr>
              <a:t> </a:t>
            </a:r>
            <a:r>
              <a:rPr b="0" lang="en-IN" sz="2200" spc="-1" strike="noStrike">
                <a:latin typeface="Arial"/>
              </a:rPr>
              <a:t>public static void main(String args[]){  </a:t>
            </a:r>
            <a:endParaRPr b="0" lang="en-IN" sz="2200" spc="-1" strike="noStrike">
              <a:latin typeface="Arial"/>
            </a:endParaRPr>
          </a:p>
          <a:p>
            <a:r>
              <a:rPr b="0" lang="en-IN" sz="2200" spc="-1" strike="noStrike">
                <a:latin typeface="Arial"/>
              </a:rPr>
              <a:t>   </a:t>
            </a:r>
            <a:r>
              <a:rPr b="0" lang="en-IN" sz="2200" spc="-1" strike="noStrike">
                <a:latin typeface="Arial"/>
              </a:rPr>
              <a:t>TreeMap&lt;Integer,String&gt; map=new TreeMap&lt;Integer,String&gt;();    </a:t>
            </a:r>
            <a:endParaRPr b="0" lang="en-IN" sz="2200" spc="-1" strike="noStrike">
              <a:latin typeface="Arial"/>
            </a:endParaRPr>
          </a:p>
          <a:p>
            <a:r>
              <a:rPr b="0" lang="en-IN" sz="2200" spc="-1" strike="noStrike">
                <a:latin typeface="Arial"/>
              </a:rPr>
              <a:t>      </a:t>
            </a:r>
            <a:r>
              <a:rPr b="0" lang="en-IN" sz="2200" spc="-1" strike="noStrike">
                <a:latin typeface="Arial"/>
              </a:rPr>
              <a:t>map.put(100,"Amit");    </a:t>
            </a:r>
            <a:endParaRPr b="0" lang="en-IN" sz="2200" spc="-1" strike="noStrike">
              <a:latin typeface="Arial"/>
            </a:endParaRPr>
          </a:p>
          <a:p>
            <a:r>
              <a:rPr b="0" lang="en-IN" sz="2200" spc="-1" strike="noStrike">
                <a:latin typeface="Arial"/>
              </a:rPr>
              <a:t>      </a:t>
            </a:r>
            <a:r>
              <a:rPr b="0" lang="en-IN" sz="2200" spc="-1" strike="noStrike">
                <a:latin typeface="Arial"/>
              </a:rPr>
              <a:t>map.put(102,"Ravi");    </a:t>
            </a:r>
            <a:endParaRPr b="0" lang="en-IN" sz="2200" spc="-1" strike="noStrike">
              <a:latin typeface="Arial"/>
            </a:endParaRPr>
          </a:p>
          <a:p>
            <a:r>
              <a:rPr b="0" lang="en-IN" sz="2200" spc="-1" strike="noStrike">
                <a:latin typeface="Arial"/>
              </a:rPr>
              <a:t>      </a:t>
            </a:r>
            <a:r>
              <a:rPr b="0" lang="en-IN" sz="2200" spc="-1" strike="noStrike">
                <a:latin typeface="Arial"/>
              </a:rPr>
              <a:t>map.put(101,"Vijay");    </a:t>
            </a:r>
            <a:endParaRPr b="0" lang="en-IN" sz="2200" spc="-1" strike="noStrike">
              <a:latin typeface="Arial"/>
            </a:endParaRPr>
          </a:p>
          <a:p>
            <a:r>
              <a:rPr b="0" lang="en-IN" sz="2200" spc="-1" strike="noStrike">
                <a:latin typeface="Arial"/>
              </a:rPr>
              <a:t>      </a:t>
            </a:r>
            <a:r>
              <a:rPr b="0" lang="en-IN" sz="2200" spc="-1" strike="noStrike">
                <a:latin typeface="Arial"/>
              </a:rPr>
              <a:t>map.put(103,"Rahul");    </a:t>
            </a:r>
            <a:endParaRPr b="0" lang="en-IN" sz="2200" spc="-1" strike="noStrike">
              <a:latin typeface="Arial"/>
            </a:endParaRPr>
          </a:p>
          <a:p>
            <a:r>
              <a:rPr b="0" lang="en-IN" sz="2200" spc="-1" strike="noStrike">
                <a:latin typeface="Arial"/>
              </a:rPr>
              <a:t>        </a:t>
            </a:r>
            <a:endParaRPr b="0" lang="en-IN" sz="2200" spc="-1" strike="noStrike">
              <a:latin typeface="Arial"/>
            </a:endParaRPr>
          </a:p>
          <a:p>
            <a:r>
              <a:rPr b="0" lang="en-IN" sz="2200" spc="-1" strike="noStrike">
                <a:latin typeface="Arial"/>
              </a:rPr>
              <a:t>      </a:t>
            </a:r>
            <a:r>
              <a:rPr b="0" lang="en-IN" sz="2200" spc="-1" strike="noStrike">
                <a:latin typeface="Arial"/>
              </a:rPr>
              <a:t>for(Map.Entry m:map.entrySet()){    </a:t>
            </a:r>
            <a:endParaRPr b="0" lang="en-IN" sz="2200" spc="-1" strike="noStrike">
              <a:latin typeface="Arial"/>
            </a:endParaRPr>
          </a:p>
          <a:p>
            <a:r>
              <a:rPr b="0" lang="en-IN" sz="2200" spc="-1" strike="noStrike">
                <a:latin typeface="Arial"/>
              </a:rPr>
              <a:t>       </a:t>
            </a:r>
            <a:r>
              <a:rPr b="0" lang="en-IN" sz="2200" spc="-1" strike="noStrike">
                <a:latin typeface="Arial"/>
              </a:rPr>
              <a:t>System.out.println(m.getKey()+" "+m.getValue());    </a:t>
            </a:r>
            <a:endParaRPr b="0" lang="en-IN" sz="2200" spc="-1" strike="noStrike">
              <a:latin typeface="Arial"/>
            </a:endParaRPr>
          </a:p>
          <a:p>
            <a:r>
              <a:rPr b="0" lang="en-IN" sz="2200" spc="-1" strike="noStrike">
                <a:latin typeface="Arial"/>
              </a:rPr>
              <a:t>      </a:t>
            </a:r>
            <a:r>
              <a:rPr b="0" lang="en-IN" sz="2200" spc="-1" strike="noStrike">
                <a:latin typeface="Arial"/>
              </a:rPr>
              <a:t>}    </a:t>
            </a:r>
            <a:endParaRPr b="0" lang="en-IN" sz="2200" spc="-1" strike="noStrike">
              <a:latin typeface="Arial"/>
            </a:endParaRPr>
          </a:p>
          <a:p>
            <a:r>
              <a:rPr b="0" lang="en-IN" sz="2200" spc="-1" strike="noStrike">
                <a:latin typeface="Arial"/>
              </a:rPr>
              <a:t> </a:t>
            </a:r>
            <a:r>
              <a:rPr b="0" lang="en-IN" sz="2200" spc="-1" strike="noStrike">
                <a:latin typeface="Arial"/>
              </a:rPr>
              <a:t>}  </a:t>
            </a:r>
            <a:endParaRPr b="0" lang="en-IN" sz="2200" spc="-1" strike="noStrike">
              <a:latin typeface="Arial"/>
            </a:endParaRPr>
          </a:p>
          <a:p>
            <a:r>
              <a:rPr b="0" lang="en-IN" sz="2200" spc="-1" strike="noStrike">
                <a:latin typeface="Arial"/>
              </a:rPr>
              <a:t>}</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PlaceHolder 1"/>
          <p:cNvSpPr>
            <a:spLocks noGrp="1"/>
          </p:cNvSpPr>
          <p:nvPr>
            <p:ph type="title"/>
          </p:nvPr>
        </p:nvSpPr>
        <p:spPr>
          <a:xfrm>
            <a:off x="540000" y="180000"/>
            <a:ext cx="8999280" cy="899280"/>
          </a:xfrm>
          <a:prstGeom prst="rect">
            <a:avLst/>
          </a:prstGeom>
          <a:noFill/>
          <a:ln w="0">
            <a:noFill/>
          </a:ln>
        </p:spPr>
        <p:txBody>
          <a:bodyPr lIns="0" rIns="0" tIns="0" bIns="0" anchor="ctr">
            <a:noAutofit/>
          </a:bodyPr>
          <a:p>
            <a:pPr marL="432000" indent="-324000" algn="ctr">
              <a:lnSpc>
                <a:spcPct val="100000"/>
              </a:lnSpc>
              <a:spcBef>
                <a:spcPts val="1060"/>
              </a:spcBef>
              <a:buClr>
                <a:srgbClr val="000000"/>
              </a:buClr>
              <a:buSzPct val="45000"/>
              <a:buFont typeface="Wingdings" charset="2"/>
              <a:buChar char=""/>
            </a:pPr>
            <a:r>
              <a:rPr b="0" lang="en-IN" sz="3300" spc="-1" strike="noStrike">
                <a:latin typeface="Arial"/>
              </a:rPr>
              <a:t>What is Collection framework</a:t>
            </a:r>
            <a:endParaRPr b="0" lang="en-IN" sz="3300" spc="-1" strike="noStrike">
              <a:latin typeface="Arial"/>
            </a:endParaRPr>
          </a:p>
        </p:txBody>
      </p:sp>
      <p:sp>
        <p:nvSpPr>
          <p:cNvPr id="632" name="PlaceHolder 2"/>
          <p:cNvSpPr>
            <a:spLocks noGrp="1"/>
          </p:cNvSpPr>
          <p:nvPr>
            <p:ph/>
          </p:nvPr>
        </p:nvSpPr>
        <p:spPr>
          <a:xfrm>
            <a:off x="576000" y="1260000"/>
            <a:ext cx="8999280" cy="3239280"/>
          </a:xfrm>
          <a:prstGeom prst="rect">
            <a:avLst/>
          </a:prstGeom>
          <a:noFill/>
          <a:ln w="0">
            <a:noFill/>
          </a:ln>
        </p:spPr>
        <p:txBody>
          <a:bodyPr lIns="0" rIns="0" tIns="0" bIns="0" anchor="t">
            <a:normAutofit fontScale="76000"/>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The Collection framework represents a unified architecture for storing and manipulating a group of objects. It has:</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Interfaces and its implementations, i.e., classes</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Algorithm</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PlaceHolder 1"/>
          <p:cNvSpPr>
            <a:spLocks noGrp="1"/>
          </p:cNvSpPr>
          <p:nvPr>
            <p:ph type="title"/>
          </p:nvPr>
        </p:nvSpPr>
        <p:spPr>
          <a:xfrm>
            <a:off x="540000" y="180000"/>
            <a:ext cx="8999280" cy="899280"/>
          </a:xfrm>
          <a:prstGeom prst="rect">
            <a:avLst/>
          </a:prstGeom>
          <a:noFill/>
          <a:ln w="0">
            <a:noFill/>
          </a:ln>
        </p:spPr>
        <p:txBody>
          <a:bodyPr lIns="0" rIns="0" tIns="0" bIns="0" anchor="ctr">
            <a:noAutofit/>
          </a:bodyPr>
          <a:p>
            <a:pPr algn="ctr"/>
            <a:endParaRPr b="0" lang="en-IN" sz="4400" spc="-1" strike="noStrike">
              <a:latin typeface="Arial"/>
            </a:endParaRPr>
          </a:p>
        </p:txBody>
      </p:sp>
      <p:pic>
        <p:nvPicPr>
          <p:cNvPr id="634" name="" descr=""/>
          <p:cNvPicPr/>
          <p:nvPr/>
        </p:nvPicPr>
        <p:blipFill>
          <a:blip r:embed="rId1"/>
          <a:stretch/>
        </p:blipFill>
        <p:spPr>
          <a:xfrm>
            <a:off x="3105000" y="1044000"/>
            <a:ext cx="4445280" cy="4247280"/>
          </a:xfrm>
          <a:prstGeom prst="rect">
            <a:avLst/>
          </a:prstGeom>
          <a:ln w="18000">
            <a:solidFill>
              <a:srgbClr val="74b531"/>
            </a:solidFill>
            <a:round/>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PlaceHolder 1"/>
          <p:cNvSpPr>
            <a:spLocks noGrp="1"/>
          </p:cNvSpPr>
          <p:nvPr>
            <p:ph type="title"/>
          </p:nvPr>
        </p:nvSpPr>
        <p:spPr>
          <a:xfrm>
            <a:off x="540000" y="180000"/>
            <a:ext cx="8999280" cy="899280"/>
          </a:xfrm>
          <a:prstGeom prst="rect">
            <a:avLst/>
          </a:prstGeom>
          <a:noFill/>
          <a:ln w="0">
            <a:noFill/>
          </a:ln>
        </p:spPr>
        <p:txBody>
          <a:bodyPr lIns="0" rIns="0" tIns="0" bIns="0" anchor="ctr">
            <a:noAutofit/>
          </a:bodyPr>
          <a:p>
            <a:pPr algn="ctr">
              <a:lnSpc>
                <a:spcPct val="100000"/>
              </a:lnSpc>
            </a:pPr>
            <a:r>
              <a:rPr b="0" lang="en-IN" sz="3300" spc="-1" strike="noStrike">
                <a:latin typeface="Arial"/>
              </a:rPr>
              <a:t>Array Classes</a:t>
            </a:r>
            <a:endParaRPr b="0" lang="en-IN" sz="3300" spc="-1" strike="noStrike">
              <a:latin typeface="Arial"/>
            </a:endParaRPr>
          </a:p>
        </p:txBody>
      </p:sp>
      <p:sp>
        <p:nvSpPr>
          <p:cNvPr id="636" name="PlaceHolder 2"/>
          <p:cNvSpPr>
            <a:spLocks noGrp="1"/>
          </p:cNvSpPr>
          <p:nvPr>
            <p:ph/>
          </p:nvPr>
        </p:nvSpPr>
        <p:spPr>
          <a:xfrm>
            <a:off x="540000" y="1260000"/>
            <a:ext cx="8999280" cy="323928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Array collection of is similar data type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Arrays&lt;method_name&gt;;</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PlaceHolder 1"/>
          <p:cNvSpPr>
            <a:spLocks noGrp="1"/>
          </p:cNvSpPr>
          <p:nvPr>
            <p:ph type="title"/>
          </p:nvPr>
        </p:nvSpPr>
        <p:spPr>
          <a:xfrm>
            <a:off x="540000" y="180000"/>
            <a:ext cx="8999280" cy="899280"/>
          </a:xfrm>
          <a:prstGeom prst="rect">
            <a:avLst/>
          </a:prstGeom>
          <a:noFill/>
          <a:ln w="0">
            <a:noFill/>
          </a:ln>
        </p:spPr>
        <p:txBody>
          <a:bodyPr lIns="0" rIns="0" tIns="0" bIns="0" anchor="ctr">
            <a:noAutofit/>
          </a:bodyPr>
          <a:p>
            <a:pPr algn="ctr">
              <a:lnSpc>
                <a:spcPct val="100000"/>
              </a:lnSpc>
            </a:pPr>
            <a:r>
              <a:rPr b="0" lang="en-IN" sz="4400" spc="-1" strike="noStrike">
                <a:latin typeface="Arial"/>
              </a:rPr>
              <a:t>Comparable and Comparator</a:t>
            </a:r>
            <a:endParaRPr b="0" lang="en-IN" sz="4400" spc="-1" strike="noStrike">
              <a:latin typeface="Arial"/>
            </a:endParaRPr>
          </a:p>
        </p:txBody>
      </p:sp>
      <p:sp>
        <p:nvSpPr>
          <p:cNvPr id="638" name="PlaceHolder 2"/>
          <p:cNvSpPr>
            <a:spLocks noGrp="1"/>
          </p:cNvSpPr>
          <p:nvPr>
            <p:ph/>
          </p:nvPr>
        </p:nvSpPr>
        <p:spPr>
          <a:xfrm>
            <a:off x="540000" y="1260000"/>
            <a:ext cx="8999280" cy="32392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Comparable and Comparator both are interfaces and can be used to sort collection elements.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PlaceHolder 1"/>
          <p:cNvSpPr>
            <a:spLocks noGrp="1"/>
          </p:cNvSpPr>
          <p:nvPr>
            <p:ph/>
          </p:nvPr>
        </p:nvSpPr>
        <p:spPr>
          <a:xfrm>
            <a:off x="540000" y="1260000"/>
            <a:ext cx="4391280" cy="3239280"/>
          </a:xfrm>
          <a:prstGeom prst="rect">
            <a:avLst/>
          </a:prstGeom>
          <a:noFill/>
          <a:ln w="0">
            <a:noFill/>
          </a:ln>
        </p:spPr>
        <p:txBody>
          <a:bodyPr lIns="0" rIns="0" tIns="0" bIns="0" anchor="t">
            <a:normAutofit fontScale="42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Comparable</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1) Comparable provides a single sorting sequence. In other words, we can sort the collection on the basis of a single element such as id, name, and price.</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2) Comparable affects the original class, i.e., the actual class is modified.</a:t>
            </a:r>
            <a:r>
              <a:rPr b="0" lang="en-IN" sz="3200" spc="-1" strike="noStrike">
                <a:latin typeface="Arial"/>
              </a:rPr>
              <a:t>	</a:t>
            </a:r>
            <a:r>
              <a:rPr b="0" lang="en-IN" sz="3200" spc="-1" strike="noStrike">
                <a:latin typeface="Arial"/>
              </a:rPr>
              <a:t>Comparator doesn't affect the original class, i.e., the actual class is not modified.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3) Comparable provides compareTo() method to sort elements.</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4) Comparable is present in java.lang package.</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5) We can sort the list elements of Comparable type by Collections.sort(List) method.</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
        <p:nvSpPr>
          <p:cNvPr id="640" name="PlaceHolder 2"/>
          <p:cNvSpPr>
            <a:spLocks noGrp="1"/>
          </p:cNvSpPr>
          <p:nvPr>
            <p:ph type="title"/>
          </p:nvPr>
        </p:nvSpPr>
        <p:spPr>
          <a:xfrm>
            <a:off x="540000" y="180000"/>
            <a:ext cx="8999280" cy="89928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41" name="PlaceHolder 3"/>
          <p:cNvSpPr>
            <a:spLocks noGrp="1"/>
          </p:cNvSpPr>
          <p:nvPr>
            <p:ph/>
          </p:nvPr>
        </p:nvSpPr>
        <p:spPr>
          <a:xfrm>
            <a:off x="5151600" y="1260000"/>
            <a:ext cx="4391280" cy="3239280"/>
          </a:xfrm>
          <a:prstGeom prst="rect">
            <a:avLst/>
          </a:prstGeom>
          <a:noFill/>
          <a:ln w="0">
            <a:noFill/>
          </a:ln>
        </p:spPr>
        <p:txBody>
          <a:bodyPr lIns="0" rIns="0" tIns="0" bIns="0" anchor="t">
            <a:normAutofit fontScale="93000"/>
          </a:bodyPr>
          <a:p>
            <a:pPr marL="432000" indent="-324000">
              <a:lnSpc>
                <a:spcPct val="100000"/>
              </a:lnSpc>
              <a:spcBef>
                <a:spcPts val="1417"/>
              </a:spcBef>
              <a:buClr>
                <a:srgbClr val="000000"/>
              </a:buClr>
              <a:buSzPct val="45000"/>
              <a:buFont typeface="Wingdings" charset="2"/>
              <a:buChar char=""/>
            </a:pPr>
            <a:r>
              <a:rPr b="0" lang="en-IN" sz="1400" spc="-1" strike="noStrike">
                <a:latin typeface="Arial"/>
                <a:ea typeface="Unifont"/>
              </a:rPr>
              <a:t>Comparator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ea typeface="Unifont"/>
              </a:rPr>
              <a:t>1)The Comparator provides multiple sorting sequences. In other words, we can sort the collection on the basis of multiple elements such as id, name, and price etc.</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ea typeface="Unifont"/>
              </a:rPr>
              <a:t>2)Comparator doesn't affect the original class, i.e., the actual class is not modified.</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ea typeface="Unifont"/>
              </a:rPr>
              <a:t>3)Comparator provides compare() method to sort elements.</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ea typeface="Unifont"/>
              </a:rPr>
              <a:t>4)  A Comparator is present in the java.util package.</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ea typeface="Unifont"/>
              </a:rPr>
              <a:t>5)We can sort the list elements of Comparator type by Collections.sort(List, Comparator) method.</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PlaceHolder 1"/>
          <p:cNvSpPr>
            <a:spLocks noGrp="1"/>
          </p:cNvSpPr>
          <p:nvPr>
            <p:ph type="title"/>
          </p:nvPr>
        </p:nvSpPr>
        <p:spPr>
          <a:xfrm>
            <a:off x="540000" y="4680"/>
            <a:ext cx="8999280" cy="1249920"/>
          </a:xfrm>
          <a:prstGeom prst="rect">
            <a:avLst/>
          </a:prstGeom>
          <a:noFill/>
          <a:ln w="0">
            <a:noFill/>
          </a:ln>
        </p:spPr>
        <p:txBody>
          <a:bodyPr lIns="0" rIns="0" tIns="0" bIns="0" anchor="ctr">
            <a:noAutofit/>
          </a:bodyPr>
          <a:p>
            <a:pPr algn="ctr">
              <a:lnSpc>
                <a:spcPct val="100000"/>
              </a:lnSpc>
            </a:pPr>
            <a:r>
              <a:rPr b="0" lang="en-IN" sz="4400" spc="-1" strike="noStrike">
                <a:latin typeface="Arial"/>
              </a:rPr>
              <a:t>Sorting with Comparable and Comparator in Java</a:t>
            </a:r>
            <a:endParaRPr b="0" lang="en-IN" sz="4400" spc="-1" strike="noStrike">
              <a:latin typeface="Arial"/>
            </a:endParaRPr>
          </a:p>
        </p:txBody>
      </p:sp>
      <p:sp>
        <p:nvSpPr>
          <p:cNvPr id="643" name="PlaceHolder 2"/>
          <p:cNvSpPr>
            <a:spLocks noGrp="1"/>
          </p:cNvSpPr>
          <p:nvPr>
            <p:ph/>
          </p:nvPr>
        </p:nvSpPr>
        <p:spPr>
          <a:xfrm>
            <a:off x="540000" y="1260000"/>
            <a:ext cx="4391280" cy="3239280"/>
          </a:xfrm>
          <a:prstGeom prst="rect">
            <a:avLst/>
          </a:prstGeom>
          <a:noFill/>
          <a:ln w="0">
            <a:noFill/>
          </a:ln>
        </p:spPr>
        <p:txBody>
          <a:bodyPr lIns="0" rIns="0" tIns="0" bIns="0" anchor="t">
            <a:normAutofit fontScale="36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Programmers frequently need to sort elements from a database into a collection, array, or map. In Java, we can implement whatever sorting algorithm we want with any type. Using the Comparable interface and compareTo() method, we can sort using alphabetical order, String length, reverse alphabetical order, or numbers. The Comparator interface allows us to do the same but in a more flexible way.</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Whatever we want to do, we just need to know how to implement the correct sort logic for the given interface and type.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Get the source code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Get the code for this Java Challenger. You can run your own tests while you follow the examples.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
        <p:nvSpPr>
          <p:cNvPr id="644" name="PlaceHolder 3"/>
          <p:cNvSpPr>
            <a:spLocks noGrp="1"/>
          </p:cNvSpPr>
          <p:nvPr>
            <p:ph/>
          </p:nvPr>
        </p:nvSpPr>
        <p:spPr>
          <a:xfrm>
            <a:off x="5151600" y="1260000"/>
            <a:ext cx="4391280" cy="3239280"/>
          </a:xfrm>
          <a:prstGeom prst="rect">
            <a:avLst/>
          </a:prstGeom>
          <a:noFill/>
          <a:ln w="0">
            <a:noFill/>
          </a:ln>
        </p:spPr>
        <p:txBody>
          <a:bodyPr lIns="0" rIns="0" tIns="0" bIns="0" anchor="t">
            <a:normAutofit/>
          </a:bodyPr>
          <a:p>
            <a:endParaRPr b="0" lang="en-IN"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1837</TotalTime>
  <Application>LibreOffice/7.2.1.2$Linux_X86_64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2021-10-28T17:35:20Z</dcterms:created>
  <dc:creator/>
  <dc:description/>
  <dc:language>en-IN</dc:language>
  <cp:lastModifiedBy/>
  <dcterms:modified xsi:type="dcterms:W3CDTF">2021-11-03T18:59:04Z</dcterms:modified>
  <cp:revision>16</cp:revision>
  <dc:subject/>
  <dc:title>Forestbird</dc:title>
</cp:coreProperties>
</file>

<file path=docProps/custom.xml><?xml version="1.0" encoding="utf-8"?>
<Properties xmlns="http://schemas.openxmlformats.org/officeDocument/2006/custom-properties" xmlns:vt="http://schemas.openxmlformats.org/officeDocument/2006/docPropsVTypes"/>
</file>