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_rels/presentation.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35.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53.xml.rels" ContentType="application/vnd.openxmlformats-package.relationships+xml"/>
  <Override PartName="/ppt/slideLayouts/_rels/slideLayout62.xml.rels" ContentType="application/vnd.openxmlformats-package.relationships+xml"/>
  <Override PartName="/ppt/slideLayouts/_rels/slideLayout46.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6.xml.rels" ContentType="application/vnd.openxmlformats-package.relationships+xml"/>
  <Override PartName="/ppt/slideLayouts/_rels/slideLayout81.xml.rels" ContentType="application/vnd.openxmlformats-package.relationships+xml"/>
  <Override PartName="/ppt/slideLayouts/_rels/slideLayout65.xml.rels" ContentType="application/vnd.openxmlformats-package.relationships+xml"/>
  <Override PartName="/ppt/slideLayouts/_rels/slideLayout74.xml.rels" ContentType="application/vnd.openxmlformats-package.relationships+xml"/>
  <Override PartName="/ppt/slideLayouts/_rels/slideLayout58.xml.rels" ContentType="application/vnd.openxmlformats-package.relationships+xml"/>
  <Override PartName="/ppt/slideLayouts/_rels/slideLayout82.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0.xml.rels" ContentType="application/vnd.openxmlformats-package.relationships+xml"/>
  <Override PartName="/ppt/slideLayouts/_rels/slideLayout64.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59.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66.xml.rels" ContentType="application/vnd.openxmlformats-package.relationships+xml"/>
  <Override PartName="/ppt/slideLayouts/_rels/slideLayout70.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28.xml" ContentType="application/vnd.openxmlformats-officedocument.presentationml.slideLayout+xml"/>
  <Override PartName="/ppt/slideLayouts/slideLayout70.xml" ContentType="application/vnd.openxmlformats-officedocument.presentationml.slideLayout+xml"/>
  <Override PartName="/ppt/slideLayouts/slideLayout65.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66.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79.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media/image1.gif" ContentType="image/gif"/>
  <Override PartName="/ppt/media/image5.png" ContentType="image/png"/>
  <Override PartName="/ppt/media/image2.png" ContentType="image/png"/>
  <Override PartName="/ppt/media/image3.png" ContentType="image/png"/>
  <Override PartName="/ppt/media/image4.png" ContentType="image/png"/>
  <Override PartName="/ppt/media/image6.png" ContentType="image/png"/>
  <Override PartName="/ppt/media/image7.png" ContentType="image/png"/>
  <Override PartName="/ppt/presProps.xml" ContentType="application/vnd.openxmlformats-officedocument.presentationml.presProps+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19.xml" ContentType="application/vnd.openxmlformats-officedocument.presentationml.slide+xml"/>
  <Override PartName="/ppt/slides/slide61.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60.xml" ContentType="application/vnd.openxmlformats-officedocument.presentationml.slide+xml"/>
  <Override PartName="/ppt/slides/slide18.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76.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29.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28.xml" ContentType="application/vnd.openxmlformats-officedocument.presentationml.slide+xml"/>
  <Override PartName="/ppt/slides/slide68.xml" ContentType="application/vnd.openxmlformats-officedocument.presentationml.slide+xml"/>
  <Override PartName="/ppt/slides/slide31.xml" ContentType="application/vnd.openxmlformats-officedocument.presentationml.slide+xml"/>
  <Override PartName="/ppt/slides/slide67.xml" ContentType="application/vnd.openxmlformats-officedocument.presentationml.slide+xml"/>
  <Override PartName="/ppt/slides/slide30.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7.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6.xml.rels" ContentType="application/vnd.openxmlformats-package.relationships+xml"/>
  <Override PartName="/ppt/slides/_rels/slide41.xml.rels" ContentType="application/vnd.openxmlformats-package.relationships+xml"/>
  <Override PartName="/ppt/slides/_rels/slide4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55.xml.rels" ContentType="application/vnd.openxmlformats-package.relationships+xml"/>
  <Override PartName="/ppt/slides/_rels/slide64.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9.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54.xml.rels" ContentType="application/vnd.openxmlformats-package.relationships+xml"/>
  <Override PartName="/ppt/slides/_rels/slide63.xml.rels" ContentType="application/vnd.openxmlformats-package.relationships+xml"/>
  <Override PartName="/ppt/slides/_rels/slide70.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2.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76.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66.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65.xml.rels" ContentType="application/vnd.openxmlformats-package.relationships+xml"/>
  <Override PartName="/ppt/slides/_rels/slide58.xml.rels" ContentType="application/vnd.openxmlformats-package.relationships+xml"/>
  <Override PartName="/ppt/slides/_rels/slide74.xml.rels" ContentType="application/vnd.openxmlformats-package.relationships+xml"/>
  <Override PartName="/ppt/slides/_rels/slide23.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_rels/slide67.xml.rels" ContentType="application/vnd.openxmlformats-package.relationships+xml"/>
  <Override PartName="/ppt/slides/_rels/slide71.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63" Type="http://schemas.openxmlformats.org/officeDocument/2006/relationships/slide" Target="slides/slide55.xml"/><Relationship Id="rId64" Type="http://schemas.openxmlformats.org/officeDocument/2006/relationships/slide" Target="slides/slide56.xml"/><Relationship Id="rId65" Type="http://schemas.openxmlformats.org/officeDocument/2006/relationships/slide" Target="slides/slide57.xml"/><Relationship Id="rId66" Type="http://schemas.openxmlformats.org/officeDocument/2006/relationships/slide" Target="slides/slide58.xml"/><Relationship Id="rId67" Type="http://schemas.openxmlformats.org/officeDocument/2006/relationships/slide" Target="slides/slide59.xml"/><Relationship Id="rId68" Type="http://schemas.openxmlformats.org/officeDocument/2006/relationships/slide" Target="slides/slide60.xml"/><Relationship Id="rId69" Type="http://schemas.openxmlformats.org/officeDocument/2006/relationships/slide" Target="slides/slide61.xml"/><Relationship Id="rId70" Type="http://schemas.openxmlformats.org/officeDocument/2006/relationships/slide" Target="slides/slide62.xml"/><Relationship Id="rId71" Type="http://schemas.openxmlformats.org/officeDocument/2006/relationships/slide" Target="slides/slide63.xml"/><Relationship Id="rId72" Type="http://schemas.openxmlformats.org/officeDocument/2006/relationships/slide" Target="slides/slide64.xml"/><Relationship Id="rId73" Type="http://schemas.openxmlformats.org/officeDocument/2006/relationships/slide" Target="slides/slide65.xml"/><Relationship Id="rId74" Type="http://schemas.openxmlformats.org/officeDocument/2006/relationships/slide" Target="slides/slide66.xml"/><Relationship Id="rId75" Type="http://schemas.openxmlformats.org/officeDocument/2006/relationships/slide" Target="slides/slide67.xml"/><Relationship Id="rId76" Type="http://schemas.openxmlformats.org/officeDocument/2006/relationships/slide" Target="slides/slide68.xml"/><Relationship Id="rId77" Type="http://schemas.openxmlformats.org/officeDocument/2006/relationships/slide" Target="slides/slide69.xml"/><Relationship Id="rId78" Type="http://schemas.openxmlformats.org/officeDocument/2006/relationships/slide" Target="slides/slide70.xml"/><Relationship Id="rId79" Type="http://schemas.openxmlformats.org/officeDocument/2006/relationships/slide" Target="slides/slide71.xml"/><Relationship Id="rId80" Type="http://schemas.openxmlformats.org/officeDocument/2006/relationships/slide" Target="slides/slide72.xml"/><Relationship Id="rId81" Type="http://schemas.openxmlformats.org/officeDocument/2006/relationships/slide" Target="slides/slide73.xml"/><Relationship Id="rId82" Type="http://schemas.openxmlformats.org/officeDocument/2006/relationships/slide" Target="slides/slide74.xml"/><Relationship Id="rId83" Type="http://schemas.openxmlformats.org/officeDocument/2006/relationships/slide" Target="slides/slide75.xml"/><Relationship Id="rId84" Type="http://schemas.openxmlformats.org/officeDocument/2006/relationships/slide" Target="slides/slide76.xml"/><Relationship Id="rId8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16"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7"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1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2"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24"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5"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6"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7"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8"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9"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61"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63"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6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6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8"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7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7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7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95"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7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7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76"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7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7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80"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82"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83"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8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8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8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88"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90"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91"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92"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93"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94"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95"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4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4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4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24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97"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4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5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25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5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25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5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5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5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5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6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6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6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6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6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7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7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7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7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7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2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2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9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0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3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33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3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3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33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4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34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4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4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4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4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4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4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5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5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5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5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5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5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5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5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6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6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14"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16"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1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41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21"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2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2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42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2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42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29"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3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3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33"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35"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36"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3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3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4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41"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43"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44"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45"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46"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47"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48"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01"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03"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0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0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8"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1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1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1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1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1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16"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1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1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1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20"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0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0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0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2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22"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23"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2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2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2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28"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30"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31"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32"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33"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34"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35"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8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9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9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9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9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9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9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0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0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0"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0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60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0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0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0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0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0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1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1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1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1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1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1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1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1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2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2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2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1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4"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5040000"/>
            <a:ext cx="10078920" cy="628920"/>
          </a:xfrm>
          <a:prstGeom prst="rect">
            <a:avLst/>
          </a:prstGeom>
          <a:solidFill>
            <a:srgbClr val="9ecf6c"/>
          </a:solidFill>
          <a:ln w="18000">
            <a:noFill/>
          </a:ln>
        </p:spPr>
        <p:style>
          <a:lnRef idx="0"/>
          <a:fillRef idx="0"/>
          <a:effectRef idx="0"/>
          <a:fontRef idx="minor"/>
        </p:style>
      </p:sp>
      <p:grpSp>
        <p:nvGrpSpPr>
          <p:cNvPr id="1" name=""/>
          <p:cNvGrpSpPr/>
          <p:nvPr/>
        </p:nvGrpSpPr>
        <p:grpSpPr>
          <a:xfrm>
            <a:off x="2727360" y="4707720"/>
            <a:ext cx="506160" cy="663120"/>
            <a:chOff x="2727360" y="4707720"/>
            <a:chExt cx="506160" cy="663120"/>
          </a:xfrm>
        </p:grpSpPr>
        <p:sp>
          <p:nvSpPr>
            <p:cNvPr id="2" name=""/>
            <p:cNvSpPr/>
            <p:nvPr/>
          </p:nvSpPr>
          <p:spPr>
            <a:xfrm>
              <a:off x="3145680" y="5162760"/>
              <a:ext cx="87840" cy="96120"/>
            </a:xfrm>
            <a:custGeom>
              <a:avLst/>
              <a:gdLst/>
              <a:ahLst/>
              <a:rect l="l" t="t" r="r" b="b"/>
              <a:pathLst>
                <a:path w="248" h="271">
                  <a:moveTo>
                    <a:pt x="247" y="135"/>
                  </a:moveTo>
                  <a:cubicBezTo>
                    <a:pt x="247" y="159"/>
                    <a:pt x="241" y="182"/>
                    <a:pt x="230" y="203"/>
                  </a:cubicBezTo>
                  <a:cubicBezTo>
                    <a:pt x="219" y="223"/>
                    <a:pt x="204" y="240"/>
                    <a:pt x="185" y="252"/>
                  </a:cubicBezTo>
                  <a:cubicBezTo>
                    <a:pt x="166" y="264"/>
                    <a:pt x="145" y="270"/>
                    <a:pt x="124" y="270"/>
                  </a:cubicBezTo>
                  <a:cubicBezTo>
                    <a:pt x="102" y="270"/>
                    <a:pt x="81" y="264"/>
                    <a:pt x="62" y="252"/>
                  </a:cubicBezTo>
                  <a:cubicBezTo>
                    <a:pt x="43" y="240"/>
                    <a:pt x="28" y="223"/>
                    <a:pt x="17" y="203"/>
                  </a:cubicBezTo>
                  <a:cubicBezTo>
                    <a:pt x="6" y="182"/>
                    <a:pt x="0" y="159"/>
                    <a:pt x="0" y="135"/>
                  </a:cubicBezTo>
                  <a:cubicBezTo>
                    <a:pt x="0" y="111"/>
                    <a:pt x="6" y="88"/>
                    <a:pt x="17" y="67"/>
                  </a:cubicBezTo>
                  <a:cubicBezTo>
                    <a:pt x="28" y="47"/>
                    <a:pt x="43" y="30"/>
                    <a:pt x="62" y="18"/>
                  </a:cubicBezTo>
                  <a:cubicBezTo>
                    <a:pt x="81" y="6"/>
                    <a:pt x="102" y="0"/>
                    <a:pt x="124" y="0"/>
                  </a:cubicBezTo>
                  <a:cubicBezTo>
                    <a:pt x="145" y="0"/>
                    <a:pt x="166" y="6"/>
                    <a:pt x="185" y="18"/>
                  </a:cubicBezTo>
                  <a:cubicBezTo>
                    <a:pt x="204" y="30"/>
                    <a:pt x="219" y="47"/>
                    <a:pt x="230" y="67"/>
                  </a:cubicBezTo>
                  <a:cubicBezTo>
                    <a:pt x="241" y="88"/>
                    <a:pt x="247" y="111"/>
                    <a:pt x="247" y="135"/>
                  </a:cubicBezTo>
                  <a:close/>
                </a:path>
              </a:pathLst>
            </a:custGeom>
            <a:solidFill>
              <a:srgbClr val="74b531"/>
            </a:solidFill>
            <a:ln w="0">
              <a:noFill/>
            </a:ln>
          </p:spPr>
          <p:style>
            <a:lnRef idx="0"/>
            <a:fillRef idx="0"/>
            <a:effectRef idx="0"/>
            <a:fontRef idx="minor"/>
          </p:style>
        </p:sp>
        <p:sp>
          <p:nvSpPr>
            <p:cNvPr id="3" name=""/>
            <p:cNvSpPr/>
            <p:nvPr/>
          </p:nvSpPr>
          <p:spPr>
            <a:xfrm>
              <a:off x="3048480" y="5151600"/>
              <a:ext cx="152640" cy="192600"/>
            </a:xfrm>
            <a:custGeom>
              <a:avLst/>
              <a:gdLst/>
              <a:ahLst/>
              <a:rect l="l" t="t" r="r" b="b"/>
              <a:pathLst>
                <a:path w="532" h="570">
                  <a:moveTo>
                    <a:pt x="439" y="452"/>
                  </a:moveTo>
                  <a:cubicBezTo>
                    <a:pt x="531" y="104"/>
                    <a:pt x="337" y="151"/>
                    <a:pt x="286" y="0"/>
                  </a:cubicBezTo>
                  <a:cubicBezTo>
                    <a:pt x="213" y="36"/>
                    <a:pt x="140" y="71"/>
                    <a:pt x="67" y="107"/>
                  </a:cubicBezTo>
                  <a:cubicBezTo>
                    <a:pt x="67" y="104"/>
                    <a:pt x="0" y="440"/>
                    <a:pt x="64" y="514"/>
                  </a:cubicBezTo>
                  <a:cubicBezTo>
                    <a:pt x="114" y="569"/>
                    <a:pt x="420" y="523"/>
                    <a:pt x="439" y="452"/>
                  </a:cubicBezTo>
                  <a:close/>
                </a:path>
              </a:pathLst>
            </a:custGeom>
            <a:solidFill>
              <a:srgbClr val="74b531"/>
            </a:solidFill>
            <a:ln w="0">
              <a:noFill/>
            </a:ln>
          </p:spPr>
          <p:style>
            <a:lnRef idx="0"/>
            <a:fillRef idx="0"/>
            <a:effectRef idx="0"/>
            <a:fontRef idx="minor"/>
          </p:style>
        </p:sp>
        <p:sp>
          <p:nvSpPr>
            <p:cNvPr id="4" name=""/>
            <p:cNvSpPr/>
            <p:nvPr/>
          </p:nvSpPr>
          <p:spPr>
            <a:xfrm>
              <a:off x="3059280" y="5259600"/>
              <a:ext cx="90000" cy="46080"/>
            </a:xfrm>
            <a:custGeom>
              <a:avLst/>
              <a:gdLst/>
              <a:ahLst/>
              <a:rect l="l" t="t" r="r" b="b"/>
              <a:pathLst>
                <a:path w="254" h="137">
                  <a:moveTo>
                    <a:pt x="34" y="68"/>
                  </a:moveTo>
                  <a:cubicBezTo>
                    <a:pt x="52" y="49"/>
                    <a:pt x="74" y="31"/>
                    <a:pt x="99" y="22"/>
                  </a:cubicBezTo>
                  <a:cubicBezTo>
                    <a:pt x="148" y="0"/>
                    <a:pt x="204" y="0"/>
                    <a:pt x="253" y="19"/>
                  </a:cubicBezTo>
                  <a:cubicBezTo>
                    <a:pt x="200" y="19"/>
                    <a:pt x="154" y="22"/>
                    <a:pt x="108" y="43"/>
                  </a:cubicBezTo>
                  <a:cubicBezTo>
                    <a:pt x="87" y="52"/>
                    <a:pt x="65" y="65"/>
                    <a:pt x="47" y="80"/>
                  </a:cubicBezTo>
                  <a:cubicBezTo>
                    <a:pt x="31" y="96"/>
                    <a:pt x="13" y="114"/>
                    <a:pt x="0" y="136"/>
                  </a:cubicBezTo>
                  <a:cubicBezTo>
                    <a:pt x="4" y="111"/>
                    <a:pt x="15" y="86"/>
                    <a:pt x="34" y="68"/>
                  </a:cubicBezTo>
                  <a:close/>
                </a:path>
              </a:pathLst>
            </a:custGeom>
            <a:solidFill>
              <a:srgbClr val="74b531"/>
            </a:solidFill>
            <a:ln w="0">
              <a:noFill/>
            </a:ln>
          </p:spPr>
          <p:style>
            <a:lnRef idx="0"/>
            <a:fillRef idx="0"/>
            <a:effectRef idx="0"/>
            <a:fontRef idx="minor"/>
          </p:style>
        </p:sp>
        <p:sp>
          <p:nvSpPr>
            <p:cNvPr id="5" name=""/>
            <p:cNvSpPr/>
            <p:nvPr/>
          </p:nvSpPr>
          <p:spPr>
            <a:xfrm>
              <a:off x="2947680" y="5136120"/>
              <a:ext cx="129960" cy="234720"/>
            </a:xfrm>
            <a:custGeom>
              <a:avLst/>
              <a:gdLst/>
              <a:ahLst/>
              <a:rect l="l" t="t" r="r" b="b"/>
              <a:pathLst>
                <a:path w="404" h="671">
                  <a:moveTo>
                    <a:pt x="329" y="615"/>
                  </a:moveTo>
                  <a:cubicBezTo>
                    <a:pt x="403" y="538"/>
                    <a:pt x="400" y="197"/>
                    <a:pt x="403" y="27"/>
                  </a:cubicBezTo>
                  <a:cubicBezTo>
                    <a:pt x="298" y="18"/>
                    <a:pt x="193" y="9"/>
                    <a:pt x="89" y="0"/>
                  </a:cubicBezTo>
                  <a:cubicBezTo>
                    <a:pt x="86" y="0"/>
                    <a:pt x="0" y="541"/>
                    <a:pt x="61" y="615"/>
                  </a:cubicBezTo>
                  <a:cubicBezTo>
                    <a:pt x="107" y="670"/>
                    <a:pt x="277" y="667"/>
                    <a:pt x="329" y="615"/>
                  </a:cubicBezTo>
                  <a:close/>
                </a:path>
              </a:pathLst>
            </a:custGeom>
            <a:solidFill>
              <a:srgbClr val="74b531"/>
            </a:solidFill>
            <a:ln w="0">
              <a:noFill/>
            </a:ln>
          </p:spPr>
          <p:style>
            <a:lnRef idx="0"/>
            <a:fillRef idx="0"/>
            <a:effectRef idx="0"/>
            <a:fontRef idx="minor"/>
          </p:style>
        </p:sp>
        <p:sp>
          <p:nvSpPr>
            <p:cNvPr id="6" name=""/>
            <p:cNvSpPr/>
            <p:nvPr/>
          </p:nvSpPr>
          <p:spPr>
            <a:xfrm>
              <a:off x="2832840" y="5136120"/>
              <a:ext cx="129960" cy="234720"/>
            </a:xfrm>
            <a:custGeom>
              <a:avLst/>
              <a:gdLst/>
              <a:ahLst/>
              <a:rect l="l" t="t" r="r" b="b"/>
              <a:pathLst>
                <a:path w="404" h="671">
                  <a:moveTo>
                    <a:pt x="74" y="615"/>
                  </a:moveTo>
                  <a:cubicBezTo>
                    <a:pt x="0" y="538"/>
                    <a:pt x="3" y="197"/>
                    <a:pt x="0" y="27"/>
                  </a:cubicBezTo>
                  <a:cubicBezTo>
                    <a:pt x="105" y="18"/>
                    <a:pt x="209" y="9"/>
                    <a:pt x="314" y="0"/>
                  </a:cubicBezTo>
                  <a:cubicBezTo>
                    <a:pt x="323" y="205"/>
                    <a:pt x="403" y="541"/>
                    <a:pt x="341" y="615"/>
                  </a:cubicBezTo>
                  <a:cubicBezTo>
                    <a:pt x="295" y="670"/>
                    <a:pt x="126" y="667"/>
                    <a:pt x="74" y="615"/>
                  </a:cubicBezTo>
                  <a:close/>
                </a:path>
              </a:pathLst>
            </a:custGeom>
            <a:solidFill>
              <a:srgbClr val="74b531"/>
            </a:solidFill>
            <a:ln w="0">
              <a:noFill/>
            </a:ln>
          </p:spPr>
          <p:style>
            <a:lnRef idx="0"/>
            <a:fillRef idx="0"/>
            <a:effectRef idx="0"/>
            <a:fontRef idx="minor"/>
          </p:style>
        </p:sp>
        <p:sp>
          <p:nvSpPr>
            <p:cNvPr id="7" name=""/>
            <p:cNvSpPr/>
            <p:nvPr/>
          </p:nvSpPr>
          <p:spPr>
            <a:xfrm>
              <a:off x="2951280" y="5262120"/>
              <a:ext cx="7920" cy="94320"/>
            </a:xfrm>
            <a:custGeom>
              <a:avLst/>
              <a:gdLst/>
              <a:ahLst/>
              <a:rect l="l" t="t" r="r" b="b"/>
              <a:pathLst>
                <a:path w="26" h="266">
                  <a:moveTo>
                    <a:pt x="0" y="133"/>
                  </a:moveTo>
                  <a:cubicBezTo>
                    <a:pt x="0" y="90"/>
                    <a:pt x="3" y="44"/>
                    <a:pt x="12" y="0"/>
                  </a:cubicBezTo>
                  <a:cubicBezTo>
                    <a:pt x="21" y="44"/>
                    <a:pt x="25" y="90"/>
                    <a:pt x="25" y="133"/>
                  </a:cubicBezTo>
                  <a:cubicBezTo>
                    <a:pt x="21" y="179"/>
                    <a:pt x="21" y="222"/>
                    <a:pt x="12" y="265"/>
                  </a:cubicBezTo>
                  <a:cubicBezTo>
                    <a:pt x="3" y="222"/>
                    <a:pt x="0" y="176"/>
                    <a:pt x="0" y="133"/>
                  </a:cubicBezTo>
                  <a:close/>
                </a:path>
              </a:pathLst>
            </a:custGeom>
            <a:solidFill>
              <a:srgbClr val="74b531"/>
            </a:solidFill>
            <a:ln w="0">
              <a:noFill/>
            </a:ln>
          </p:spPr>
          <p:style>
            <a:lnRef idx="0"/>
            <a:fillRef idx="0"/>
            <a:effectRef idx="0"/>
            <a:fontRef idx="minor"/>
          </p:style>
        </p:sp>
        <p:sp>
          <p:nvSpPr>
            <p:cNvPr id="8" name=""/>
            <p:cNvSpPr/>
            <p:nvPr/>
          </p:nvSpPr>
          <p:spPr>
            <a:xfrm>
              <a:off x="2855880" y="5127120"/>
              <a:ext cx="198360" cy="191520"/>
            </a:xfrm>
            <a:custGeom>
              <a:avLst/>
              <a:gdLst/>
              <a:ahLst/>
              <a:rect l="l" t="t" r="r" b="b"/>
              <a:pathLst>
                <a:path w="555" h="536">
                  <a:moveTo>
                    <a:pt x="277" y="535"/>
                  </a:moveTo>
                  <a:cubicBezTo>
                    <a:pt x="185" y="440"/>
                    <a:pt x="0" y="390"/>
                    <a:pt x="0" y="252"/>
                  </a:cubicBezTo>
                  <a:cubicBezTo>
                    <a:pt x="0" y="113"/>
                    <a:pt x="123" y="0"/>
                    <a:pt x="277" y="0"/>
                  </a:cubicBezTo>
                  <a:cubicBezTo>
                    <a:pt x="431" y="0"/>
                    <a:pt x="554" y="113"/>
                    <a:pt x="554" y="252"/>
                  </a:cubicBezTo>
                  <a:cubicBezTo>
                    <a:pt x="554" y="390"/>
                    <a:pt x="369" y="440"/>
                    <a:pt x="277" y="535"/>
                  </a:cubicBezTo>
                  <a:close/>
                </a:path>
              </a:pathLst>
            </a:custGeom>
            <a:solidFill>
              <a:srgbClr val="74b531"/>
            </a:solidFill>
            <a:ln w="0">
              <a:noFill/>
            </a:ln>
          </p:spPr>
          <p:style>
            <a:lnRef idx="0"/>
            <a:fillRef idx="0"/>
            <a:effectRef idx="0"/>
            <a:fontRef idx="minor"/>
          </p:style>
        </p:sp>
        <p:sp>
          <p:nvSpPr>
            <p:cNvPr id="9" name=""/>
            <p:cNvSpPr/>
            <p:nvPr/>
          </p:nvSpPr>
          <p:spPr>
            <a:xfrm>
              <a:off x="3033000" y="4707720"/>
              <a:ext cx="149040" cy="290160"/>
            </a:xfrm>
            <a:custGeom>
              <a:avLst/>
              <a:gdLst/>
              <a:ahLst/>
              <a:rect l="l" t="t" r="r" b="b"/>
              <a:pathLst>
                <a:path w="465" h="819">
                  <a:moveTo>
                    <a:pt x="37" y="363"/>
                  </a:moveTo>
                  <a:cubicBezTo>
                    <a:pt x="21" y="686"/>
                    <a:pt x="12" y="638"/>
                    <a:pt x="0" y="775"/>
                  </a:cubicBezTo>
                  <a:cubicBezTo>
                    <a:pt x="57" y="789"/>
                    <a:pt x="115" y="804"/>
                    <a:pt x="172" y="818"/>
                  </a:cubicBezTo>
                  <a:cubicBezTo>
                    <a:pt x="243" y="695"/>
                    <a:pt x="163" y="787"/>
                    <a:pt x="384" y="449"/>
                  </a:cubicBezTo>
                  <a:cubicBezTo>
                    <a:pt x="464" y="323"/>
                    <a:pt x="378" y="27"/>
                    <a:pt x="329" y="9"/>
                  </a:cubicBezTo>
                  <a:cubicBezTo>
                    <a:pt x="298" y="0"/>
                    <a:pt x="43" y="197"/>
                    <a:pt x="37" y="363"/>
                  </a:cubicBezTo>
                  <a:close/>
                </a:path>
              </a:pathLst>
            </a:custGeom>
            <a:solidFill>
              <a:srgbClr val="74b531"/>
            </a:solidFill>
            <a:ln w="0">
              <a:noFill/>
            </a:ln>
          </p:spPr>
          <p:style>
            <a:lnRef idx="0"/>
            <a:fillRef idx="0"/>
            <a:effectRef idx="0"/>
            <a:fontRef idx="minor"/>
          </p:style>
        </p:sp>
        <p:sp>
          <p:nvSpPr>
            <p:cNvPr id="10" name=""/>
            <p:cNvSpPr/>
            <p:nvPr/>
          </p:nvSpPr>
          <p:spPr>
            <a:xfrm>
              <a:off x="3044880" y="4766040"/>
              <a:ext cx="108000" cy="229320"/>
            </a:xfrm>
            <a:custGeom>
              <a:avLst/>
              <a:gdLst/>
              <a:ahLst/>
              <a:rect l="l" t="t" r="r" b="b"/>
              <a:pathLst>
                <a:path w="325" h="649">
                  <a:moveTo>
                    <a:pt x="77" y="218"/>
                  </a:moveTo>
                  <a:cubicBezTo>
                    <a:pt x="19" y="531"/>
                    <a:pt x="26" y="486"/>
                    <a:pt x="0" y="620"/>
                  </a:cubicBezTo>
                  <a:cubicBezTo>
                    <a:pt x="38" y="630"/>
                    <a:pt x="76" y="639"/>
                    <a:pt x="114" y="648"/>
                  </a:cubicBezTo>
                  <a:cubicBezTo>
                    <a:pt x="169" y="521"/>
                    <a:pt x="114" y="626"/>
                    <a:pt x="280" y="266"/>
                  </a:cubicBezTo>
                  <a:cubicBezTo>
                    <a:pt x="324" y="175"/>
                    <a:pt x="299" y="24"/>
                    <a:pt x="253" y="9"/>
                  </a:cubicBezTo>
                  <a:cubicBezTo>
                    <a:pt x="222" y="0"/>
                    <a:pt x="102" y="89"/>
                    <a:pt x="77" y="218"/>
                  </a:cubicBezTo>
                  <a:close/>
                </a:path>
              </a:pathLst>
            </a:custGeom>
            <a:solidFill>
              <a:srgbClr val="74b531"/>
            </a:solidFill>
            <a:ln w="0">
              <a:noFill/>
            </a:ln>
          </p:spPr>
          <p:style>
            <a:lnRef idx="0"/>
            <a:fillRef idx="0"/>
            <a:effectRef idx="0"/>
            <a:fontRef idx="minor"/>
          </p:style>
        </p:sp>
        <p:sp>
          <p:nvSpPr>
            <p:cNvPr id="11" name=""/>
            <p:cNvSpPr/>
            <p:nvPr/>
          </p:nvSpPr>
          <p:spPr>
            <a:xfrm>
              <a:off x="2727360" y="4707720"/>
              <a:ext cx="149760" cy="290160"/>
            </a:xfrm>
            <a:custGeom>
              <a:avLst/>
              <a:gdLst/>
              <a:ahLst/>
              <a:rect l="l" t="t" r="r" b="b"/>
              <a:pathLst>
                <a:path w="469" h="819">
                  <a:moveTo>
                    <a:pt x="431" y="363"/>
                  </a:moveTo>
                  <a:cubicBezTo>
                    <a:pt x="446" y="686"/>
                    <a:pt x="455" y="638"/>
                    <a:pt x="468" y="775"/>
                  </a:cubicBezTo>
                  <a:cubicBezTo>
                    <a:pt x="410" y="789"/>
                    <a:pt x="353" y="804"/>
                    <a:pt x="296" y="818"/>
                  </a:cubicBezTo>
                  <a:cubicBezTo>
                    <a:pt x="225" y="695"/>
                    <a:pt x="305" y="787"/>
                    <a:pt x="83" y="449"/>
                  </a:cubicBezTo>
                  <a:cubicBezTo>
                    <a:pt x="0" y="323"/>
                    <a:pt x="89" y="27"/>
                    <a:pt x="139" y="9"/>
                  </a:cubicBezTo>
                  <a:cubicBezTo>
                    <a:pt x="169" y="0"/>
                    <a:pt x="425" y="197"/>
                    <a:pt x="431" y="363"/>
                  </a:cubicBezTo>
                  <a:close/>
                </a:path>
              </a:pathLst>
            </a:custGeom>
            <a:solidFill>
              <a:srgbClr val="74b531"/>
            </a:solidFill>
            <a:ln w="0">
              <a:noFill/>
            </a:ln>
          </p:spPr>
          <p:style>
            <a:lnRef idx="0"/>
            <a:fillRef idx="0"/>
            <a:effectRef idx="0"/>
            <a:fontRef idx="minor"/>
          </p:style>
        </p:sp>
        <p:sp>
          <p:nvSpPr>
            <p:cNvPr id="12" name=""/>
            <p:cNvSpPr/>
            <p:nvPr/>
          </p:nvSpPr>
          <p:spPr>
            <a:xfrm>
              <a:off x="2756880" y="4766040"/>
              <a:ext cx="108000" cy="230400"/>
            </a:xfrm>
            <a:custGeom>
              <a:avLst/>
              <a:gdLst/>
              <a:ahLst/>
              <a:rect l="l" t="t" r="r" b="b"/>
              <a:pathLst>
                <a:path w="324" h="652">
                  <a:moveTo>
                    <a:pt x="246" y="218"/>
                  </a:moveTo>
                  <a:cubicBezTo>
                    <a:pt x="305" y="531"/>
                    <a:pt x="297" y="486"/>
                    <a:pt x="323" y="620"/>
                  </a:cubicBezTo>
                  <a:cubicBezTo>
                    <a:pt x="286" y="631"/>
                    <a:pt x="249" y="641"/>
                    <a:pt x="212" y="651"/>
                  </a:cubicBezTo>
                  <a:cubicBezTo>
                    <a:pt x="156" y="524"/>
                    <a:pt x="212" y="630"/>
                    <a:pt x="43" y="270"/>
                  </a:cubicBezTo>
                  <a:cubicBezTo>
                    <a:pt x="0" y="175"/>
                    <a:pt x="21" y="24"/>
                    <a:pt x="71" y="9"/>
                  </a:cubicBezTo>
                  <a:cubicBezTo>
                    <a:pt x="101" y="0"/>
                    <a:pt x="221" y="89"/>
                    <a:pt x="246" y="218"/>
                  </a:cubicBezTo>
                  <a:close/>
                </a:path>
              </a:pathLst>
            </a:custGeom>
            <a:solidFill>
              <a:srgbClr val="74b531"/>
            </a:solidFill>
            <a:ln w="0">
              <a:noFill/>
            </a:ln>
          </p:spPr>
          <p:style>
            <a:lnRef idx="0"/>
            <a:fillRef idx="0"/>
            <a:effectRef idx="0"/>
            <a:fontRef idx="minor"/>
          </p:style>
        </p:sp>
        <p:sp>
          <p:nvSpPr>
            <p:cNvPr id="13" name=""/>
            <p:cNvSpPr/>
            <p:nvPr/>
          </p:nvSpPr>
          <p:spPr>
            <a:xfrm>
              <a:off x="2752560" y="4884840"/>
              <a:ext cx="404640" cy="354600"/>
            </a:xfrm>
            <a:custGeom>
              <a:avLst/>
              <a:gdLst/>
              <a:ahLst/>
              <a:rect l="l" t="t" r="r" b="b"/>
              <a:pathLst>
                <a:path w="1372" h="989">
                  <a:moveTo>
                    <a:pt x="686" y="0"/>
                  </a:moveTo>
                  <a:cubicBezTo>
                    <a:pt x="996" y="0"/>
                    <a:pt x="1138" y="133"/>
                    <a:pt x="1138" y="317"/>
                  </a:cubicBezTo>
                  <a:cubicBezTo>
                    <a:pt x="1138" y="471"/>
                    <a:pt x="1371" y="699"/>
                    <a:pt x="1162" y="849"/>
                  </a:cubicBezTo>
                  <a:cubicBezTo>
                    <a:pt x="1061" y="923"/>
                    <a:pt x="888" y="988"/>
                    <a:pt x="686" y="988"/>
                  </a:cubicBezTo>
                  <a:cubicBezTo>
                    <a:pt x="483" y="988"/>
                    <a:pt x="311" y="923"/>
                    <a:pt x="209" y="849"/>
                  </a:cubicBezTo>
                  <a:cubicBezTo>
                    <a:pt x="0" y="696"/>
                    <a:pt x="234" y="471"/>
                    <a:pt x="234" y="317"/>
                  </a:cubicBezTo>
                  <a:cubicBezTo>
                    <a:pt x="234" y="133"/>
                    <a:pt x="372" y="0"/>
                    <a:pt x="686" y="0"/>
                  </a:cubicBezTo>
                  <a:close/>
                </a:path>
              </a:pathLst>
            </a:custGeom>
            <a:solidFill>
              <a:srgbClr val="74b531"/>
            </a:solidFill>
            <a:ln w="0">
              <a:noFill/>
            </a:ln>
          </p:spPr>
          <p:style>
            <a:lnRef idx="0"/>
            <a:fillRef idx="0"/>
            <a:effectRef idx="0"/>
            <a:fontRef idx="minor"/>
          </p:style>
        </p:sp>
        <p:sp>
          <p:nvSpPr>
            <p:cNvPr id="14" name=""/>
            <p:cNvSpPr/>
            <p:nvPr/>
          </p:nvSpPr>
          <p:spPr>
            <a:xfrm>
              <a:off x="2777040" y="4933440"/>
              <a:ext cx="353520" cy="293400"/>
            </a:xfrm>
            <a:custGeom>
              <a:avLst/>
              <a:gdLst/>
              <a:ahLst/>
              <a:rect l="l" t="t" r="r" b="b"/>
              <a:pathLst>
                <a:path w="1077" h="828">
                  <a:moveTo>
                    <a:pt x="581" y="37"/>
                  </a:moveTo>
                  <a:cubicBezTo>
                    <a:pt x="554" y="0"/>
                    <a:pt x="529" y="0"/>
                    <a:pt x="501" y="37"/>
                  </a:cubicBezTo>
                  <a:cubicBezTo>
                    <a:pt x="437" y="120"/>
                    <a:pt x="335" y="299"/>
                    <a:pt x="329" y="447"/>
                  </a:cubicBezTo>
                  <a:cubicBezTo>
                    <a:pt x="212" y="431"/>
                    <a:pt x="80" y="437"/>
                    <a:pt x="52" y="499"/>
                  </a:cubicBezTo>
                  <a:cubicBezTo>
                    <a:pt x="0" y="621"/>
                    <a:pt x="246" y="827"/>
                    <a:pt x="538" y="827"/>
                  </a:cubicBezTo>
                  <a:cubicBezTo>
                    <a:pt x="834" y="827"/>
                    <a:pt x="1076" y="621"/>
                    <a:pt x="1023" y="499"/>
                  </a:cubicBezTo>
                  <a:cubicBezTo>
                    <a:pt x="1003" y="437"/>
                    <a:pt x="867" y="431"/>
                    <a:pt x="754" y="447"/>
                  </a:cubicBezTo>
                  <a:cubicBezTo>
                    <a:pt x="747" y="299"/>
                    <a:pt x="646" y="120"/>
                    <a:pt x="581" y="37"/>
                  </a:cubicBezTo>
                  <a:close/>
                </a:path>
              </a:pathLst>
            </a:custGeom>
            <a:solidFill>
              <a:srgbClr val="74b531"/>
            </a:solidFill>
            <a:ln w="0">
              <a:noFill/>
            </a:ln>
          </p:spPr>
          <p:style>
            <a:lnRef idx="0"/>
            <a:fillRef idx="0"/>
            <a:effectRef idx="0"/>
            <a:fontRef idx="minor"/>
          </p:style>
        </p:sp>
        <p:sp>
          <p:nvSpPr>
            <p:cNvPr id="15" name=""/>
            <p:cNvSpPr/>
            <p:nvPr/>
          </p:nvSpPr>
          <p:spPr>
            <a:xfrm>
              <a:off x="2871720" y="5143680"/>
              <a:ext cx="166680" cy="59760"/>
            </a:xfrm>
            <a:custGeom>
              <a:avLst/>
              <a:gdLst/>
              <a:ahLst/>
              <a:rect l="l" t="t" r="r" b="b"/>
              <a:pathLst>
                <a:path w="493" h="170">
                  <a:moveTo>
                    <a:pt x="385" y="62"/>
                  </a:moveTo>
                  <a:cubicBezTo>
                    <a:pt x="351" y="65"/>
                    <a:pt x="314" y="56"/>
                    <a:pt x="286" y="37"/>
                  </a:cubicBezTo>
                  <a:cubicBezTo>
                    <a:pt x="271" y="28"/>
                    <a:pt x="259" y="16"/>
                    <a:pt x="246" y="0"/>
                  </a:cubicBezTo>
                  <a:cubicBezTo>
                    <a:pt x="237" y="16"/>
                    <a:pt x="222" y="28"/>
                    <a:pt x="206" y="37"/>
                  </a:cubicBezTo>
                  <a:cubicBezTo>
                    <a:pt x="175" y="56"/>
                    <a:pt x="142" y="65"/>
                    <a:pt x="108" y="62"/>
                  </a:cubicBezTo>
                  <a:cubicBezTo>
                    <a:pt x="74" y="62"/>
                    <a:pt x="40" y="49"/>
                    <a:pt x="15" y="28"/>
                  </a:cubicBezTo>
                  <a:cubicBezTo>
                    <a:pt x="0" y="16"/>
                    <a:pt x="80" y="169"/>
                    <a:pt x="246" y="169"/>
                  </a:cubicBezTo>
                  <a:cubicBezTo>
                    <a:pt x="412" y="169"/>
                    <a:pt x="492" y="16"/>
                    <a:pt x="477" y="28"/>
                  </a:cubicBezTo>
                  <a:cubicBezTo>
                    <a:pt x="452" y="46"/>
                    <a:pt x="419" y="59"/>
                    <a:pt x="385" y="62"/>
                  </a:cubicBezTo>
                  <a:close/>
                </a:path>
              </a:pathLst>
            </a:custGeom>
            <a:solidFill>
              <a:srgbClr val="74b531"/>
            </a:solidFill>
            <a:ln w="0">
              <a:noFill/>
            </a:ln>
          </p:spPr>
          <p:style>
            <a:lnRef idx="0"/>
            <a:fillRef idx="0"/>
            <a:effectRef idx="0"/>
            <a:fontRef idx="minor"/>
          </p:style>
        </p:sp>
        <p:sp>
          <p:nvSpPr>
            <p:cNvPr id="16" name=""/>
            <p:cNvSpPr/>
            <p:nvPr/>
          </p:nvSpPr>
          <p:spPr>
            <a:xfrm>
              <a:off x="3000240" y="4977000"/>
              <a:ext cx="97200" cy="115920"/>
            </a:xfrm>
            <a:custGeom>
              <a:avLst/>
              <a:gdLst/>
              <a:ahLst/>
              <a:rect l="l" t="t" r="r" b="b"/>
              <a:pathLst>
                <a:path w="303" h="386">
                  <a:moveTo>
                    <a:pt x="108" y="37"/>
                  </a:moveTo>
                  <a:cubicBezTo>
                    <a:pt x="200" y="0"/>
                    <a:pt x="262" y="89"/>
                    <a:pt x="277" y="138"/>
                  </a:cubicBezTo>
                  <a:cubicBezTo>
                    <a:pt x="302" y="212"/>
                    <a:pt x="271" y="295"/>
                    <a:pt x="262" y="314"/>
                  </a:cubicBezTo>
                  <a:cubicBezTo>
                    <a:pt x="255" y="326"/>
                    <a:pt x="188" y="385"/>
                    <a:pt x="37" y="329"/>
                  </a:cubicBezTo>
                  <a:cubicBezTo>
                    <a:pt x="40" y="329"/>
                    <a:pt x="0" y="246"/>
                    <a:pt x="18" y="169"/>
                  </a:cubicBezTo>
                  <a:cubicBezTo>
                    <a:pt x="48" y="125"/>
                    <a:pt x="28" y="68"/>
                    <a:pt x="108" y="37"/>
                  </a:cubicBezTo>
                  <a:close/>
                </a:path>
              </a:pathLst>
            </a:custGeom>
            <a:solidFill>
              <a:srgbClr val="74b531"/>
            </a:solidFill>
            <a:ln w="0">
              <a:noFill/>
            </a:ln>
          </p:spPr>
          <p:style>
            <a:lnRef idx="0"/>
            <a:fillRef idx="0"/>
            <a:effectRef idx="0"/>
            <a:fontRef idx="minor"/>
          </p:style>
        </p:sp>
        <p:sp>
          <p:nvSpPr>
            <p:cNvPr id="17" name=""/>
            <p:cNvSpPr/>
            <p:nvPr/>
          </p:nvSpPr>
          <p:spPr>
            <a:xfrm>
              <a:off x="3001680" y="4970520"/>
              <a:ext cx="101880" cy="125280"/>
            </a:xfrm>
            <a:custGeom>
              <a:avLst/>
              <a:gdLst/>
              <a:ahLst/>
              <a:rect l="l" t="t" r="r" b="b"/>
              <a:pathLst>
                <a:path w="290" h="358">
                  <a:moveTo>
                    <a:pt x="34" y="62"/>
                  </a:moveTo>
                  <a:cubicBezTo>
                    <a:pt x="47" y="46"/>
                    <a:pt x="59" y="34"/>
                    <a:pt x="74" y="25"/>
                  </a:cubicBezTo>
                  <a:cubicBezTo>
                    <a:pt x="80" y="19"/>
                    <a:pt x="90" y="15"/>
                    <a:pt x="99" y="12"/>
                  </a:cubicBezTo>
                  <a:cubicBezTo>
                    <a:pt x="108" y="9"/>
                    <a:pt x="117" y="6"/>
                    <a:pt x="127" y="6"/>
                  </a:cubicBezTo>
                  <a:cubicBezTo>
                    <a:pt x="164" y="0"/>
                    <a:pt x="200" y="19"/>
                    <a:pt x="225" y="43"/>
                  </a:cubicBezTo>
                  <a:cubicBezTo>
                    <a:pt x="250" y="68"/>
                    <a:pt x="270" y="103"/>
                    <a:pt x="280" y="139"/>
                  </a:cubicBezTo>
                  <a:cubicBezTo>
                    <a:pt x="289" y="176"/>
                    <a:pt x="287" y="215"/>
                    <a:pt x="277" y="252"/>
                  </a:cubicBezTo>
                  <a:cubicBezTo>
                    <a:pt x="274" y="271"/>
                    <a:pt x="268" y="289"/>
                    <a:pt x="259" y="305"/>
                  </a:cubicBezTo>
                  <a:cubicBezTo>
                    <a:pt x="258" y="307"/>
                    <a:pt x="257" y="309"/>
                    <a:pt x="256" y="311"/>
                  </a:cubicBezTo>
                  <a:cubicBezTo>
                    <a:pt x="256" y="314"/>
                    <a:pt x="256" y="317"/>
                    <a:pt x="256" y="320"/>
                  </a:cubicBezTo>
                  <a:cubicBezTo>
                    <a:pt x="255" y="321"/>
                    <a:pt x="254" y="322"/>
                    <a:pt x="253" y="323"/>
                  </a:cubicBezTo>
                  <a:cubicBezTo>
                    <a:pt x="250" y="326"/>
                    <a:pt x="247" y="329"/>
                    <a:pt x="240" y="332"/>
                  </a:cubicBezTo>
                  <a:cubicBezTo>
                    <a:pt x="231" y="339"/>
                    <a:pt x="225" y="342"/>
                    <a:pt x="216" y="345"/>
                  </a:cubicBezTo>
                  <a:cubicBezTo>
                    <a:pt x="182" y="357"/>
                    <a:pt x="148" y="357"/>
                    <a:pt x="114" y="354"/>
                  </a:cubicBezTo>
                  <a:cubicBezTo>
                    <a:pt x="80" y="348"/>
                    <a:pt x="50" y="339"/>
                    <a:pt x="19" y="323"/>
                  </a:cubicBezTo>
                  <a:cubicBezTo>
                    <a:pt x="50" y="329"/>
                    <a:pt x="83" y="339"/>
                    <a:pt x="114" y="339"/>
                  </a:cubicBezTo>
                  <a:cubicBezTo>
                    <a:pt x="144" y="339"/>
                    <a:pt x="179" y="335"/>
                    <a:pt x="207" y="323"/>
                  </a:cubicBezTo>
                  <a:cubicBezTo>
                    <a:pt x="213" y="320"/>
                    <a:pt x="219" y="317"/>
                    <a:pt x="225" y="311"/>
                  </a:cubicBezTo>
                  <a:cubicBezTo>
                    <a:pt x="228" y="308"/>
                    <a:pt x="231" y="308"/>
                    <a:pt x="231" y="305"/>
                  </a:cubicBezTo>
                  <a:cubicBezTo>
                    <a:pt x="232" y="303"/>
                    <a:pt x="233" y="301"/>
                    <a:pt x="234" y="299"/>
                  </a:cubicBezTo>
                  <a:cubicBezTo>
                    <a:pt x="240" y="283"/>
                    <a:pt x="244" y="268"/>
                    <a:pt x="250" y="252"/>
                  </a:cubicBezTo>
                  <a:cubicBezTo>
                    <a:pt x="256" y="219"/>
                    <a:pt x="259" y="185"/>
                    <a:pt x="250" y="154"/>
                  </a:cubicBezTo>
                  <a:cubicBezTo>
                    <a:pt x="244" y="123"/>
                    <a:pt x="225" y="95"/>
                    <a:pt x="204" y="74"/>
                  </a:cubicBezTo>
                  <a:cubicBezTo>
                    <a:pt x="182" y="52"/>
                    <a:pt x="154" y="37"/>
                    <a:pt x="127" y="40"/>
                  </a:cubicBezTo>
                  <a:cubicBezTo>
                    <a:pt x="120" y="40"/>
                    <a:pt x="111" y="40"/>
                    <a:pt x="105" y="43"/>
                  </a:cubicBezTo>
                  <a:cubicBezTo>
                    <a:pt x="99" y="46"/>
                    <a:pt x="90" y="46"/>
                    <a:pt x="84" y="49"/>
                  </a:cubicBezTo>
                  <a:cubicBezTo>
                    <a:pt x="68" y="55"/>
                    <a:pt x="56" y="65"/>
                    <a:pt x="47" y="77"/>
                  </a:cubicBezTo>
                  <a:cubicBezTo>
                    <a:pt x="25" y="95"/>
                    <a:pt x="10" y="126"/>
                    <a:pt x="0" y="163"/>
                  </a:cubicBezTo>
                  <a:cubicBezTo>
                    <a:pt x="0" y="126"/>
                    <a:pt x="13" y="92"/>
                    <a:pt x="34" y="62"/>
                  </a:cubicBezTo>
                  <a:close/>
                </a:path>
              </a:pathLst>
            </a:custGeom>
            <a:solidFill>
              <a:srgbClr val="74b531"/>
            </a:solidFill>
            <a:ln w="0">
              <a:noFill/>
            </a:ln>
          </p:spPr>
          <p:style>
            <a:lnRef idx="0"/>
            <a:fillRef idx="0"/>
            <a:effectRef idx="0"/>
            <a:fontRef idx="minor"/>
          </p:style>
        </p:sp>
        <p:sp>
          <p:nvSpPr>
            <p:cNvPr id="18" name=""/>
            <p:cNvSpPr/>
            <p:nvPr/>
          </p:nvSpPr>
          <p:spPr>
            <a:xfrm>
              <a:off x="3015000" y="5004720"/>
              <a:ext cx="56520" cy="69480"/>
            </a:xfrm>
            <a:custGeom>
              <a:avLst/>
              <a:gdLst/>
              <a:ahLst/>
              <a:rect l="l" t="t" r="r" b="b"/>
              <a:pathLst>
                <a:path w="161" h="197">
                  <a:moveTo>
                    <a:pt x="160" y="98"/>
                  </a:moveTo>
                  <a:cubicBezTo>
                    <a:pt x="160" y="115"/>
                    <a:pt x="157" y="132"/>
                    <a:pt x="150" y="147"/>
                  </a:cubicBezTo>
                  <a:cubicBezTo>
                    <a:pt x="143" y="162"/>
                    <a:pt x="132" y="174"/>
                    <a:pt x="120" y="183"/>
                  </a:cubicBezTo>
                  <a:cubicBezTo>
                    <a:pt x="107" y="191"/>
                    <a:pt x="94" y="196"/>
                    <a:pt x="80" y="196"/>
                  </a:cubicBezTo>
                  <a:cubicBezTo>
                    <a:pt x="66" y="196"/>
                    <a:pt x="52" y="191"/>
                    <a:pt x="40" y="183"/>
                  </a:cubicBezTo>
                  <a:cubicBezTo>
                    <a:pt x="27" y="174"/>
                    <a:pt x="18" y="162"/>
                    <a:pt x="11" y="147"/>
                  </a:cubicBezTo>
                  <a:cubicBezTo>
                    <a:pt x="4" y="132"/>
                    <a:pt x="0" y="115"/>
                    <a:pt x="0" y="98"/>
                  </a:cubicBezTo>
                  <a:cubicBezTo>
                    <a:pt x="0" y="81"/>
                    <a:pt x="4" y="64"/>
                    <a:pt x="11" y="49"/>
                  </a:cubicBezTo>
                  <a:cubicBezTo>
                    <a:pt x="18" y="34"/>
                    <a:pt x="27" y="21"/>
                    <a:pt x="40" y="13"/>
                  </a:cubicBezTo>
                  <a:cubicBezTo>
                    <a:pt x="52" y="4"/>
                    <a:pt x="66" y="0"/>
                    <a:pt x="80" y="0"/>
                  </a:cubicBezTo>
                  <a:cubicBezTo>
                    <a:pt x="94" y="0"/>
                    <a:pt x="107" y="4"/>
                    <a:pt x="120" y="13"/>
                  </a:cubicBezTo>
                  <a:cubicBezTo>
                    <a:pt x="132" y="21"/>
                    <a:pt x="143" y="34"/>
                    <a:pt x="150" y="49"/>
                  </a:cubicBezTo>
                  <a:cubicBezTo>
                    <a:pt x="157" y="64"/>
                    <a:pt x="160" y="81"/>
                    <a:pt x="160" y="98"/>
                  </a:cubicBezTo>
                  <a:close/>
                </a:path>
              </a:pathLst>
            </a:custGeom>
            <a:solidFill>
              <a:srgbClr val="74b531"/>
            </a:solidFill>
            <a:ln w="0">
              <a:noFill/>
            </a:ln>
          </p:spPr>
          <p:style>
            <a:lnRef idx="0"/>
            <a:fillRef idx="0"/>
            <a:effectRef idx="0"/>
            <a:fontRef idx="minor"/>
          </p:style>
        </p:sp>
        <p:sp>
          <p:nvSpPr>
            <p:cNvPr id="19" name=""/>
            <p:cNvSpPr/>
            <p:nvPr/>
          </p:nvSpPr>
          <p:spPr>
            <a:xfrm>
              <a:off x="2812680" y="4977000"/>
              <a:ext cx="96120" cy="115920"/>
            </a:xfrm>
            <a:custGeom>
              <a:avLst/>
              <a:gdLst/>
              <a:ahLst/>
              <a:rect l="l" t="t" r="r" b="b"/>
              <a:pathLst>
                <a:path w="298" h="386">
                  <a:moveTo>
                    <a:pt x="193" y="37"/>
                  </a:moveTo>
                  <a:cubicBezTo>
                    <a:pt x="101" y="0"/>
                    <a:pt x="40" y="89"/>
                    <a:pt x="25" y="138"/>
                  </a:cubicBezTo>
                  <a:cubicBezTo>
                    <a:pt x="0" y="212"/>
                    <a:pt x="30" y="295"/>
                    <a:pt x="40" y="314"/>
                  </a:cubicBezTo>
                  <a:cubicBezTo>
                    <a:pt x="45" y="326"/>
                    <a:pt x="114" y="385"/>
                    <a:pt x="264" y="329"/>
                  </a:cubicBezTo>
                  <a:cubicBezTo>
                    <a:pt x="260" y="329"/>
                    <a:pt x="297" y="246"/>
                    <a:pt x="282" y="169"/>
                  </a:cubicBezTo>
                  <a:cubicBezTo>
                    <a:pt x="253" y="125"/>
                    <a:pt x="273" y="68"/>
                    <a:pt x="193" y="37"/>
                  </a:cubicBezTo>
                  <a:close/>
                </a:path>
              </a:pathLst>
            </a:custGeom>
            <a:solidFill>
              <a:srgbClr val="74b531"/>
            </a:solidFill>
            <a:ln w="0">
              <a:noFill/>
            </a:ln>
          </p:spPr>
          <p:style>
            <a:lnRef idx="0"/>
            <a:fillRef idx="0"/>
            <a:effectRef idx="0"/>
            <a:fontRef idx="minor"/>
          </p:style>
        </p:sp>
        <p:sp>
          <p:nvSpPr>
            <p:cNvPr id="20" name=""/>
            <p:cNvSpPr/>
            <p:nvPr/>
          </p:nvSpPr>
          <p:spPr>
            <a:xfrm>
              <a:off x="2805840" y="4971600"/>
              <a:ext cx="102240" cy="123480"/>
            </a:xfrm>
            <a:custGeom>
              <a:avLst/>
              <a:gdLst/>
              <a:ahLst/>
              <a:rect l="l" t="t" r="r" b="b"/>
              <a:pathLst>
                <a:path w="290" h="355">
                  <a:moveTo>
                    <a:pt x="243" y="71"/>
                  </a:moveTo>
                  <a:cubicBezTo>
                    <a:pt x="231" y="59"/>
                    <a:pt x="218" y="49"/>
                    <a:pt x="206" y="43"/>
                  </a:cubicBezTo>
                  <a:cubicBezTo>
                    <a:pt x="200" y="40"/>
                    <a:pt x="191" y="37"/>
                    <a:pt x="184" y="37"/>
                  </a:cubicBezTo>
                  <a:cubicBezTo>
                    <a:pt x="178" y="34"/>
                    <a:pt x="169" y="34"/>
                    <a:pt x="163" y="34"/>
                  </a:cubicBezTo>
                  <a:cubicBezTo>
                    <a:pt x="135" y="34"/>
                    <a:pt x="104" y="46"/>
                    <a:pt x="86" y="68"/>
                  </a:cubicBezTo>
                  <a:cubicBezTo>
                    <a:pt x="64" y="89"/>
                    <a:pt x="46" y="120"/>
                    <a:pt x="40" y="148"/>
                  </a:cubicBezTo>
                  <a:cubicBezTo>
                    <a:pt x="34" y="179"/>
                    <a:pt x="34" y="212"/>
                    <a:pt x="40" y="246"/>
                  </a:cubicBezTo>
                  <a:cubicBezTo>
                    <a:pt x="43" y="262"/>
                    <a:pt x="49" y="280"/>
                    <a:pt x="55" y="292"/>
                  </a:cubicBezTo>
                  <a:cubicBezTo>
                    <a:pt x="56" y="294"/>
                    <a:pt x="57" y="297"/>
                    <a:pt x="58" y="299"/>
                  </a:cubicBezTo>
                  <a:cubicBezTo>
                    <a:pt x="61" y="302"/>
                    <a:pt x="64" y="302"/>
                    <a:pt x="64" y="305"/>
                  </a:cubicBezTo>
                  <a:cubicBezTo>
                    <a:pt x="71" y="308"/>
                    <a:pt x="77" y="314"/>
                    <a:pt x="83" y="317"/>
                  </a:cubicBezTo>
                  <a:cubicBezTo>
                    <a:pt x="111" y="329"/>
                    <a:pt x="141" y="336"/>
                    <a:pt x="175" y="332"/>
                  </a:cubicBezTo>
                  <a:cubicBezTo>
                    <a:pt x="206" y="332"/>
                    <a:pt x="240" y="326"/>
                    <a:pt x="271" y="317"/>
                  </a:cubicBezTo>
                  <a:cubicBezTo>
                    <a:pt x="240" y="332"/>
                    <a:pt x="209" y="342"/>
                    <a:pt x="175" y="348"/>
                  </a:cubicBezTo>
                  <a:cubicBezTo>
                    <a:pt x="141" y="354"/>
                    <a:pt x="107" y="351"/>
                    <a:pt x="74" y="339"/>
                  </a:cubicBezTo>
                  <a:cubicBezTo>
                    <a:pt x="64" y="336"/>
                    <a:pt x="58" y="332"/>
                    <a:pt x="49" y="326"/>
                  </a:cubicBezTo>
                  <a:cubicBezTo>
                    <a:pt x="46" y="323"/>
                    <a:pt x="40" y="320"/>
                    <a:pt x="37" y="317"/>
                  </a:cubicBezTo>
                  <a:cubicBezTo>
                    <a:pt x="36" y="316"/>
                    <a:pt x="35" y="315"/>
                    <a:pt x="34" y="314"/>
                  </a:cubicBezTo>
                  <a:cubicBezTo>
                    <a:pt x="33" y="313"/>
                    <a:pt x="32" y="312"/>
                    <a:pt x="31" y="311"/>
                  </a:cubicBezTo>
                  <a:cubicBezTo>
                    <a:pt x="31" y="310"/>
                    <a:pt x="31" y="309"/>
                    <a:pt x="31" y="308"/>
                  </a:cubicBezTo>
                  <a:cubicBezTo>
                    <a:pt x="30" y="307"/>
                    <a:pt x="29" y="306"/>
                    <a:pt x="27" y="305"/>
                  </a:cubicBezTo>
                  <a:cubicBezTo>
                    <a:pt x="21" y="286"/>
                    <a:pt x="15" y="271"/>
                    <a:pt x="9" y="252"/>
                  </a:cubicBezTo>
                  <a:cubicBezTo>
                    <a:pt x="0" y="216"/>
                    <a:pt x="0" y="179"/>
                    <a:pt x="6" y="139"/>
                  </a:cubicBezTo>
                  <a:cubicBezTo>
                    <a:pt x="15" y="102"/>
                    <a:pt x="37" y="68"/>
                    <a:pt x="61" y="43"/>
                  </a:cubicBezTo>
                  <a:cubicBezTo>
                    <a:pt x="89" y="19"/>
                    <a:pt x="123" y="0"/>
                    <a:pt x="160" y="6"/>
                  </a:cubicBezTo>
                  <a:cubicBezTo>
                    <a:pt x="169" y="6"/>
                    <a:pt x="178" y="9"/>
                    <a:pt x="187" y="12"/>
                  </a:cubicBezTo>
                  <a:cubicBezTo>
                    <a:pt x="197" y="16"/>
                    <a:pt x="203" y="19"/>
                    <a:pt x="212" y="25"/>
                  </a:cubicBezTo>
                  <a:cubicBezTo>
                    <a:pt x="227" y="34"/>
                    <a:pt x="240" y="46"/>
                    <a:pt x="252" y="62"/>
                  </a:cubicBezTo>
                  <a:cubicBezTo>
                    <a:pt x="274" y="86"/>
                    <a:pt x="286" y="123"/>
                    <a:pt x="289" y="160"/>
                  </a:cubicBezTo>
                  <a:cubicBezTo>
                    <a:pt x="280" y="126"/>
                    <a:pt x="267" y="92"/>
                    <a:pt x="243" y="71"/>
                  </a:cubicBezTo>
                  <a:close/>
                </a:path>
              </a:pathLst>
            </a:custGeom>
            <a:solidFill>
              <a:srgbClr val="74b531"/>
            </a:solidFill>
            <a:ln w="0">
              <a:noFill/>
            </a:ln>
          </p:spPr>
          <p:style>
            <a:lnRef idx="0"/>
            <a:fillRef idx="0"/>
            <a:effectRef idx="0"/>
            <a:fontRef idx="minor"/>
          </p:style>
        </p:sp>
        <p:sp>
          <p:nvSpPr>
            <p:cNvPr id="21" name=""/>
            <p:cNvSpPr/>
            <p:nvPr/>
          </p:nvSpPr>
          <p:spPr>
            <a:xfrm>
              <a:off x="2837160" y="5004720"/>
              <a:ext cx="56520" cy="69480"/>
            </a:xfrm>
            <a:custGeom>
              <a:avLst/>
              <a:gdLst/>
              <a:ahLst/>
              <a:rect l="l" t="t" r="r" b="b"/>
              <a:pathLst>
                <a:path w="161" h="197">
                  <a:moveTo>
                    <a:pt x="160" y="98"/>
                  </a:moveTo>
                  <a:cubicBezTo>
                    <a:pt x="160" y="115"/>
                    <a:pt x="156" y="132"/>
                    <a:pt x="149" y="147"/>
                  </a:cubicBezTo>
                  <a:cubicBezTo>
                    <a:pt x="142" y="162"/>
                    <a:pt x="132" y="174"/>
                    <a:pt x="120" y="183"/>
                  </a:cubicBezTo>
                  <a:cubicBezTo>
                    <a:pt x="108" y="191"/>
                    <a:pt x="94" y="196"/>
                    <a:pt x="80" y="196"/>
                  </a:cubicBezTo>
                  <a:cubicBezTo>
                    <a:pt x="66" y="196"/>
                    <a:pt x="52" y="191"/>
                    <a:pt x="40" y="183"/>
                  </a:cubicBezTo>
                  <a:cubicBezTo>
                    <a:pt x="28" y="174"/>
                    <a:pt x="18" y="162"/>
                    <a:pt x="11" y="147"/>
                  </a:cubicBezTo>
                  <a:cubicBezTo>
                    <a:pt x="4" y="132"/>
                    <a:pt x="0" y="115"/>
                    <a:pt x="0" y="98"/>
                  </a:cubicBezTo>
                  <a:cubicBezTo>
                    <a:pt x="0" y="81"/>
                    <a:pt x="4" y="64"/>
                    <a:pt x="11" y="49"/>
                  </a:cubicBezTo>
                  <a:cubicBezTo>
                    <a:pt x="18" y="34"/>
                    <a:pt x="28" y="21"/>
                    <a:pt x="40" y="13"/>
                  </a:cubicBezTo>
                  <a:cubicBezTo>
                    <a:pt x="52" y="4"/>
                    <a:pt x="66" y="0"/>
                    <a:pt x="80" y="0"/>
                  </a:cubicBezTo>
                  <a:cubicBezTo>
                    <a:pt x="94" y="0"/>
                    <a:pt x="108" y="4"/>
                    <a:pt x="120" y="13"/>
                  </a:cubicBezTo>
                  <a:cubicBezTo>
                    <a:pt x="132" y="21"/>
                    <a:pt x="142" y="34"/>
                    <a:pt x="149" y="49"/>
                  </a:cubicBezTo>
                  <a:cubicBezTo>
                    <a:pt x="156" y="64"/>
                    <a:pt x="160" y="81"/>
                    <a:pt x="160" y="98"/>
                  </a:cubicBezTo>
                  <a:close/>
                </a:path>
              </a:pathLst>
            </a:custGeom>
            <a:solidFill>
              <a:srgbClr val="74b531"/>
            </a:solidFill>
            <a:ln w="0">
              <a:noFill/>
            </a:ln>
          </p:spPr>
          <p:style>
            <a:lnRef idx="0"/>
            <a:fillRef idx="0"/>
            <a:effectRef idx="0"/>
            <a:fontRef idx="minor"/>
          </p:style>
        </p:sp>
        <p:sp>
          <p:nvSpPr>
            <p:cNvPr id="22" name=""/>
            <p:cNvSpPr/>
            <p:nvPr/>
          </p:nvSpPr>
          <p:spPr>
            <a:xfrm>
              <a:off x="2925720" y="5129280"/>
              <a:ext cx="57600" cy="47880"/>
            </a:xfrm>
            <a:custGeom>
              <a:avLst/>
              <a:gdLst/>
              <a:ahLst/>
              <a:rect l="l" t="t" r="r" b="b"/>
              <a:pathLst>
                <a:path w="164" h="137">
                  <a:moveTo>
                    <a:pt x="0" y="0"/>
                  </a:moveTo>
                  <a:cubicBezTo>
                    <a:pt x="54" y="0"/>
                    <a:pt x="109" y="0"/>
                    <a:pt x="163" y="0"/>
                  </a:cubicBezTo>
                  <a:cubicBezTo>
                    <a:pt x="163" y="45"/>
                    <a:pt x="163" y="91"/>
                    <a:pt x="163" y="136"/>
                  </a:cubicBezTo>
                  <a:cubicBezTo>
                    <a:pt x="109" y="136"/>
                    <a:pt x="54" y="136"/>
                    <a:pt x="0" y="136"/>
                  </a:cubicBezTo>
                  <a:cubicBezTo>
                    <a:pt x="0" y="91"/>
                    <a:pt x="0" y="45"/>
                    <a:pt x="0" y="0"/>
                  </a:cubicBezTo>
                  <a:close/>
                </a:path>
              </a:pathLst>
            </a:custGeom>
            <a:solidFill>
              <a:srgbClr val="74b531"/>
            </a:solidFill>
            <a:ln w="0">
              <a:noFill/>
            </a:ln>
          </p:spPr>
          <p:style>
            <a:lnRef idx="0"/>
            <a:fillRef idx="0"/>
            <a:effectRef idx="0"/>
            <a:fontRef idx="minor"/>
          </p:style>
        </p:sp>
        <p:sp>
          <p:nvSpPr>
            <p:cNvPr id="23" name=""/>
            <p:cNvSpPr/>
            <p:nvPr/>
          </p:nvSpPr>
          <p:spPr>
            <a:xfrm>
              <a:off x="2843640" y="5088240"/>
              <a:ext cx="220680" cy="78120"/>
            </a:xfrm>
            <a:custGeom>
              <a:avLst/>
              <a:gdLst/>
              <a:ahLst/>
              <a:rect l="l" t="t" r="r" b="b"/>
              <a:pathLst>
                <a:path w="617" h="223">
                  <a:moveTo>
                    <a:pt x="465" y="188"/>
                  </a:moveTo>
                  <a:cubicBezTo>
                    <a:pt x="434" y="185"/>
                    <a:pt x="404" y="178"/>
                    <a:pt x="379" y="163"/>
                  </a:cubicBezTo>
                  <a:cubicBezTo>
                    <a:pt x="354" y="147"/>
                    <a:pt x="336" y="127"/>
                    <a:pt x="333" y="105"/>
                  </a:cubicBezTo>
                  <a:cubicBezTo>
                    <a:pt x="326" y="70"/>
                    <a:pt x="318" y="35"/>
                    <a:pt x="311" y="0"/>
                  </a:cubicBezTo>
                  <a:cubicBezTo>
                    <a:pt x="304" y="35"/>
                    <a:pt x="297" y="70"/>
                    <a:pt x="290" y="105"/>
                  </a:cubicBezTo>
                  <a:cubicBezTo>
                    <a:pt x="284" y="130"/>
                    <a:pt x="268" y="147"/>
                    <a:pt x="244" y="163"/>
                  </a:cubicBezTo>
                  <a:cubicBezTo>
                    <a:pt x="219" y="178"/>
                    <a:pt x="188" y="188"/>
                    <a:pt x="157" y="188"/>
                  </a:cubicBezTo>
                  <a:cubicBezTo>
                    <a:pt x="124" y="188"/>
                    <a:pt x="93" y="185"/>
                    <a:pt x="65" y="170"/>
                  </a:cubicBezTo>
                  <a:cubicBezTo>
                    <a:pt x="37" y="157"/>
                    <a:pt x="13" y="136"/>
                    <a:pt x="0" y="108"/>
                  </a:cubicBezTo>
                  <a:cubicBezTo>
                    <a:pt x="4" y="139"/>
                    <a:pt x="22" y="167"/>
                    <a:pt x="50" y="185"/>
                  </a:cubicBezTo>
                  <a:cubicBezTo>
                    <a:pt x="77" y="203"/>
                    <a:pt x="117" y="216"/>
                    <a:pt x="154" y="219"/>
                  </a:cubicBezTo>
                  <a:cubicBezTo>
                    <a:pt x="194" y="222"/>
                    <a:pt x="231" y="213"/>
                    <a:pt x="265" y="194"/>
                  </a:cubicBezTo>
                  <a:cubicBezTo>
                    <a:pt x="284" y="185"/>
                    <a:pt x="296" y="173"/>
                    <a:pt x="308" y="157"/>
                  </a:cubicBezTo>
                  <a:cubicBezTo>
                    <a:pt x="320" y="173"/>
                    <a:pt x="336" y="185"/>
                    <a:pt x="351" y="194"/>
                  </a:cubicBezTo>
                  <a:cubicBezTo>
                    <a:pt x="385" y="213"/>
                    <a:pt x="425" y="222"/>
                    <a:pt x="462" y="219"/>
                  </a:cubicBezTo>
                  <a:cubicBezTo>
                    <a:pt x="499" y="219"/>
                    <a:pt x="539" y="207"/>
                    <a:pt x="567" y="185"/>
                  </a:cubicBezTo>
                  <a:cubicBezTo>
                    <a:pt x="594" y="167"/>
                    <a:pt x="616" y="136"/>
                    <a:pt x="616" y="108"/>
                  </a:cubicBezTo>
                  <a:cubicBezTo>
                    <a:pt x="610" y="133"/>
                    <a:pt x="585" y="154"/>
                    <a:pt x="557" y="170"/>
                  </a:cubicBezTo>
                  <a:cubicBezTo>
                    <a:pt x="530" y="182"/>
                    <a:pt x="496" y="188"/>
                    <a:pt x="465" y="188"/>
                  </a:cubicBezTo>
                  <a:close/>
                </a:path>
              </a:pathLst>
            </a:custGeom>
            <a:solidFill>
              <a:srgbClr val="74b531"/>
            </a:solidFill>
            <a:ln w="0">
              <a:noFill/>
            </a:ln>
          </p:spPr>
          <p:style>
            <a:lnRef idx="0"/>
            <a:fillRef idx="0"/>
            <a:effectRef idx="0"/>
            <a:fontRef idx="minor"/>
          </p:style>
        </p:sp>
        <p:sp>
          <p:nvSpPr>
            <p:cNvPr id="24" name=""/>
            <p:cNvSpPr/>
            <p:nvPr/>
          </p:nvSpPr>
          <p:spPr>
            <a:xfrm>
              <a:off x="2912040" y="5073840"/>
              <a:ext cx="83520" cy="38880"/>
            </a:xfrm>
            <a:custGeom>
              <a:avLst/>
              <a:gdLst/>
              <a:ahLst/>
              <a:rect l="l" t="t" r="r" b="b"/>
              <a:pathLst>
                <a:path w="253" h="112">
                  <a:moveTo>
                    <a:pt x="126" y="0"/>
                  </a:moveTo>
                  <a:cubicBezTo>
                    <a:pt x="105" y="0"/>
                    <a:pt x="40" y="0"/>
                    <a:pt x="15" y="19"/>
                  </a:cubicBezTo>
                  <a:cubicBezTo>
                    <a:pt x="0" y="31"/>
                    <a:pt x="12" y="62"/>
                    <a:pt x="52" y="90"/>
                  </a:cubicBezTo>
                  <a:cubicBezTo>
                    <a:pt x="80" y="108"/>
                    <a:pt x="105" y="111"/>
                    <a:pt x="123" y="111"/>
                  </a:cubicBezTo>
                  <a:cubicBezTo>
                    <a:pt x="145" y="111"/>
                    <a:pt x="169" y="105"/>
                    <a:pt x="194" y="90"/>
                  </a:cubicBezTo>
                  <a:cubicBezTo>
                    <a:pt x="243" y="62"/>
                    <a:pt x="252" y="31"/>
                    <a:pt x="237" y="19"/>
                  </a:cubicBezTo>
                  <a:cubicBezTo>
                    <a:pt x="215" y="0"/>
                    <a:pt x="148" y="0"/>
                    <a:pt x="126" y="0"/>
                  </a:cubicBezTo>
                  <a:close/>
                </a:path>
              </a:pathLst>
            </a:custGeom>
            <a:solidFill>
              <a:srgbClr val="74b531"/>
            </a:solidFill>
            <a:ln w="0">
              <a:noFill/>
            </a:ln>
          </p:spPr>
          <p:style>
            <a:lnRef idx="0"/>
            <a:fillRef idx="0"/>
            <a:effectRef idx="0"/>
            <a:fontRef idx="minor"/>
          </p:style>
        </p:sp>
      </p:grpSp>
      <p:grpSp>
        <p:nvGrpSpPr>
          <p:cNvPr id="25" name=""/>
          <p:cNvGrpSpPr/>
          <p:nvPr/>
        </p:nvGrpSpPr>
        <p:grpSpPr>
          <a:xfrm>
            <a:off x="1313280" y="4818960"/>
            <a:ext cx="252000" cy="331200"/>
            <a:chOff x="1313280" y="4818960"/>
            <a:chExt cx="252000" cy="331200"/>
          </a:xfrm>
        </p:grpSpPr>
        <p:sp>
          <p:nvSpPr>
            <p:cNvPr id="26" name=""/>
            <p:cNvSpPr/>
            <p:nvPr/>
          </p:nvSpPr>
          <p:spPr>
            <a:xfrm>
              <a:off x="1313280" y="5046480"/>
              <a:ext cx="43200" cy="47520"/>
            </a:xfrm>
            <a:custGeom>
              <a:avLst/>
              <a:gdLst/>
              <a:ahLst/>
              <a:rect l="l" t="t" r="r" b="b"/>
              <a:pathLst>
                <a:path w="124" h="136">
                  <a:moveTo>
                    <a:pt x="0" y="67"/>
                  </a:moveTo>
                  <a:cubicBezTo>
                    <a:pt x="0" y="79"/>
                    <a:pt x="3" y="90"/>
                    <a:pt x="8" y="101"/>
                  </a:cubicBezTo>
                  <a:cubicBezTo>
                    <a:pt x="13" y="111"/>
                    <a:pt x="20" y="120"/>
                    <a:pt x="30" y="126"/>
                  </a:cubicBezTo>
                  <a:cubicBezTo>
                    <a:pt x="39" y="132"/>
                    <a:pt x="50" y="135"/>
                    <a:pt x="61" y="135"/>
                  </a:cubicBezTo>
                  <a:cubicBezTo>
                    <a:pt x="72" y="135"/>
                    <a:pt x="83" y="132"/>
                    <a:pt x="92" y="126"/>
                  </a:cubicBezTo>
                  <a:cubicBezTo>
                    <a:pt x="101" y="120"/>
                    <a:pt x="109" y="111"/>
                    <a:pt x="115" y="101"/>
                  </a:cubicBezTo>
                  <a:cubicBezTo>
                    <a:pt x="120" y="90"/>
                    <a:pt x="123" y="79"/>
                    <a:pt x="123" y="67"/>
                  </a:cubicBezTo>
                  <a:cubicBezTo>
                    <a:pt x="123" y="56"/>
                    <a:pt x="120" y="44"/>
                    <a:pt x="115" y="34"/>
                  </a:cubicBezTo>
                  <a:cubicBezTo>
                    <a:pt x="109" y="23"/>
                    <a:pt x="101" y="15"/>
                    <a:pt x="92" y="9"/>
                  </a:cubicBezTo>
                  <a:cubicBezTo>
                    <a:pt x="83" y="3"/>
                    <a:pt x="72" y="0"/>
                    <a:pt x="61" y="0"/>
                  </a:cubicBezTo>
                  <a:cubicBezTo>
                    <a:pt x="50" y="0"/>
                    <a:pt x="39" y="3"/>
                    <a:pt x="30" y="9"/>
                  </a:cubicBezTo>
                  <a:cubicBezTo>
                    <a:pt x="20" y="15"/>
                    <a:pt x="13" y="23"/>
                    <a:pt x="8" y="34"/>
                  </a:cubicBezTo>
                  <a:cubicBezTo>
                    <a:pt x="3" y="44"/>
                    <a:pt x="0" y="56"/>
                    <a:pt x="0" y="67"/>
                  </a:cubicBezTo>
                  <a:close/>
                </a:path>
              </a:pathLst>
            </a:custGeom>
            <a:solidFill>
              <a:srgbClr val="74b531"/>
            </a:solidFill>
            <a:ln w="0">
              <a:noFill/>
            </a:ln>
          </p:spPr>
          <p:style>
            <a:lnRef idx="0"/>
            <a:fillRef idx="0"/>
            <a:effectRef idx="0"/>
            <a:fontRef idx="minor"/>
          </p:style>
        </p:sp>
        <p:sp>
          <p:nvSpPr>
            <p:cNvPr id="27" name=""/>
            <p:cNvSpPr/>
            <p:nvPr/>
          </p:nvSpPr>
          <p:spPr>
            <a:xfrm>
              <a:off x="1329120" y="5040720"/>
              <a:ext cx="75600" cy="95760"/>
            </a:xfrm>
            <a:custGeom>
              <a:avLst/>
              <a:gdLst/>
              <a:ahLst/>
              <a:rect l="l" t="t" r="r" b="b"/>
              <a:pathLst>
                <a:path w="267" h="286">
                  <a:moveTo>
                    <a:pt x="47" y="227"/>
                  </a:moveTo>
                  <a:cubicBezTo>
                    <a:pt x="0" y="53"/>
                    <a:pt x="98" y="76"/>
                    <a:pt x="123" y="0"/>
                  </a:cubicBezTo>
                  <a:cubicBezTo>
                    <a:pt x="160" y="18"/>
                    <a:pt x="196" y="36"/>
                    <a:pt x="232" y="54"/>
                  </a:cubicBezTo>
                  <a:cubicBezTo>
                    <a:pt x="232" y="53"/>
                    <a:pt x="266" y="220"/>
                    <a:pt x="233" y="257"/>
                  </a:cubicBezTo>
                  <a:cubicBezTo>
                    <a:pt x="209" y="285"/>
                    <a:pt x="56" y="262"/>
                    <a:pt x="47" y="227"/>
                  </a:cubicBezTo>
                  <a:close/>
                </a:path>
              </a:pathLst>
            </a:custGeom>
            <a:solidFill>
              <a:srgbClr val="74b531"/>
            </a:solidFill>
            <a:ln w="0">
              <a:noFill/>
            </a:ln>
          </p:spPr>
          <p:style>
            <a:lnRef idx="0"/>
            <a:fillRef idx="0"/>
            <a:effectRef idx="0"/>
            <a:fontRef idx="minor"/>
          </p:style>
        </p:sp>
        <p:sp>
          <p:nvSpPr>
            <p:cNvPr id="28" name=""/>
            <p:cNvSpPr/>
            <p:nvPr/>
          </p:nvSpPr>
          <p:spPr>
            <a:xfrm>
              <a:off x="1355400" y="5095080"/>
              <a:ext cx="44280" cy="22320"/>
            </a:xfrm>
            <a:custGeom>
              <a:avLst/>
              <a:gdLst/>
              <a:ahLst/>
              <a:rect l="l" t="t" r="r" b="b"/>
              <a:pathLst>
                <a:path w="127" h="68">
                  <a:moveTo>
                    <a:pt x="109" y="33"/>
                  </a:moveTo>
                  <a:cubicBezTo>
                    <a:pt x="100" y="24"/>
                    <a:pt x="89" y="15"/>
                    <a:pt x="77" y="11"/>
                  </a:cubicBezTo>
                  <a:cubicBezTo>
                    <a:pt x="52" y="0"/>
                    <a:pt x="24" y="0"/>
                    <a:pt x="0" y="9"/>
                  </a:cubicBezTo>
                  <a:cubicBezTo>
                    <a:pt x="26" y="9"/>
                    <a:pt x="49" y="11"/>
                    <a:pt x="72" y="21"/>
                  </a:cubicBezTo>
                  <a:cubicBezTo>
                    <a:pt x="83" y="25"/>
                    <a:pt x="93" y="31"/>
                    <a:pt x="103" y="39"/>
                  </a:cubicBezTo>
                  <a:cubicBezTo>
                    <a:pt x="110" y="47"/>
                    <a:pt x="120" y="56"/>
                    <a:pt x="126" y="67"/>
                  </a:cubicBezTo>
                  <a:cubicBezTo>
                    <a:pt x="124" y="54"/>
                    <a:pt x="118" y="42"/>
                    <a:pt x="109" y="33"/>
                  </a:cubicBezTo>
                  <a:close/>
                </a:path>
              </a:pathLst>
            </a:custGeom>
            <a:solidFill>
              <a:srgbClr val="74b531"/>
            </a:solidFill>
            <a:ln w="0">
              <a:noFill/>
            </a:ln>
          </p:spPr>
          <p:style>
            <a:lnRef idx="0"/>
            <a:fillRef idx="0"/>
            <a:effectRef idx="0"/>
            <a:fontRef idx="minor"/>
          </p:style>
        </p:sp>
        <p:sp>
          <p:nvSpPr>
            <p:cNvPr id="29" name=""/>
            <p:cNvSpPr/>
            <p:nvPr/>
          </p:nvSpPr>
          <p:spPr>
            <a:xfrm>
              <a:off x="1391400" y="5033160"/>
              <a:ext cx="64080" cy="117000"/>
            </a:xfrm>
            <a:custGeom>
              <a:avLst/>
              <a:gdLst/>
              <a:ahLst/>
              <a:rect l="l" t="t" r="r" b="b"/>
              <a:pathLst>
                <a:path w="202" h="336">
                  <a:moveTo>
                    <a:pt x="37" y="308"/>
                  </a:moveTo>
                  <a:cubicBezTo>
                    <a:pt x="0" y="269"/>
                    <a:pt x="1" y="98"/>
                    <a:pt x="0" y="14"/>
                  </a:cubicBezTo>
                  <a:cubicBezTo>
                    <a:pt x="52" y="9"/>
                    <a:pt x="105" y="5"/>
                    <a:pt x="157" y="0"/>
                  </a:cubicBezTo>
                  <a:cubicBezTo>
                    <a:pt x="158" y="0"/>
                    <a:pt x="201" y="271"/>
                    <a:pt x="170" y="308"/>
                  </a:cubicBezTo>
                  <a:cubicBezTo>
                    <a:pt x="147" y="335"/>
                    <a:pt x="63" y="334"/>
                    <a:pt x="37" y="308"/>
                  </a:cubicBezTo>
                  <a:close/>
                </a:path>
              </a:pathLst>
            </a:custGeom>
            <a:solidFill>
              <a:srgbClr val="74b531"/>
            </a:solidFill>
            <a:ln w="0">
              <a:noFill/>
            </a:ln>
          </p:spPr>
          <p:style>
            <a:lnRef idx="0"/>
            <a:fillRef idx="0"/>
            <a:effectRef idx="0"/>
            <a:fontRef idx="minor"/>
          </p:style>
        </p:sp>
        <p:sp>
          <p:nvSpPr>
            <p:cNvPr id="30" name=""/>
            <p:cNvSpPr/>
            <p:nvPr/>
          </p:nvSpPr>
          <p:spPr>
            <a:xfrm>
              <a:off x="1448280" y="5033160"/>
              <a:ext cx="64440" cy="117000"/>
            </a:xfrm>
            <a:custGeom>
              <a:avLst/>
              <a:gdLst/>
              <a:ahLst/>
              <a:rect l="l" t="t" r="r" b="b"/>
              <a:pathLst>
                <a:path w="202" h="336">
                  <a:moveTo>
                    <a:pt x="164" y="308"/>
                  </a:moveTo>
                  <a:cubicBezTo>
                    <a:pt x="201" y="269"/>
                    <a:pt x="200" y="98"/>
                    <a:pt x="201" y="14"/>
                  </a:cubicBezTo>
                  <a:cubicBezTo>
                    <a:pt x="149" y="9"/>
                    <a:pt x="97" y="5"/>
                    <a:pt x="44" y="0"/>
                  </a:cubicBezTo>
                  <a:cubicBezTo>
                    <a:pt x="40" y="103"/>
                    <a:pt x="0" y="271"/>
                    <a:pt x="30" y="308"/>
                  </a:cubicBezTo>
                  <a:cubicBezTo>
                    <a:pt x="53" y="335"/>
                    <a:pt x="138" y="334"/>
                    <a:pt x="164" y="308"/>
                  </a:cubicBezTo>
                  <a:close/>
                </a:path>
              </a:pathLst>
            </a:custGeom>
            <a:solidFill>
              <a:srgbClr val="74b531"/>
            </a:solidFill>
            <a:ln w="0">
              <a:noFill/>
            </a:ln>
          </p:spPr>
          <p:style>
            <a:lnRef idx="0"/>
            <a:fillRef idx="0"/>
            <a:effectRef idx="0"/>
            <a:fontRef idx="minor"/>
          </p:style>
        </p:sp>
        <p:sp>
          <p:nvSpPr>
            <p:cNvPr id="31" name=""/>
            <p:cNvSpPr/>
            <p:nvPr/>
          </p:nvSpPr>
          <p:spPr>
            <a:xfrm>
              <a:off x="1450080" y="5096160"/>
              <a:ext cx="3600" cy="46800"/>
            </a:xfrm>
            <a:custGeom>
              <a:avLst/>
              <a:gdLst/>
              <a:ahLst/>
              <a:rect l="l" t="t" r="r" b="b"/>
              <a:pathLst>
                <a:path w="14" h="134">
                  <a:moveTo>
                    <a:pt x="13" y="66"/>
                  </a:moveTo>
                  <a:cubicBezTo>
                    <a:pt x="13" y="44"/>
                    <a:pt x="11" y="22"/>
                    <a:pt x="6" y="0"/>
                  </a:cubicBezTo>
                  <a:cubicBezTo>
                    <a:pt x="2" y="22"/>
                    <a:pt x="0" y="45"/>
                    <a:pt x="0" y="66"/>
                  </a:cubicBezTo>
                  <a:cubicBezTo>
                    <a:pt x="2" y="89"/>
                    <a:pt x="2" y="111"/>
                    <a:pt x="6" y="133"/>
                  </a:cubicBezTo>
                  <a:cubicBezTo>
                    <a:pt x="11" y="111"/>
                    <a:pt x="13" y="87"/>
                    <a:pt x="13" y="66"/>
                  </a:cubicBezTo>
                  <a:close/>
                </a:path>
              </a:pathLst>
            </a:custGeom>
            <a:solidFill>
              <a:srgbClr val="74b531"/>
            </a:solidFill>
            <a:ln w="0">
              <a:noFill/>
            </a:ln>
          </p:spPr>
          <p:style>
            <a:lnRef idx="0"/>
            <a:fillRef idx="0"/>
            <a:effectRef idx="0"/>
            <a:fontRef idx="minor"/>
          </p:style>
        </p:sp>
        <p:sp>
          <p:nvSpPr>
            <p:cNvPr id="32" name=""/>
            <p:cNvSpPr/>
            <p:nvPr/>
          </p:nvSpPr>
          <p:spPr>
            <a:xfrm>
              <a:off x="1402920" y="5028840"/>
              <a:ext cx="98640" cy="95040"/>
            </a:xfrm>
            <a:custGeom>
              <a:avLst/>
              <a:gdLst/>
              <a:ahLst/>
              <a:rect l="l" t="t" r="r" b="b"/>
              <a:pathLst>
                <a:path w="278" h="268">
                  <a:moveTo>
                    <a:pt x="138" y="267"/>
                  </a:moveTo>
                  <a:cubicBezTo>
                    <a:pt x="184" y="220"/>
                    <a:pt x="277" y="195"/>
                    <a:pt x="277" y="126"/>
                  </a:cubicBezTo>
                  <a:cubicBezTo>
                    <a:pt x="277" y="56"/>
                    <a:pt x="215" y="0"/>
                    <a:pt x="138" y="0"/>
                  </a:cubicBezTo>
                  <a:cubicBezTo>
                    <a:pt x="61" y="0"/>
                    <a:pt x="0" y="56"/>
                    <a:pt x="0" y="126"/>
                  </a:cubicBezTo>
                  <a:cubicBezTo>
                    <a:pt x="0" y="195"/>
                    <a:pt x="92" y="220"/>
                    <a:pt x="138" y="267"/>
                  </a:cubicBezTo>
                  <a:close/>
                </a:path>
              </a:pathLst>
            </a:custGeom>
            <a:solidFill>
              <a:srgbClr val="74b531"/>
            </a:solidFill>
            <a:ln w="0">
              <a:noFill/>
            </a:ln>
          </p:spPr>
          <p:style>
            <a:lnRef idx="0"/>
            <a:fillRef idx="0"/>
            <a:effectRef idx="0"/>
            <a:fontRef idx="minor"/>
          </p:style>
        </p:sp>
        <p:sp>
          <p:nvSpPr>
            <p:cNvPr id="33" name=""/>
            <p:cNvSpPr/>
            <p:nvPr/>
          </p:nvSpPr>
          <p:spPr>
            <a:xfrm>
              <a:off x="1338480" y="4818960"/>
              <a:ext cx="74160" cy="144720"/>
            </a:xfrm>
            <a:custGeom>
              <a:avLst/>
              <a:gdLst/>
              <a:ahLst/>
              <a:rect l="l" t="t" r="r" b="b"/>
              <a:pathLst>
                <a:path w="234" h="410">
                  <a:moveTo>
                    <a:pt x="214" y="181"/>
                  </a:moveTo>
                  <a:cubicBezTo>
                    <a:pt x="222" y="343"/>
                    <a:pt x="227" y="319"/>
                    <a:pt x="233" y="388"/>
                  </a:cubicBezTo>
                  <a:cubicBezTo>
                    <a:pt x="204" y="395"/>
                    <a:pt x="176" y="402"/>
                    <a:pt x="147" y="409"/>
                  </a:cubicBezTo>
                  <a:cubicBezTo>
                    <a:pt x="112" y="347"/>
                    <a:pt x="151" y="394"/>
                    <a:pt x="40" y="224"/>
                  </a:cubicBezTo>
                  <a:cubicBezTo>
                    <a:pt x="0" y="161"/>
                    <a:pt x="43" y="14"/>
                    <a:pt x="68" y="4"/>
                  </a:cubicBezTo>
                  <a:cubicBezTo>
                    <a:pt x="83" y="0"/>
                    <a:pt x="211" y="98"/>
                    <a:pt x="214" y="181"/>
                  </a:cubicBezTo>
                  <a:close/>
                </a:path>
              </a:pathLst>
            </a:custGeom>
            <a:solidFill>
              <a:srgbClr val="74b531"/>
            </a:solidFill>
            <a:ln w="0">
              <a:noFill/>
            </a:ln>
          </p:spPr>
          <p:style>
            <a:lnRef idx="0"/>
            <a:fillRef idx="0"/>
            <a:effectRef idx="0"/>
            <a:fontRef idx="minor"/>
          </p:style>
        </p:sp>
        <p:sp>
          <p:nvSpPr>
            <p:cNvPr id="34" name=""/>
            <p:cNvSpPr/>
            <p:nvPr/>
          </p:nvSpPr>
          <p:spPr>
            <a:xfrm>
              <a:off x="1353240" y="4848480"/>
              <a:ext cx="53280" cy="114120"/>
            </a:xfrm>
            <a:custGeom>
              <a:avLst/>
              <a:gdLst/>
              <a:ahLst/>
              <a:rect l="l" t="t" r="r" b="b"/>
              <a:pathLst>
                <a:path w="163" h="326">
                  <a:moveTo>
                    <a:pt x="123" y="110"/>
                  </a:moveTo>
                  <a:cubicBezTo>
                    <a:pt x="153" y="267"/>
                    <a:pt x="149" y="244"/>
                    <a:pt x="162" y="311"/>
                  </a:cubicBezTo>
                  <a:cubicBezTo>
                    <a:pt x="143" y="316"/>
                    <a:pt x="124" y="320"/>
                    <a:pt x="105" y="325"/>
                  </a:cubicBezTo>
                  <a:cubicBezTo>
                    <a:pt x="78" y="261"/>
                    <a:pt x="105" y="314"/>
                    <a:pt x="22" y="134"/>
                  </a:cubicBezTo>
                  <a:cubicBezTo>
                    <a:pt x="0" y="88"/>
                    <a:pt x="13" y="13"/>
                    <a:pt x="36" y="5"/>
                  </a:cubicBezTo>
                  <a:cubicBezTo>
                    <a:pt x="51" y="0"/>
                    <a:pt x="111" y="45"/>
                    <a:pt x="123" y="110"/>
                  </a:cubicBezTo>
                  <a:close/>
                </a:path>
              </a:pathLst>
            </a:custGeom>
            <a:solidFill>
              <a:srgbClr val="74b531"/>
            </a:solidFill>
            <a:ln w="0">
              <a:noFill/>
            </a:ln>
          </p:spPr>
          <p:style>
            <a:lnRef idx="0"/>
            <a:fillRef idx="0"/>
            <a:effectRef idx="0"/>
            <a:fontRef idx="minor"/>
          </p:style>
        </p:sp>
        <p:sp>
          <p:nvSpPr>
            <p:cNvPr id="35" name=""/>
            <p:cNvSpPr/>
            <p:nvPr/>
          </p:nvSpPr>
          <p:spPr>
            <a:xfrm>
              <a:off x="1491120" y="4818960"/>
              <a:ext cx="74160" cy="144720"/>
            </a:xfrm>
            <a:custGeom>
              <a:avLst/>
              <a:gdLst/>
              <a:ahLst/>
              <a:rect l="l" t="t" r="r" b="b"/>
              <a:pathLst>
                <a:path w="235" h="410">
                  <a:moveTo>
                    <a:pt x="19" y="181"/>
                  </a:moveTo>
                  <a:cubicBezTo>
                    <a:pt x="11" y="343"/>
                    <a:pt x="6" y="319"/>
                    <a:pt x="0" y="388"/>
                  </a:cubicBezTo>
                  <a:cubicBezTo>
                    <a:pt x="29" y="395"/>
                    <a:pt x="57" y="402"/>
                    <a:pt x="86" y="409"/>
                  </a:cubicBezTo>
                  <a:cubicBezTo>
                    <a:pt x="121" y="347"/>
                    <a:pt x="82" y="394"/>
                    <a:pt x="192" y="224"/>
                  </a:cubicBezTo>
                  <a:cubicBezTo>
                    <a:pt x="234" y="161"/>
                    <a:pt x="189" y="14"/>
                    <a:pt x="165" y="4"/>
                  </a:cubicBezTo>
                  <a:cubicBezTo>
                    <a:pt x="149" y="0"/>
                    <a:pt x="22" y="98"/>
                    <a:pt x="19" y="181"/>
                  </a:cubicBezTo>
                  <a:close/>
                </a:path>
              </a:pathLst>
            </a:custGeom>
            <a:solidFill>
              <a:srgbClr val="74b531"/>
            </a:solidFill>
            <a:ln w="0">
              <a:noFill/>
            </a:ln>
          </p:spPr>
          <p:style>
            <a:lnRef idx="0"/>
            <a:fillRef idx="0"/>
            <a:effectRef idx="0"/>
            <a:fontRef idx="minor"/>
          </p:style>
        </p:sp>
        <p:sp>
          <p:nvSpPr>
            <p:cNvPr id="36" name=""/>
            <p:cNvSpPr/>
            <p:nvPr/>
          </p:nvSpPr>
          <p:spPr>
            <a:xfrm>
              <a:off x="1497240" y="4848480"/>
              <a:ext cx="53640" cy="114840"/>
            </a:xfrm>
            <a:custGeom>
              <a:avLst/>
              <a:gdLst/>
              <a:ahLst/>
              <a:rect l="l" t="t" r="r" b="b"/>
              <a:pathLst>
                <a:path w="163" h="328">
                  <a:moveTo>
                    <a:pt x="38" y="110"/>
                  </a:moveTo>
                  <a:cubicBezTo>
                    <a:pt x="9" y="267"/>
                    <a:pt x="13" y="244"/>
                    <a:pt x="0" y="311"/>
                  </a:cubicBezTo>
                  <a:cubicBezTo>
                    <a:pt x="18" y="316"/>
                    <a:pt x="37" y="322"/>
                    <a:pt x="55" y="327"/>
                  </a:cubicBezTo>
                  <a:cubicBezTo>
                    <a:pt x="83" y="263"/>
                    <a:pt x="55" y="316"/>
                    <a:pt x="140" y="136"/>
                  </a:cubicBezTo>
                  <a:cubicBezTo>
                    <a:pt x="162" y="88"/>
                    <a:pt x="151" y="13"/>
                    <a:pt x="126" y="5"/>
                  </a:cubicBezTo>
                  <a:cubicBezTo>
                    <a:pt x="111" y="0"/>
                    <a:pt x="51" y="45"/>
                    <a:pt x="38" y="110"/>
                  </a:cubicBezTo>
                  <a:close/>
                </a:path>
              </a:pathLst>
            </a:custGeom>
            <a:solidFill>
              <a:srgbClr val="74b531"/>
            </a:solidFill>
            <a:ln w="0">
              <a:noFill/>
            </a:ln>
          </p:spPr>
          <p:style>
            <a:lnRef idx="0"/>
            <a:fillRef idx="0"/>
            <a:effectRef idx="0"/>
            <a:fontRef idx="minor"/>
          </p:style>
        </p:sp>
        <p:sp>
          <p:nvSpPr>
            <p:cNvPr id="37" name=""/>
            <p:cNvSpPr/>
            <p:nvPr/>
          </p:nvSpPr>
          <p:spPr>
            <a:xfrm>
              <a:off x="1351080" y="4907880"/>
              <a:ext cx="201600" cy="176400"/>
            </a:xfrm>
            <a:custGeom>
              <a:avLst/>
              <a:gdLst/>
              <a:ahLst/>
              <a:rect l="l" t="t" r="r" b="b"/>
              <a:pathLst>
                <a:path w="686" h="494">
                  <a:moveTo>
                    <a:pt x="342" y="0"/>
                  </a:moveTo>
                  <a:cubicBezTo>
                    <a:pt x="188" y="0"/>
                    <a:pt x="117" y="66"/>
                    <a:pt x="117" y="158"/>
                  </a:cubicBezTo>
                  <a:cubicBezTo>
                    <a:pt x="117" y="235"/>
                    <a:pt x="0" y="349"/>
                    <a:pt x="105" y="424"/>
                  </a:cubicBezTo>
                  <a:cubicBezTo>
                    <a:pt x="156" y="461"/>
                    <a:pt x="241" y="493"/>
                    <a:pt x="342" y="493"/>
                  </a:cubicBezTo>
                  <a:cubicBezTo>
                    <a:pt x="444" y="493"/>
                    <a:pt x="530" y="461"/>
                    <a:pt x="581" y="424"/>
                  </a:cubicBezTo>
                  <a:cubicBezTo>
                    <a:pt x="685" y="347"/>
                    <a:pt x="569" y="235"/>
                    <a:pt x="569" y="158"/>
                  </a:cubicBezTo>
                  <a:cubicBezTo>
                    <a:pt x="569" y="66"/>
                    <a:pt x="499" y="0"/>
                    <a:pt x="342" y="0"/>
                  </a:cubicBezTo>
                  <a:close/>
                </a:path>
              </a:pathLst>
            </a:custGeom>
            <a:solidFill>
              <a:srgbClr val="74b531"/>
            </a:solidFill>
            <a:ln w="0">
              <a:noFill/>
            </a:ln>
          </p:spPr>
          <p:style>
            <a:lnRef idx="0"/>
            <a:fillRef idx="0"/>
            <a:effectRef idx="0"/>
            <a:fontRef idx="minor"/>
          </p:style>
        </p:sp>
        <p:sp>
          <p:nvSpPr>
            <p:cNvPr id="38" name=""/>
            <p:cNvSpPr/>
            <p:nvPr/>
          </p:nvSpPr>
          <p:spPr>
            <a:xfrm>
              <a:off x="1364400" y="4932000"/>
              <a:ext cx="176040" cy="146160"/>
            </a:xfrm>
            <a:custGeom>
              <a:avLst/>
              <a:gdLst/>
              <a:ahLst/>
              <a:rect l="l" t="t" r="r" b="b"/>
              <a:pathLst>
                <a:path w="538" h="414">
                  <a:moveTo>
                    <a:pt x="246" y="17"/>
                  </a:moveTo>
                  <a:cubicBezTo>
                    <a:pt x="260" y="0"/>
                    <a:pt x="273" y="0"/>
                    <a:pt x="286" y="17"/>
                  </a:cubicBezTo>
                  <a:cubicBezTo>
                    <a:pt x="319" y="59"/>
                    <a:pt x="369" y="148"/>
                    <a:pt x="373" y="222"/>
                  </a:cubicBezTo>
                  <a:cubicBezTo>
                    <a:pt x="431" y="214"/>
                    <a:pt x="497" y="217"/>
                    <a:pt x="511" y="248"/>
                  </a:cubicBezTo>
                  <a:cubicBezTo>
                    <a:pt x="537" y="309"/>
                    <a:pt x="414" y="413"/>
                    <a:pt x="268" y="413"/>
                  </a:cubicBezTo>
                  <a:cubicBezTo>
                    <a:pt x="120" y="413"/>
                    <a:pt x="0" y="309"/>
                    <a:pt x="26" y="248"/>
                  </a:cubicBezTo>
                  <a:cubicBezTo>
                    <a:pt x="37" y="217"/>
                    <a:pt x="103" y="214"/>
                    <a:pt x="160" y="222"/>
                  </a:cubicBezTo>
                  <a:cubicBezTo>
                    <a:pt x="163" y="148"/>
                    <a:pt x="214" y="59"/>
                    <a:pt x="246" y="17"/>
                  </a:cubicBezTo>
                  <a:close/>
                </a:path>
              </a:pathLst>
            </a:custGeom>
            <a:solidFill>
              <a:srgbClr val="74b531"/>
            </a:solidFill>
            <a:ln w="0">
              <a:noFill/>
            </a:ln>
          </p:spPr>
          <p:style>
            <a:lnRef idx="0"/>
            <a:fillRef idx="0"/>
            <a:effectRef idx="0"/>
            <a:fontRef idx="minor"/>
          </p:style>
        </p:sp>
        <p:sp>
          <p:nvSpPr>
            <p:cNvPr id="39" name=""/>
            <p:cNvSpPr/>
            <p:nvPr/>
          </p:nvSpPr>
          <p:spPr>
            <a:xfrm>
              <a:off x="1410840" y="5037120"/>
              <a:ext cx="82800" cy="29160"/>
            </a:xfrm>
            <a:custGeom>
              <a:avLst/>
              <a:gdLst/>
              <a:ahLst/>
              <a:rect l="l" t="t" r="r" b="b"/>
              <a:pathLst>
                <a:path w="247" h="85">
                  <a:moveTo>
                    <a:pt x="54" y="30"/>
                  </a:moveTo>
                  <a:cubicBezTo>
                    <a:pt x="71" y="31"/>
                    <a:pt x="90" y="27"/>
                    <a:pt x="103" y="18"/>
                  </a:cubicBezTo>
                  <a:cubicBezTo>
                    <a:pt x="111" y="13"/>
                    <a:pt x="117" y="7"/>
                    <a:pt x="123" y="0"/>
                  </a:cubicBezTo>
                  <a:cubicBezTo>
                    <a:pt x="128" y="7"/>
                    <a:pt x="136" y="13"/>
                    <a:pt x="143" y="18"/>
                  </a:cubicBezTo>
                  <a:cubicBezTo>
                    <a:pt x="159" y="27"/>
                    <a:pt x="176" y="32"/>
                    <a:pt x="193" y="30"/>
                  </a:cubicBezTo>
                  <a:cubicBezTo>
                    <a:pt x="210" y="30"/>
                    <a:pt x="226" y="24"/>
                    <a:pt x="239" y="13"/>
                  </a:cubicBezTo>
                  <a:cubicBezTo>
                    <a:pt x="246" y="7"/>
                    <a:pt x="206" y="84"/>
                    <a:pt x="123" y="84"/>
                  </a:cubicBezTo>
                  <a:cubicBezTo>
                    <a:pt x="40" y="84"/>
                    <a:pt x="0" y="7"/>
                    <a:pt x="8" y="13"/>
                  </a:cubicBezTo>
                  <a:cubicBezTo>
                    <a:pt x="20" y="23"/>
                    <a:pt x="37" y="28"/>
                    <a:pt x="54" y="30"/>
                  </a:cubicBezTo>
                  <a:close/>
                </a:path>
              </a:pathLst>
            </a:custGeom>
            <a:solidFill>
              <a:srgbClr val="74b531"/>
            </a:solidFill>
            <a:ln w="0">
              <a:noFill/>
            </a:ln>
          </p:spPr>
          <p:style>
            <a:lnRef idx="0"/>
            <a:fillRef idx="0"/>
            <a:effectRef idx="0"/>
            <a:fontRef idx="minor"/>
          </p:style>
        </p:sp>
        <p:sp>
          <p:nvSpPr>
            <p:cNvPr id="40" name=""/>
            <p:cNvSpPr/>
            <p:nvPr/>
          </p:nvSpPr>
          <p:spPr>
            <a:xfrm>
              <a:off x="1381320" y="4953600"/>
              <a:ext cx="47880" cy="57240"/>
            </a:xfrm>
            <a:custGeom>
              <a:avLst/>
              <a:gdLst/>
              <a:ahLst/>
              <a:rect l="l" t="t" r="r" b="b"/>
              <a:pathLst>
                <a:path w="152" h="193">
                  <a:moveTo>
                    <a:pt x="97" y="19"/>
                  </a:moveTo>
                  <a:cubicBezTo>
                    <a:pt x="51" y="0"/>
                    <a:pt x="20" y="45"/>
                    <a:pt x="13" y="70"/>
                  </a:cubicBezTo>
                  <a:cubicBezTo>
                    <a:pt x="0" y="106"/>
                    <a:pt x="16" y="147"/>
                    <a:pt x="20" y="156"/>
                  </a:cubicBezTo>
                  <a:cubicBezTo>
                    <a:pt x="23" y="163"/>
                    <a:pt x="57" y="192"/>
                    <a:pt x="133" y="164"/>
                  </a:cubicBezTo>
                  <a:cubicBezTo>
                    <a:pt x="131" y="164"/>
                    <a:pt x="151" y="123"/>
                    <a:pt x="142" y="84"/>
                  </a:cubicBezTo>
                  <a:cubicBezTo>
                    <a:pt x="127" y="63"/>
                    <a:pt x="137" y="34"/>
                    <a:pt x="97" y="19"/>
                  </a:cubicBezTo>
                  <a:close/>
                </a:path>
              </a:pathLst>
            </a:custGeom>
            <a:solidFill>
              <a:srgbClr val="74b531"/>
            </a:solidFill>
            <a:ln w="0">
              <a:noFill/>
            </a:ln>
          </p:spPr>
          <p:style>
            <a:lnRef idx="0"/>
            <a:fillRef idx="0"/>
            <a:effectRef idx="0"/>
            <a:fontRef idx="minor"/>
          </p:style>
        </p:sp>
        <p:sp>
          <p:nvSpPr>
            <p:cNvPr id="41" name=""/>
            <p:cNvSpPr/>
            <p:nvPr/>
          </p:nvSpPr>
          <p:spPr>
            <a:xfrm>
              <a:off x="1378080" y="4950720"/>
              <a:ext cx="50400" cy="61560"/>
            </a:xfrm>
            <a:custGeom>
              <a:avLst/>
              <a:gdLst/>
              <a:ahLst/>
              <a:rect l="l" t="t" r="r" b="b"/>
              <a:pathLst>
                <a:path w="146" h="178">
                  <a:moveTo>
                    <a:pt x="128" y="30"/>
                  </a:moveTo>
                  <a:cubicBezTo>
                    <a:pt x="122" y="23"/>
                    <a:pt x="116" y="16"/>
                    <a:pt x="108" y="12"/>
                  </a:cubicBezTo>
                  <a:cubicBezTo>
                    <a:pt x="105" y="9"/>
                    <a:pt x="100" y="7"/>
                    <a:pt x="96" y="6"/>
                  </a:cubicBezTo>
                  <a:cubicBezTo>
                    <a:pt x="91" y="4"/>
                    <a:pt x="86" y="3"/>
                    <a:pt x="82" y="3"/>
                  </a:cubicBezTo>
                  <a:cubicBezTo>
                    <a:pt x="63" y="0"/>
                    <a:pt x="45" y="9"/>
                    <a:pt x="32" y="21"/>
                  </a:cubicBezTo>
                  <a:cubicBezTo>
                    <a:pt x="20" y="33"/>
                    <a:pt x="9" y="50"/>
                    <a:pt x="5" y="69"/>
                  </a:cubicBezTo>
                  <a:cubicBezTo>
                    <a:pt x="0" y="87"/>
                    <a:pt x="2" y="106"/>
                    <a:pt x="6" y="125"/>
                  </a:cubicBezTo>
                  <a:cubicBezTo>
                    <a:pt x="8" y="134"/>
                    <a:pt x="11" y="143"/>
                    <a:pt x="16" y="151"/>
                  </a:cubicBezTo>
                  <a:cubicBezTo>
                    <a:pt x="16" y="152"/>
                    <a:pt x="16" y="153"/>
                    <a:pt x="17" y="154"/>
                  </a:cubicBezTo>
                  <a:cubicBezTo>
                    <a:pt x="17" y="156"/>
                    <a:pt x="17" y="158"/>
                    <a:pt x="17" y="159"/>
                  </a:cubicBezTo>
                  <a:cubicBezTo>
                    <a:pt x="17" y="160"/>
                    <a:pt x="18" y="160"/>
                    <a:pt x="19" y="160"/>
                  </a:cubicBezTo>
                  <a:cubicBezTo>
                    <a:pt x="20" y="162"/>
                    <a:pt x="22" y="163"/>
                    <a:pt x="25" y="165"/>
                  </a:cubicBezTo>
                  <a:cubicBezTo>
                    <a:pt x="29" y="168"/>
                    <a:pt x="32" y="169"/>
                    <a:pt x="37" y="171"/>
                  </a:cubicBezTo>
                  <a:cubicBezTo>
                    <a:pt x="54" y="177"/>
                    <a:pt x="71" y="177"/>
                    <a:pt x="88" y="175"/>
                  </a:cubicBezTo>
                  <a:cubicBezTo>
                    <a:pt x="105" y="172"/>
                    <a:pt x="120" y="168"/>
                    <a:pt x="136" y="160"/>
                  </a:cubicBezTo>
                  <a:cubicBezTo>
                    <a:pt x="120" y="163"/>
                    <a:pt x="103" y="168"/>
                    <a:pt x="88" y="168"/>
                  </a:cubicBezTo>
                  <a:cubicBezTo>
                    <a:pt x="72" y="168"/>
                    <a:pt x="56" y="166"/>
                    <a:pt x="42" y="160"/>
                  </a:cubicBezTo>
                  <a:cubicBezTo>
                    <a:pt x="39" y="159"/>
                    <a:pt x="36" y="157"/>
                    <a:pt x="32" y="154"/>
                  </a:cubicBezTo>
                  <a:cubicBezTo>
                    <a:pt x="31" y="152"/>
                    <a:pt x="29" y="152"/>
                    <a:pt x="29" y="151"/>
                  </a:cubicBezTo>
                  <a:cubicBezTo>
                    <a:pt x="28" y="150"/>
                    <a:pt x="28" y="149"/>
                    <a:pt x="28" y="148"/>
                  </a:cubicBezTo>
                  <a:cubicBezTo>
                    <a:pt x="25" y="140"/>
                    <a:pt x="23" y="132"/>
                    <a:pt x="20" y="125"/>
                  </a:cubicBezTo>
                  <a:cubicBezTo>
                    <a:pt x="17" y="108"/>
                    <a:pt x="16" y="91"/>
                    <a:pt x="20" y="76"/>
                  </a:cubicBezTo>
                  <a:cubicBezTo>
                    <a:pt x="23" y="61"/>
                    <a:pt x="32" y="47"/>
                    <a:pt x="43" y="36"/>
                  </a:cubicBezTo>
                  <a:cubicBezTo>
                    <a:pt x="54" y="26"/>
                    <a:pt x="68" y="18"/>
                    <a:pt x="82" y="20"/>
                  </a:cubicBezTo>
                  <a:cubicBezTo>
                    <a:pt x="85" y="20"/>
                    <a:pt x="88" y="19"/>
                    <a:pt x="92" y="21"/>
                  </a:cubicBezTo>
                  <a:cubicBezTo>
                    <a:pt x="95" y="22"/>
                    <a:pt x="100" y="23"/>
                    <a:pt x="103" y="24"/>
                  </a:cubicBezTo>
                  <a:cubicBezTo>
                    <a:pt x="111" y="27"/>
                    <a:pt x="117" y="32"/>
                    <a:pt x="122" y="38"/>
                  </a:cubicBezTo>
                  <a:cubicBezTo>
                    <a:pt x="132" y="47"/>
                    <a:pt x="140" y="63"/>
                    <a:pt x="145" y="81"/>
                  </a:cubicBezTo>
                  <a:cubicBezTo>
                    <a:pt x="145" y="63"/>
                    <a:pt x="139" y="46"/>
                    <a:pt x="128" y="30"/>
                  </a:cubicBezTo>
                  <a:close/>
                </a:path>
              </a:pathLst>
            </a:custGeom>
            <a:solidFill>
              <a:srgbClr val="74b531"/>
            </a:solidFill>
            <a:ln w="0">
              <a:noFill/>
            </a:ln>
          </p:spPr>
          <p:style>
            <a:lnRef idx="0"/>
            <a:fillRef idx="0"/>
            <a:effectRef idx="0"/>
            <a:fontRef idx="minor"/>
          </p:style>
        </p:sp>
        <p:sp>
          <p:nvSpPr>
            <p:cNvPr id="42" name=""/>
            <p:cNvSpPr/>
            <p:nvPr/>
          </p:nvSpPr>
          <p:spPr>
            <a:xfrm>
              <a:off x="1393920" y="4967640"/>
              <a:ext cx="27720" cy="34200"/>
            </a:xfrm>
            <a:custGeom>
              <a:avLst/>
              <a:gdLst/>
              <a:ahLst/>
              <a:rect l="l" t="t" r="r" b="b"/>
              <a:pathLst>
                <a:path w="81" h="99">
                  <a:moveTo>
                    <a:pt x="0" y="49"/>
                  </a:moveTo>
                  <a:cubicBezTo>
                    <a:pt x="0" y="58"/>
                    <a:pt x="2" y="66"/>
                    <a:pt x="6" y="74"/>
                  </a:cubicBezTo>
                  <a:cubicBezTo>
                    <a:pt x="9" y="81"/>
                    <a:pt x="14" y="87"/>
                    <a:pt x="20" y="92"/>
                  </a:cubicBezTo>
                  <a:cubicBezTo>
                    <a:pt x="26" y="96"/>
                    <a:pt x="33" y="98"/>
                    <a:pt x="40" y="98"/>
                  </a:cubicBezTo>
                  <a:cubicBezTo>
                    <a:pt x="47" y="98"/>
                    <a:pt x="54" y="96"/>
                    <a:pt x="60" y="92"/>
                  </a:cubicBezTo>
                  <a:cubicBezTo>
                    <a:pt x="66" y="87"/>
                    <a:pt x="71" y="81"/>
                    <a:pt x="75" y="74"/>
                  </a:cubicBezTo>
                  <a:cubicBezTo>
                    <a:pt x="78" y="66"/>
                    <a:pt x="80" y="58"/>
                    <a:pt x="80" y="49"/>
                  </a:cubicBezTo>
                  <a:cubicBezTo>
                    <a:pt x="80" y="40"/>
                    <a:pt x="78" y="32"/>
                    <a:pt x="75" y="24"/>
                  </a:cubicBezTo>
                  <a:cubicBezTo>
                    <a:pt x="71" y="17"/>
                    <a:pt x="66" y="10"/>
                    <a:pt x="60" y="6"/>
                  </a:cubicBezTo>
                  <a:cubicBezTo>
                    <a:pt x="54" y="1"/>
                    <a:pt x="47" y="0"/>
                    <a:pt x="40" y="0"/>
                  </a:cubicBezTo>
                  <a:cubicBezTo>
                    <a:pt x="33" y="0"/>
                    <a:pt x="26" y="1"/>
                    <a:pt x="20" y="6"/>
                  </a:cubicBezTo>
                  <a:cubicBezTo>
                    <a:pt x="14" y="10"/>
                    <a:pt x="9" y="17"/>
                    <a:pt x="6" y="24"/>
                  </a:cubicBezTo>
                  <a:cubicBezTo>
                    <a:pt x="2" y="32"/>
                    <a:pt x="0" y="40"/>
                    <a:pt x="0" y="49"/>
                  </a:cubicBezTo>
                  <a:close/>
                </a:path>
              </a:pathLst>
            </a:custGeom>
            <a:solidFill>
              <a:srgbClr val="74b531"/>
            </a:solidFill>
            <a:ln w="0">
              <a:noFill/>
            </a:ln>
          </p:spPr>
          <p:style>
            <a:lnRef idx="0"/>
            <a:fillRef idx="0"/>
            <a:effectRef idx="0"/>
            <a:fontRef idx="minor"/>
          </p:style>
        </p:sp>
        <p:sp>
          <p:nvSpPr>
            <p:cNvPr id="43" name=""/>
            <p:cNvSpPr/>
            <p:nvPr/>
          </p:nvSpPr>
          <p:spPr>
            <a:xfrm>
              <a:off x="1474920" y="4953600"/>
              <a:ext cx="47880" cy="57240"/>
            </a:xfrm>
            <a:custGeom>
              <a:avLst/>
              <a:gdLst/>
              <a:ahLst/>
              <a:rect l="l" t="t" r="r" b="b"/>
              <a:pathLst>
                <a:path w="151" h="193">
                  <a:moveTo>
                    <a:pt x="53" y="19"/>
                  </a:moveTo>
                  <a:cubicBezTo>
                    <a:pt x="99" y="0"/>
                    <a:pt x="130" y="45"/>
                    <a:pt x="137" y="70"/>
                  </a:cubicBezTo>
                  <a:cubicBezTo>
                    <a:pt x="150" y="106"/>
                    <a:pt x="134" y="148"/>
                    <a:pt x="130" y="156"/>
                  </a:cubicBezTo>
                  <a:cubicBezTo>
                    <a:pt x="126" y="164"/>
                    <a:pt x="93" y="192"/>
                    <a:pt x="17" y="164"/>
                  </a:cubicBezTo>
                  <a:cubicBezTo>
                    <a:pt x="19" y="164"/>
                    <a:pt x="0" y="123"/>
                    <a:pt x="8" y="84"/>
                  </a:cubicBezTo>
                  <a:cubicBezTo>
                    <a:pt x="23" y="63"/>
                    <a:pt x="13" y="34"/>
                    <a:pt x="53" y="19"/>
                  </a:cubicBezTo>
                  <a:close/>
                </a:path>
              </a:pathLst>
            </a:custGeom>
            <a:solidFill>
              <a:srgbClr val="74b531"/>
            </a:solidFill>
            <a:ln w="0">
              <a:noFill/>
            </a:ln>
          </p:spPr>
          <p:style>
            <a:lnRef idx="0"/>
            <a:fillRef idx="0"/>
            <a:effectRef idx="0"/>
            <a:fontRef idx="minor"/>
          </p:style>
        </p:sp>
        <p:sp>
          <p:nvSpPr>
            <p:cNvPr id="44" name=""/>
            <p:cNvSpPr/>
            <p:nvPr/>
          </p:nvSpPr>
          <p:spPr>
            <a:xfrm>
              <a:off x="1475640" y="4951080"/>
              <a:ext cx="50760" cy="60840"/>
            </a:xfrm>
            <a:custGeom>
              <a:avLst/>
              <a:gdLst/>
              <a:ahLst/>
              <a:rect l="l" t="t" r="r" b="b"/>
              <a:pathLst>
                <a:path w="146" h="177">
                  <a:moveTo>
                    <a:pt x="23" y="35"/>
                  </a:moveTo>
                  <a:cubicBezTo>
                    <a:pt x="29" y="29"/>
                    <a:pt x="35" y="25"/>
                    <a:pt x="42" y="22"/>
                  </a:cubicBezTo>
                  <a:cubicBezTo>
                    <a:pt x="45" y="20"/>
                    <a:pt x="49" y="19"/>
                    <a:pt x="52" y="19"/>
                  </a:cubicBezTo>
                  <a:cubicBezTo>
                    <a:pt x="55" y="17"/>
                    <a:pt x="60" y="17"/>
                    <a:pt x="63" y="17"/>
                  </a:cubicBezTo>
                  <a:cubicBezTo>
                    <a:pt x="77" y="17"/>
                    <a:pt x="92" y="23"/>
                    <a:pt x="102" y="34"/>
                  </a:cubicBezTo>
                  <a:cubicBezTo>
                    <a:pt x="112" y="45"/>
                    <a:pt x="122" y="60"/>
                    <a:pt x="125" y="74"/>
                  </a:cubicBezTo>
                  <a:cubicBezTo>
                    <a:pt x="128" y="88"/>
                    <a:pt x="128" y="105"/>
                    <a:pt x="125" y="122"/>
                  </a:cubicBezTo>
                  <a:cubicBezTo>
                    <a:pt x="123" y="130"/>
                    <a:pt x="120" y="139"/>
                    <a:pt x="117" y="145"/>
                  </a:cubicBezTo>
                  <a:cubicBezTo>
                    <a:pt x="116" y="146"/>
                    <a:pt x="116" y="147"/>
                    <a:pt x="115" y="148"/>
                  </a:cubicBezTo>
                  <a:cubicBezTo>
                    <a:pt x="114" y="150"/>
                    <a:pt x="112" y="150"/>
                    <a:pt x="112" y="151"/>
                  </a:cubicBezTo>
                  <a:cubicBezTo>
                    <a:pt x="109" y="153"/>
                    <a:pt x="106" y="156"/>
                    <a:pt x="103" y="158"/>
                  </a:cubicBezTo>
                  <a:cubicBezTo>
                    <a:pt x="89" y="164"/>
                    <a:pt x="74" y="167"/>
                    <a:pt x="57" y="165"/>
                  </a:cubicBezTo>
                  <a:cubicBezTo>
                    <a:pt x="42" y="165"/>
                    <a:pt x="25" y="162"/>
                    <a:pt x="9" y="158"/>
                  </a:cubicBezTo>
                  <a:cubicBezTo>
                    <a:pt x="25" y="165"/>
                    <a:pt x="40" y="170"/>
                    <a:pt x="57" y="173"/>
                  </a:cubicBezTo>
                  <a:cubicBezTo>
                    <a:pt x="74" y="176"/>
                    <a:pt x="91" y="174"/>
                    <a:pt x="108" y="168"/>
                  </a:cubicBezTo>
                  <a:cubicBezTo>
                    <a:pt x="112" y="167"/>
                    <a:pt x="115" y="165"/>
                    <a:pt x="120" y="162"/>
                  </a:cubicBezTo>
                  <a:cubicBezTo>
                    <a:pt x="122" y="161"/>
                    <a:pt x="125" y="159"/>
                    <a:pt x="126" y="158"/>
                  </a:cubicBezTo>
                  <a:cubicBezTo>
                    <a:pt x="127" y="158"/>
                    <a:pt x="127" y="157"/>
                    <a:pt x="128" y="156"/>
                  </a:cubicBezTo>
                  <a:cubicBezTo>
                    <a:pt x="128" y="156"/>
                    <a:pt x="129" y="155"/>
                    <a:pt x="129" y="154"/>
                  </a:cubicBezTo>
                  <a:lnTo>
                    <a:pt x="129" y="153"/>
                  </a:lnTo>
                  <a:cubicBezTo>
                    <a:pt x="130" y="153"/>
                    <a:pt x="130" y="152"/>
                    <a:pt x="131" y="151"/>
                  </a:cubicBezTo>
                  <a:cubicBezTo>
                    <a:pt x="134" y="142"/>
                    <a:pt x="137" y="134"/>
                    <a:pt x="140" y="125"/>
                  </a:cubicBezTo>
                  <a:cubicBezTo>
                    <a:pt x="145" y="107"/>
                    <a:pt x="145" y="88"/>
                    <a:pt x="142" y="69"/>
                  </a:cubicBezTo>
                  <a:cubicBezTo>
                    <a:pt x="137" y="51"/>
                    <a:pt x="126" y="34"/>
                    <a:pt x="114" y="22"/>
                  </a:cubicBezTo>
                  <a:cubicBezTo>
                    <a:pt x="100" y="9"/>
                    <a:pt x="83" y="0"/>
                    <a:pt x="65" y="3"/>
                  </a:cubicBezTo>
                  <a:cubicBezTo>
                    <a:pt x="60" y="3"/>
                    <a:pt x="55" y="5"/>
                    <a:pt x="51" y="6"/>
                  </a:cubicBezTo>
                  <a:cubicBezTo>
                    <a:pt x="46" y="8"/>
                    <a:pt x="43" y="9"/>
                    <a:pt x="38" y="12"/>
                  </a:cubicBezTo>
                  <a:cubicBezTo>
                    <a:pt x="31" y="17"/>
                    <a:pt x="25" y="23"/>
                    <a:pt x="18" y="31"/>
                  </a:cubicBezTo>
                  <a:cubicBezTo>
                    <a:pt x="8" y="43"/>
                    <a:pt x="2" y="62"/>
                    <a:pt x="0" y="80"/>
                  </a:cubicBezTo>
                  <a:cubicBezTo>
                    <a:pt x="5" y="63"/>
                    <a:pt x="11" y="46"/>
                    <a:pt x="23" y="35"/>
                  </a:cubicBezTo>
                  <a:close/>
                </a:path>
              </a:pathLst>
            </a:custGeom>
            <a:solidFill>
              <a:srgbClr val="74b531"/>
            </a:solidFill>
            <a:ln w="0">
              <a:noFill/>
            </a:ln>
          </p:spPr>
          <p:style>
            <a:lnRef idx="0"/>
            <a:fillRef idx="0"/>
            <a:effectRef idx="0"/>
            <a:fontRef idx="minor"/>
          </p:style>
        </p:sp>
        <p:sp>
          <p:nvSpPr>
            <p:cNvPr id="45" name=""/>
            <p:cNvSpPr/>
            <p:nvPr/>
          </p:nvSpPr>
          <p:spPr>
            <a:xfrm>
              <a:off x="1482840" y="4967640"/>
              <a:ext cx="27720" cy="34200"/>
            </a:xfrm>
            <a:custGeom>
              <a:avLst/>
              <a:gdLst/>
              <a:ahLst/>
              <a:rect l="l" t="t" r="r" b="b"/>
              <a:pathLst>
                <a:path w="81" h="99">
                  <a:moveTo>
                    <a:pt x="0" y="49"/>
                  </a:moveTo>
                  <a:cubicBezTo>
                    <a:pt x="0" y="58"/>
                    <a:pt x="1" y="66"/>
                    <a:pt x="5" y="74"/>
                  </a:cubicBezTo>
                  <a:cubicBezTo>
                    <a:pt x="9" y="81"/>
                    <a:pt x="14" y="87"/>
                    <a:pt x="20" y="92"/>
                  </a:cubicBezTo>
                  <a:cubicBezTo>
                    <a:pt x="26" y="96"/>
                    <a:pt x="33" y="98"/>
                    <a:pt x="40" y="98"/>
                  </a:cubicBezTo>
                  <a:cubicBezTo>
                    <a:pt x="47" y="98"/>
                    <a:pt x="54" y="96"/>
                    <a:pt x="60" y="92"/>
                  </a:cubicBezTo>
                  <a:cubicBezTo>
                    <a:pt x="66" y="87"/>
                    <a:pt x="71" y="81"/>
                    <a:pt x="75" y="74"/>
                  </a:cubicBezTo>
                  <a:cubicBezTo>
                    <a:pt x="78" y="66"/>
                    <a:pt x="80" y="58"/>
                    <a:pt x="80" y="49"/>
                  </a:cubicBezTo>
                  <a:cubicBezTo>
                    <a:pt x="80" y="40"/>
                    <a:pt x="78" y="32"/>
                    <a:pt x="75" y="24"/>
                  </a:cubicBezTo>
                  <a:cubicBezTo>
                    <a:pt x="71" y="17"/>
                    <a:pt x="66" y="10"/>
                    <a:pt x="60" y="6"/>
                  </a:cubicBezTo>
                  <a:cubicBezTo>
                    <a:pt x="54" y="1"/>
                    <a:pt x="47" y="0"/>
                    <a:pt x="40" y="0"/>
                  </a:cubicBezTo>
                  <a:cubicBezTo>
                    <a:pt x="33" y="0"/>
                    <a:pt x="26" y="1"/>
                    <a:pt x="20" y="6"/>
                  </a:cubicBezTo>
                  <a:cubicBezTo>
                    <a:pt x="14" y="10"/>
                    <a:pt x="9" y="17"/>
                    <a:pt x="5" y="24"/>
                  </a:cubicBezTo>
                  <a:cubicBezTo>
                    <a:pt x="2" y="32"/>
                    <a:pt x="0" y="40"/>
                    <a:pt x="0" y="49"/>
                  </a:cubicBezTo>
                  <a:close/>
                </a:path>
              </a:pathLst>
            </a:custGeom>
            <a:solidFill>
              <a:srgbClr val="74b531"/>
            </a:solidFill>
            <a:ln w="0">
              <a:noFill/>
            </a:ln>
          </p:spPr>
          <p:style>
            <a:lnRef idx="0"/>
            <a:fillRef idx="0"/>
            <a:effectRef idx="0"/>
            <a:fontRef idx="minor"/>
          </p:style>
        </p:sp>
        <p:sp>
          <p:nvSpPr>
            <p:cNvPr id="46" name=""/>
            <p:cNvSpPr/>
            <p:nvPr/>
          </p:nvSpPr>
          <p:spPr>
            <a:xfrm>
              <a:off x="1438200" y="5029920"/>
              <a:ext cx="28440" cy="23040"/>
            </a:xfrm>
            <a:custGeom>
              <a:avLst/>
              <a:gdLst/>
              <a:ahLst/>
              <a:rect l="l" t="t" r="r" b="b"/>
              <a:pathLst>
                <a:path w="83" h="68">
                  <a:moveTo>
                    <a:pt x="82" y="0"/>
                  </a:moveTo>
                  <a:cubicBezTo>
                    <a:pt x="55" y="0"/>
                    <a:pt x="27" y="0"/>
                    <a:pt x="0" y="0"/>
                  </a:cubicBezTo>
                  <a:cubicBezTo>
                    <a:pt x="0" y="22"/>
                    <a:pt x="0" y="45"/>
                    <a:pt x="0" y="67"/>
                  </a:cubicBezTo>
                  <a:cubicBezTo>
                    <a:pt x="27" y="67"/>
                    <a:pt x="55" y="67"/>
                    <a:pt x="82" y="67"/>
                  </a:cubicBezTo>
                  <a:cubicBezTo>
                    <a:pt x="82" y="45"/>
                    <a:pt x="82" y="22"/>
                    <a:pt x="82" y="0"/>
                  </a:cubicBezTo>
                  <a:close/>
                </a:path>
              </a:pathLst>
            </a:custGeom>
            <a:solidFill>
              <a:srgbClr val="74b531"/>
            </a:solidFill>
            <a:ln w="0">
              <a:noFill/>
            </a:ln>
          </p:spPr>
          <p:style>
            <a:lnRef idx="0"/>
            <a:fillRef idx="0"/>
            <a:effectRef idx="0"/>
            <a:fontRef idx="minor"/>
          </p:style>
        </p:sp>
        <p:sp>
          <p:nvSpPr>
            <p:cNvPr id="47" name=""/>
            <p:cNvSpPr/>
            <p:nvPr/>
          </p:nvSpPr>
          <p:spPr>
            <a:xfrm>
              <a:off x="1397880" y="5009400"/>
              <a:ext cx="109800" cy="38160"/>
            </a:xfrm>
            <a:custGeom>
              <a:avLst/>
              <a:gdLst/>
              <a:ahLst/>
              <a:rect l="l" t="t" r="r" b="b"/>
              <a:pathLst>
                <a:path w="309" h="111">
                  <a:moveTo>
                    <a:pt x="75" y="94"/>
                  </a:moveTo>
                  <a:cubicBezTo>
                    <a:pt x="91" y="92"/>
                    <a:pt x="106" y="88"/>
                    <a:pt x="119" y="81"/>
                  </a:cubicBezTo>
                  <a:cubicBezTo>
                    <a:pt x="131" y="73"/>
                    <a:pt x="140" y="63"/>
                    <a:pt x="142" y="52"/>
                  </a:cubicBezTo>
                  <a:cubicBezTo>
                    <a:pt x="145" y="35"/>
                    <a:pt x="149" y="17"/>
                    <a:pt x="152" y="0"/>
                  </a:cubicBezTo>
                  <a:cubicBezTo>
                    <a:pt x="156" y="17"/>
                    <a:pt x="159" y="35"/>
                    <a:pt x="163" y="52"/>
                  </a:cubicBezTo>
                  <a:cubicBezTo>
                    <a:pt x="166" y="64"/>
                    <a:pt x="173" y="73"/>
                    <a:pt x="186" y="81"/>
                  </a:cubicBezTo>
                  <a:cubicBezTo>
                    <a:pt x="198" y="88"/>
                    <a:pt x="214" y="94"/>
                    <a:pt x="229" y="94"/>
                  </a:cubicBezTo>
                  <a:cubicBezTo>
                    <a:pt x="246" y="94"/>
                    <a:pt x="262" y="92"/>
                    <a:pt x="275" y="84"/>
                  </a:cubicBezTo>
                  <a:cubicBezTo>
                    <a:pt x="289" y="78"/>
                    <a:pt x="302" y="67"/>
                    <a:pt x="308" y="54"/>
                  </a:cubicBezTo>
                  <a:cubicBezTo>
                    <a:pt x="306" y="69"/>
                    <a:pt x="297" y="83"/>
                    <a:pt x="283" y="92"/>
                  </a:cubicBezTo>
                  <a:cubicBezTo>
                    <a:pt x="269" y="101"/>
                    <a:pt x="249" y="107"/>
                    <a:pt x="231" y="109"/>
                  </a:cubicBezTo>
                  <a:cubicBezTo>
                    <a:pt x="211" y="110"/>
                    <a:pt x="192" y="106"/>
                    <a:pt x="175" y="97"/>
                  </a:cubicBezTo>
                  <a:cubicBezTo>
                    <a:pt x="166" y="92"/>
                    <a:pt x="160" y="86"/>
                    <a:pt x="154" y="78"/>
                  </a:cubicBezTo>
                  <a:cubicBezTo>
                    <a:pt x="148" y="86"/>
                    <a:pt x="140" y="92"/>
                    <a:pt x="132" y="97"/>
                  </a:cubicBezTo>
                  <a:cubicBezTo>
                    <a:pt x="115" y="106"/>
                    <a:pt x="95" y="110"/>
                    <a:pt x="77" y="109"/>
                  </a:cubicBezTo>
                  <a:cubicBezTo>
                    <a:pt x="59" y="109"/>
                    <a:pt x="39" y="103"/>
                    <a:pt x="25" y="92"/>
                  </a:cubicBezTo>
                  <a:cubicBezTo>
                    <a:pt x="11" y="83"/>
                    <a:pt x="0" y="67"/>
                    <a:pt x="0" y="54"/>
                  </a:cubicBezTo>
                  <a:cubicBezTo>
                    <a:pt x="3" y="66"/>
                    <a:pt x="15" y="77"/>
                    <a:pt x="29" y="84"/>
                  </a:cubicBezTo>
                  <a:cubicBezTo>
                    <a:pt x="43" y="90"/>
                    <a:pt x="60" y="94"/>
                    <a:pt x="75" y="94"/>
                  </a:cubicBezTo>
                  <a:close/>
                </a:path>
              </a:pathLst>
            </a:custGeom>
            <a:solidFill>
              <a:srgbClr val="74b531"/>
            </a:solidFill>
            <a:ln w="0">
              <a:noFill/>
            </a:ln>
          </p:spPr>
          <p:style>
            <a:lnRef idx="0"/>
            <a:fillRef idx="0"/>
            <a:effectRef idx="0"/>
            <a:fontRef idx="minor"/>
          </p:style>
        </p:sp>
        <p:sp>
          <p:nvSpPr>
            <p:cNvPr id="48" name=""/>
            <p:cNvSpPr/>
            <p:nvPr/>
          </p:nvSpPr>
          <p:spPr>
            <a:xfrm>
              <a:off x="1432080" y="5002200"/>
              <a:ext cx="41040" cy="18720"/>
            </a:xfrm>
            <a:custGeom>
              <a:avLst/>
              <a:gdLst/>
              <a:ahLst/>
              <a:rect l="l" t="t" r="r" b="b"/>
              <a:pathLst>
                <a:path w="127" h="56">
                  <a:moveTo>
                    <a:pt x="63" y="0"/>
                  </a:moveTo>
                  <a:cubicBezTo>
                    <a:pt x="74" y="0"/>
                    <a:pt x="106" y="0"/>
                    <a:pt x="118" y="9"/>
                  </a:cubicBezTo>
                  <a:cubicBezTo>
                    <a:pt x="126" y="15"/>
                    <a:pt x="120" y="30"/>
                    <a:pt x="100" y="44"/>
                  </a:cubicBezTo>
                  <a:cubicBezTo>
                    <a:pt x="86" y="54"/>
                    <a:pt x="74" y="55"/>
                    <a:pt x="64" y="55"/>
                  </a:cubicBezTo>
                  <a:cubicBezTo>
                    <a:pt x="54" y="55"/>
                    <a:pt x="41" y="52"/>
                    <a:pt x="29" y="44"/>
                  </a:cubicBezTo>
                  <a:cubicBezTo>
                    <a:pt x="4" y="30"/>
                    <a:pt x="0" y="15"/>
                    <a:pt x="8" y="9"/>
                  </a:cubicBezTo>
                  <a:cubicBezTo>
                    <a:pt x="18" y="0"/>
                    <a:pt x="52" y="0"/>
                    <a:pt x="63" y="0"/>
                  </a:cubicBezTo>
                  <a:close/>
                </a:path>
              </a:pathLst>
            </a:custGeom>
            <a:solidFill>
              <a:srgbClr val="74b531"/>
            </a:solidFill>
            <a:ln w="0">
              <a:noFill/>
            </a:ln>
          </p:spPr>
          <p:style>
            <a:lnRef idx="0"/>
            <a:fillRef idx="0"/>
            <a:effectRef idx="0"/>
            <a:fontRef idx="minor"/>
          </p:style>
        </p:sp>
      </p:grpSp>
      <p:sp>
        <p:nvSpPr>
          <p:cNvPr id="49" name=""/>
          <p:cNvSpPr/>
          <p:nvPr/>
        </p:nvSpPr>
        <p:spPr>
          <a:xfrm>
            <a:off x="6666840" y="4873680"/>
            <a:ext cx="150480" cy="227880"/>
          </a:xfrm>
          <a:custGeom>
            <a:avLst/>
            <a:gdLst/>
            <a:ahLst/>
            <a:rect l="l" t="t" r="r" b="b"/>
            <a:pathLst>
              <a:path w="433" h="662">
                <a:moveTo>
                  <a:pt x="240" y="560"/>
                </a:moveTo>
                <a:cubicBezTo>
                  <a:pt x="360" y="456"/>
                  <a:pt x="432" y="329"/>
                  <a:pt x="420" y="159"/>
                </a:cubicBezTo>
                <a:cubicBezTo>
                  <a:pt x="415" y="92"/>
                  <a:pt x="390" y="48"/>
                  <a:pt x="360" y="21"/>
                </a:cubicBezTo>
                <a:cubicBezTo>
                  <a:pt x="337" y="0"/>
                  <a:pt x="196" y="48"/>
                  <a:pt x="196" y="201"/>
                </a:cubicBezTo>
                <a:cubicBezTo>
                  <a:pt x="198" y="490"/>
                  <a:pt x="65" y="500"/>
                  <a:pt x="0" y="650"/>
                </a:cubicBezTo>
                <a:cubicBezTo>
                  <a:pt x="69" y="661"/>
                  <a:pt x="152" y="638"/>
                  <a:pt x="240" y="560"/>
                </a:cubicBezTo>
                <a:close/>
              </a:path>
            </a:pathLst>
          </a:custGeom>
          <a:solidFill>
            <a:srgbClr val="74b531"/>
          </a:solidFill>
          <a:ln w="0">
            <a:noFill/>
          </a:ln>
        </p:spPr>
        <p:style>
          <a:lnRef idx="0"/>
          <a:fillRef idx="0"/>
          <a:effectRef idx="0"/>
          <a:fontRef idx="minor"/>
        </p:style>
      </p:sp>
      <p:sp>
        <p:nvSpPr>
          <p:cNvPr id="50" name=""/>
          <p:cNvSpPr/>
          <p:nvPr/>
        </p:nvSpPr>
        <p:spPr>
          <a:xfrm>
            <a:off x="6652800" y="4866840"/>
            <a:ext cx="142560" cy="232920"/>
          </a:xfrm>
          <a:custGeom>
            <a:avLst/>
            <a:gdLst/>
            <a:ahLst/>
            <a:rect l="l" t="t" r="r" b="b"/>
            <a:pathLst>
              <a:path w="400" h="706">
                <a:moveTo>
                  <a:pt x="399" y="79"/>
                </a:moveTo>
                <a:cubicBezTo>
                  <a:pt x="323" y="0"/>
                  <a:pt x="187" y="132"/>
                  <a:pt x="187" y="252"/>
                </a:cubicBezTo>
                <a:cubicBezTo>
                  <a:pt x="187" y="542"/>
                  <a:pt x="67" y="568"/>
                  <a:pt x="0" y="698"/>
                </a:cubicBezTo>
                <a:cubicBezTo>
                  <a:pt x="12" y="701"/>
                  <a:pt x="11" y="705"/>
                  <a:pt x="37" y="705"/>
                </a:cubicBezTo>
                <a:cubicBezTo>
                  <a:pt x="122" y="637"/>
                  <a:pt x="249" y="508"/>
                  <a:pt x="249" y="286"/>
                </a:cubicBezTo>
                <a:cubicBezTo>
                  <a:pt x="249" y="148"/>
                  <a:pt x="318" y="90"/>
                  <a:pt x="399" y="79"/>
                </a:cubicBezTo>
                <a:close/>
              </a:path>
            </a:pathLst>
          </a:custGeom>
          <a:solidFill>
            <a:srgbClr val="74b531"/>
          </a:solidFill>
          <a:ln w="0">
            <a:noFill/>
          </a:ln>
        </p:spPr>
        <p:style>
          <a:lnRef idx="0"/>
          <a:fillRef idx="0"/>
          <a:effectRef idx="0"/>
          <a:fontRef idx="minor"/>
        </p:style>
      </p:sp>
      <p:sp>
        <p:nvSpPr>
          <p:cNvPr id="51" name=""/>
          <p:cNvSpPr/>
          <p:nvPr/>
        </p:nvSpPr>
        <p:spPr>
          <a:xfrm>
            <a:off x="6652800" y="4862520"/>
            <a:ext cx="134280" cy="234000"/>
          </a:xfrm>
          <a:custGeom>
            <a:avLst/>
            <a:gdLst/>
            <a:ahLst/>
            <a:rect l="l" t="t" r="r" b="b"/>
            <a:pathLst>
              <a:path w="377" h="690">
                <a:moveTo>
                  <a:pt x="376" y="53"/>
                </a:moveTo>
                <a:cubicBezTo>
                  <a:pt x="288" y="0"/>
                  <a:pt x="159" y="76"/>
                  <a:pt x="159" y="222"/>
                </a:cubicBezTo>
                <a:cubicBezTo>
                  <a:pt x="159" y="459"/>
                  <a:pt x="53" y="450"/>
                  <a:pt x="0" y="565"/>
                </a:cubicBezTo>
                <a:cubicBezTo>
                  <a:pt x="0" y="606"/>
                  <a:pt x="0" y="648"/>
                  <a:pt x="0" y="689"/>
                </a:cubicBezTo>
                <a:cubicBezTo>
                  <a:pt x="37" y="664"/>
                  <a:pt x="212" y="515"/>
                  <a:pt x="212" y="254"/>
                </a:cubicBezTo>
                <a:cubicBezTo>
                  <a:pt x="212" y="115"/>
                  <a:pt x="293" y="55"/>
                  <a:pt x="376" y="53"/>
                </a:cubicBezTo>
                <a:close/>
              </a:path>
            </a:pathLst>
          </a:custGeom>
          <a:solidFill>
            <a:srgbClr val="74b531"/>
          </a:solidFill>
          <a:ln w="0">
            <a:noFill/>
          </a:ln>
        </p:spPr>
        <p:style>
          <a:lnRef idx="0"/>
          <a:fillRef idx="0"/>
          <a:effectRef idx="0"/>
          <a:fontRef idx="minor"/>
        </p:style>
      </p:sp>
      <p:sp>
        <p:nvSpPr>
          <p:cNvPr id="52" name=""/>
          <p:cNvSpPr/>
          <p:nvPr/>
        </p:nvSpPr>
        <p:spPr>
          <a:xfrm>
            <a:off x="6320880" y="4901040"/>
            <a:ext cx="228960" cy="213120"/>
          </a:xfrm>
          <a:custGeom>
            <a:avLst/>
            <a:gdLst/>
            <a:ahLst/>
            <a:rect l="l" t="t" r="r" b="b"/>
            <a:pathLst>
              <a:path w="668" h="625">
                <a:moveTo>
                  <a:pt x="32" y="106"/>
                </a:moveTo>
                <a:cubicBezTo>
                  <a:pt x="0" y="37"/>
                  <a:pt x="168" y="0"/>
                  <a:pt x="226" y="27"/>
                </a:cubicBezTo>
                <a:cubicBezTo>
                  <a:pt x="226" y="66"/>
                  <a:pt x="226" y="104"/>
                  <a:pt x="226" y="143"/>
                </a:cubicBezTo>
                <a:cubicBezTo>
                  <a:pt x="161" y="130"/>
                  <a:pt x="55" y="154"/>
                  <a:pt x="32" y="106"/>
                </a:cubicBezTo>
                <a:moveTo>
                  <a:pt x="418" y="589"/>
                </a:moveTo>
                <a:cubicBezTo>
                  <a:pt x="418" y="555"/>
                  <a:pt x="531" y="487"/>
                  <a:pt x="667" y="487"/>
                </a:cubicBezTo>
                <a:cubicBezTo>
                  <a:pt x="667" y="529"/>
                  <a:pt x="667" y="571"/>
                  <a:pt x="667" y="613"/>
                </a:cubicBezTo>
                <a:cubicBezTo>
                  <a:pt x="584" y="605"/>
                  <a:pt x="418" y="624"/>
                  <a:pt x="418" y="589"/>
                </a:cubicBezTo>
                <a:close/>
              </a:path>
            </a:pathLst>
          </a:custGeom>
          <a:solidFill>
            <a:srgbClr val="74b531"/>
          </a:solidFill>
          <a:ln w="0">
            <a:noFill/>
          </a:ln>
        </p:spPr>
        <p:style>
          <a:lnRef idx="0"/>
          <a:fillRef idx="0"/>
          <a:effectRef idx="0"/>
          <a:fontRef idx="minor"/>
        </p:style>
      </p:sp>
      <p:sp>
        <p:nvSpPr>
          <p:cNvPr id="53" name=""/>
          <p:cNvSpPr/>
          <p:nvPr/>
        </p:nvSpPr>
        <p:spPr>
          <a:xfrm>
            <a:off x="6404760" y="4830480"/>
            <a:ext cx="266400" cy="311760"/>
          </a:xfrm>
          <a:custGeom>
            <a:avLst/>
            <a:gdLst/>
            <a:ahLst/>
            <a:rect l="l" t="t" r="r" b="b"/>
            <a:pathLst>
              <a:path w="863" h="993">
                <a:moveTo>
                  <a:pt x="813" y="446"/>
                </a:moveTo>
                <a:cubicBezTo>
                  <a:pt x="774" y="349"/>
                  <a:pt x="670" y="231"/>
                  <a:pt x="518" y="166"/>
                </a:cubicBezTo>
                <a:cubicBezTo>
                  <a:pt x="138" y="0"/>
                  <a:pt x="0" y="252"/>
                  <a:pt x="173" y="379"/>
                </a:cubicBezTo>
                <a:cubicBezTo>
                  <a:pt x="376" y="529"/>
                  <a:pt x="357" y="768"/>
                  <a:pt x="435" y="867"/>
                </a:cubicBezTo>
                <a:cubicBezTo>
                  <a:pt x="353" y="888"/>
                  <a:pt x="293" y="932"/>
                  <a:pt x="293" y="957"/>
                </a:cubicBezTo>
                <a:cubicBezTo>
                  <a:pt x="293" y="992"/>
                  <a:pt x="458" y="973"/>
                  <a:pt x="541" y="980"/>
                </a:cubicBezTo>
                <a:cubicBezTo>
                  <a:pt x="679" y="980"/>
                  <a:pt x="790" y="952"/>
                  <a:pt x="790" y="918"/>
                </a:cubicBezTo>
                <a:cubicBezTo>
                  <a:pt x="792" y="892"/>
                  <a:pt x="788" y="876"/>
                  <a:pt x="781" y="862"/>
                </a:cubicBezTo>
                <a:cubicBezTo>
                  <a:pt x="848" y="763"/>
                  <a:pt x="862" y="566"/>
                  <a:pt x="813" y="446"/>
                </a:cubicBezTo>
                <a:close/>
              </a:path>
            </a:pathLst>
          </a:custGeom>
          <a:solidFill>
            <a:srgbClr val="74b531"/>
          </a:solidFill>
          <a:ln w="0">
            <a:noFill/>
          </a:ln>
        </p:spPr>
        <p:style>
          <a:lnRef idx="0"/>
          <a:fillRef idx="0"/>
          <a:effectRef idx="0"/>
          <a:fontRef idx="minor"/>
        </p:style>
      </p:sp>
      <p:sp>
        <p:nvSpPr>
          <p:cNvPr id="54" name=""/>
          <p:cNvSpPr/>
          <p:nvPr/>
        </p:nvSpPr>
        <p:spPr>
          <a:xfrm>
            <a:off x="6508080" y="4936320"/>
            <a:ext cx="99000" cy="182880"/>
          </a:xfrm>
          <a:custGeom>
            <a:avLst/>
            <a:gdLst/>
            <a:ahLst/>
            <a:rect l="l" t="t" r="r" b="b"/>
            <a:pathLst>
              <a:path w="443" h="525">
                <a:moveTo>
                  <a:pt x="378" y="0"/>
                </a:moveTo>
                <a:cubicBezTo>
                  <a:pt x="258" y="10"/>
                  <a:pt x="150" y="120"/>
                  <a:pt x="150" y="257"/>
                </a:cubicBezTo>
                <a:cubicBezTo>
                  <a:pt x="152" y="379"/>
                  <a:pt x="228" y="441"/>
                  <a:pt x="203" y="450"/>
                </a:cubicBezTo>
                <a:cubicBezTo>
                  <a:pt x="0" y="522"/>
                  <a:pt x="230" y="469"/>
                  <a:pt x="391" y="510"/>
                </a:cubicBezTo>
                <a:cubicBezTo>
                  <a:pt x="442" y="524"/>
                  <a:pt x="283" y="347"/>
                  <a:pt x="283" y="206"/>
                </a:cubicBezTo>
                <a:cubicBezTo>
                  <a:pt x="283" y="120"/>
                  <a:pt x="320" y="47"/>
                  <a:pt x="378" y="0"/>
                </a:cubicBezTo>
                <a:close/>
              </a:path>
            </a:pathLst>
          </a:custGeom>
          <a:solidFill>
            <a:srgbClr val="74b531"/>
          </a:solidFill>
          <a:ln w="0">
            <a:noFill/>
          </a:ln>
        </p:spPr>
        <p:style>
          <a:lnRef idx="0"/>
          <a:fillRef idx="0"/>
          <a:effectRef idx="0"/>
          <a:fontRef idx="minor"/>
        </p:style>
      </p:sp>
      <p:sp>
        <p:nvSpPr>
          <p:cNvPr id="55" name=""/>
          <p:cNvSpPr/>
          <p:nvPr/>
        </p:nvSpPr>
        <p:spPr>
          <a:xfrm>
            <a:off x="6507000" y="4818960"/>
            <a:ext cx="178920" cy="280800"/>
          </a:xfrm>
          <a:custGeom>
            <a:avLst/>
            <a:gdLst/>
            <a:ahLst/>
            <a:rect l="l" t="t" r="r" b="b"/>
            <a:pathLst>
              <a:path w="568" h="784">
                <a:moveTo>
                  <a:pt x="138" y="34"/>
                </a:moveTo>
                <a:cubicBezTo>
                  <a:pt x="87" y="18"/>
                  <a:pt x="41" y="7"/>
                  <a:pt x="0" y="0"/>
                </a:cubicBezTo>
                <a:cubicBezTo>
                  <a:pt x="4" y="18"/>
                  <a:pt x="7" y="39"/>
                  <a:pt x="9" y="57"/>
                </a:cubicBezTo>
                <a:cubicBezTo>
                  <a:pt x="293" y="129"/>
                  <a:pt x="567" y="417"/>
                  <a:pt x="399" y="783"/>
                </a:cubicBezTo>
                <a:cubicBezTo>
                  <a:pt x="480" y="669"/>
                  <a:pt x="500" y="572"/>
                  <a:pt x="500" y="424"/>
                </a:cubicBezTo>
                <a:cubicBezTo>
                  <a:pt x="500" y="265"/>
                  <a:pt x="279" y="78"/>
                  <a:pt x="138" y="34"/>
                </a:cubicBezTo>
                <a:close/>
              </a:path>
            </a:pathLst>
          </a:custGeom>
          <a:solidFill>
            <a:srgbClr val="74b531"/>
          </a:solidFill>
          <a:ln w="0">
            <a:noFill/>
          </a:ln>
        </p:spPr>
        <p:style>
          <a:lnRef idx="0"/>
          <a:fillRef idx="0"/>
          <a:effectRef idx="0"/>
          <a:fontRef idx="minor"/>
        </p:style>
      </p:sp>
      <p:sp>
        <p:nvSpPr>
          <p:cNvPr id="56" name=""/>
          <p:cNvSpPr/>
          <p:nvPr/>
        </p:nvSpPr>
        <p:spPr>
          <a:xfrm>
            <a:off x="6503400" y="4811400"/>
            <a:ext cx="195840" cy="289440"/>
          </a:xfrm>
          <a:custGeom>
            <a:avLst/>
            <a:gdLst/>
            <a:ahLst/>
            <a:rect l="l" t="t" r="r" b="b"/>
            <a:pathLst>
              <a:path w="551" h="808">
                <a:moveTo>
                  <a:pt x="0" y="0"/>
                </a:moveTo>
                <a:cubicBezTo>
                  <a:pt x="10" y="14"/>
                  <a:pt x="14" y="32"/>
                  <a:pt x="17" y="51"/>
                </a:cubicBezTo>
                <a:cubicBezTo>
                  <a:pt x="259" y="118"/>
                  <a:pt x="490" y="272"/>
                  <a:pt x="490" y="547"/>
                </a:cubicBezTo>
                <a:cubicBezTo>
                  <a:pt x="490" y="609"/>
                  <a:pt x="453" y="748"/>
                  <a:pt x="407" y="807"/>
                </a:cubicBezTo>
                <a:cubicBezTo>
                  <a:pt x="497" y="743"/>
                  <a:pt x="547" y="591"/>
                  <a:pt x="547" y="445"/>
                </a:cubicBezTo>
                <a:cubicBezTo>
                  <a:pt x="550" y="215"/>
                  <a:pt x="377" y="78"/>
                  <a:pt x="171" y="23"/>
                </a:cubicBezTo>
                <a:cubicBezTo>
                  <a:pt x="109" y="7"/>
                  <a:pt x="53" y="0"/>
                  <a:pt x="0" y="0"/>
                </a:cubicBezTo>
                <a:close/>
              </a:path>
            </a:pathLst>
          </a:custGeom>
          <a:solidFill>
            <a:srgbClr val="74b531"/>
          </a:solidFill>
          <a:ln w="0">
            <a:noFill/>
          </a:ln>
        </p:spPr>
        <p:style>
          <a:lnRef idx="0"/>
          <a:fillRef idx="0"/>
          <a:effectRef idx="0"/>
          <a:fontRef idx="minor"/>
        </p:style>
      </p:sp>
      <p:sp>
        <p:nvSpPr>
          <p:cNvPr id="57" name=""/>
          <p:cNvSpPr/>
          <p:nvPr/>
        </p:nvSpPr>
        <p:spPr>
          <a:xfrm>
            <a:off x="6422760" y="4749120"/>
            <a:ext cx="45720" cy="47880"/>
          </a:xfrm>
          <a:custGeom>
            <a:avLst/>
            <a:gdLst/>
            <a:ahLst/>
            <a:rect l="l" t="t" r="r" b="b"/>
            <a:pathLst>
              <a:path w="137" h="137">
                <a:moveTo>
                  <a:pt x="7" y="136"/>
                </a:moveTo>
                <a:cubicBezTo>
                  <a:pt x="0" y="64"/>
                  <a:pt x="42" y="45"/>
                  <a:pt x="60" y="0"/>
                </a:cubicBezTo>
                <a:cubicBezTo>
                  <a:pt x="85" y="41"/>
                  <a:pt x="129" y="51"/>
                  <a:pt x="136" y="122"/>
                </a:cubicBezTo>
                <a:cubicBezTo>
                  <a:pt x="93" y="127"/>
                  <a:pt x="50" y="131"/>
                  <a:pt x="7" y="136"/>
                </a:cubicBezTo>
                <a:close/>
              </a:path>
            </a:pathLst>
          </a:custGeom>
          <a:solidFill>
            <a:srgbClr val="74b531"/>
          </a:solidFill>
          <a:ln w="0">
            <a:noFill/>
          </a:ln>
        </p:spPr>
        <p:style>
          <a:lnRef idx="0"/>
          <a:fillRef idx="0"/>
          <a:effectRef idx="0"/>
          <a:fontRef idx="minor"/>
        </p:style>
      </p:sp>
      <p:sp>
        <p:nvSpPr>
          <p:cNvPr id="58" name=""/>
          <p:cNvSpPr/>
          <p:nvPr/>
        </p:nvSpPr>
        <p:spPr>
          <a:xfrm>
            <a:off x="6351120" y="4745880"/>
            <a:ext cx="161640" cy="191520"/>
          </a:xfrm>
          <a:custGeom>
            <a:avLst/>
            <a:gdLst/>
            <a:ahLst/>
            <a:rect l="l" t="t" r="r" b="b"/>
            <a:pathLst>
              <a:path w="466" h="536">
                <a:moveTo>
                  <a:pt x="345" y="0"/>
                </a:moveTo>
                <a:cubicBezTo>
                  <a:pt x="318" y="41"/>
                  <a:pt x="271" y="50"/>
                  <a:pt x="262" y="122"/>
                </a:cubicBezTo>
                <a:cubicBezTo>
                  <a:pt x="138" y="127"/>
                  <a:pt x="0" y="295"/>
                  <a:pt x="11" y="429"/>
                </a:cubicBezTo>
                <a:cubicBezTo>
                  <a:pt x="13" y="466"/>
                  <a:pt x="112" y="535"/>
                  <a:pt x="236" y="535"/>
                </a:cubicBezTo>
                <a:cubicBezTo>
                  <a:pt x="361" y="535"/>
                  <a:pt x="462" y="424"/>
                  <a:pt x="462" y="288"/>
                </a:cubicBezTo>
                <a:cubicBezTo>
                  <a:pt x="465" y="207"/>
                  <a:pt x="439" y="163"/>
                  <a:pt x="395" y="143"/>
                </a:cubicBezTo>
                <a:cubicBezTo>
                  <a:pt x="402" y="71"/>
                  <a:pt x="362" y="48"/>
                  <a:pt x="345" y="0"/>
                </a:cubicBezTo>
                <a:close/>
              </a:path>
            </a:pathLst>
          </a:custGeom>
          <a:solidFill>
            <a:srgbClr val="74b531"/>
          </a:solidFill>
          <a:ln w="0">
            <a:noFill/>
          </a:ln>
        </p:spPr>
        <p:style>
          <a:lnRef idx="0"/>
          <a:fillRef idx="0"/>
          <a:effectRef idx="0"/>
          <a:fontRef idx="minor"/>
        </p:style>
      </p:sp>
      <p:sp>
        <p:nvSpPr>
          <p:cNvPr id="59" name=""/>
          <p:cNvSpPr/>
          <p:nvPr/>
        </p:nvSpPr>
        <p:spPr>
          <a:xfrm>
            <a:off x="6446520" y="4768920"/>
            <a:ext cx="35280" cy="69480"/>
          </a:xfrm>
          <a:custGeom>
            <a:avLst/>
            <a:gdLst/>
            <a:ahLst/>
            <a:rect l="l" t="t" r="r" b="b"/>
            <a:pathLst>
              <a:path w="114" h="204">
                <a:moveTo>
                  <a:pt x="49" y="194"/>
                </a:moveTo>
                <a:cubicBezTo>
                  <a:pt x="22" y="189"/>
                  <a:pt x="0" y="189"/>
                  <a:pt x="12" y="90"/>
                </a:cubicBezTo>
                <a:cubicBezTo>
                  <a:pt x="19" y="37"/>
                  <a:pt x="52" y="30"/>
                  <a:pt x="72" y="0"/>
                </a:cubicBezTo>
                <a:cubicBezTo>
                  <a:pt x="85" y="35"/>
                  <a:pt x="113" y="51"/>
                  <a:pt x="109" y="104"/>
                </a:cubicBezTo>
                <a:cubicBezTo>
                  <a:pt x="97" y="203"/>
                  <a:pt x="77" y="199"/>
                  <a:pt x="49" y="194"/>
                </a:cubicBezTo>
                <a:close/>
              </a:path>
            </a:pathLst>
          </a:custGeom>
          <a:solidFill>
            <a:srgbClr val="74b531"/>
          </a:solidFill>
          <a:ln w="0">
            <a:noFill/>
          </a:ln>
        </p:spPr>
        <p:style>
          <a:lnRef idx="0"/>
          <a:fillRef idx="0"/>
          <a:effectRef idx="0"/>
          <a:fontRef idx="minor"/>
        </p:style>
      </p:sp>
      <p:sp>
        <p:nvSpPr>
          <p:cNvPr id="60" name=""/>
          <p:cNvSpPr/>
          <p:nvPr/>
        </p:nvSpPr>
        <p:spPr>
          <a:xfrm>
            <a:off x="6388200" y="4827960"/>
            <a:ext cx="47880" cy="43920"/>
          </a:xfrm>
          <a:custGeom>
            <a:avLst/>
            <a:gdLst/>
            <a:ahLst/>
            <a:rect l="l" t="t" r="r" b="b"/>
            <a:pathLst>
              <a:path w="137" h="126">
                <a:moveTo>
                  <a:pt x="60" y="125"/>
                </a:moveTo>
                <a:cubicBezTo>
                  <a:pt x="18" y="125"/>
                  <a:pt x="20" y="96"/>
                  <a:pt x="0" y="81"/>
                </a:cubicBezTo>
                <a:cubicBezTo>
                  <a:pt x="20" y="54"/>
                  <a:pt x="18" y="0"/>
                  <a:pt x="60" y="0"/>
                </a:cubicBezTo>
                <a:cubicBezTo>
                  <a:pt x="101" y="0"/>
                  <a:pt x="111" y="54"/>
                  <a:pt x="136" y="81"/>
                </a:cubicBezTo>
                <a:cubicBezTo>
                  <a:pt x="111" y="96"/>
                  <a:pt x="101" y="125"/>
                  <a:pt x="60" y="125"/>
                </a:cubicBezTo>
                <a:close/>
              </a:path>
            </a:pathLst>
          </a:custGeom>
          <a:solidFill>
            <a:srgbClr val="74b531"/>
          </a:solidFill>
          <a:ln w="0">
            <a:noFill/>
          </a:ln>
        </p:spPr>
        <p:style>
          <a:lnRef idx="0"/>
          <a:fillRef idx="0"/>
          <a:effectRef idx="0"/>
          <a:fontRef idx="minor"/>
        </p:style>
      </p:sp>
      <p:sp>
        <p:nvSpPr>
          <p:cNvPr id="61" name=""/>
          <p:cNvSpPr/>
          <p:nvPr/>
        </p:nvSpPr>
        <p:spPr>
          <a:xfrm>
            <a:off x="6395400" y="4838040"/>
            <a:ext cx="28800" cy="26280"/>
          </a:xfrm>
          <a:custGeom>
            <a:avLst/>
            <a:gdLst/>
            <a:ahLst/>
            <a:rect l="l" t="t" r="r" b="b"/>
            <a:pathLst>
              <a:path w="84" h="77">
                <a:moveTo>
                  <a:pt x="37" y="76"/>
                </a:moveTo>
                <a:cubicBezTo>
                  <a:pt x="11" y="76"/>
                  <a:pt x="12" y="57"/>
                  <a:pt x="0" y="48"/>
                </a:cubicBezTo>
                <a:cubicBezTo>
                  <a:pt x="12" y="32"/>
                  <a:pt x="11" y="0"/>
                  <a:pt x="37" y="0"/>
                </a:cubicBezTo>
                <a:cubicBezTo>
                  <a:pt x="62" y="0"/>
                  <a:pt x="68" y="32"/>
                  <a:pt x="83" y="48"/>
                </a:cubicBezTo>
                <a:cubicBezTo>
                  <a:pt x="68" y="57"/>
                  <a:pt x="62" y="76"/>
                  <a:pt x="37" y="76"/>
                </a:cubicBezTo>
                <a:close/>
              </a:path>
            </a:pathLst>
          </a:custGeom>
          <a:solidFill>
            <a:srgbClr val="74b531"/>
          </a:solidFill>
          <a:ln w="0">
            <a:noFill/>
          </a:ln>
        </p:spPr>
        <p:style>
          <a:lnRef idx="0"/>
          <a:fillRef idx="0"/>
          <a:effectRef idx="0"/>
          <a:fontRef idx="minor"/>
        </p:style>
      </p:sp>
      <p:sp>
        <p:nvSpPr>
          <p:cNvPr id="62" name=""/>
          <p:cNvSpPr/>
          <p:nvPr/>
        </p:nvSpPr>
        <p:spPr>
          <a:xfrm>
            <a:off x="6381360" y="4843800"/>
            <a:ext cx="140400" cy="119880"/>
          </a:xfrm>
          <a:custGeom>
            <a:avLst/>
            <a:gdLst/>
            <a:ahLst/>
            <a:rect l="l" t="t" r="r" b="b"/>
            <a:pathLst>
              <a:path w="422" h="380">
                <a:moveTo>
                  <a:pt x="275" y="70"/>
                </a:moveTo>
                <a:cubicBezTo>
                  <a:pt x="219" y="0"/>
                  <a:pt x="218" y="86"/>
                  <a:pt x="189" y="93"/>
                </a:cubicBezTo>
                <a:cubicBezTo>
                  <a:pt x="198" y="96"/>
                  <a:pt x="206" y="99"/>
                  <a:pt x="215" y="102"/>
                </a:cubicBezTo>
                <a:cubicBezTo>
                  <a:pt x="200" y="109"/>
                  <a:pt x="184" y="116"/>
                  <a:pt x="169" y="123"/>
                </a:cubicBezTo>
                <a:cubicBezTo>
                  <a:pt x="173" y="127"/>
                  <a:pt x="176" y="131"/>
                  <a:pt x="180" y="134"/>
                </a:cubicBezTo>
                <a:cubicBezTo>
                  <a:pt x="172" y="134"/>
                  <a:pt x="165" y="134"/>
                  <a:pt x="157" y="134"/>
                </a:cubicBezTo>
                <a:cubicBezTo>
                  <a:pt x="162" y="138"/>
                  <a:pt x="166" y="142"/>
                  <a:pt x="171" y="146"/>
                </a:cubicBezTo>
                <a:cubicBezTo>
                  <a:pt x="168" y="149"/>
                  <a:pt x="165" y="151"/>
                  <a:pt x="162" y="153"/>
                </a:cubicBezTo>
                <a:cubicBezTo>
                  <a:pt x="146" y="143"/>
                  <a:pt x="129" y="139"/>
                  <a:pt x="111" y="139"/>
                </a:cubicBezTo>
                <a:cubicBezTo>
                  <a:pt x="51" y="139"/>
                  <a:pt x="0" y="192"/>
                  <a:pt x="0" y="259"/>
                </a:cubicBezTo>
                <a:cubicBezTo>
                  <a:pt x="0" y="326"/>
                  <a:pt x="49" y="379"/>
                  <a:pt x="111" y="379"/>
                </a:cubicBezTo>
                <a:cubicBezTo>
                  <a:pt x="171" y="379"/>
                  <a:pt x="222" y="326"/>
                  <a:pt x="222" y="259"/>
                </a:cubicBezTo>
                <a:cubicBezTo>
                  <a:pt x="222" y="257"/>
                  <a:pt x="222" y="255"/>
                  <a:pt x="222" y="252"/>
                </a:cubicBezTo>
                <a:cubicBezTo>
                  <a:pt x="236" y="256"/>
                  <a:pt x="249" y="260"/>
                  <a:pt x="263" y="263"/>
                </a:cubicBezTo>
                <a:cubicBezTo>
                  <a:pt x="260" y="253"/>
                  <a:pt x="257" y="242"/>
                  <a:pt x="254" y="231"/>
                </a:cubicBezTo>
                <a:cubicBezTo>
                  <a:pt x="270" y="231"/>
                  <a:pt x="286" y="231"/>
                  <a:pt x="302" y="231"/>
                </a:cubicBezTo>
                <a:cubicBezTo>
                  <a:pt x="295" y="225"/>
                  <a:pt x="288" y="219"/>
                  <a:pt x="282" y="213"/>
                </a:cubicBezTo>
                <a:cubicBezTo>
                  <a:pt x="305" y="196"/>
                  <a:pt x="328" y="178"/>
                  <a:pt x="351" y="160"/>
                </a:cubicBezTo>
                <a:cubicBezTo>
                  <a:pt x="337" y="160"/>
                  <a:pt x="323" y="160"/>
                  <a:pt x="309" y="160"/>
                </a:cubicBezTo>
                <a:cubicBezTo>
                  <a:pt x="330" y="147"/>
                  <a:pt x="352" y="134"/>
                  <a:pt x="374" y="120"/>
                </a:cubicBezTo>
                <a:cubicBezTo>
                  <a:pt x="359" y="120"/>
                  <a:pt x="344" y="120"/>
                  <a:pt x="329" y="120"/>
                </a:cubicBezTo>
                <a:cubicBezTo>
                  <a:pt x="354" y="118"/>
                  <a:pt x="421" y="66"/>
                  <a:pt x="379" y="81"/>
                </a:cubicBezTo>
                <a:cubicBezTo>
                  <a:pt x="337" y="95"/>
                  <a:pt x="309" y="74"/>
                  <a:pt x="275" y="70"/>
                </a:cubicBezTo>
                <a:close/>
              </a:path>
            </a:pathLst>
          </a:custGeom>
          <a:solidFill>
            <a:srgbClr val="74b531"/>
          </a:solidFill>
          <a:ln w="0">
            <a:noFill/>
          </a:ln>
        </p:spPr>
        <p:style>
          <a:lnRef idx="0"/>
          <a:fillRef idx="0"/>
          <a:effectRef idx="0"/>
          <a:fontRef idx="minor"/>
        </p:style>
      </p:sp>
      <p:sp>
        <p:nvSpPr>
          <p:cNvPr id="63" name=""/>
          <p:cNvSpPr/>
          <p:nvPr/>
        </p:nvSpPr>
        <p:spPr>
          <a:xfrm>
            <a:off x="6336000" y="4925160"/>
            <a:ext cx="180360" cy="90720"/>
          </a:xfrm>
          <a:custGeom>
            <a:avLst/>
            <a:gdLst/>
            <a:ahLst/>
            <a:rect l="l" t="t" r="r" b="b"/>
            <a:pathLst>
              <a:path w="535" h="423">
                <a:moveTo>
                  <a:pt x="225" y="184"/>
                </a:moveTo>
                <a:cubicBezTo>
                  <a:pt x="161" y="172"/>
                  <a:pt x="54" y="196"/>
                  <a:pt x="32" y="147"/>
                </a:cubicBezTo>
                <a:cubicBezTo>
                  <a:pt x="0" y="78"/>
                  <a:pt x="195" y="36"/>
                  <a:pt x="245" y="69"/>
                </a:cubicBezTo>
                <a:cubicBezTo>
                  <a:pt x="365" y="142"/>
                  <a:pt x="527" y="0"/>
                  <a:pt x="532" y="214"/>
                </a:cubicBezTo>
                <a:cubicBezTo>
                  <a:pt x="534" y="267"/>
                  <a:pt x="407" y="422"/>
                  <a:pt x="225" y="184"/>
                </a:cubicBezTo>
                <a:close/>
              </a:path>
            </a:pathLst>
          </a:custGeom>
          <a:solidFill>
            <a:srgbClr val="74b531"/>
          </a:solidFill>
          <a:ln w="0">
            <a:noFill/>
          </a:ln>
        </p:spPr>
        <p:style>
          <a:lnRef idx="0"/>
          <a:fillRef idx="0"/>
          <a:effectRef idx="0"/>
          <a:fontRef idx="minor"/>
        </p:style>
      </p:sp>
      <p:sp>
        <p:nvSpPr>
          <p:cNvPr id="64" name=""/>
          <p:cNvSpPr/>
          <p:nvPr/>
        </p:nvSpPr>
        <p:spPr>
          <a:xfrm>
            <a:off x="9180000" y="4140000"/>
            <a:ext cx="178920" cy="898920"/>
          </a:xfrm>
          <a:prstGeom prst="rect">
            <a:avLst/>
          </a:prstGeom>
          <a:solidFill>
            <a:srgbClr val="74b531"/>
          </a:solidFill>
          <a:ln w="18000">
            <a:noFill/>
          </a:ln>
        </p:spPr>
        <p:style>
          <a:lnRef idx="0"/>
          <a:fillRef idx="0"/>
          <a:effectRef idx="0"/>
          <a:fontRef idx="minor"/>
        </p:style>
      </p:sp>
      <p:sp>
        <p:nvSpPr>
          <p:cNvPr id="65" name=""/>
          <p:cNvSpPr/>
          <p:nvPr/>
        </p:nvSpPr>
        <p:spPr>
          <a:xfrm>
            <a:off x="8820000" y="4500000"/>
            <a:ext cx="898920" cy="268920"/>
          </a:xfrm>
          <a:custGeom>
            <a:avLst/>
            <a:gdLst/>
            <a:ahLst/>
            <a:rect l="l" t="t" r="r" b="b"/>
            <a:pathLst>
              <a:path w="25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2125" y="751"/>
                </a:lnTo>
                <a:lnTo>
                  <a:pt x="2126" y="751"/>
                </a:lnTo>
                <a:cubicBezTo>
                  <a:pt x="2191" y="751"/>
                  <a:pt x="2256" y="734"/>
                  <a:pt x="2313" y="701"/>
                </a:cubicBezTo>
                <a:cubicBezTo>
                  <a:pt x="2370" y="668"/>
                  <a:pt x="2418" y="620"/>
                  <a:pt x="2451" y="563"/>
                </a:cubicBezTo>
                <a:cubicBezTo>
                  <a:pt x="2484" y="506"/>
                  <a:pt x="2501" y="441"/>
                  <a:pt x="2501" y="376"/>
                </a:cubicBezTo>
                <a:lnTo>
                  <a:pt x="2501" y="375"/>
                </a:lnTo>
                <a:lnTo>
                  <a:pt x="2501" y="376"/>
                </a:lnTo>
                <a:lnTo>
                  <a:pt x="2501" y="376"/>
                </a:lnTo>
                <a:cubicBezTo>
                  <a:pt x="2501" y="310"/>
                  <a:pt x="2484" y="245"/>
                  <a:pt x="2451" y="188"/>
                </a:cubicBezTo>
                <a:cubicBezTo>
                  <a:pt x="2418" y="131"/>
                  <a:pt x="2370" y="83"/>
                  <a:pt x="2313" y="50"/>
                </a:cubicBezTo>
                <a:cubicBezTo>
                  <a:pt x="2256" y="17"/>
                  <a:pt x="2191" y="0"/>
                  <a:pt x="2126" y="0"/>
                </a:cubicBezTo>
                <a:lnTo>
                  <a:pt x="375" y="0"/>
                </a:lnTo>
              </a:path>
            </a:pathLst>
          </a:custGeom>
          <a:solidFill>
            <a:srgbClr val="74b531"/>
          </a:solidFill>
          <a:ln w="18000">
            <a:noFill/>
          </a:ln>
        </p:spPr>
        <p:style>
          <a:lnRef idx="0"/>
          <a:fillRef idx="0"/>
          <a:effectRef idx="0"/>
          <a:fontRef idx="minor"/>
        </p:style>
      </p:sp>
      <p:sp>
        <p:nvSpPr>
          <p:cNvPr id="66" name=""/>
          <p:cNvSpPr/>
          <p:nvPr/>
        </p:nvSpPr>
        <p:spPr>
          <a:xfrm>
            <a:off x="8910000" y="4320000"/>
            <a:ext cx="718920" cy="268920"/>
          </a:xfrm>
          <a:custGeom>
            <a:avLst/>
            <a:gdLst/>
            <a:ahLst/>
            <a:rect l="l" t="t" r="r" b="b"/>
            <a:pathLst>
              <a:path w="2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625" y="751"/>
                </a:lnTo>
                <a:lnTo>
                  <a:pt x="1626" y="751"/>
                </a:lnTo>
                <a:cubicBezTo>
                  <a:pt x="1691" y="751"/>
                  <a:pt x="1756" y="734"/>
                  <a:pt x="1813" y="701"/>
                </a:cubicBezTo>
                <a:cubicBezTo>
                  <a:pt x="1870" y="668"/>
                  <a:pt x="1918" y="620"/>
                  <a:pt x="1951" y="563"/>
                </a:cubicBezTo>
                <a:cubicBezTo>
                  <a:pt x="1984" y="506"/>
                  <a:pt x="2001" y="441"/>
                  <a:pt x="2001" y="376"/>
                </a:cubicBezTo>
                <a:lnTo>
                  <a:pt x="2001" y="375"/>
                </a:lnTo>
                <a:lnTo>
                  <a:pt x="2001" y="376"/>
                </a:lnTo>
                <a:lnTo>
                  <a:pt x="2001" y="376"/>
                </a:lnTo>
                <a:cubicBezTo>
                  <a:pt x="2001" y="310"/>
                  <a:pt x="1984" y="245"/>
                  <a:pt x="1951" y="188"/>
                </a:cubicBezTo>
                <a:cubicBezTo>
                  <a:pt x="1918" y="131"/>
                  <a:pt x="1870" y="83"/>
                  <a:pt x="1813" y="50"/>
                </a:cubicBezTo>
                <a:cubicBezTo>
                  <a:pt x="1756" y="17"/>
                  <a:pt x="1691" y="0"/>
                  <a:pt x="1626" y="0"/>
                </a:cubicBezTo>
                <a:lnTo>
                  <a:pt x="375" y="0"/>
                </a:lnTo>
              </a:path>
            </a:pathLst>
          </a:custGeom>
          <a:solidFill>
            <a:srgbClr val="74b531"/>
          </a:solidFill>
          <a:ln w="18000">
            <a:noFill/>
          </a:ln>
        </p:spPr>
        <p:style>
          <a:lnRef idx="0"/>
          <a:fillRef idx="0"/>
          <a:effectRef idx="0"/>
          <a:fontRef idx="minor"/>
        </p:style>
      </p:sp>
      <p:sp>
        <p:nvSpPr>
          <p:cNvPr id="67" name=""/>
          <p:cNvSpPr/>
          <p:nvPr/>
        </p:nvSpPr>
        <p:spPr>
          <a:xfrm>
            <a:off x="9000360" y="4140000"/>
            <a:ext cx="538920" cy="268920"/>
          </a:xfrm>
          <a:custGeom>
            <a:avLst/>
            <a:gdLst/>
            <a:ahLst/>
            <a:rect l="l" t="t" r="r" b="b"/>
            <a:pathLst>
              <a:path w="15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125" y="751"/>
                </a:lnTo>
                <a:lnTo>
                  <a:pt x="1126" y="751"/>
                </a:lnTo>
                <a:cubicBezTo>
                  <a:pt x="1191" y="751"/>
                  <a:pt x="1256" y="734"/>
                  <a:pt x="1313" y="701"/>
                </a:cubicBezTo>
                <a:cubicBezTo>
                  <a:pt x="1370" y="668"/>
                  <a:pt x="1418" y="620"/>
                  <a:pt x="1451" y="563"/>
                </a:cubicBezTo>
                <a:cubicBezTo>
                  <a:pt x="1484" y="506"/>
                  <a:pt x="1501" y="441"/>
                  <a:pt x="1501" y="376"/>
                </a:cubicBezTo>
                <a:lnTo>
                  <a:pt x="1501" y="375"/>
                </a:lnTo>
                <a:lnTo>
                  <a:pt x="1501" y="376"/>
                </a:lnTo>
                <a:lnTo>
                  <a:pt x="1501" y="376"/>
                </a:lnTo>
                <a:cubicBezTo>
                  <a:pt x="1501" y="310"/>
                  <a:pt x="1484" y="245"/>
                  <a:pt x="1451" y="188"/>
                </a:cubicBezTo>
                <a:cubicBezTo>
                  <a:pt x="1418" y="131"/>
                  <a:pt x="1370" y="83"/>
                  <a:pt x="1313" y="50"/>
                </a:cubicBezTo>
                <a:cubicBezTo>
                  <a:pt x="1256" y="17"/>
                  <a:pt x="1191" y="0"/>
                  <a:pt x="1126" y="0"/>
                </a:cubicBezTo>
                <a:lnTo>
                  <a:pt x="375" y="0"/>
                </a:lnTo>
              </a:path>
            </a:pathLst>
          </a:custGeom>
          <a:solidFill>
            <a:srgbClr val="74b531"/>
          </a:solidFill>
          <a:ln w="18000">
            <a:noFill/>
          </a:ln>
        </p:spPr>
        <p:style>
          <a:lnRef idx="0"/>
          <a:fillRef idx="0"/>
          <a:effectRef idx="0"/>
          <a:fontRef idx="minor"/>
        </p:style>
      </p:sp>
      <p:sp>
        <p:nvSpPr>
          <p:cNvPr id="68" name=""/>
          <p:cNvSpPr/>
          <p:nvPr/>
        </p:nvSpPr>
        <p:spPr>
          <a:xfrm>
            <a:off x="9090000" y="3960000"/>
            <a:ext cx="358920" cy="268920"/>
          </a:xfrm>
          <a:custGeom>
            <a:avLst/>
            <a:gdLst/>
            <a:ahLst/>
            <a:rect l="l" t="t" r="r" b="b"/>
            <a:pathLst>
              <a:path w="1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625" y="751"/>
                </a:lnTo>
                <a:lnTo>
                  <a:pt x="626" y="751"/>
                </a:lnTo>
                <a:cubicBezTo>
                  <a:pt x="691" y="751"/>
                  <a:pt x="756" y="734"/>
                  <a:pt x="813" y="701"/>
                </a:cubicBezTo>
                <a:cubicBezTo>
                  <a:pt x="870" y="668"/>
                  <a:pt x="918" y="620"/>
                  <a:pt x="951" y="563"/>
                </a:cubicBezTo>
                <a:cubicBezTo>
                  <a:pt x="984" y="506"/>
                  <a:pt x="1001" y="441"/>
                  <a:pt x="1001" y="376"/>
                </a:cubicBezTo>
                <a:lnTo>
                  <a:pt x="1000" y="375"/>
                </a:lnTo>
                <a:lnTo>
                  <a:pt x="1001" y="376"/>
                </a:lnTo>
                <a:lnTo>
                  <a:pt x="1001" y="376"/>
                </a:lnTo>
                <a:cubicBezTo>
                  <a:pt x="1001" y="310"/>
                  <a:pt x="984" y="245"/>
                  <a:pt x="951" y="188"/>
                </a:cubicBezTo>
                <a:cubicBezTo>
                  <a:pt x="918" y="131"/>
                  <a:pt x="870" y="83"/>
                  <a:pt x="813" y="50"/>
                </a:cubicBezTo>
                <a:cubicBezTo>
                  <a:pt x="756" y="17"/>
                  <a:pt x="691" y="0"/>
                  <a:pt x="626" y="0"/>
                </a:cubicBezTo>
                <a:lnTo>
                  <a:pt x="375" y="0"/>
                </a:lnTo>
              </a:path>
            </a:pathLst>
          </a:custGeom>
          <a:solidFill>
            <a:srgbClr val="74b531"/>
          </a:solidFill>
          <a:ln w="18000">
            <a:noFill/>
          </a:ln>
        </p:spPr>
        <p:style>
          <a:lnRef idx="0"/>
          <a:fillRef idx="0"/>
          <a:effectRef idx="0"/>
          <a:fontRef idx="minor"/>
        </p:style>
      </p:sp>
      <p:sp>
        <p:nvSpPr>
          <p:cNvPr id="69" name=""/>
          <p:cNvSpPr/>
          <p:nvPr/>
        </p:nvSpPr>
        <p:spPr>
          <a:xfrm>
            <a:off x="8190360" y="4140000"/>
            <a:ext cx="178920" cy="898920"/>
          </a:xfrm>
          <a:prstGeom prst="rect">
            <a:avLst/>
          </a:prstGeom>
          <a:solidFill>
            <a:srgbClr val="74b531"/>
          </a:solidFill>
          <a:ln w="18000">
            <a:noFill/>
          </a:ln>
        </p:spPr>
        <p:style>
          <a:lnRef idx="0"/>
          <a:fillRef idx="0"/>
          <a:effectRef idx="0"/>
          <a:fontRef idx="minor"/>
        </p:style>
      </p:sp>
      <p:sp>
        <p:nvSpPr>
          <p:cNvPr id="70" name=""/>
          <p:cNvSpPr/>
          <p:nvPr/>
        </p:nvSpPr>
        <p:spPr>
          <a:xfrm>
            <a:off x="7920000" y="4410000"/>
            <a:ext cx="718920" cy="268920"/>
          </a:xfrm>
          <a:custGeom>
            <a:avLst/>
            <a:gdLst/>
            <a:ahLst/>
            <a:rect l="l" t="t" r="r" b="b"/>
            <a:pathLst>
              <a:path w="2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625" y="751"/>
                </a:lnTo>
                <a:lnTo>
                  <a:pt x="1626" y="751"/>
                </a:lnTo>
                <a:cubicBezTo>
                  <a:pt x="1691" y="751"/>
                  <a:pt x="1756" y="734"/>
                  <a:pt x="1813" y="701"/>
                </a:cubicBezTo>
                <a:cubicBezTo>
                  <a:pt x="1870" y="668"/>
                  <a:pt x="1918" y="620"/>
                  <a:pt x="1951" y="563"/>
                </a:cubicBezTo>
                <a:cubicBezTo>
                  <a:pt x="1984" y="506"/>
                  <a:pt x="2001" y="441"/>
                  <a:pt x="2001" y="376"/>
                </a:cubicBezTo>
                <a:lnTo>
                  <a:pt x="2001" y="375"/>
                </a:lnTo>
                <a:lnTo>
                  <a:pt x="2001" y="376"/>
                </a:lnTo>
                <a:lnTo>
                  <a:pt x="2001" y="376"/>
                </a:lnTo>
                <a:cubicBezTo>
                  <a:pt x="2001" y="310"/>
                  <a:pt x="1984" y="245"/>
                  <a:pt x="1951" y="188"/>
                </a:cubicBezTo>
                <a:cubicBezTo>
                  <a:pt x="1918" y="131"/>
                  <a:pt x="1870" y="83"/>
                  <a:pt x="1813" y="50"/>
                </a:cubicBezTo>
                <a:cubicBezTo>
                  <a:pt x="1756" y="17"/>
                  <a:pt x="1691" y="0"/>
                  <a:pt x="1626" y="0"/>
                </a:cubicBezTo>
                <a:lnTo>
                  <a:pt x="375" y="0"/>
                </a:lnTo>
              </a:path>
            </a:pathLst>
          </a:custGeom>
          <a:solidFill>
            <a:srgbClr val="74b531"/>
          </a:solidFill>
          <a:ln w="18000">
            <a:noFill/>
          </a:ln>
        </p:spPr>
        <p:style>
          <a:lnRef idx="0"/>
          <a:fillRef idx="0"/>
          <a:effectRef idx="0"/>
          <a:fontRef idx="minor"/>
        </p:style>
      </p:sp>
      <p:sp>
        <p:nvSpPr>
          <p:cNvPr id="71" name=""/>
          <p:cNvSpPr/>
          <p:nvPr/>
        </p:nvSpPr>
        <p:spPr>
          <a:xfrm>
            <a:off x="8010360" y="4230000"/>
            <a:ext cx="538920" cy="268920"/>
          </a:xfrm>
          <a:custGeom>
            <a:avLst/>
            <a:gdLst/>
            <a:ahLst/>
            <a:rect l="l" t="t" r="r" b="b"/>
            <a:pathLst>
              <a:path w="15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125" y="751"/>
                </a:lnTo>
                <a:lnTo>
                  <a:pt x="1126" y="751"/>
                </a:lnTo>
                <a:cubicBezTo>
                  <a:pt x="1191" y="751"/>
                  <a:pt x="1256" y="734"/>
                  <a:pt x="1313" y="701"/>
                </a:cubicBezTo>
                <a:cubicBezTo>
                  <a:pt x="1370" y="668"/>
                  <a:pt x="1418" y="620"/>
                  <a:pt x="1451" y="563"/>
                </a:cubicBezTo>
                <a:cubicBezTo>
                  <a:pt x="1484" y="506"/>
                  <a:pt x="1501" y="441"/>
                  <a:pt x="1501" y="376"/>
                </a:cubicBezTo>
                <a:lnTo>
                  <a:pt x="1501" y="375"/>
                </a:lnTo>
                <a:lnTo>
                  <a:pt x="1501" y="376"/>
                </a:lnTo>
                <a:lnTo>
                  <a:pt x="1501" y="376"/>
                </a:lnTo>
                <a:cubicBezTo>
                  <a:pt x="1501" y="310"/>
                  <a:pt x="1484" y="245"/>
                  <a:pt x="1451" y="188"/>
                </a:cubicBezTo>
                <a:cubicBezTo>
                  <a:pt x="1418" y="131"/>
                  <a:pt x="1370" y="83"/>
                  <a:pt x="1313" y="50"/>
                </a:cubicBezTo>
                <a:cubicBezTo>
                  <a:pt x="1256" y="17"/>
                  <a:pt x="1191" y="0"/>
                  <a:pt x="1126" y="0"/>
                </a:cubicBezTo>
                <a:lnTo>
                  <a:pt x="375" y="0"/>
                </a:lnTo>
              </a:path>
            </a:pathLst>
          </a:custGeom>
          <a:solidFill>
            <a:srgbClr val="74b531"/>
          </a:solidFill>
          <a:ln w="18000">
            <a:noFill/>
          </a:ln>
        </p:spPr>
        <p:style>
          <a:lnRef idx="0"/>
          <a:fillRef idx="0"/>
          <a:effectRef idx="0"/>
          <a:fontRef idx="minor"/>
        </p:style>
      </p:sp>
      <p:sp>
        <p:nvSpPr>
          <p:cNvPr id="72" name=""/>
          <p:cNvSpPr/>
          <p:nvPr/>
        </p:nvSpPr>
        <p:spPr>
          <a:xfrm>
            <a:off x="8100000" y="4050000"/>
            <a:ext cx="358920" cy="268920"/>
          </a:xfrm>
          <a:custGeom>
            <a:avLst/>
            <a:gdLst/>
            <a:ahLst/>
            <a:rect l="l" t="t" r="r" b="b"/>
            <a:pathLst>
              <a:path w="1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625" y="751"/>
                </a:lnTo>
                <a:lnTo>
                  <a:pt x="626" y="751"/>
                </a:lnTo>
                <a:cubicBezTo>
                  <a:pt x="691" y="751"/>
                  <a:pt x="756" y="734"/>
                  <a:pt x="813" y="701"/>
                </a:cubicBezTo>
                <a:cubicBezTo>
                  <a:pt x="870" y="668"/>
                  <a:pt x="918" y="620"/>
                  <a:pt x="951" y="563"/>
                </a:cubicBezTo>
                <a:cubicBezTo>
                  <a:pt x="984" y="506"/>
                  <a:pt x="1001" y="441"/>
                  <a:pt x="1001" y="376"/>
                </a:cubicBezTo>
                <a:lnTo>
                  <a:pt x="1000" y="375"/>
                </a:lnTo>
                <a:lnTo>
                  <a:pt x="1001" y="376"/>
                </a:lnTo>
                <a:lnTo>
                  <a:pt x="1001" y="376"/>
                </a:lnTo>
                <a:cubicBezTo>
                  <a:pt x="1001" y="310"/>
                  <a:pt x="984" y="245"/>
                  <a:pt x="951" y="188"/>
                </a:cubicBezTo>
                <a:cubicBezTo>
                  <a:pt x="918" y="131"/>
                  <a:pt x="870" y="83"/>
                  <a:pt x="813" y="50"/>
                </a:cubicBezTo>
                <a:cubicBezTo>
                  <a:pt x="756" y="17"/>
                  <a:pt x="691" y="0"/>
                  <a:pt x="626" y="0"/>
                </a:cubicBezTo>
                <a:lnTo>
                  <a:pt x="375" y="0"/>
                </a:lnTo>
              </a:path>
            </a:pathLst>
          </a:custGeom>
          <a:solidFill>
            <a:srgbClr val="74b531"/>
          </a:solidFill>
          <a:ln w="18000">
            <a:noFill/>
          </a:ln>
        </p:spPr>
        <p:style>
          <a:lnRef idx="0"/>
          <a:fillRef idx="0"/>
          <a:effectRef idx="0"/>
          <a:fontRef idx="minor"/>
        </p:style>
      </p:sp>
      <p:grpSp>
        <p:nvGrpSpPr>
          <p:cNvPr id="73" name=""/>
          <p:cNvGrpSpPr/>
          <p:nvPr/>
        </p:nvGrpSpPr>
        <p:grpSpPr>
          <a:xfrm>
            <a:off x="8820000" y="3600000"/>
            <a:ext cx="358920" cy="268920"/>
            <a:chOff x="8820000" y="3600000"/>
            <a:chExt cx="358920" cy="268920"/>
          </a:xfrm>
        </p:grpSpPr>
        <p:sp>
          <p:nvSpPr>
            <p:cNvPr id="74" name=""/>
            <p:cNvSpPr/>
            <p:nvPr/>
          </p:nvSpPr>
          <p:spPr>
            <a:xfrm>
              <a:off x="8968680" y="3600000"/>
              <a:ext cx="86400" cy="155520"/>
            </a:xfrm>
            <a:custGeom>
              <a:avLst/>
              <a:gdLst/>
              <a:ahLst/>
              <a:rect l="l" t="t" r="r" b="b"/>
              <a:pathLst>
                <a:path w="277" h="447">
                  <a:moveTo>
                    <a:pt x="214" y="151"/>
                  </a:moveTo>
                  <a:cubicBezTo>
                    <a:pt x="171" y="70"/>
                    <a:pt x="79" y="0"/>
                    <a:pt x="41" y="12"/>
                  </a:cubicBezTo>
                  <a:cubicBezTo>
                    <a:pt x="13" y="25"/>
                    <a:pt x="45" y="79"/>
                    <a:pt x="71" y="108"/>
                  </a:cubicBezTo>
                  <a:cubicBezTo>
                    <a:pt x="74" y="110"/>
                    <a:pt x="72" y="114"/>
                    <a:pt x="68" y="114"/>
                  </a:cubicBezTo>
                  <a:cubicBezTo>
                    <a:pt x="56" y="111"/>
                    <a:pt x="42" y="111"/>
                    <a:pt x="36" y="118"/>
                  </a:cubicBezTo>
                  <a:cubicBezTo>
                    <a:pt x="22" y="135"/>
                    <a:pt x="42" y="159"/>
                    <a:pt x="59" y="175"/>
                  </a:cubicBezTo>
                  <a:cubicBezTo>
                    <a:pt x="62" y="177"/>
                    <a:pt x="60" y="182"/>
                    <a:pt x="56" y="181"/>
                  </a:cubicBezTo>
                  <a:cubicBezTo>
                    <a:pt x="41" y="178"/>
                    <a:pt x="26" y="178"/>
                    <a:pt x="21" y="184"/>
                  </a:cubicBezTo>
                  <a:cubicBezTo>
                    <a:pt x="0" y="209"/>
                    <a:pt x="31" y="282"/>
                    <a:pt x="49" y="309"/>
                  </a:cubicBezTo>
                  <a:cubicBezTo>
                    <a:pt x="71" y="341"/>
                    <a:pt x="94" y="373"/>
                    <a:pt x="123" y="398"/>
                  </a:cubicBezTo>
                  <a:cubicBezTo>
                    <a:pt x="153" y="424"/>
                    <a:pt x="190" y="443"/>
                    <a:pt x="229" y="446"/>
                  </a:cubicBezTo>
                  <a:cubicBezTo>
                    <a:pt x="231" y="446"/>
                    <a:pt x="233" y="446"/>
                    <a:pt x="234" y="446"/>
                  </a:cubicBezTo>
                  <a:cubicBezTo>
                    <a:pt x="236" y="445"/>
                    <a:pt x="237" y="442"/>
                    <a:pt x="238" y="440"/>
                  </a:cubicBezTo>
                  <a:cubicBezTo>
                    <a:pt x="245" y="422"/>
                    <a:pt x="247" y="415"/>
                    <a:pt x="250" y="400"/>
                  </a:cubicBezTo>
                  <a:cubicBezTo>
                    <a:pt x="253" y="339"/>
                    <a:pt x="276" y="270"/>
                    <a:pt x="214" y="151"/>
                  </a:cubicBezTo>
                  <a:close/>
                </a:path>
              </a:pathLst>
            </a:custGeom>
            <a:solidFill>
              <a:srgbClr val="74b531"/>
            </a:solidFill>
            <a:ln w="0">
              <a:noFill/>
            </a:ln>
          </p:spPr>
          <p:style>
            <a:lnRef idx="0"/>
            <a:fillRef idx="0"/>
            <a:effectRef idx="0"/>
            <a:fontRef idx="minor"/>
          </p:style>
        </p:sp>
        <p:sp>
          <p:nvSpPr>
            <p:cNvPr id="75" name=""/>
            <p:cNvSpPr/>
            <p:nvPr/>
          </p:nvSpPr>
          <p:spPr>
            <a:xfrm>
              <a:off x="8820000" y="3600000"/>
              <a:ext cx="325440" cy="268920"/>
            </a:xfrm>
            <a:custGeom>
              <a:avLst/>
              <a:gdLst/>
              <a:ahLst/>
              <a:rect l="l" t="t" r="r" b="b"/>
              <a:pathLst>
                <a:path w="909" h="764">
                  <a:moveTo>
                    <a:pt x="752" y="298"/>
                  </a:moveTo>
                  <a:cubicBezTo>
                    <a:pt x="700" y="306"/>
                    <a:pt x="647" y="355"/>
                    <a:pt x="620" y="399"/>
                  </a:cubicBezTo>
                  <a:cubicBezTo>
                    <a:pt x="619" y="402"/>
                    <a:pt x="616" y="405"/>
                    <a:pt x="613" y="406"/>
                  </a:cubicBezTo>
                  <a:cubicBezTo>
                    <a:pt x="609" y="406"/>
                    <a:pt x="606" y="403"/>
                    <a:pt x="603" y="401"/>
                  </a:cubicBezTo>
                  <a:cubicBezTo>
                    <a:pt x="575" y="375"/>
                    <a:pt x="538" y="342"/>
                    <a:pt x="492" y="285"/>
                  </a:cubicBezTo>
                  <a:cubicBezTo>
                    <a:pt x="472" y="260"/>
                    <a:pt x="373" y="141"/>
                    <a:pt x="276" y="73"/>
                  </a:cubicBezTo>
                  <a:cubicBezTo>
                    <a:pt x="192" y="15"/>
                    <a:pt x="86" y="0"/>
                    <a:pt x="50" y="24"/>
                  </a:cubicBezTo>
                  <a:cubicBezTo>
                    <a:pt x="33" y="35"/>
                    <a:pt x="30" y="60"/>
                    <a:pt x="37" y="79"/>
                  </a:cubicBezTo>
                  <a:cubicBezTo>
                    <a:pt x="45" y="98"/>
                    <a:pt x="71" y="120"/>
                    <a:pt x="91" y="129"/>
                  </a:cubicBezTo>
                  <a:cubicBezTo>
                    <a:pt x="66" y="126"/>
                    <a:pt x="34" y="146"/>
                    <a:pt x="34" y="170"/>
                  </a:cubicBezTo>
                  <a:cubicBezTo>
                    <a:pt x="34" y="212"/>
                    <a:pt x="109" y="258"/>
                    <a:pt x="133" y="265"/>
                  </a:cubicBezTo>
                  <a:cubicBezTo>
                    <a:pt x="112" y="266"/>
                    <a:pt x="95" y="290"/>
                    <a:pt x="100" y="310"/>
                  </a:cubicBezTo>
                  <a:cubicBezTo>
                    <a:pt x="109" y="349"/>
                    <a:pt x="181" y="367"/>
                    <a:pt x="203" y="370"/>
                  </a:cubicBezTo>
                  <a:cubicBezTo>
                    <a:pt x="183" y="374"/>
                    <a:pt x="172" y="399"/>
                    <a:pt x="179" y="418"/>
                  </a:cubicBezTo>
                  <a:cubicBezTo>
                    <a:pt x="190" y="448"/>
                    <a:pt x="262" y="467"/>
                    <a:pt x="282" y="471"/>
                  </a:cubicBezTo>
                  <a:cubicBezTo>
                    <a:pt x="264" y="487"/>
                    <a:pt x="271" y="513"/>
                    <a:pt x="290" y="527"/>
                  </a:cubicBezTo>
                  <a:cubicBezTo>
                    <a:pt x="306" y="540"/>
                    <a:pt x="328" y="548"/>
                    <a:pt x="349" y="551"/>
                  </a:cubicBezTo>
                  <a:cubicBezTo>
                    <a:pt x="295" y="545"/>
                    <a:pt x="232" y="537"/>
                    <a:pt x="179" y="536"/>
                  </a:cubicBezTo>
                  <a:cubicBezTo>
                    <a:pt x="127" y="535"/>
                    <a:pt x="48" y="552"/>
                    <a:pt x="0" y="595"/>
                  </a:cubicBezTo>
                  <a:cubicBezTo>
                    <a:pt x="69" y="623"/>
                    <a:pt x="149" y="682"/>
                    <a:pt x="180" y="763"/>
                  </a:cubicBezTo>
                  <a:cubicBezTo>
                    <a:pt x="231" y="761"/>
                    <a:pt x="267" y="733"/>
                    <a:pt x="307" y="703"/>
                  </a:cubicBezTo>
                  <a:cubicBezTo>
                    <a:pt x="313" y="698"/>
                    <a:pt x="319" y="693"/>
                    <a:pt x="327" y="692"/>
                  </a:cubicBezTo>
                  <a:cubicBezTo>
                    <a:pt x="332" y="692"/>
                    <a:pt x="338" y="693"/>
                    <a:pt x="343" y="695"/>
                  </a:cubicBezTo>
                  <a:cubicBezTo>
                    <a:pt x="365" y="702"/>
                    <a:pt x="466" y="753"/>
                    <a:pt x="594" y="747"/>
                  </a:cubicBezTo>
                  <a:cubicBezTo>
                    <a:pt x="692" y="742"/>
                    <a:pt x="777" y="701"/>
                    <a:pt x="817" y="626"/>
                  </a:cubicBezTo>
                  <a:cubicBezTo>
                    <a:pt x="856" y="553"/>
                    <a:pt x="860" y="475"/>
                    <a:pt x="864" y="453"/>
                  </a:cubicBezTo>
                  <a:cubicBezTo>
                    <a:pt x="868" y="432"/>
                    <a:pt x="888" y="421"/>
                    <a:pt x="907" y="415"/>
                  </a:cubicBezTo>
                  <a:cubicBezTo>
                    <a:pt x="905" y="394"/>
                    <a:pt x="908" y="367"/>
                    <a:pt x="905" y="345"/>
                  </a:cubicBezTo>
                  <a:cubicBezTo>
                    <a:pt x="865" y="312"/>
                    <a:pt x="804" y="290"/>
                    <a:pt x="752" y="298"/>
                  </a:cubicBezTo>
                  <a:close/>
                </a:path>
              </a:pathLst>
            </a:custGeom>
            <a:solidFill>
              <a:srgbClr val="74b531"/>
            </a:solidFill>
            <a:ln w="0">
              <a:noFill/>
            </a:ln>
          </p:spPr>
          <p:style>
            <a:lnRef idx="0"/>
            <a:fillRef idx="0"/>
            <a:effectRef idx="0"/>
            <a:fontRef idx="minor"/>
          </p:style>
        </p:sp>
        <p:sp>
          <p:nvSpPr>
            <p:cNvPr id="76" name=""/>
            <p:cNvSpPr/>
            <p:nvPr/>
          </p:nvSpPr>
          <p:spPr>
            <a:xfrm>
              <a:off x="9140400" y="3718800"/>
              <a:ext cx="38520" cy="26280"/>
            </a:xfrm>
            <a:custGeom>
              <a:avLst/>
              <a:gdLst/>
              <a:ahLst/>
              <a:rect l="l" t="t" r="r" b="b"/>
              <a:pathLst>
                <a:path w="114" h="77">
                  <a:moveTo>
                    <a:pt x="26" y="1"/>
                  </a:moveTo>
                  <a:cubicBezTo>
                    <a:pt x="23" y="0"/>
                    <a:pt x="19" y="0"/>
                    <a:pt x="16" y="0"/>
                  </a:cubicBezTo>
                  <a:cubicBezTo>
                    <a:pt x="10" y="1"/>
                    <a:pt x="8" y="3"/>
                    <a:pt x="6" y="8"/>
                  </a:cubicBezTo>
                  <a:cubicBezTo>
                    <a:pt x="0" y="20"/>
                    <a:pt x="2" y="60"/>
                    <a:pt x="5" y="68"/>
                  </a:cubicBezTo>
                  <a:cubicBezTo>
                    <a:pt x="7" y="73"/>
                    <a:pt x="10" y="76"/>
                    <a:pt x="16" y="76"/>
                  </a:cubicBezTo>
                  <a:cubicBezTo>
                    <a:pt x="18" y="76"/>
                    <a:pt x="21" y="75"/>
                    <a:pt x="23" y="74"/>
                  </a:cubicBezTo>
                  <a:cubicBezTo>
                    <a:pt x="30" y="72"/>
                    <a:pt x="38" y="69"/>
                    <a:pt x="46" y="67"/>
                  </a:cubicBezTo>
                  <a:cubicBezTo>
                    <a:pt x="66" y="60"/>
                    <a:pt x="85" y="54"/>
                    <a:pt x="104" y="47"/>
                  </a:cubicBezTo>
                  <a:cubicBezTo>
                    <a:pt x="107" y="46"/>
                    <a:pt x="111" y="45"/>
                    <a:pt x="112" y="42"/>
                  </a:cubicBezTo>
                  <a:cubicBezTo>
                    <a:pt x="113" y="38"/>
                    <a:pt x="109" y="34"/>
                    <a:pt x="106" y="31"/>
                  </a:cubicBezTo>
                  <a:cubicBezTo>
                    <a:pt x="80" y="19"/>
                    <a:pt x="53" y="9"/>
                    <a:pt x="26" y="1"/>
                  </a:cubicBezTo>
                  <a:close/>
                </a:path>
              </a:pathLst>
            </a:custGeom>
            <a:solidFill>
              <a:srgbClr val="74b531"/>
            </a:solidFill>
            <a:ln w="0">
              <a:noFill/>
            </a:ln>
          </p:spPr>
          <p:style>
            <a:lnRef idx="0"/>
            <a:fillRef idx="0"/>
            <a:effectRef idx="0"/>
            <a:fontRef idx="minor"/>
          </p:style>
        </p:sp>
        <p:sp>
          <p:nvSpPr>
            <p:cNvPr id="77" name=""/>
            <p:cNvSpPr/>
            <p:nvPr/>
          </p:nvSpPr>
          <p:spPr>
            <a:xfrm>
              <a:off x="9094680" y="3720960"/>
              <a:ext cx="19800" cy="19080"/>
            </a:xfrm>
            <a:custGeom>
              <a:avLst/>
              <a:gdLst/>
              <a:ahLst/>
              <a:rect l="l" t="t" r="r" b="b"/>
              <a:pathLst>
                <a:path w="59" h="57">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78" name=""/>
            <p:cNvSpPr/>
            <p:nvPr/>
          </p:nvSpPr>
          <p:spPr>
            <a:xfrm>
              <a:off x="8844480" y="3641760"/>
              <a:ext cx="48960" cy="19080"/>
            </a:xfrm>
            <a:custGeom>
              <a:avLst/>
              <a:gdLst/>
              <a:ahLst/>
              <a:rect l="l" t="t" r="r" b="b"/>
              <a:pathLst>
                <a:path w="140" h="59">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79" name=""/>
            <p:cNvSpPr/>
            <p:nvPr/>
          </p:nvSpPr>
          <p:spPr>
            <a:xfrm>
              <a:off x="8861400" y="3690720"/>
              <a:ext cx="55800" cy="10440"/>
            </a:xfrm>
            <a:custGeom>
              <a:avLst/>
              <a:gdLst/>
              <a:ahLst/>
              <a:rect l="l" t="t" r="r" b="b"/>
              <a:pathLst>
                <a:path w="159" h="33">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80" name=""/>
            <p:cNvSpPr/>
            <p:nvPr/>
          </p:nvSpPr>
          <p:spPr>
            <a:xfrm>
              <a:off x="8887320" y="3728520"/>
              <a:ext cx="50400" cy="6120"/>
            </a:xfrm>
            <a:custGeom>
              <a:avLst/>
              <a:gdLst/>
              <a:ahLst/>
              <a:rect l="l" t="t" r="r" b="b"/>
              <a:pathLst>
                <a:path w="146" h="23">
                  <a:moveTo>
                    <a:pt x="107" y="9"/>
                  </a:moveTo>
                  <a:cubicBezTo>
                    <a:pt x="127" y="11"/>
                    <a:pt x="143" y="9"/>
                    <a:pt x="144" y="12"/>
                  </a:cubicBezTo>
                  <a:cubicBezTo>
                    <a:pt x="145" y="17"/>
                    <a:pt x="124" y="18"/>
                    <a:pt x="113" y="18"/>
                  </a:cubicBezTo>
                  <a:cubicBezTo>
                    <a:pt x="80" y="20"/>
                    <a:pt x="57" y="22"/>
                    <a:pt x="20" y="15"/>
                  </a:cubicBezTo>
                  <a:cubicBezTo>
                    <a:pt x="16" y="15"/>
                    <a:pt x="0" y="12"/>
                    <a:pt x="1" y="10"/>
                  </a:cubicBezTo>
                  <a:cubicBezTo>
                    <a:pt x="4" y="6"/>
                    <a:pt x="12" y="1"/>
                    <a:pt x="17" y="0"/>
                  </a:cubicBezTo>
                  <a:cubicBezTo>
                    <a:pt x="38" y="5"/>
                    <a:pt x="86" y="8"/>
                    <a:pt x="107" y="9"/>
                  </a:cubicBezTo>
                  <a:close/>
                </a:path>
              </a:pathLst>
            </a:custGeom>
            <a:solidFill>
              <a:srgbClr val="74b531"/>
            </a:solidFill>
            <a:ln w="0">
              <a:noFill/>
            </a:ln>
          </p:spPr>
          <p:style>
            <a:lnRef idx="0"/>
            <a:fillRef idx="0"/>
            <a:effectRef idx="0"/>
            <a:fontRef idx="minor"/>
          </p:style>
        </p:sp>
        <p:sp>
          <p:nvSpPr>
            <p:cNvPr id="81" name=""/>
            <p:cNvSpPr/>
            <p:nvPr/>
          </p:nvSpPr>
          <p:spPr>
            <a:xfrm>
              <a:off x="8919000" y="3765240"/>
              <a:ext cx="46080" cy="5760"/>
            </a:xfrm>
            <a:custGeom>
              <a:avLst/>
              <a:gdLst/>
              <a:ahLst/>
              <a:rect l="l" t="t" r="r" b="b"/>
              <a:pathLst>
                <a:path w="132" h="20">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grpSp>
        <p:nvGrpSpPr>
          <p:cNvPr id="82" name=""/>
          <p:cNvGrpSpPr/>
          <p:nvPr/>
        </p:nvGrpSpPr>
        <p:grpSpPr>
          <a:xfrm>
            <a:off x="8460000" y="3780000"/>
            <a:ext cx="358920" cy="268920"/>
            <a:chOff x="8460000" y="3780000"/>
            <a:chExt cx="358920" cy="268920"/>
          </a:xfrm>
        </p:grpSpPr>
        <p:sp>
          <p:nvSpPr>
            <p:cNvPr id="83" name=""/>
            <p:cNvSpPr/>
            <p:nvPr/>
          </p:nvSpPr>
          <p:spPr>
            <a:xfrm>
              <a:off x="8608680" y="3780000"/>
              <a:ext cx="86400" cy="155520"/>
            </a:xfrm>
            <a:custGeom>
              <a:avLst/>
              <a:gdLst/>
              <a:ahLst/>
              <a:rect l="l" t="t" r="r" b="b"/>
              <a:pathLst>
                <a:path w="277" h="447">
                  <a:moveTo>
                    <a:pt x="214" y="151"/>
                  </a:moveTo>
                  <a:cubicBezTo>
                    <a:pt x="171" y="70"/>
                    <a:pt x="79" y="0"/>
                    <a:pt x="41" y="12"/>
                  </a:cubicBezTo>
                  <a:cubicBezTo>
                    <a:pt x="13" y="25"/>
                    <a:pt x="45" y="79"/>
                    <a:pt x="71" y="108"/>
                  </a:cubicBezTo>
                  <a:cubicBezTo>
                    <a:pt x="74" y="110"/>
                    <a:pt x="72" y="114"/>
                    <a:pt x="68" y="114"/>
                  </a:cubicBezTo>
                  <a:cubicBezTo>
                    <a:pt x="56" y="111"/>
                    <a:pt x="42" y="111"/>
                    <a:pt x="36" y="118"/>
                  </a:cubicBezTo>
                  <a:cubicBezTo>
                    <a:pt x="22" y="135"/>
                    <a:pt x="42" y="159"/>
                    <a:pt x="59" y="175"/>
                  </a:cubicBezTo>
                  <a:cubicBezTo>
                    <a:pt x="62" y="177"/>
                    <a:pt x="60" y="182"/>
                    <a:pt x="56" y="181"/>
                  </a:cubicBezTo>
                  <a:cubicBezTo>
                    <a:pt x="41" y="178"/>
                    <a:pt x="26" y="178"/>
                    <a:pt x="21" y="184"/>
                  </a:cubicBezTo>
                  <a:cubicBezTo>
                    <a:pt x="0" y="209"/>
                    <a:pt x="31" y="282"/>
                    <a:pt x="49" y="309"/>
                  </a:cubicBezTo>
                  <a:cubicBezTo>
                    <a:pt x="71" y="341"/>
                    <a:pt x="94" y="373"/>
                    <a:pt x="123" y="398"/>
                  </a:cubicBezTo>
                  <a:cubicBezTo>
                    <a:pt x="153" y="424"/>
                    <a:pt x="190" y="443"/>
                    <a:pt x="229" y="446"/>
                  </a:cubicBezTo>
                  <a:cubicBezTo>
                    <a:pt x="231" y="446"/>
                    <a:pt x="233" y="446"/>
                    <a:pt x="234" y="446"/>
                  </a:cubicBezTo>
                  <a:cubicBezTo>
                    <a:pt x="236" y="445"/>
                    <a:pt x="237" y="442"/>
                    <a:pt x="238" y="440"/>
                  </a:cubicBezTo>
                  <a:cubicBezTo>
                    <a:pt x="245" y="422"/>
                    <a:pt x="247" y="415"/>
                    <a:pt x="250" y="400"/>
                  </a:cubicBezTo>
                  <a:cubicBezTo>
                    <a:pt x="253" y="339"/>
                    <a:pt x="276" y="270"/>
                    <a:pt x="214" y="151"/>
                  </a:cubicBezTo>
                  <a:close/>
                </a:path>
              </a:pathLst>
            </a:custGeom>
            <a:solidFill>
              <a:srgbClr val="74b531"/>
            </a:solidFill>
            <a:ln w="0">
              <a:noFill/>
            </a:ln>
          </p:spPr>
          <p:style>
            <a:lnRef idx="0"/>
            <a:fillRef idx="0"/>
            <a:effectRef idx="0"/>
            <a:fontRef idx="minor"/>
          </p:style>
        </p:sp>
        <p:sp>
          <p:nvSpPr>
            <p:cNvPr id="84" name=""/>
            <p:cNvSpPr/>
            <p:nvPr/>
          </p:nvSpPr>
          <p:spPr>
            <a:xfrm>
              <a:off x="8460000" y="3780000"/>
              <a:ext cx="325440" cy="268920"/>
            </a:xfrm>
            <a:custGeom>
              <a:avLst/>
              <a:gdLst/>
              <a:ahLst/>
              <a:rect l="l" t="t" r="r" b="b"/>
              <a:pathLst>
                <a:path w="909" h="764">
                  <a:moveTo>
                    <a:pt x="752" y="298"/>
                  </a:moveTo>
                  <a:cubicBezTo>
                    <a:pt x="700" y="306"/>
                    <a:pt x="647" y="355"/>
                    <a:pt x="620" y="399"/>
                  </a:cubicBezTo>
                  <a:cubicBezTo>
                    <a:pt x="619" y="402"/>
                    <a:pt x="616" y="405"/>
                    <a:pt x="613" y="406"/>
                  </a:cubicBezTo>
                  <a:cubicBezTo>
                    <a:pt x="609" y="406"/>
                    <a:pt x="606" y="403"/>
                    <a:pt x="603" y="401"/>
                  </a:cubicBezTo>
                  <a:cubicBezTo>
                    <a:pt x="575" y="375"/>
                    <a:pt x="538" y="342"/>
                    <a:pt x="492" y="285"/>
                  </a:cubicBezTo>
                  <a:cubicBezTo>
                    <a:pt x="472" y="260"/>
                    <a:pt x="373" y="141"/>
                    <a:pt x="276" y="73"/>
                  </a:cubicBezTo>
                  <a:cubicBezTo>
                    <a:pt x="192" y="15"/>
                    <a:pt x="86" y="0"/>
                    <a:pt x="50" y="24"/>
                  </a:cubicBezTo>
                  <a:cubicBezTo>
                    <a:pt x="33" y="35"/>
                    <a:pt x="30" y="60"/>
                    <a:pt x="37" y="79"/>
                  </a:cubicBezTo>
                  <a:cubicBezTo>
                    <a:pt x="45" y="98"/>
                    <a:pt x="71" y="120"/>
                    <a:pt x="91" y="129"/>
                  </a:cubicBezTo>
                  <a:cubicBezTo>
                    <a:pt x="66" y="126"/>
                    <a:pt x="34" y="146"/>
                    <a:pt x="34" y="170"/>
                  </a:cubicBezTo>
                  <a:cubicBezTo>
                    <a:pt x="34" y="212"/>
                    <a:pt x="109" y="258"/>
                    <a:pt x="133" y="265"/>
                  </a:cubicBezTo>
                  <a:cubicBezTo>
                    <a:pt x="112" y="266"/>
                    <a:pt x="95" y="290"/>
                    <a:pt x="100" y="310"/>
                  </a:cubicBezTo>
                  <a:cubicBezTo>
                    <a:pt x="109" y="349"/>
                    <a:pt x="181" y="367"/>
                    <a:pt x="203" y="370"/>
                  </a:cubicBezTo>
                  <a:cubicBezTo>
                    <a:pt x="183" y="374"/>
                    <a:pt x="172" y="399"/>
                    <a:pt x="179" y="418"/>
                  </a:cubicBezTo>
                  <a:cubicBezTo>
                    <a:pt x="190" y="448"/>
                    <a:pt x="262" y="467"/>
                    <a:pt x="282" y="471"/>
                  </a:cubicBezTo>
                  <a:cubicBezTo>
                    <a:pt x="264" y="487"/>
                    <a:pt x="271" y="513"/>
                    <a:pt x="290" y="527"/>
                  </a:cubicBezTo>
                  <a:cubicBezTo>
                    <a:pt x="306" y="540"/>
                    <a:pt x="328" y="548"/>
                    <a:pt x="349" y="551"/>
                  </a:cubicBezTo>
                  <a:cubicBezTo>
                    <a:pt x="295" y="545"/>
                    <a:pt x="232" y="537"/>
                    <a:pt x="179" y="536"/>
                  </a:cubicBezTo>
                  <a:cubicBezTo>
                    <a:pt x="127" y="535"/>
                    <a:pt x="48" y="552"/>
                    <a:pt x="0" y="595"/>
                  </a:cubicBezTo>
                  <a:cubicBezTo>
                    <a:pt x="69" y="623"/>
                    <a:pt x="149" y="682"/>
                    <a:pt x="180" y="763"/>
                  </a:cubicBezTo>
                  <a:cubicBezTo>
                    <a:pt x="231" y="761"/>
                    <a:pt x="267" y="733"/>
                    <a:pt x="307" y="703"/>
                  </a:cubicBezTo>
                  <a:cubicBezTo>
                    <a:pt x="313" y="698"/>
                    <a:pt x="319" y="693"/>
                    <a:pt x="327" y="692"/>
                  </a:cubicBezTo>
                  <a:cubicBezTo>
                    <a:pt x="332" y="692"/>
                    <a:pt x="338" y="693"/>
                    <a:pt x="343" y="695"/>
                  </a:cubicBezTo>
                  <a:cubicBezTo>
                    <a:pt x="365" y="702"/>
                    <a:pt x="466" y="753"/>
                    <a:pt x="594" y="747"/>
                  </a:cubicBezTo>
                  <a:cubicBezTo>
                    <a:pt x="692" y="742"/>
                    <a:pt x="777" y="701"/>
                    <a:pt x="817" y="626"/>
                  </a:cubicBezTo>
                  <a:cubicBezTo>
                    <a:pt x="856" y="553"/>
                    <a:pt x="860" y="475"/>
                    <a:pt x="864" y="453"/>
                  </a:cubicBezTo>
                  <a:cubicBezTo>
                    <a:pt x="868" y="432"/>
                    <a:pt x="888" y="421"/>
                    <a:pt x="907" y="415"/>
                  </a:cubicBezTo>
                  <a:cubicBezTo>
                    <a:pt x="905" y="394"/>
                    <a:pt x="908" y="367"/>
                    <a:pt x="905" y="345"/>
                  </a:cubicBezTo>
                  <a:cubicBezTo>
                    <a:pt x="865" y="312"/>
                    <a:pt x="804" y="290"/>
                    <a:pt x="752" y="298"/>
                  </a:cubicBezTo>
                  <a:close/>
                </a:path>
              </a:pathLst>
            </a:custGeom>
            <a:solidFill>
              <a:srgbClr val="74b531"/>
            </a:solidFill>
            <a:ln w="0">
              <a:noFill/>
            </a:ln>
          </p:spPr>
          <p:style>
            <a:lnRef idx="0"/>
            <a:fillRef idx="0"/>
            <a:effectRef idx="0"/>
            <a:fontRef idx="minor"/>
          </p:style>
        </p:sp>
        <p:sp>
          <p:nvSpPr>
            <p:cNvPr id="85" name=""/>
            <p:cNvSpPr/>
            <p:nvPr/>
          </p:nvSpPr>
          <p:spPr>
            <a:xfrm>
              <a:off x="8780400" y="3898800"/>
              <a:ext cx="38520" cy="26280"/>
            </a:xfrm>
            <a:custGeom>
              <a:avLst/>
              <a:gdLst/>
              <a:ahLst/>
              <a:rect l="l" t="t" r="r" b="b"/>
              <a:pathLst>
                <a:path w="114" h="77">
                  <a:moveTo>
                    <a:pt x="26" y="1"/>
                  </a:moveTo>
                  <a:cubicBezTo>
                    <a:pt x="23" y="0"/>
                    <a:pt x="19" y="0"/>
                    <a:pt x="16" y="0"/>
                  </a:cubicBezTo>
                  <a:cubicBezTo>
                    <a:pt x="10" y="1"/>
                    <a:pt x="8" y="3"/>
                    <a:pt x="6" y="8"/>
                  </a:cubicBezTo>
                  <a:cubicBezTo>
                    <a:pt x="0" y="20"/>
                    <a:pt x="2" y="60"/>
                    <a:pt x="5" y="68"/>
                  </a:cubicBezTo>
                  <a:cubicBezTo>
                    <a:pt x="7" y="73"/>
                    <a:pt x="10" y="76"/>
                    <a:pt x="16" y="76"/>
                  </a:cubicBezTo>
                  <a:cubicBezTo>
                    <a:pt x="18" y="76"/>
                    <a:pt x="21" y="75"/>
                    <a:pt x="23" y="74"/>
                  </a:cubicBezTo>
                  <a:cubicBezTo>
                    <a:pt x="30" y="72"/>
                    <a:pt x="38" y="69"/>
                    <a:pt x="46" y="67"/>
                  </a:cubicBezTo>
                  <a:cubicBezTo>
                    <a:pt x="66" y="60"/>
                    <a:pt x="85" y="54"/>
                    <a:pt x="104" y="47"/>
                  </a:cubicBezTo>
                  <a:cubicBezTo>
                    <a:pt x="107" y="46"/>
                    <a:pt x="111" y="45"/>
                    <a:pt x="112" y="42"/>
                  </a:cubicBezTo>
                  <a:cubicBezTo>
                    <a:pt x="113" y="38"/>
                    <a:pt x="109" y="34"/>
                    <a:pt x="106" y="31"/>
                  </a:cubicBezTo>
                  <a:cubicBezTo>
                    <a:pt x="80" y="19"/>
                    <a:pt x="53" y="9"/>
                    <a:pt x="26" y="1"/>
                  </a:cubicBezTo>
                  <a:close/>
                </a:path>
              </a:pathLst>
            </a:custGeom>
            <a:solidFill>
              <a:srgbClr val="74b531"/>
            </a:solidFill>
            <a:ln w="0">
              <a:noFill/>
            </a:ln>
          </p:spPr>
          <p:style>
            <a:lnRef idx="0"/>
            <a:fillRef idx="0"/>
            <a:effectRef idx="0"/>
            <a:fontRef idx="minor"/>
          </p:style>
        </p:sp>
        <p:sp>
          <p:nvSpPr>
            <p:cNvPr id="86" name=""/>
            <p:cNvSpPr/>
            <p:nvPr/>
          </p:nvSpPr>
          <p:spPr>
            <a:xfrm>
              <a:off x="8734680" y="3900960"/>
              <a:ext cx="19800" cy="19080"/>
            </a:xfrm>
            <a:custGeom>
              <a:avLst/>
              <a:gdLst/>
              <a:ahLst/>
              <a:rect l="l" t="t" r="r" b="b"/>
              <a:pathLst>
                <a:path w="59" h="57">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87" name=""/>
            <p:cNvSpPr/>
            <p:nvPr/>
          </p:nvSpPr>
          <p:spPr>
            <a:xfrm>
              <a:off x="8484480" y="3821760"/>
              <a:ext cx="48960" cy="19080"/>
            </a:xfrm>
            <a:custGeom>
              <a:avLst/>
              <a:gdLst/>
              <a:ahLst/>
              <a:rect l="l" t="t" r="r" b="b"/>
              <a:pathLst>
                <a:path w="140" h="59">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88" name=""/>
            <p:cNvSpPr/>
            <p:nvPr/>
          </p:nvSpPr>
          <p:spPr>
            <a:xfrm>
              <a:off x="8501400" y="3870720"/>
              <a:ext cx="55800" cy="10440"/>
            </a:xfrm>
            <a:custGeom>
              <a:avLst/>
              <a:gdLst/>
              <a:ahLst/>
              <a:rect l="l" t="t" r="r" b="b"/>
              <a:pathLst>
                <a:path w="159" h="33">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89" name=""/>
            <p:cNvSpPr/>
            <p:nvPr/>
          </p:nvSpPr>
          <p:spPr>
            <a:xfrm>
              <a:off x="8527320" y="3908520"/>
              <a:ext cx="50400" cy="6120"/>
            </a:xfrm>
            <a:custGeom>
              <a:avLst/>
              <a:gdLst/>
              <a:ahLst/>
              <a:rect l="l" t="t" r="r" b="b"/>
              <a:pathLst>
                <a:path w="146" h="23">
                  <a:moveTo>
                    <a:pt x="107" y="9"/>
                  </a:moveTo>
                  <a:cubicBezTo>
                    <a:pt x="127" y="11"/>
                    <a:pt x="143" y="9"/>
                    <a:pt x="144" y="12"/>
                  </a:cubicBezTo>
                  <a:cubicBezTo>
                    <a:pt x="145" y="17"/>
                    <a:pt x="124" y="18"/>
                    <a:pt x="113" y="18"/>
                  </a:cubicBezTo>
                  <a:cubicBezTo>
                    <a:pt x="80" y="20"/>
                    <a:pt x="57" y="22"/>
                    <a:pt x="20" y="15"/>
                  </a:cubicBezTo>
                  <a:cubicBezTo>
                    <a:pt x="16" y="15"/>
                    <a:pt x="0" y="12"/>
                    <a:pt x="1" y="10"/>
                  </a:cubicBezTo>
                  <a:cubicBezTo>
                    <a:pt x="4" y="6"/>
                    <a:pt x="12" y="1"/>
                    <a:pt x="17" y="0"/>
                  </a:cubicBezTo>
                  <a:cubicBezTo>
                    <a:pt x="38" y="5"/>
                    <a:pt x="86" y="8"/>
                    <a:pt x="107" y="9"/>
                  </a:cubicBezTo>
                  <a:close/>
                </a:path>
              </a:pathLst>
            </a:custGeom>
            <a:solidFill>
              <a:srgbClr val="74b531"/>
            </a:solidFill>
            <a:ln w="0">
              <a:noFill/>
            </a:ln>
          </p:spPr>
          <p:style>
            <a:lnRef idx="0"/>
            <a:fillRef idx="0"/>
            <a:effectRef idx="0"/>
            <a:fontRef idx="minor"/>
          </p:style>
        </p:sp>
        <p:sp>
          <p:nvSpPr>
            <p:cNvPr id="90" name=""/>
            <p:cNvSpPr/>
            <p:nvPr/>
          </p:nvSpPr>
          <p:spPr>
            <a:xfrm>
              <a:off x="8559000" y="3945240"/>
              <a:ext cx="46080" cy="5760"/>
            </a:xfrm>
            <a:custGeom>
              <a:avLst/>
              <a:gdLst/>
              <a:ahLst/>
              <a:rect l="l" t="t" r="r" b="b"/>
              <a:pathLst>
                <a:path w="132" h="20">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sp>
        <p:nvSpPr>
          <p:cNvPr id="91"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92" name="PlaceHolder 2"/>
          <p:cNvSpPr>
            <a:spLocks noGrp="1"/>
          </p:cNvSpPr>
          <p:nvPr>
            <p:ph type="body"/>
          </p:nvPr>
        </p:nvSpPr>
        <p:spPr>
          <a:xfrm>
            <a:off x="540000" y="1260000"/>
            <a:ext cx="4391280" cy="3238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93" name="PlaceHolder 3"/>
          <p:cNvSpPr>
            <a:spLocks noGrp="1"/>
          </p:cNvSpPr>
          <p:nvPr>
            <p:ph type="body"/>
          </p:nvPr>
        </p:nvSpPr>
        <p:spPr>
          <a:xfrm>
            <a:off x="5151600" y="1260000"/>
            <a:ext cx="4391280" cy="3238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
          <p:cNvSpPr/>
          <p:nvPr/>
        </p:nvSpPr>
        <p:spPr>
          <a:xfrm>
            <a:off x="0" y="5040000"/>
            <a:ext cx="10078920" cy="628920"/>
          </a:xfrm>
          <a:prstGeom prst="rect">
            <a:avLst/>
          </a:prstGeom>
          <a:solidFill>
            <a:srgbClr val="9ecf6c"/>
          </a:solidFill>
          <a:ln w="18000">
            <a:noFill/>
          </a:ln>
        </p:spPr>
        <p:style>
          <a:lnRef idx="0"/>
          <a:fillRef idx="0"/>
          <a:effectRef idx="0"/>
          <a:fontRef idx="minor"/>
        </p:style>
      </p:sp>
      <p:sp>
        <p:nvSpPr>
          <p:cNvPr id="131" name=""/>
          <p:cNvSpPr/>
          <p:nvPr/>
        </p:nvSpPr>
        <p:spPr>
          <a:xfrm>
            <a:off x="9180360" y="4140000"/>
            <a:ext cx="178920" cy="898920"/>
          </a:xfrm>
          <a:prstGeom prst="rect">
            <a:avLst/>
          </a:prstGeom>
          <a:solidFill>
            <a:srgbClr val="74b531"/>
          </a:solidFill>
          <a:ln w="18000">
            <a:noFill/>
          </a:ln>
        </p:spPr>
        <p:style>
          <a:lnRef idx="0"/>
          <a:fillRef idx="0"/>
          <a:effectRef idx="0"/>
          <a:fontRef idx="minor"/>
        </p:style>
      </p:sp>
      <p:sp>
        <p:nvSpPr>
          <p:cNvPr id="132" name=""/>
          <p:cNvSpPr/>
          <p:nvPr/>
        </p:nvSpPr>
        <p:spPr>
          <a:xfrm>
            <a:off x="8820360" y="4500000"/>
            <a:ext cx="898920" cy="268920"/>
          </a:xfrm>
          <a:custGeom>
            <a:avLst/>
            <a:gdLst/>
            <a:ahLst/>
            <a:rect l="l" t="t" r="r" b="b"/>
            <a:pathLst>
              <a:path w="25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2125" y="751"/>
                </a:lnTo>
                <a:lnTo>
                  <a:pt x="2126" y="751"/>
                </a:lnTo>
                <a:cubicBezTo>
                  <a:pt x="2191" y="751"/>
                  <a:pt x="2256" y="734"/>
                  <a:pt x="2313" y="701"/>
                </a:cubicBezTo>
                <a:cubicBezTo>
                  <a:pt x="2370" y="668"/>
                  <a:pt x="2418" y="620"/>
                  <a:pt x="2451" y="563"/>
                </a:cubicBezTo>
                <a:cubicBezTo>
                  <a:pt x="2484" y="506"/>
                  <a:pt x="2501" y="441"/>
                  <a:pt x="2501" y="376"/>
                </a:cubicBezTo>
                <a:lnTo>
                  <a:pt x="2501" y="375"/>
                </a:lnTo>
                <a:lnTo>
                  <a:pt x="2501" y="376"/>
                </a:lnTo>
                <a:lnTo>
                  <a:pt x="2501" y="376"/>
                </a:lnTo>
                <a:cubicBezTo>
                  <a:pt x="2501" y="310"/>
                  <a:pt x="2484" y="245"/>
                  <a:pt x="2451" y="188"/>
                </a:cubicBezTo>
                <a:cubicBezTo>
                  <a:pt x="2418" y="131"/>
                  <a:pt x="2370" y="83"/>
                  <a:pt x="2313" y="50"/>
                </a:cubicBezTo>
                <a:cubicBezTo>
                  <a:pt x="2256" y="17"/>
                  <a:pt x="2191" y="0"/>
                  <a:pt x="2126" y="0"/>
                </a:cubicBezTo>
                <a:lnTo>
                  <a:pt x="375" y="0"/>
                </a:lnTo>
              </a:path>
            </a:pathLst>
          </a:custGeom>
          <a:solidFill>
            <a:srgbClr val="74b531"/>
          </a:solidFill>
          <a:ln w="18000">
            <a:noFill/>
          </a:ln>
        </p:spPr>
        <p:style>
          <a:lnRef idx="0"/>
          <a:fillRef idx="0"/>
          <a:effectRef idx="0"/>
          <a:fontRef idx="minor"/>
        </p:style>
      </p:sp>
      <p:sp>
        <p:nvSpPr>
          <p:cNvPr id="133" name=""/>
          <p:cNvSpPr/>
          <p:nvPr/>
        </p:nvSpPr>
        <p:spPr>
          <a:xfrm>
            <a:off x="8910360" y="4320000"/>
            <a:ext cx="718920" cy="268920"/>
          </a:xfrm>
          <a:custGeom>
            <a:avLst/>
            <a:gdLst/>
            <a:ahLst/>
            <a:rect l="l" t="t" r="r" b="b"/>
            <a:pathLst>
              <a:path w="2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625" y="751"/>
                </a:lnTo>
                <a:lnTo>
                  <a:pt x="1626" y="751"/>
                </a:lnTo>
                <a:cubicBezTo>
                  <a:pt x="1691" y="751"/>
                  <a:pt x="1756" y="734"/>
                  <a:pt x="1813" y="701"/>
                </a:cubicBezTo>
                <a:cubicBezTo>
                  <a:pt x="1870" y="668"/>
                  <a:pt x="1918" y="620"/>
                  <a:pt x="1951" y="563"/>
                </a:cubicBezTo>
                <a:cubicBezTo>
                  <a:pt x="1984" y="506"/>
                  <a:pt x="2001" y="441"/>
                  <a:pt x="2001" y="376"/>
                </a:cubicBezTo>
                <a:lnTo>
                  <a:pt x="2001" y="375"/>
                </a:lnTo>
                <a:lnTo>
                  <a:pt x="2001" y="376"/>
                </a:lnTo>
                <a:lnTo>
                  <a:pt x="2001" y="376"/>
                </a:lnTo>
                <a:cubicBezTo>
                  <a:pt x="2001" y="310"/>
                  <a:pt x="1984" y="245"/>
                  <a:pt x="1951" y="188"/>
                </a:cubicBezTo>
                <a:cubicBezTo>
                  <a:pt x="1918" y="131"/>
                  <a:pt x="1870" y="83"/>
                  <a:pt x="1813" y="50"/>
                </a:cubicBezTo>
                <a:cubicBezTo>
                  <a:pt x="1756" y="17"/>
                  <a:pt x="1691" y="0"/>
                  <a:pt x="1626" y="0"/>
                </a:cubicBezTo>
                <a:lnTo>
                  <a:pt x="375" y="0"/>
                </a:lnTo>
              </a:path>
            </a:pathLst>
          </a:custGeom>
          <a:solidFill>
            <a:srgbClr val="74b531"/>
          </a:solidFill>
          <a:ln w="18000">
            <a:noFill/>
          </a:ln>
        </p:spPr>
        <p:style>
          <a:lnRef idx="0"/>
          <a:fillRef idx="0"/>
          <a:effectRef idx="0"/>
          <a:fontRef idx="minor"/>
        </p:style>
      </p:sp>
      <p:sp>
        <p:nvSpPr>
          <p:cNvPr id="134" name=""/>
          <p:cNvSpPr/>
          <p:nvPr/>
        </p:nvSpPr>
        <p:spPr>
          <a:xfrm>
            <a:off x="9000720" y="4140000"/>
            <a:ext cx="538920" cy="268920"/>
          </a:xfrm>
          <a:custGeom>
            <a:avLst/>
            <a:gdLst/>
            <a:ahLst/>
            <a:rect l="l" t="t" r="r" b="b"/>
            <a:pathLst>
              <a:path w="15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125" y="751"/>
                </a:lnTo>
                <a:lnTo>
                  <a:pt x="1126" y="751"/>
                </a:lnTo>
                <a:cubicBezTo>
                  <a:pt x="1191" y="751"/>
                  <a:pt x="1256" y="734"/>
                  <a:pt x="1313" y="701"/>
                </a:cubicBezTo>
                <a:cubicBezTo>
                  <a:pt x="1370" y="668"/>
                  <a:pt x="1418" y="620"/>
                  <a:pt x="1451" y="563"/>
                </a:cubicBezTo>
                <a:cubicBezTo>
                  <a:pt x="1484" y="506"/>
                  <a:pt x="1501" y="441"/>
                  <a:pt x="1501" y="376"/>
                </a:cubicBezTo>
                <a:lnTo>
                  <a:pt x="1501" y="375"/>
                </a:lnTo>
                <a:lnTo>
                  <a:pt x="1501" y="376"/>
                </a:lnTo>
                <a:lnTo>
                  <a:pt x="1501" y="376"/>
                </a:lnTo>
                <a:cubicBezTo>
                  <a:pt x="1501" y="310"/>
                  <a:pt x="1484" y="245"/>
                  <a:pt x="1451" y="188"/>
                </a:cubicBezTo>
                <a:cubicBezTo>
                  <a:pt x="1418" y="131"/>
                  <a:pt x="1370" y="83"/>
                  <a:pt x="1313" y="50"/>
                </a:cubicBezTo>
                <a:cubicBezTo>
                  <a:pt x="1256" y="17"/>
                  <a:pt x="1191" y="0"/>
                  <a:pt x="1126" y="0"/>
                </a:cubicBezTo>
                <a:lnTo>
                  <a:pt x="375" y="0"/>
                </a:lnTo>
              </a:path>
            </a:pathLst>
          </a:custGeom>
          <a:solidFill>
            <a:srgbClr val="74b531"/>
          </a:solidFill>
          <a:ln w="18000">
            <a:noFill/>
          </a:ln>
        </p:spPr>
        <p:style>
          <a:lnRef idx="0"/>
          <a:fillRef idx="0"/>
          <a:effectRef idx="0"/>
          <a:fontRef idx="minor"/>
        </p:style>
      </p:sp>
      <p:sp>
        <p:nvSpPr>
          <p:cNvPr id="135" name=""/>
          <p:cNvSpPr/>
          <p:nvPr/>
        </p:nvSpPr>
        <p:spPr>
          <a:xfrm>
            <a:off x="9090360" y="3960000"/>
            <a:ext cx="358920" cy="268920"/>
          </a:xfrm>
          <a:custGeom>
            <a:avLst/>
            <a:gdLst/>
            <a:ahLst/>
            <a:rect l="l" t="t" r="r" b="b"/>
            <a:pathLst>
              <a:path w="1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625" y="751"/>
                </a:lnTo>
                <a:lnTo>
                  <a:pt x="626" y="751"/>
                </a:lnTo>
                <a:cubicBezTo>
                  <a:pt x="691" y="751"/>
                  <a:pt x="756" y="734"/>
                  <a:pt x="813" y="701"/>
                </a:cubicBezTo>
                <a:cubicBezTo>
                  <a:pt x="870" y="668"/>
                  <a:pt x="918" y="620"/>
                  <a:pt x="951" y="563"/>
                </a:cubicBezTo>
                <a:cubicBezTo>
                  <a:pt x="984" y="506"/>
                  <a:pt x="1001" y="441"/>
                  <a:pt x="1001" y="376"/>
                </a:cubicBezTo>
                <a:lnTo>
                  <a:pt x="1000" y="375"/>
                </a:lnTo>
                <a:lnTo>
                  <a:pt x="1001" y="376"/>
                </a:lnTo>
                <a:lnTo>
                  <a:pt x="1001" y="376"/>
                </a:lnTo>
                <a:cubicBezTo>
                  <a:pt x="1001" y="310"/>
                  <a:pt x="984" y="245"/>
                  <a:pt x="951" y="188"/>
                </a:cubicBezTo>
                <a:cubicBezTo>
                  <a:pt x="918" y="131"/>
                  <a:pt x="870" y="83"/>
                  <a:pt x="813" y="50"/>
                </a:cubicBezTo>
                <a:cubicBezTo>
                  <a:pt x="756" y="17"/>
                  <a:pt x="691" y="0"/>
                  <a:pt x="626" y="0"/>
                </a:cubicBezTo>
                <a:lnTo>
                  <a:pt x="375" y="0"/>
                </a:lnTo>
              </a:path>
            </a:pathLst>
          </a:custGeom>
          <a:solidFill>
            <a:srgbClr val="74b531"/>
          </a:solidFill>
          <a:ln w="18000">
            <a:noFill/>
          </a:ln>
        </p:spPr>
        <p:style>
          <a:lnRef idx="0"/>
          <a:fillRef idx="0"/>
          <a:effectRef idx="0"/>
          <a:fontRef idx="minor"/>
        </p:style>
      </p:sp>
      <p:sp>
        <p:nvSpPr>
          <p:cNvPr id="136" name=""/>
          <p:cNvSpPr/>
          <p:nvPr/>
        </p:nvSpPr>
        <p:spPr>
          <a:xfrm>
            <a:off x="8190720" y="4140000"/>
            <a:ext cx="178920" cy="898920"/>
          </a:xfrm>
          <a:prstGeom prst="rect">
            <a:avLst/>
          </a:prstGeom>
          <a:solidFill>
            <a:srgbClr val="74b531"/>
          </a:solidFill>
          <a:ln w="18000">
            <a:noFill/>
          </a:ln>
        </p:spPr>
        <p:style>
          <a:lnRef idx="0"/>
          <a:fillRef idx="0"/>
          <a:effectRef idx="0"/>
          <a:fontRef idx="minor"/>
        </p:style>
      </p:sp>
      <p:sp>
        <p:nvSpPr>
          <p:cNvPr id="137" name=""/>
          <p:cNvSpPr/>
          <p:nvPr/>
        </p:nvSpPr>
        <p:spPr>
          <a:xfrm>
            <a:off x="7920360" y="4410000"/>
            <a:ext cx="718920" cy="268920"/>
          </a:xfrm>
          <a:custGeom>
            <a:avLst/>
            <a:gdLst/>
            <a:ahLst/>
            <a:rect l="l" t="t" r="r" b="b"/>
            <a:pathLst>
              <a:path w="2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625" y="751"/>
                </a:lnTo>
                <a:lnTo>
                  <a:pt x="1626" y="751"/>
                </a:lnTo>
                <a:cubicBezTo>
                  <a:pt x="1691" y="751"/>
                  <a:pt x="1756" y="734"/>
                  <a:pt x="1813" y="701"/>
                </a:cubicBezTo>
                <a:cubicBezTo>
                  <a:pt x="1870" y="668"/>
                  <a:pt x="1918" y="620"/>
                  <a:pt x="1951" y="563"/>
                </a:cubicBezTo>
                <a:cubicBezTo>
                  <a:pt x="1984" y="506"/>
                  <a:pt x="2001" y="441"/>
                  <a:pt x="2001" y="376"/>
                </a:cubicBezTo>
                <a:lnTo>
                  <a:pt x="2001" y="375"/>
                </a:lnTo>
                <a:lnTo>
                  <a:pt x="2001" y="376"/>
                </a:lnTo>
                <a:lnTo>
                  <a:pt x="2001" y="376"/>
                </a:lnTo>
                <a:cubicBezTo>
                  <a:pt x="2001" y="310"/>
                  <a:pt x="1984" y="245"/>
                  <a:pt x="1951" y="188"/>
                </a:cubicBezTo>
                <a:cubicBezTo>
                  <a:pt x="1918" y="131"/>
                  <a:pt x="1870" y="83"/>
                  <a:pt x="1813" y="50"/>
                </a:cubicBezTo>
                <a:cubicBezTo>
                  <a:pt x="1756" y="17"/>
                  <a:pt x="1691" y="0"/>
                  <a:pt x="1626" y="0"/>
                </a:cubicBezTo>
                <a:lnTo>
                  <a:pt x="375" y="0"/>
                </a:lnTo>
              </a:path>
            </a:pathLst>
          </a:custGeom>
          <a:solidFill>
            <a:srgbClr val="74b531"/>
          </a:solidFill>
          <a:ln w="18000">
            <a:noFill/>
          </a:ln>
        </p:spPr>
        <p:style>
          <a:lnRef idx="0"/>
          <a:fillRef idx="0"/>
          <a:effectRef idx="0"/>
          <a:fontRef idx="minor"/>
        </p:style>
      </p:sp>
      <p:sp>
        <p:nvSpPr>
          <p:cNvPr id="138" name=""/>
          <p:cNvSpPr/>
          <p:nvPr/>
        </p:nvSpPr>
        <p:spPr>
          <a:xfrm>
            <a:off x="8010720" y="4230000"/>
            <a:ext cx="538920" cy="268920"/>
          </a:xfrm>
          <a:custGeom>
            <a:avLst/>
            <a:gdLst/>
            <a:ahLst/>
            <a:rect l="l" t="t" r="r" b="b"/>
            <a:pathLst>
              <a:path w="15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125" y="751"/>
                </a:lnTo>
                <a:lnTo>
                  <a:pt x="1126" y="751"/>
                </a:lnTo>
                <a:cubicBezTo>
                  <a:pt x="1191" y="751"/>
                  <a:pt x="1256" y="734"/>
                  <a:pt x="1313" y="701"/>
                </a:cubicBezTo>
                <a:cubicBezTo>
                  <a:pt x="1370" y="668"/>
                  <a:pt x="1418" y="620"/>
                  <a:pt x="1451" y="563"/>
                </a:cubicBezTo>
                <a:cubicBezTo>
                  <a:pt x="1484" y="506"/>
                  <a:pt x="1501" y="441"/>
                  <a:pt x="1501" y="376"/>
                </a:cubicBezTo>
                <a:lnTo>
                  <a:pt x="1501" y="375"/>
                </a:lnTo>
                <a:lnTo>
                  <a:pt x="1501" y="376"/>
                </a:lnTo>
                <a:lnTo>
                  <a:pt x="1501" y="376"/>
                </a:lnTo>
                <a:cubicBezTo>
                  <a:pt x="1501" y="310"/>
                  <a:pt x="1484" y="245"/>
                  <a:pt x="1451" y="188"/>
                </a:cubicBezTo>
                <a:cubicBezTo>
                  <a:pt x="1418" y="131"/>
                  <a:pt x="1370" y="83"/>
                  <a:pt x="1313" y="50"/>
                </a:cubicBezTo>
                <a:cubicBezTo>
                  <a:pt x="1256" y="17"/>
                  <a:pt x="1191" y="0"/>
                  <a:pt x="1126" y="0"/>
                </a:cubicBezTo>
                <a:lnTo>
                  <a:pt x="375" y="0"/>
                </a:lnTo>
              </a:path>
            </a:pathLst>
          </a:custGeom>
          <a:solidFill>
            <a:srgbClr val="74b531"/>
          </a:solidFill>
          <a:ln w="18000">
            <a:noFill/>
          </a:ln>
        </p:spPr>
        <p:style>
          <a:lnRef idx="0"/>
          <a:fillRef idx="0"/>
          <a:effectRef idx="0"/>
          <a:fontRef idx="minor"/>
        </p:style>
      </p:sp>
      <p:sp>
        <p:nvSpPr>
          <p:cNvPr id="139" name=""/>
          <p:cNvSpPr/>
          <p:nvPr/>
        </p:nvSpPr>
        <p:spPr>
          <a:xfrm>
            <a:off x="8100360" y="4050000"/>
            <a:ext cx="358920" cy="268920"/>
          </a:xfrm>
          <a:custGeom>
            <a:avLst/>
            <a:gdLst/>
            <a:ahLst/>
            <a:rect l="l" t="t" r="r" b="b"/>
            <a:pathLst>
              <a:path w="1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625" y="751"/>
                </a:lnTo>
                <a:lnTo>
                  <a:pt x="626" y="751"/>
                </a:lnTo>
                <a:cubicBezTo>
                  <a:pt x="691" y="751"/>
                  <a:pt x="756" y="734"/>
                  <a:pt x="813" y="701"/>
                </a:cubicBezTo>
                <a:cubicBezTo>
                  <a:pt x="870" y="668"/>
                  <a:pt x="918" y="620"/>
                  <a:pt x="951" y="563"/>
                </a:cubicBezTo>
                <a:cubicBezTo>
                  <a:pt x="984" y="506"/>
                  <a:pt x="1001" y="441"/>
                  <a:pt x="1001" y="376"/>
                </a:cubicBezTo>
                <a:lnTo>
                  <a:pt x="1000" y="375"/>
                </a:lnTo>
                <a:lnTo>
                  <a:pt x="1001" y="376"/>
                </a:lnTo>
                <a:lnTo>
                  <a:pt x="1001" y="376"/>
                </a:lnTo>
                <a:cubicBezTo>
                  <a:pt x="1001" y="310"/>
                  <a:pt x="984" y="245"/>
                  <a:pt x="951" y="188"/>
                </a:cubicBezTo>
                <a:cubicBezTo>
                  <a:pt x="918" y="131"/>
                  <a:pt x="870" y="83"/>
                  <a:pt x="813" y="50"/>
                </a:cubicBezTo>
                <a:cubicBezTo>
                  <a:pt x="756" y="17"/>
                  <a:pt x="691" y="0"/>
                  <a:pt x="626" y="0"/>
                </a:cubicBezTo>
                <a:lnTo>
                  <a:pt x="375" y="0"/>
                </a:lnTo>
              </a:path>
            </a:pathLst>
          </a:custGeom>
          <a:solidFill>
            <a:srgbClr val="74b531"/>
          </a:solidFill>
          <a:ln w="18000">
            <a:noFill/>
          </a:ln>
        </p:spPr>
        <p:style>
          <a:lnRef idx="0"/>
          <a:fillRef idx="0"/>
          <a:effectRef idx="0"/>
          <a:fontRef idx="minor"/>
        </p:style>
      </p:sp>
      <p:grpSp>
        <p:nvGrpSpPr>
          <p:cNvPr id="140" name=""/>
          <p:cNvGrpSpPr/>
          <p:nvPr/>
        </p:nvGrpSpPr>
        <p:grpSpPr>
          <a:xfrm>
            <a:off x="8640000" y="3690000"/>
            <a:ext cx="358920" cy="268920"/>
            <a:chOff x="8640000" y="3690000"/>
            <a:chExt cx="358920" cy="268920"/>
          </a:xfrm>
        </p:grpSpPr>
        <p:sp>
          <p:nvSpPr>
            <p:cNvPr id="141" name=""/>
            <p:cNvSpPr/>
            <p:nvPr/>
          </p:nvSpPr>
          <p:spPr>
            <a:xfrm>
              <a:off x="8788680" y="3690000"/>
              <a:ext cx="86400" cy="155520"/>
            </a:xfrm>
            <a:custGeom>
              <a:avLst/>
              <a:gdLst/>
              <a:ahLst/>
              <a:rect l="l" t="t" r="r" b="b"/>
              <a:pathLst>
                <a:path w="277" h="447">
                  <a:moveTo>
                    <a:pt x="214" y="151"/>
                  </a:moveTo>
                  <a:cubicBezTo>
                    <a:pt x="171" y="70"/>
                    <a:pt x="79" y="0"/>
                    <a:pt x="41" y="12"/>
                  </a:cubicBezTo>
                  <a:cubicBezTo>
                    <a:pt x="13" y="25"/>
                    <a:pt x="45" y="79"/>
                    <a:pt x="71" y="108"/>
                  </a:cubicBezTo>
                  <a:cubicBezTo>
                    <a:pt x="74" y="110"/>
                    <a:pt x="72" y="114"/>
                    <a:pt x="68" y="114"/>
                  </a:cubicBezTo>
                  <a:cubicBezTo>
                    <a:pt x="56" y="111"/>
                    <a:pt x="42" y="111"/>
                    <a:pt x="36" y="118"/>
                  </a:cubicBezTo>
                  <a:cubicBezTo>
                    <a:pt x="22" y="135"/>
                    <a:pt x="42" y="159"/>
                    <a:pt x="59" y="175"/>
                  </a:cubicBezTo>
                  <a:cubicBezTo>
                    <a:pt x="62" y="177"/>
                    <a:pt x="60" y="182"/>
                    <a:pt x="56" y="181"/>
                  </a:cubicBezTo>
                  <a:cubicBezTo>
                    <a:pt x="41" y="178"/>
                    <a:pt x="26" y="178"/>
                    <a:pt x="21" y="184"/>
                  </a:cubicBezTo>
                  <a:cubicBezTo>
                    <a:pt x="0" y="209"/>
                    <a:pt x="31" y="282"/>
                    <a:pt x="49" y="309"/>
                  </a:cubicBezTo>
                  <a:cubicBezTo>
                    <a:pt x="71" y="341"/>
                    <a:pt x="94" y="373"/>
                    <a:pt x="123" y="398"/>
                  </a:cubicBezTo>
                  <a:cubicBezTo>
                    <a:pt x="153" y="424"/>
                    <a:pt x="190" y="443"/>
                    <a:pt x="229" y="446"/>
                  </a:cubicBezTo>
                  <a:cubicBezTo>
                    <a:pt x="231" y="446"/>
                    <a:pt x="233" y="446"/>
                    <a:pt x="234" y="446"/>
                  </a:cubicBezTo>
                  <a:cubicBezTo>
                    <a:pt x="236" y="445"/>
                    <a:pt x="237" y="442"/>
                    <a:pt x="238" y="440"/>
                  </a:cubicBezTo>
                  <a:cubicBezTo>
                    <a:pt x="245" y="422"/>
                    <a:pt x="247" y="415"/>
                    <a:pt x="250" y="400"/>
                  </a:cubicBezTo>
                  <a:cubicBezTo>
                    <a:pt x="253" y="339"/>
                    <a:pt x="276" y="270"/>
                    <a:pt x="214" y="151"/>
                  </a:cubicBezTo>
                  <a:close/>
                </a:path>
              </a:pathLst>
            </a:custGeom>
            <a:solidFill>
              <a:srgbClr val="74b531"/>
            </a:solidFill>
            <a:ln w="0">
              <a:noFill/>
            </a:ln>
          </p:spPr>
          <p:style>
            <a:lnRef idx="0"/>
            <a:fillRef idx="0"/>
            <a:effectRef idx="0"/>
            <a:fontRef idx="minor"/>
          </p:style>
        </p:sp>
        <p:sp>
          <p:nvSpPr>
            <p:cNvPr id="142" name=""/>
            <p:cNvSpPr/>
            <p:nvPr/>
          </p:nvSpPr>
          <p:spPr>
            <a:xfrm>
              <a:off x="8640000" y="3690000"/>
              <a:ext cx="325440" cy="268920"/>
            </a:xfrm>
            <a:custGeom>
              <a:avLst/>
              <a:gdLst/>
              <a:ahLst/>
              <a:rect l="l" t="t" r="r" b="b"/>
              <a:pathLst>
                <a:path w="909" h="764">
                  <a:moveTo>
                    <a:pt x="752" y="298"/>
                  </a:moveTo>
                  <a:cubicBezTo>
                    <a:pt x="700" y="306"/>
                    <a:pt x="647" y="355"/>
                    <a:pt x="620" y="399"/>
                  </a:cubicBezTo>
                  <a:cubicBezTo>
                    <a:pt x="619" y="402"/>
                    <a:pt x="616" y="405"/>
                    <a:pt x="613" y="406"/>
                  </a:cubicBezTo>
                  <a:cubicBezTo>
                    <a:pt x="609" y="406"/>
                    <a:pt x="606" y="403"/>
                    <a:pt x="603" y="401"/>
                  </a:cubicBezTo>
                  <a:cubicBezTo>
                    <a:pt x="575" y="375"/>
                    <a:pt x="538" y="342"/>
                    <a:pt x="492" y="285"/>
                  </a:cubicBezTo>
                  <a:cubicBezTo>
                    <a:pt x="472" y="260"/>
                    <a:pt x="373" y="141"/>
                    <a:pt x="276" y="73"/>
                  </a:cubicBezTo>
                  <a:cubicBezTo>
                    <a:pt x="192" y="15"/>
                    <a:pt x="86" y="0"/>
                    <a:pt x="50" y="24"/>
                  </a:cubicBezTo>
                  <a:cubicBezTo>
                    <a:pt x="33" y="35"/>
                    <a:pt x="30" y="60"/>
                    <a:pt x="37" y="79"/>
                  </a:cubicBezTo>
                  <a:cubicBezTo>
                    <a:pt x="45" y="98"/>
                    <a:pt x="71" y="120"/>
                    <a:pt x="91" y="129"/>
                  </a:cubicBezTo>
                  <a:cubicBezTo>
                    <a:pt x="66" y="126"/>
                    <a:pt x="34" y="146"/>
                    <a:pt x="34" y="170"/>
                  </a:cubicBezTo>
                  <a:cubicBezTo>
                    <a:pt x="34" y="212"/>
                    <a:pt x="109" y="258"/>
                    <a:pt x="133" y="265"/>
                  </a:cubicBezTo>
                  <a:cubicBezTo>
                    <a:pt x="112" y="266"/>
                    <a:pt x="95" y="290"/>
                    <a:pt x="100" y="310"/>
                  </a:cubicBezTo>
                  <a:cubicBezTo>
                    <a:pt x="109" y="349"/>
                    <a:pt x="181" y="367"/>
                    <a:pt x="203" y="370"/>
                  </a:cubicBezTo>
                  <a:cubicBezTo>
                    <a:pt x="183" y="374"/>
                    <a:pt x="172" y="399"/>
                    <a:pt x="179" y="418"/>
                  </a:cubicBezTo>
                  <a:cubicBezTo>
                    <a:pt x="190" y="448"/>
                    <a:pt x="262" y="467"/>
                    <a:pt x="282" y="471"/>
                  </a:cubicBezTo>
                  <a:cubicBezTo>
                    <a:pt x="264" y="487"/>
                    <a:pt x="271" y="513"/>
                    <a:pt x="290" y="527"/>
                  </a:cubicBezTo>
                  <a:cubicBezTo>
                    <a:pt x="306" y="540"/>
                    <a:pt x="328" y="548"/>
                    <a:pt x="349" y="551"/>
                  </a:cubicBezTo>
                  <a:cubicBezTo>
                    <a:pt x="295" y="545"/>
                    <a:pt x="232" y="537"/>
                    <a:pt x="179" y="536"/>
                  </a:cubicBezTo>
                  <a:cubicBezTo>
                    <a:pt x="127" y="535"/>
                    <a:pt x="48" y="552"/>
                    <a:pt x="0" y="595"/>
                  </a:cubicBezTo>
                  <a:cubicBezTo>
                    <a:pt x="69" y="623"/>
                    <a:pt x="149" y="682"/>
                    <a:pt x="180" y="763"/>
                  </a:cubicBezTo>
                  <a:cubicBezTo>
                    <a:pt x="231" y="761"/>
                    <a:pt x="267" y="733"/>
                    <a:pt x="307" y="703"/>
                  </a:cubicBezTo>
                  <a:cubicBezTo>
                    <a:pt x="313" y="698"/>
                    <a:pt x="319" y="693"/>
                    <a:pt x="327" y="692"/>
                  </a:cubicBezTo>
                  <a:cubicBezTo>
                    <a:pt x="332" y="692"/>
                    <a:pt x="338" y="693"/>
                    <a:pt x="343" y="695"/>
                  </a:cubicBezTo>
                  <a:cubicBezTo>
                    <a:pt x="365" y="702"/>
                    <a:pt x="466" y="753"/>
                    <a:pt x="594" y="747"/>
                  </a:cubicBezTo>
                  <a:cubicBezTo>
                    <a:pt x="692" y="742"/>
                    <a:pt x="777" y="701"/>
                    <a:pt x="817" y="626"/>
                  </a:cubicBezTo>
                  <a:cubicBezTo>
                    <a:pt x="856" y="553"/>
                    <a:pt x="860" y="475"/>
                    <a:pt x="864" y="453"/>
                  </a:cubicBezTo>
                  <a:cubicBezTo>
                    <a:pt x="868" y="432"/>
                    <a:pt x="888" y="421"/>
                    <a:pt x="907" y="415"/>
                  </a:cubicBezTo>
                  <a:cubicBezTo>
                    <a:pt x="905" y="394"/>
                    <a:pt x="908" y="367"/>
                    <a:pt x="905" y="345"/>
                  </a:cubicBezTo>
                  <a:cubicBezTo>
                    <a:pt x="865" y="312"/>
                    <a:pt x="804" y="290"/>
                    <a:pt x="752" y="298"/>
                  </a:cubicBezTo>
                  <a:close/>
                </a:path>
              </a:pathLst>
            </a:custGeom>
            <a:solidFill>
              <a:srgbClr val="74b531"/>
            </a:solidFill>
            <a:ln w="0">
              <a:noFill/>
            </a:ln>
          </p:spPr>
          <p:style>
            <a:lnRef idx="0"/>
            <a:fillRef idx="0"/>
            <a:effectRef idx="0"/>
            <a:fontRef idx="minor"/>
          </p:style>
        </p:sp>
        <p:sp>
          <p:nvSpPr>
            <p:cNvPr id="143" name=""/>
            <p:cNvSpPr/>
            <p:nvPr/>
          </p:nvSpPr>
          <p:spPr>
            <a:xfrm>
              <a:off x="8960400" y="3808800"/>
              <a:ext cx="38520" cy="26280"/>
            </a:xfrm>
            <a:custGeom>
              <a:avLst/>
              <a:gdLst/>
              <a:ahLst/>
              <a:rect l="l" t="t" r="r" b="b"/>
              <a:pathLst>
                <a:path w="114" h="77">
                  <a:moveTo>
                    <a:pt x="26" y="1"/>
                  </a:moveTo>
                  <a:cubicBezTo>
                    <a:pt x="23" y="0"/>
                    <a:pt x="19" y="0"/>
                    <a:pt x="16" y="0"/>
                  </a:cubicBezTo>
                  <a:cubicBezTo>
                    <a:pt x="10" y="1"/>
                    <a:pt x="8" y="3"/>
                    <a:pt x="6" y="8"/>
                  </a:cubicBezTo>
                  <a:cubicBezTo>
                    <a:pt x="0" y="20"/>
                    <a:pt x="2" y="60"/>
                    <a:pt x="5" y="68"/>
                  </a:cubicBezTo>
                  <a:cubicBezTo>
                    <a:pt x="7" y="73"/>
                    <a:pt x="10" y="76"/>
                    <a:pt x="16" y="76"/>
                  </a:cubicBezTo>
                  <a:cubicBezTo>
                    <a:pt x="18" y="76"/>
                    <a:pt x="21" y="75"/>
                    <a:pt x="23" y="74"/>
                  </a:cubicBezTo>
                  <a:cubicBezTo>
                    <a:pt x="30" y="72"/>
                    <a:pt x="38" y="69"/>
                    <a:pt x="46" y="67"/>
                  </a:cubicBezTo>
                  <a:cubicBezTo>
                    <a:pt x="66" y="60"/>
                    <a:pt x="85" y="54"/>
                    <a:pt x="104" y="47"/>
                  </a:cubicBezTo>
                  <a:cubicBezTo>
                    <a:pt x="107" y="46"/>
                    <a:pt x="111" y="45"/>
                    <a:pt x="112" y="42"/>
                  </a:cubicBezTo>
                  <a:cubicBezTo>
                    <a:pt x="113" y="38"/>
                    <a:pt x="109" y="34"/>
                    <a:pt x="106" y="31"/>
                  </a:cubicBezTo>
                  <a:cubicBezTo>
                    <a:pt x="80" y="19"/>
                    <a:pt x="53" y="9"/>
                    <a:pt x="26" y="1"/>
                  </a:cubicBezTo>
                  <a:close/>
                </a:path>
              </a:pathLst>
            </a:custGeom>
            <a:solidFill>
              <a:srgbClr val="74b531"/>
            </a:solidFill>
            <a:ln w="0">
              <a:noFill/>
            </a:ln>
          </p:spPr>
          <p:style>
            <a:lnRef idx="0"/>
            <a:fillRef idx="0"/>
            <a:effectRef idx="0"/>
            <a:fontRef idx="minor"/>
          </p:style>
        </p:sp>
        <p:sp>
          <p:nvSpPr>
            <p:cNvPr id="144" name=""/>
            <p:cNvSpPr/>
            <p:nvPr/>
          </p:nvSpPr>
          <p:spPr>
            <a:xfrm>
              <a:off x="8914680" y="3810960"/>
              <a:ext cx="19800" cy="19080"/>
            </a:xfrm>
            <a:custGeom>
              <a:avLst/>
              <a:gdLst/>
              <a:ahLst/>
              <a:rect l="l" t="t" r="r" b="b"/>
              <a:pathLst>
                <a:path w="59" h="57">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145" name=""/>
            <p:cNvSpPr/>
            <p:nvPr/>
          </p:nvSpPr>
          <p:spPr>
            <a:xfrm>
              <a:off x="8664480" y="3731760"/>
              <a:ext cx="48960" cy="19080"/>
            </a:xfrm>
            <a:custGeom>
              <a:avLst/>
              <a:gdLst/>
              <a:ahLst/>
              <a:rect l="l" t="t" r="r" b="b"/>
              <a:pathLst>
                <a:path w="140" h="59">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146" name=""/>
            <p:cNvSpPr/>
            <p:nvPr/>
          </p:nvSpPr>
          <p:spPr>
            <a:xfrm>
              <a:off x="8681400" y="3780720"/>
              <a:ext cx="55800" cy="10440"/>
            </a:xfrm>
            <a:custGeom>
              <a:avLst/>
              <a:gdLst/>
              <a:ahLst/>
              <a:rect l="l" t="t" r="r" b="b"/>
              <a:pathLst>
                <a:path w="159" h="33">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147" name=""/>
            <p:cNvSpPr/>
            <p:nvPr/>
          </p:nvSpPr>
          <p:spPr>
            <a:xfrm>
              <a:off x="8707320" y="3818520"/>
              <a:ext cx="50400" cy="6120"/>
            </a:xfrm>
            <a:custGeom>
              <a:avLst/>
              <a:gdLst/>
              <a:ahLst/>
              <a:rect l="l" t="t" r="r" b="b"/>
              <a:pathLst>
                <a:path w="146" h="23">
                  <a:moveTo>
                    <a:pt x="107" y="9"/>
                  </a:moveTo>
                  <a:cubicBezTo>
                    <a:pt x="127" y="11"/>
                    <a:pt x="143" y="9"/>
                    <a:pt x="144" y="12"/>
                  </a:cubicBezTo>
                  <a:cubicBezTo>
                    <a:pt x="145" y="17"/>
                    <a:pt x="124" y="18"/>
                    <a:pt x="113" y="18"/>
                  </a:cubicBezTo>
                  <a:cubicBezTo>
                    <a:pt x="80" y="20"/>
                    <a:pt x="57" y="22"/>
                    <a:pt x="20" y="15"/>
                  </a:cubicBezTo>
                  <a:cubicBezTo>
                    <a:pt x="16" y="15"/>
                    <a:pt x="0" y="12"/>
                    <a:pt x="1" y="10"/>
                  </a:cubicBezTo>
                  <a:cubicBezTo>
                    <a:pt x="4" y="6"/>
                    <a:pt x="12" y="1"/>
                    <a:pt x="17" y="0"/>
                  </a:cubicBezTo>
                  <a:cubicBezTo>
                    <a:pt x="38" y="5"/>
                    <a:pt x="86" y="8"/>
                    <a:pt x="107" y="9"/>
                  </a:cubicBezTo>
                  <a:close/>
                </a:path>
              </a:pathLst>
            </a:custGeom>
            <a:solidFill>
              <a:srgbClr val="74b531"/>
            </a:solidFill>
            <a:ln w="0">
              <a:noFill/>
            </a:ln>
          </p:spPr>
          <p:style>
            <a:lnRef idx="0"/>
            <a:fillRef idx="0"/>
            <a:effectRef idx="0"/>
            <a:fontRef idx="minor"/>
          </p:style>
        </p:sp>
        <p:sp>
          <p:nvSpPr>
            <p:cNvPr id="148" name=""/>
            <p:cNvSpPr/>
            <p:nvPr/>
          </p:nvSpPr>
          <p:spPr>
            <a:xfrm>
              <a:off x="8739000" y="3855240"/>
              <a:ext cx="46080" cy="5760"/>
            </a:xfrm>
            <a:custGeom>
              <a:avLst/>
              <a:gdLst/>
              <a:ahLst/>
              <a:rect l="l" t="t" r="r" b="b"/>
              <a:pathLst>
                <a:path w="132" h="20">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grpSp>
        <p:nvGrpSpPr>
          <p:cNvPr id="149" name=""/>
          <p:cNvGrpSpPr/>
          <p:nvPr/>
        </p:nvGrpSpPr>
        <p:grpSpPr>
          <a:xfrm>
            <a:off x="9180000" y="3510000"/>
            <a:ext cx="358920" cy="268920"/>
            <a:chOff x="9180000" y="3510000"/>
            <a:chExt cx="358920" cy="268920"/>
          </a:xfrm>
        </p:grpSpPr>
        <p:sp>
          <p:nvSpPr>
            <p:cNvPr id="150" name=""/>
            <p:cNvSpPr/>
            <p:nvPr/>
          </p:nvSpPr>
          <p:spPr>
            <a:xfrm>
              <a:off x="9328680" y="3510000"/>
              <a:ext cx="86400" cy="155520"/>
            </a:xfrm>
            <a:custGeom>
              <a:avLst/>
              <a:gdLst/>
              <a:ahLst/>
              <a:rect l="l" t="t" r="r" b="b"/>
              <a:pathLst>
                <a:path w="277" h="447">
                  <a:moveTo>
                    <a:pt x="214" y="151"/>
                  </a:moveTo>
                  <a:cubicBezTo>
                    <a:pt x="171" y="70"/>
                    <a:pt x="79" y="0"/>
                    <a:pt x="41" y="12"/>
                  </a:cubicBezTo>
                  <a:cubicBezTo>
                    <a:pt x="13" y="25"/>
                    <a:pt x="45" y="79"/>
                    <a:pt x="71" y="108"/>
                  </a:cubicBezTo>
                  <a:cubicBezTo>
                    <a:pt x="74" y="110"/>
                    <a:pt x="72" y="114"/>
                    <a:pt x="68" y="114"/>
                  </a:cubicBezTo>
                  <a:cubicBezTo>
                    <a:pt x="56" y="111"/>
                    <a:pt x="42" y="111"/>
                    <a:pt x="36" y="118"/>
                  </a:cubicBezTo>
                  <a:cubicBezTo>
                    <a:pt x="22" y="135"/>
                    <a:pt x="42" y="159"/>
                    <a:pt x="59" y="175"/>
                  </a:cubicBezTo>
                  <a:cubicBezTo>
                    <a:pt x="62" y="177"/>
                    <a:pt x="60" y="182"/>
                    <a:pt x="56" y="181"/>
                  </a:cubicBezTo>
                  <a:cubicBezTo>
                    <a:pt x="41" y="178"/>
                    <a:pt x="26" y="178"/>
                    <a:pt x="21" y="184"/>
                  </a:cubicBezTo>
                  <a:cubicBezTo>
                    <a:pt x="0" y="209"/>
                    <a:pt x="31" y="282"/>
                    <a:pt x="49" y="309"/>
                  </a:cubicBezTo>
                  <a:cubicBezTo>
                    <a:pt x="71" y="341"/>
                    <a:pt x="94" y="373"/>
                    <a:pt x="123" y="398"/>
                  </a:cubicBezTo>
                  <a:cubicBezTo>
                    <a:pt x="153" y="424"/>
                    <a:pt x="190" y="443"/>
                    <a:pt x="229" y="446"/>
                  </a:cubicBezTo>
                  <a:cubicBezTo>
                    <a:pt x="231" y="446"/>
                    <a:pt x="233" y="446"/>
                    <a:pt x="234" y="446"/>
                  </a:cubicBezTo>
                  <a:cubicBezTo>
                    <a:pt x="236" y="445"/>
                    <a:pt x="237" y="442"/>
                    <a:pt x="238" y="440"/>
                  </a:cubicBezTo>
                  <a:cubicBezTo>
                    <a:pt x="245" y="422"/>
                    <a:pt x="247" y="415"/>
                    <a:pt x="250" y="400"/>
                  </a:cubicBezTo>
                  <a:cubicBezTo>
                    <a:pt x="253" y="339"/>
                    <a:pt x="276" y="270"/>
                    <a:pt x="214" y="151"/>
                  </a:cubicBezTo>
                  <a:close/>
                </a:path>
              </a:pathLst>
            </a:custGeom>
            <a:solidFill>
              <a:srgbClr val="74b531"/>
            </a:solidFill>
            <a:ln w="0">
              <a:noFill/>
            </a:ln>
          </p:spPr>
          <p:style>
            <a:lnRef idx="0"/>
            <a:fillRef idx="0"/>
            <a:effectRef idx="0"/>
            <a:fontRef idx="minor"/>
          </p:style>
        </p:sp>
        <p:sp>
          <p:nvSpPr>
            <p:cNvPr id="151" name=""/>
            <p:cNvSpPr/>
            <p:nvPr/>
          </p:nvSpPr>
          <p:spPr>
            <a:xfrm>
              <a:off x="9180000" y="3510000"/>
              <a:ext cx="325440" cy="268920"/>
            </a:xfrm>
            <a:custGeom>
              <a:avLst/>
              <a:gdLst/>
              <a:ahLst/>
              <a:rect l="l" t="t" r="r" b="b"/>
              <a:pathLst>
                <a:path w="909" h="764">
                  <a:moveTo>
                    <a:pt x="752" y="298"/>
                  </a:moveTo>
                  <a:cubicBezTo>
                    <a:pt x="700" y="306"/>
                    <a:pt x="647" y="355"/>
                    <a:pt x="620" y="399"/>
                  </a:cubicBezTo>
                  <a:cubicBezTo>
                    <a:pt x="619" y="402"/>
                    <a:pt x="616" y="405"/>
                    <a:pt x="613" y="406"/>
                  </a:cubicBezTo>
                  <a:cubicBezTo>
                    <a:pt x="609" y="406"/>
                    <a:pt x="606" y="403"/>
                    <a:pt x="603" y="401"/>
                  </a:cubicBezTo>
                  <a:cubicBezTo>
                    <a:pt x="575" y="375"/>
                    <a:pt x="538" y="342"/>
                    <a:pt x="492" y="285"/>
                  </a:cubicBezTo>
                  <a:cubicBezTo>
                    <a:pt x="472" y="260"/>
                    <a:pt x="373" y="141"/>
                    <a:pt x="276" y="73"/>
                  </a:cubicBezTo>
                  <a:cubicBezTo>
                    <a:pt x="192" y="15"/>
                    <a:pt x="86" y="0"/>
                    <a:pt x="50" y="24"/>
                  </a:cubicBezTo>
                  <a:cubicBezTo>
                    <a:pt x="33" y="35"/>
                    <a:pt x="30" y="60"/>
                    <a:pt x="37" y="79"/>
                  </a:cubicBezTo>
                  <a:cubicBezTo>
                    <a:pt x="45" y="98"/>
                    <a:pt x="71" y="120"/>
                    <a:pt x="91" y="129"/>
                  </a:cubicBezTo>
                  <a:cubicBezTo>
                    <a:pt x="66" y="126"/>
                    <a:pt x="34" y="146"/>
                    <a:pt x="34" y="170"/>
                  </a:cubicBezTo>
                  <a:cubicBezTo>
                    <a:pt x="34" y="212"/>
                    <a:pt x="109" y="258"/>
                    <a:pt x="133" y="265"/>
                  </a:cubicBezTo>
                  <a:cubicBezTo>
                    <a:pt x="112" y="266"/>
                    <a:pt x="95" y="290"/>
                    <a:pt x="100" y="310"/>
                  </a:cubicBezTo>
                  <a:cubicBezTo>
                    <a:pt x="109" y="349"/>
                    <a:pt x="181" y="367"/>
                    <a:pt x="203" y="370"/>
                  </a:cubicBezTo>
                  <a:cubicBezTo>
                    <a:pt x="183" y="374"/>
                    <a:pt x="172" y="399"/>
                    <a:pt x="179" y="418"/>
                  </a:cubicBezTo>
                  <a:cubicBezTo>
                    <a:pt x="190" y="448"/>
                    <a:pt x="262" y="467"/>
                    <a:pt x="282" y="471"/>
                  </a:cubicBezTo>
                  <a:cubicBezTo>
                    <a:pt x="264" y="487"/>
                    <a:pt x="271" y="513"/>
                    <a:pt x="290" y="527"/>
                  </a:cubicBezTo>
                  <a:cubicBezTo>
                    <a:pt x="306" y="540"/>
                    <a:pt x="328" y="548"/>
                    <a:pt x="349" y="551"/>
                  </a:cubicBezTo>
                  <a:cubicBezTo>
                    <a:pt x="295" y="545"/>
                    <a:pt x="232" y="537"/>
                    <a:pt x="179" y="536"/>
                  </a:cubicBezTo>
                  <a:cubicBezTo>
                    <a:pt x="127" y="535"/>
                    <a:pt x="48" y="552"/>
                    <a:pt x="0" y="595"/>
                  </a:cubicBezTo>
                  <a:cubicBezTo>
                    <a:pt x="69" y="623"/>
                    <a:pt x="149" y="682"/>
                    <a:pt x="180" y="763"/>
                  </a:cubicBezTo>
                  <a:cubicBezTo>
                    <a:pt x="231" y="761"/>
                    <a:pt x="267" y="733"/>
                    <a:pt x="307" y="703"/>
                  </a:cubicBezTo>
                  <a:cubicBezTo>
                    <a:pt x="313" y="698"/>
                    <a:pt x="319" y="693"/>
                    <a:pt x="327" y="692"/>
                  </a:cubicBezTo>
                  <a:cubicBezTo>
                    <a:pt x="332" y="692"/>
                    <a:pt x="338" y="693"/>
                    <a:pt x="343" y="695"/>
                  </a:cubicBezTo>
                  <a:cubicBezTo>
                    <a:pt x="365" y="702"/>
                    <a:pt x="466" y="753"/>
                    <a:pt x="594" y="747"/>
                  </a:cubicBezTo>
                  <a:cubicBezTo>
                    <a:pt x="692" y="742"/>
                    <a:pt x="777" y="701"/>
                    <a:pt x="817" y="626"/>
                  </a:cubicBezTo>
                  <a:cubicBezTo>
                    <a:pt x="856" y="553"/>
                    <a:pt x="860" y="475"/>
                    <a:pt x="864" y="453"/>
                  </a:cubicBezTo>
                  <a:cubicBezTo>
                    <a:pt x="868" y="432"/>
                    <a:pt x="888" y="421"/>
                    <a:pt x="907" y="415"/>
                  </a:cubicBezTo>
                  <a:cubicBezTo>
                    <a:pt x="905" y="394"/>
                    <a:pt x="908" y="367"/>
                    <a:pt x="905" y="345"/>
                  </a:cubicBezTo>
                  <a:cubicBezTo>
                    <a:pt x="865" y="312"/>
                    <a:pt x="804" y="290"/>
                    <a:pt x="752" y="298"/>
                  </a:cubicBezTo>
                  <a:close/>
                </a:path>
              </a:pathLst>
            </a:custGeom>
            <a:solidFill>
              <a:srgbClr val="74b531"/>
            </a:solidFill>
            <a:ln w="0">
              <a:noFill/>
            </a:ln>
          </p:spPr>
          <p:style>
            <a:lnRef idx="0"/>
            <a:fillRef idx="0"/>
            <a:effectRef idx="0"/>
            <a:fontRef idx="minor"/>
          </p:style>
        </p:sp>
        <p:sp>
          <p:nvSpPr>
            <p:cNvPr id="152" name=""/>
            <p:cNvSpPr/>
            <p:nvPr/>
          </p:nvSpPr>
          <p:spPr>
            <a:xfrm>
              <a:off x="9500400" y="3628800"/>
              <a:ext cx="38520" cy="26280"/>
            </a:xfrm>
            <a:custGeom>
              <a:avLst/>
              <a:gdLst/>
              <a:ahLst/>
              <a:rect l="l" t="t" r="r" b="b"/>
              <a:pathLst>
                <a:path w="114" h="77">
                  <a:moveTo>
                    <a:pt x="26" y="1"/>
                  </a:moveTo>
                  <a:cubicBezTo>
                    <a:pt x="23" y="0"/>
                    <a:pt x="19" y="0"/>
                    <a:pt x="16" y="0"/>
                  </a:cubicBezTo>
                  <a:cubicBezTo>
                    <a:pt x="10" y="1"/>
                    <a:pt x="8" y="3"/>
                    <a:pt x="6" y="8"/>
                  </a:cubicBezTo>
                  <a:cubicBezTo>
                    <a:pt x="0" y="20"/>
                    <a:pt x="2" y="60"/>
                    <a:pt x="5" y="68"/>
                  </a:cubicBezTo>
                  <a:cubicBezTo>
                    <a:pt x="7" y="73"/>
                    <a:pt x="10" y="76"/>
                    <a:pt x="16" y="76"/>
                  </a:cubicBezTo>
                  <a:cubicBezTo>
                    <a:pt x="18" y="76"/>
                    <a:pt x="21" y="75"/>
                    <a:pt x="23" y="74"/>
                  </a:cubicBezTo>
                  <a:cubicBezTo>
                    <a:pt x="30" y="72"/>
                    <a:pt x="38" y="69"/>
                    <a:pt x="46" y="67"/>
                  </a:cubicBezTo>
                  <a:cubicBezTo>
                    <a:pt x="66" y="60"/>
                    <a:pt x="85" y="54"/>
                    <a:pt x="104" y="47"/>
                  </a:cubicBezTo>
                  <a:cubicBezTo>
                    <a:pt x="107" y="46"/>
                    <a:pt x="111" y="45"/>
                    <a:pt x="112" y="42"/>
                  </a:cubicBezTo>
                  <a:cubicBezTo>
                    <a:pt x="113" y="38"/>
                    <a:pt x="109" y="34"/>
                    <a:pt x="106" y="31"/>
                  </a:cubicBezTo>
                  <a:cubicBezTo>
                    <a:pt x="80" y="19"/>
                    <a:pt x="53" y="9"/>
                    <a:pt x="26" y="1"/>
                  </a:cubicBezTo>
                  <a:close/>
                </a:path>
              </a:pathLst>
            </a:custGeom>
            <a:solidFill>
              <a:srgbClr val="74b531"/>
            </a:solidFill>
            <a:ln w="0">
              <a:noFill/>
            </a:ln>
          </p:spPr>
          <p:style>
            <a:lnRef idx="0"/>
            <a:fillRef idx="0"/>
            <a:effectRef idx="0"/>
            <a:fontRef idx="minor"/>
          </p:style>
        </p:sp>
        <p:sp>
          <p:nvSpPr>
            <p:cNvPr id="153" name=""/>
            <p:cNvSpPr/>
            <p:nvPr/>
          </p:nvSpPr>
          <p:spPr>
            <a:xfrm>
              <a:off x="9454680" y="3630960"/>
              <a:ext cx="19800" cy="19080"/>
            </a:xfrm>
            <a:custGeom>
              <a:avLst/>
              <a:gdLst/>
              <a:ahLst/>
              <a:rect l="l" t="t" r="r" b="b"/>
              <a:pathLst>
                <a:path w="59" h="57">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154" name=""/>
            <p:cNvSpPr/>
            <p:nvPr/>
          </p:nvSpPr>
          <p:spPr>
            <a:xfrm>
              <a:off x="9204480" y="3551760"/>
              <a:ext cx="48960" cy="19080"/>
            </a:xfrm>
            <a:custGeom>
              <a:avLst/>
              <a:gdLst/>
              <a:ahLst/>
              <a:rect l="l" t="t" r="r" b="b"/>
              <a:pathLst>
                <a:path w="140" h="59">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155" name=""/>
            <p:cNvSpPr/>
            <p:nvPr/>
          </p:nvSpPr>
          <p:spPr>
            <a:xfrm>
              <a:off x="9221400" y="3600720"/>
              <a:ext cx="55800" cy="10440"/>
            </a:xfrm>
            <a:custGeom>
              <a:avLst/>
              <a:gdLst/>
              <a:ahLst/>
              <a:rect l="l" t="t" r="r" b="b"/>
              <a:pathLst>
                <a:path w="159" h="33">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156" name=""/>
            <p:cNvSpPr/>
            <p:nvPr/>
          </p:nvSpPr>
          <p:spPr>
            <a:xfrm>
              <a:off x="9247320" y="3638520"/>
              <a:ext cx="50400" cy="6120"/>
            </a:xfrm>
            <a:custGeom>
              <a:avLst/>
              <a:gdLst/>
              <a:ahLst/>
              <a:rect l="l" t="t" r="r" b="b"/>
              <a:pathLst>
                <a:path w="146" h="23">
                  <a:moveTo>
                    <a:pt x="107" y="9"/>
                  </a:moveTo>
                  <a:cubicBezTo>
                    <a:pt x="127" y="11"/>
                    <a:pt x="143" y="9"/>
                    <a:pt x="144" y="12"/>
                  </a:cubicBezTo>
                  <a:cubicBezTo>
                    <a:pt x="145" y="17"/>
                    <a:pt x="124" y="18"/>
                    <a:pt x="113" y="18"/>
                  </a:cubicBezTo>
                  <a:cubicBezTo>
                    <a:pt x="80" y="20"/>
                    <a:pt x="57" y="22"/>
                    <a:pt x="20" y="15"/>
                  </a:cubicBezTo>
                  <a:cubicBezTo>
                    <a:pt x="16" y="15"/>
                    <a:pt x="0" y="12"/>
                    <a:pt x="1" y="10"/>
                  </a:cubicBezTo>
                  <a:cubicBezTo>
                    <a:pt x="4" y="6"/>
                    <a:pt x="12" y="1"/>
                    <a:pt x="17" y="0"/>
                  </a:cubicBezTo>
                  <a:cubicBezTo>
                    <a:pt x="38" y="5"/>
                    <a:pt x="86" y="8"/>
                    <a:pt x="107" y="9"/>
                  </a:cubicBezTo>
                  <a:close/>
                </a:path>
              </a:pathLst>
            </a:custGeom>
            <a:solidFill>
              <a:srgbClr val="74b531"/>
            </a:solidFill>
            <a:ln w="0">
              <a:noFill/>
            </a:ln>
          </p:spPr>
          <p:style>
            <a:lnRef idx="0"/>
            <a:fillRef idx="0"/>
            <a:effectRef idx="0"/>
            <a:fontRef idx="minor"/>
          </p:style>
        </p:sp>
        <p:sp>
          <p:nvSpPr>
            <p:cNvPr id="157" name=""/>
            <p:cNvSpPr/>
            <p:nvPr/>
          </p:nvSpPr>
          <p:spPr>
            <a:xfrm>
              <a:off x="9279000" y="3675240"/>
              <a:ext cx="46080" cy="5760"/>
            </a:xfrm>
            <a:custGeom>
              <a:avLst/>
              <a:gdLst/>
              <a:ahLst/>
              <a:rect l="l" t="t" r="r" b="b"/>
              <a:pathLst>
                <a:path w="132" h="20">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sp>
        <p:nvSpPr>
          <p:cNvPr id="1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59"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
          <p:cNvSpPr/>
          <p:nvPr/>
        </p:nvSpPr>
        <p:spPr>
          <a:xfrm>
            <a:off x="0" y="5040000"/>
            <a:ext cx="10078920" cy="628920"/>
          </a:xfrm>
          <a:prstGeom prst="rect">
            <a:avLst/>
          </a:prstGeom>
          <a:solidFill>
            <a:srgbClr val="9ecf6c"/>
          </a:solidFill>
          <a:ln w="18000">
            <a:noFill/>
          </a:ln>
        </p:spPr>
        <p:style>
          <a:lnRef idx="0"/>
          <a:fillRef idx="0"/>
          <a:effectRef idx="0"/>
          <a:fontRef idx="minor"/>
        </p:style>
      </p:sp>
      <p:grpSp>
        <p:nvGrpSpPr>
          <p:cNvPr id="197" name=""/>
          <p:cNvGrpSpPr/>
          <p:nvPr/>
        </p:nvGrpSpPr>
        <p:grpSpPr>
          <a:xfrm>
            <a:off x="9000000" y="4766400"/>
            <a:ext cx="496440" cy="396360"/>
            <a:chOff x="9000000" y="4766400"/>
            <a:chExt cx="496440" cy="396360"/>
          </a:xfrm>
        </p:grpSpPr>
        <p:sp>
          <p:nvSpPr>
            <p:cNvPr id="198" name=""/>
            <p:cNvSpPr/>
            <p:nvPr/>
          </p:nvSpPr>
          <p:spPr>
            <a:xfrm>
              <a:off x="9345960" y="4894200"/>
              <a:ext cx="150480" cy="227880"/>
            </a:xfrm>
            <a:custGeom>
              <a:avLst/>
              <a:gdLst/>
              <a:ahLst/>
              <a:rect l="l" t="t" r="r" b="b"/>
              <a:pathLst>
                <a:path w="433" h="662">
                  <a:moveTo>
                    <a:pt x="240" y="560"/>
                  </a:moveTo>
                  <a:cubicBezTo>
                    <a:pt x="360" y="456"/>
                    <a:pt x="432" y="329"/>
                    <a:pt x="420" y="159"/>
                  </a:cubicBezTo>
                  <a:cubicBezTo>
                    <a:pt x="415" y="92"/>
                    <a:pt x="390" y="48"/>
                    <a:pt x="360" y="21"/>
                  </a:cubicBezTo>
                  <a:cubicBezTo>
                    <a:pt x="337" y="0"/>
                    <a:pt x="196" y="48"/>
                    <a:pt x="196" y="201"/>
                  </a:cubicBezTo>
                  <a:cubicBezTo>
                    <a:pt x="198" y="490"/>
                    <a:pt x="65" y="500"/>
                    <a:pt x="0" y="650"/>
                  </a:cubicBezTo>
                  <a:cubicBezTo>
                    <a:pt x="69" y="661"/>
                    <a:pt x="152" y="638"/>
                    <a:pt x="240" y="560"/>
                  </a:cubicBezTo>
                  <a:close/>
                </a:path>
              </a:pathLst>
            </a:custGeom>
            <a:solidFill>
              <a:srgbClr val="74b531"/>
            </a:solidFill>
            <a:ln w="0">
              <a:noFill/>
            </a:ln>
          </p:spPr>
          <p:style>
            <a:lnRef idx="0"/>
            <a:fillRef idx="0"/>
            <a:effectRef idx="0"/>
            <a:fontRef idx="minor"/>
          </p:style>
        </p:sp>
        <p:sp>
          <p:nvSpPr>
            <p:cNvPr id="199" name=""/>
            <p:cNvSpPr/>
            <p:nvPr/>
          </p:nvSpPr>
          <p:spPr>
            <a:xfrm>
              <a:off x="9331920" y="4887360"/>
              <a:ext cx="142560" cy="232920"/>
            </a:xfrm>
            <a:custGeom>
              <a:avLst/>
              <a:gdLst/>
              <a:ahLst/>
              <a:rect l="l" t="t" r="r" b="b"/>
              <a:pathLst>
                <a:path w="400" h="706">
                  <a:moveTo>
                    <a:pt x="399" y="79"/>
                  </a:moveTo>
                  <a:cubicBezTo>
                    <a:pt x="323" y="0"/>
                    <a:pt x="187" y="132"/>
                    <a:pt x="187" y="252"/>
                  </a:cubicBezTo>
                  <a:cubicBezTo>
                    <a:pt x="187" y="542"/>
                    <a:pt x="67" y="568"/>
                    <a:pt x="0" y="698"/>
                  </a:cubicBezTo>
                  <a:cubicBezTo>
                    <a:pt x="12" y="701"/>
                    <a:pt x="11" y="705"/>
                    <a:pt x="37" y="705"/>
                  </a:cubicBezTo>
                  <a:cubicBezTo>
                    <a:pt x="122" y="637"/>
                    <a:pt x="249" y="508"/>
                    <a:pt x="249" y="286"/>
                  </a:cubicBezTo>
                  <a:cubicBezTo>
                    <a:pt x="249" y="148"/>
                    <a:pt x="318" y="90"/>
                    <a:pt x="399" y="79"/>
                  </a:cubicBezTo>
                  <a:close/>
                </a:path>
              </a:pathLst>
            </a:custGeom>
            <a:solidFill>
              <a:srgbClr val="74b531"/>
            </a:solidFill>
            <a:ln w="0">
              <a:noFill/>
            </a:ln>
          </p:spPr>
          <p:style>
            <a:lnRef idx="0"/>
            <a:fillRef idx="0"/>
            <a:effectRef idx="0"/>
            <a:fontRef idx="minor"/>
          </p:style>
        </p:sp>
        <p:sp>
          <p:nvSpPr>
            <p:cNvPr id="200" name=""/>
            <p:cNvSpPr/>
            <p:nvPr/>
          </p:nvSpPr>
          <p:spPr>
            <a:xfrm>
              <a:off x="9331920" y="4883040"/>
              <a:ext cx="134280" cy="234000"/>
            </a:xfrm>
            <a:custGeom>
              <a:avLst/>
              <a:gdLst/>
              <a:ahLst/>
              <a:rect l="l" t="t" r="r" b="b"/>
              <a:pathLst>
                <a:path w="377" h="690">
                  <a:moveTo>
                    <a:pt x="376" y="53"/>
                  </a:moveTo>
                  <a:cubicBezTo>
                    <a:pt x="288" y="0"/>
                    <a:pt x="159" y="76"/>
                    <a:pt x="159" y="222"/>
                  </a:cubicBezTo>
                  <a:cubicBezTo>
                    <a:pt x="159" y="459"/>
                    <a:pt x="53" y="450"/>
                    <a:pt x="0" y="565"/>
                  </a:cubicBezTo>
                  <a:cubicBezTo>
                    <a:pt x="0" y="606"/>
                    <a:pt x="0" y="648"/>
                    <a:pt x="0" y="689"/>
                  </a:cubicBezTo>
                  <a:cubicBezTo>
                    <a:pt x="37" y="664"/>
                    <a:pt x="212" y="515"/>
                    <a:pt x="212" y="254"/>
                  </a:cubicBezTo>
                  <a:cubicBezTo>
                    <a:pt x="212" y="115"/>
                    <a:pt x="293" y="55"/>
                    <a:pt x="376" y="53"/>
                  </a:cubicBezTo>
                  <a:close/>
                </a:path>
              </a:pathLst>
            </a:custGeom>
            <a:solidFill>
              <a:srgbClr val="74b531"/>
            </a:solidFill>
            <a:ln w="0">
              <a:noFill/>
            </a:ln>
          </p:spPr>
          <p:style>
            <a:lnRef idx="0"/>
            <a:fillRef idx="0"/>
            <a:effectRef idx="0"/>
            <a:fontRef idx="minor"/>
          </p:style>
        </p:sp>
        <p:sp>
          <p:nvSpPr>
            <p:cNvPr id="201" name=""/>
            <p:cNvSpPr/>
            <p:nvPr/>
          </p:nvSpPr>
          <p:spPr>
            <a:xfrm>
              <a:off x="9000000" y="4921560"/>
              <a:ext cx="228960" cy="213120"/>
            </a:xfrm>
            <a:custGeom>
              <a:avLst/>
              <a:gdLst/>
              <a:ahLst/>
              <a:rect l="l" t="t" r="r" b="b"/>
              <a:pathLst>
                <a:path w="668" h="625">
                  <a:moveTo>
                    <a:pt x="32" y="106"/>
                  </a:moveTo>
                  <a:cubicBezTo>
                    <a:pt x="0" y="37"/>
                    <a:pt x="168" y="0"/>
                    <a:pt x="226" y="27"/>
                  </a:cubicBezTo>
                  <a:cubicBezTo>
                    <a:pt x="226" y="66"/>
                    <a:pt x="226" y="104"/>
                    <a:pt x="226" y="143"/>
                  </a:cubicBezTo>
                  <a:cubicBezTo>
                    <a:pt x="161" y="130"/>
                    <a:pt x="55" y="154"/>
                    <a:pt x="32" y="106"/>
                  </a:cubicBezTo>
                  <a:moveTo>
                    <a:pt x="418" y="589"/>
                  </a:moveTo>
                  <a:cubicBezTo>
                    <a:pt x="418" y="555"/>
                    <a:pt x="531" y="487"/>
                    <a:pt x="667" y="487"/>
                  </a:cubicBezTo>
                  <a:cubicBezTo>
                    <a:pt x="667" y="529"/>
                    <a:pt x="667" y="571"/>
                    <a:pt x="667" y="613"/>
                  </a:cubicBezTo>
                  <a:cubicBezTo>
                    <a:pt x="584" y="605"/>
                    <a:pt x="418" y="624"/>
                    <a:pt x="418" y="589"/>
                  </a:cubicBezTo>
                  <a:close/>
                </a:path>
              </a:pathLst>
            </a:custGeom>
            <a:solidFill>
              <a:srgbClr val="74b531"/>
            </a:solidFill>
            <a:ln w="0">
              <a:noFill/>
            </a:ln>
          </p:spPr>
          <p:style>
            <a:lnRef idx="0"/>
            <a:fillRef idx="0"/>
            <a:effectRef idx="0"/>
            <a:fontRef idx="minor"/>
          </p:style>
        </p:sp>
        <p:sp>
          <p:nvSpPr>
            <p:cNvPr id="202" name=""/>
            <p:cNvSpPr/>
            <p:nvPr/>
          </p:nvSpPr>
          <p:spPr>
            <a:xfrm>
              <a:off x="9083880" y="4851000"/>
              <a:ext cx="266400" cy="311760"/>
            </a:xfrm>
            <a:custGeom>
              <a:avLst/>
              <a:gdLst/>
              <a:ahLst/>
              <a:rect l="l" t="t" r="r" b="b"/>
              <a:pathLst>
                <a:path w="863" h="993">
                  <a:moveTo>
                    <a:pt x="813" y="446"/>
                  </a:moveTo>
                  <a:cubicBezTo>
                    <a:pt x="774" y="349"/>
                    <a:pt x="670" y="231"/>
                    <a:pt x="518" y="166"/>
                  </a:cubicBezTo>
                  <a:cubicBezTo>
                    <a:pt x="138" y="0"/>
                    <a:pt x="0" y="252"/>
                    <a:pt x="173" y="379"/>
                  </a:cubicBezTo>
                  <a:cubicBezTo>
                    <a:pt x="376" y="529"/>
                    <a:pt x="357" y="768"/>
                    <a:pt x="435" y="867"/>
                  </a:cubicBezTo>
                  <a:cubicBezTo>
                    <a:pt x="353" y="888"/>
                    <a:pt x="293" y="932"/>
                    <a:pt x="293" y="957"/>
                  </a:cubicBezTo>
                  <a:cubicBezTo>
                    <a:pt x="293" y="992"/>
                    <a:pt x="458" y="973"/>
                    <a:pt x="541" y="980"/>
                  </a:cubicBezTo>
                  <a:cubicBezTo>
                    <a:pt x="679" y="980"/>
                    <a:pt x="790" y="952"/>
                    <a:pt x="790" y="918"/>
                  </a:cubicBezTo>
                  <a:cubicBezTo>
                    <a:pt x="792" y="892"/>
                    <a:pt x="788" y="876"/>
                    <a:pt x="781" y="862"/>
                  </a:cubicBezTo>
                  <a:cubicBezTo>
                    <a:pt x="848" y="763"/>
                    <a:pt x="862" y="566"/>
                    <a:pt x="813" y="446"/>
                  </a:cubicBezTo>
                  <a:close/>
                </a:path>
              </a:pathLst>
            </a:custGeom>
            <a:solidFill>
              <a:srgbClr val="74b531"/>
            </a:solidFill>
            <a:ln w="0">
              <a:noFill/>
            </a:ln>
          </p:spPr>
          <p:style>
            <a:lnRef idx="0"/>
            <a:fillRef idx="0"/>
            <a:effectRef idx="0"/>
            <a:fontRef idx="minor"/>
          </p:style>
        </p:sp>
        <p:sp>
          <p:nvSpPr>
            <p:cNvPr id="203" name=""/>
            <p:cNvSpPr/>
            <p:nvPr/>
          </p:nvSpPr>
          <p:spPr>
            <a:xfrm>
              <a:off x="9187200" y="4956840"/>
              <a:ext cx="99000" cy="182880"/>
            </a:xfrm>
            <a:custGeom>
              <a:avLst/>
              <a:gdLst/>
              <a:ahLst/>
              <a:rect l="l" t="t" r="r" b="b"/>
              <a:pathLst>
                <a:path w="443" h="525">
                  <a:moveTo>
                    <a:pt x="378" y="0"/>
                  </a:moveTo>
                  <a:cubicBezTo>
                    <a:pt x="258" y="10"/>
                    <a:pt x="150" y="120"/>
                    <a:pt x="150" y="257"/>
                  </a:cubicBezTo>
                  <a:cubicBezTo>
                    <a:pt x="152" y="379"/>
                    <a:pt x="228" y="441"/>
                    <a:pt x="203" y="450"/>
                  </a:cubicBezTo>
                  <a:cubicBezTo>
                    <a:pt x="0" y="522"/>
                    <a:pt x="230" y="469"/>
                    <a:pt x="391" y="510"/>
                  </a:cubicBezTo>
                  <a:cubicBezTo>
                    <a:pt x="442" y="524"/>
                    <a:pt x="283" y="347"/>
                    <a:pt x="283" y="206"/>
                  </a:cubicBezTo>
                  <a:cubicBezTo>
                    <a:pt x="283" y="120"/>
                    <a:pt x="320" y="47"/>
                    <a:pt x="378" y="0"/>
                  </a:cubicBezTo>
                  <a:close/>
                </a:path>
              </a:pathLst>
            </a:custGeom>
            <a:solidFill>
              <a:srgbClr val="74b531"/>
            </a:solidFill>
            <a:ln w="0">
              <a:noFill/>
            </a:ln>
          </p:spPr>
          <p:style>
            <a:lnRef idx="0"/>
            <a:fillRef idx="0"/>
            <a:effectRef idx="0"/>
            <a:fontRef idx="minor"/>
          </p:style>
        </p:sp>
        <p:sp>
          <p:nvSpPr>
            <p:cNvPr id="204" name=""/>
            <p:cNvSpPr/>
            <p:nvPr/>
          </p:nvSpPr>
          <p:spPr>
            <a:xfrm>
              <a:off x="9186120" y="4839480"/>
              <a:ext cx="178920" cy="280800"/>
            </a:xfrm>
            <a:custGeom>
              <a:avLst/>
              <a:gdLst/>
              <a:ahLst/>
              <a:rect l="l" t="t" r="r" b="b"/>
              <a:pathLst>
                <a:path w="568" h="784">
                  <a:moveTo>
                    <a:pt x="138" y="34"/>
                  </a:moveTo>
                  <a:cubicBezTo>
                    <a:pt x="87" y="18"/>
                    <a:pt x="41" y="7"/>
                    <a:pt x="0" y="0"/>
                  </a:cubicBezTo>
                  <a:cubicBezTo>
                    <a:pt x="4" y="18"/>
                    <a:pt x="7" y="39"/>
                    <a:pt x="9" y="57"/>
                  </a:cubicBezTo>
                  <a:cubicBezTo>
                    <a:pt x="293" y="129"/>
                    <a:pt x="567" y="417"/>
                    <a:pt x="399" y="783"/>
                  </a:cubicBezTo>
                  <a:cubicBezTo>
                    <a:pt x="480" y="669"/>
                    <a:pt x="500" y="572"/>
                    <a:pt x="500" y="424"/>
                  </a:cubicBezTo>
                  <a:cubicBezTo>
                    <a:pt x="500" y="265"/>
                    <a:pt x="279" y="78"/>
                    <a:pt x="138" y="34"/>
                  </a:cubicBezTo>
                  <a:close/>
                </a:path>
              </a:pathLst>
            </a:custGeom>
            <a:solidFill>
              <a:srgbClr val="74b531"/>
            </a:solidFill>
            <a:ln w="0">
              <a:noFill/>
            </a:ln>
          </p:spPr>
          <p:style>
            <a:lnRef idx="0"/>
            <a:fillRef idx="0"/>
            <a:effectRef idx="0"/>
            <a:fontRef idx="minor"/>
          </p:style>
        </p:sp>
        <p:sp>
          <p:nvSpPr>
            <p:cNvPr id="205" name=""/>
            <p:cNvSpPr/>
            <p:nvPr/>
          </p:nvSpPr>
          <p:spPr>
            <a:xfrm>
              <a:off x="9182520" y="4831920"/>
              <a:ext cx="195840" cy="289440"/>
            </a:xfrm>
            <a:custGeom>
              <a:avLst/>
              <a:gdLst/>
              <a:ahLst/>
              <a:rect l="l" t="t" r="r" b="b"/>
              <a:pathLst>
                <a:path w="551" h="808">
                  <a:moveTo>
                    <a:pt x="0" y="0"/>
                  </a:moveTo>
                  <a:cubicBezTo>
                    <a:pt x="10" y="14"/>
                    <a:pt x="14" y="32"/>
                    <a:pt x="17" y="51"/>
                  </a:cubicBezTo>
                  <a:cubicBezTo>
                    <a:pt x="259" y="118"/>
                    <a:pt x="490" y="272"/>
                    <a:pt x="490" y="547"/>
                  </a:cubicBezTo>
                  <a:cubicBezTo>
                    <a:pt x="490" y="609"/>
                    <a:pt x="453" y="748"/>
                    <a:pt x="407" y="807"/>
                  </a:cubicBezTo>
                  <a:cubicBezTo>
                    <a:pt x="497" y="743"/>
                    <a:pt x="547" y="591"/>
                    <a:pt x="547" y="445"/>
                  </a:cubicBezTo>
                  <a:cubicBezTo>
                    <a:pt x="550" y="215"/>
                    <a:pt x="377" y="78"/>
                    <a:pt x="171" y="23"/>
                  </a:cubicBezTo>
                  <a:cubicBezTo>
                    <a:pt x="109" y="7"/>
                    <a:pt x="53" y="0"/>
                    <a:pt x="0" y="0"/>
                  </a:cubicBezTo>
                  <a:close/>
                </a:path>
              </a:pathLst>
            </a:custGeom>
            <a:solidFill>
              <a:srgbClr val="74b531"/>
            </a:solidFill>
            <a:ln w="0">
              <a:noFill/>
            </a:ln>
          </p:spPr>
          <p:style>
            <a:lnRef idx="0"/>
            <a:fillRef idx="0"/>
            <a:effectRef idx="0"/>
            <a:fontRef idx="minor"/>
          </p:style>
        </p:sp>
        <p:sp>
          <p:nvSpPr>
            <p:cNvPr id="206" name=""/>
            <p:cNvSpPr/>
            <p:nvPr/>
          </p:nvSpPr>
          <p:spPr>
            <a:xfrm>
              <a:off x="9101880" y="4769640"/>
              <a:ext cx="45720" cy="47880"/>
            </a:xfrm>
            <a:custGeom>
              <a:avLst/>
              <a:gdLst/>
              <a:ahLst/>
              <a:rect l="l" t="t" r="r" b="b"/>
              <a:pathLst>
                <a:path w="137" h="137">
                  <a:moveTo>
                    <a:pt x="7" y="136"/>
                  </a:moveTo>
                  <a:cubicBezTo>
                    <a:pt x="0" y="64"/>
                    <a:pt x="42" y="45"/>
                    <a:pt x="60" y="0"/>
                  </a:cubicBezTo>
                  <a:cubicBezTo>
                    <a:pt x="85" y="41"/>
                    <a:pt x="129" y="51"/>
                    <a:pt x="136" y="122"/>
                  </a:cubicBezTo>
                  <a:cubicBezTo>
                    <a:pt x="93" y="127"/>
                    <a:pt x="50" y="131"/>
                    <a:pt x="7" y="136"/>
                  </a:cubicBezTo>
                  <a:close/>
                </a:path>
              </a:pathLst>
            </a:custGeom>
            <a:solidFill>
              <a:srgbClr val="74b531"/>
            </a:solidFill>
            <a:ln w="0">
              <a:noFill/>
            </a:ln>
          </p:spPr>
          <p:style>
            <a:lnRef idx="0"/>
            <a:fillRef idx="0"/>
            <a:effectRef idx="0"/>
            <a:fontRef idx="minor"/>
          </p:style>
        </p:sp>
        <p:sp>
          <p:nvSpPr>
            <p:cNvPr id="207" name=""/>
            <p:cNvSpPr/>
            <p:nvPr/>
          </p:nvSpPr>
          <p:spPr>
            <a:xfrm>
              <a:off x="9030240" y="4766400"/>
              <a:ext cx="161640" cy="191520"/>
            </a:xfrm>
            <a:custGeom>
              <a:avLst/>
              <a:gdLst/>
              <a:ahLst/>
              <a:rect l="l" t="t" r="r" b="b"/>
              <a:pathLst>
                <a:path w="466" h="536">
                  <a:moveTo>
                    <a:pt x="345" y="0"/>
                  </a:moveTo>
                  <a:cubicBezTo>
                    <a:pt x="318" y="41"/>
                    <a:pt x="271" y="50"/>
                    <a:pt x="262" y="122"/>
                  </a:cubicBezTo>
                  <a:cubicBezTo>
                    <a:pt x="138" y="127"/>
                    <a:pt x="0" y="295"/>
                    <a:pt x="11" y="429"/>
                  </a:cubicBezTo>
                  <a:cubicBezTo>
                    <a:pt x="13" y="466"/>
                    <a:pt x="112" y="535"/>
                    <a:pt x="236" y="535"/>
                  </a:cubicBezTo>
                  <a:cubicBezTo>
                    <a:pt x="361" y="535"/>
                    <a:pt x="462" y="424"/>
                    <a:pt x="462" y="288"/>
                  </a:cubicBezTo>
                  <a:cubicBezTo>
                    <a:pt x="465" y="207"/>
                    <a:pt x="439" y="163"/>
                    <a:pt x="395" y="143"/>
                  </a:cubicBezTo>
                  <a:cubicBezTo>
                    <a:pt x="402" y="71"/>
                    <a:pt x="362" y="48"/>
                    <a:pt x="345" y="0"/>
                  </a:cubicBezTo>
                  <a:close/>
                </a:path>
              </a:pathLst>
            </a:custGeom>
            <a:solidFill>
              <a:srgbClr val="74b531"/>
            </a:solidFill>
            <a:ln w="0">
              <a:noFill/>
            </a:ln>
          </p:spPr>
          <p:style>
            <a:lnRef idx="0"/>
            <a:fillRef idx="0"/>
            <a:effectRef idx="0"/>
            <a:fontRef idx="minor"/>
          </p:style>
        </p:sp>
        <p:sp>
          <p:nvSpPr>
            <p:cNvPr id="208" name=""/>
            <p:cNvSpPr/>
            <p:nvPr/>
          </p:nvSpPr>
          <p:spPr>
            <a:xfrm>
              <a:off x="9125640" y="4789440"/>
              <a:ext cx="35280" cy="69480"/>
            </a:xfrm>
            <a:custGeom>
              <a:avLst/>
              <a:gdLst/>
              <a:ahLst/>
              <a:rect l="l" t="t" r="r" b="b"/>
              <a:pathLst>
                <a:path w="114" h="204">
                  <a:moveTo>
                    <a:pt x="49" y="194"/>
                  </a:moveTo>
                  <a:cubicBezTo>
                    <a:pt x="22" y="189"/>
                    <a:pt x="0" y="189"/>
                    <a:pt x="12" y="90"/>
                  </a:cubicBezTo>
                  <a:cubicBezTo>
                    <a:pt x="19" y="37"/>
                    <a:pt x="52" y="30"/>
                    <a:pt x="72" y="0"/>
                  </a:cubicBezTo>
                  <a:cubicBezTo>
                    <a:pt x="85" y="35"/>
                    <a:pt x="113" y="51"/>
                    <a:pt x="109" y="104"/>
                  </a:cubicBezTo>
                  <a:cubicBezTo>
                    <a:pt x="97" y="203"/>
                    <a:pt x="77" y="199"/>
                    <a:pt x="49" y="194"/>
                  </a:cubicBezTo>
                  <a:close/>
                </a:path>
              </a:pathLst>
            </a:custGeom>
            <a:solidFill>
              <a:srgbClr val="74b531"/>
            </a:solidFill>
            <a:ln w="0">
              <a:noFill/>
            </a:ln>
          </p:spPr>
          <p:style>
            <a:lnRef idx="0"/>
            <a:fillRef idx="0"/>
            <a:effectRef idx="0"/>
            <a:fontRef idx="minor"/>
          </p:style>
        </p:sp>
        <p:sp>
          <p:nvSpPr>
            <p:cNvPr id="209" name=""/>
            <p:cNvSpPr/>
            <p:nvPr/>
          </p:nvSpPr>
          <p:spPr>
            <a:xfrm>
              <a:off x="9067320" y="4848480"/>
              <a:ext cx="47880" cy="43920"/>
            </a:xfrm>
            <a:custGeom>
              <a:avLst/>
              <a:gdLst/>
              <a:ahLst/>
              <a:rect l="l" t="t" r="r" b="b"/>
              <a:pathLst>
                <a:path w="137" h="126">
                  <a:moveTo>
                    <a:pt x="60" y="125"/>
                  </a:moveTo>
                  <a:cubicBezTo>
                    <a:pt x="18" y="125"/>
                    <a:pt x="20" y="96"/>
                    <a:pt x="0" y="81"/>
                  </a:cubicBezTo>
                  <a:cubicBezTo>
                    <a:pt x="20" y="54"/>
                    <a:pt x="18" y="0"/>
                    <a:pt x="60" y="0"/>
                  </a:cubicBezTo>
                  <a:cubicBezTo>
                    <a:pt x="101" y="0"/>
                    <a:pt x="111" y="54"/>
                    <a:pt x="136" y="81"/>
                  </a:cubicBezTo>
                  <a:cubicBezTo>
                    <a:pt x="111" y="96"/>
                    <a:pt x="101" y="125"/>
                    <a:pt x="60" y="125"/>
                  </a:cubicBezTo>
                  <a:close/>
                </a:path>
              </a:pathLst>
            </a:custGeom>
            <a:solidFill>
              <a:srgbClr val="74b531"/>
            </a:solidFill>
            <a:ln w="0">
              <a:noFill/>
            </a:ln>
          </p:spPr>
          <p:style>
            <a:lnRef idx="0"/>
            <a:fillRef idx="0"/>
            <a:effectRef idx="0"/>
            <a:fontRef idx="minor"/>
          </p:style>
        </p:sp>
        <p:sp>
          <p:nvSpPr>
            <p:cNvPr id="210" name=""/>
            <p:cNvSpPr/>
            <p:nvPr/>
          </p:nvSpPr>
          <p:spPr>
            <a:xfrm>
              <a:off x="9074520" y="4858560"/>
              <a:ext cx="28800" cy="26280"/>
            </a:xfrm>
            <a:custGeom>
              <a:avLst/>
              <a:gdLst/>
              <a:ahLst/>
              <a:rect l="l" t="t" r="r" b="b"/>
              <a:pathLst>
                <a:path w="84" h="77">
                  <a:moveTo>
                    <a:pt x="37" y="76"/>
                  </a:moveTo>
                  <a:cubicBezTo>
                    <a:pt x="11" y="76"/>
                    <a:pt x="12" y="57"/>
                    <a:pt x="0" y="48"/>
                  </a:cubicBezTo>
                  <a:cubicBezTo>
                    <a:pt x="12" y="32"/>
                    <a:pt x="11" y="0"/>
                    <a:pt x="37" y="0"/>
                  </a:cubicBezTo>
                  <a:cubicBezTo>
                    <a:pt x="62" y="0"/>
                    <a:pt x="68" y="32"/>
                    <a:pt x="83" y="48"/>
                  </a:cubicBezTo>
                  <a:cubicBezTo>
                    <a:pt x="68" y="57"/>
                    <a:pt x="62" y="76"/>
                    <a:pt x="37" y="76"/>
                  </a:cubicBezTo>
                  <a:close/>
                </a:path>
              </a:pathLst>
            </a:custGeom>
            <a:solidFill>
              <a:srgbClr val="74b531"/>
            </a:solidFill>
            <a:ln w="0">
              <a:noFill/>
            </a:ln>
          </p:spPr>
          <p:style>
            <a:lnRef idx="0"/>
            <a:fillRef idx="0"/>
            <a:effectRef idx="0"/>
            <a:fontRef idx="minor"/>
          </p:style>
        </p:sp>
        <p:sp>
          <p:nvSpPr>
            <p:cNvPr id="211" name=""/>
            <p:cNvSpPr/>
            <p:nvPr/>
          </p:nvSpPr>
          <p:spPr>
            <a:xfrm>
              <a:off x="9060480" y="4864320"/>
              <a:ext cx="140400" cy="119880"/>
            </a:xfrm>
            <a:custGeom>
              <a:avLst/>
              <a:gdLst/>
              <a:ahLst/>
              <a:rect l="l" t="t" r="r" b="b"/>
              <a:pathLst>
                <a:path w="422" h="380">
                  <a:moveTo>
                    <a:pt x="275" y="70"/>
                  </a:moveTo>
                  <a:cubicBezTo>
                    <a:pt x="219" y="0"/>
                    <a:pt x="218" y="86"/>
                    <a:pt x="189" y="93"/>
                  </a:cubicBezTo>
                  <a:cubicBezTo>
                    <a:pt x="198" y="96"/>
                    <a:pt x="206" y="99"/>
                    <a:pt x="215" y="102"/>
                  </a:cubicBezTo>
                  <a:cubicBezTo>
                    <a:pt x="200" y="109"/>
                    <a:pt x="184" y="116"/>
                    <a:pt x="169" y="123"/>
                  </a:cubicBezTo>
                  <a:cubicBezTo>
                    <a:pt x="173" y="127"/>
                    <a:pt x="176" y="131"/>
                    <a:pt x="180" y="134"/>
                  </a:cubicBezTo>
                  <a:cubicBezTo>
                    <a:pt x="172" y="134"/>
                    <a:pt x="165" y="134"/>
                    <a:pt x="157" y="134"/>
                  </a:cubicBezTo>
                  <a:cubicBezTo>
                    <a:pt x="162" y="138"/>
                    <a:pt x="166" y="142"/>
                    <a:pt x="171" y="146"/>
                  </a:cubicBezTo>
                  <a:cubicBezTo>
                    <a:pt x="168" y="149"/>
                    <a:pt x="165" y="151"/>
                    <a:pt x="162" y="153"/>
                  </a:cubicBezTo>
                  <a:cubicBezTo>
                    <a:pt x="146" y="143"/>
                    <a:pt x="129" y="139"/>
                    <a:pt x="111" y="139"/>
                  </a:cubicBezTo>
                  <a:cubicBezTo>
                    <a:pt x="51" y="139"/>
                    <a:pt x="0" y="192"/>
                    <a:pt x="0" y="259"/>
                  </a:cubicBezTo>
                  <a:cubicBezTo>
                    <a:pt x="0" y="326"/>
                    <a:pt x="49" y="379"/>
                    <a:pt x="111" y="379"/>
                  </a:cubicBezTo>
                  <a:cubicBezTo>
                    <a:pt x="171" y="379"/>
                    <a:pt x="222" y="326"/>
                    <a:pt x="222" y="259"/>
                  </a:cubicBezTo>
                  <a:cubicBezTo>
                    <a:pt x="222" y="257"/>
                    <a:pt x="222" y="255"/>
                    <a:pt x="222" y="252"/>
                  </a:cubicBezTo>
                  <a:cubicBezTo>
                    <a:pt x="236" y="256"/>
                    <a:pt x="249" y="260"/>
                    <a:pt x="263" y="263"/>
                  </a:cubicBezTo>
                  <a:cubicBezTo>
                    <a:pt x="260" y="253"/>
                    <a:pt x="257" y="242"/>
                    <a:pt x="254" y="231"/>
                  </a:cubicBezTo>
                  <a:cubicBezTo>
                    <a:pt x="270" y="231"/>
                    <a:pt x="286" y="231"/>
                    <a:pt x="302" y="231"/>
                  </a:cubicBezTo>
                  <a:cubicBezTo>
                    <a:pt x="295" y="225"/>
                    <a:pt x="288" y="219"/>
                    <a:pt x="282" y="213"/>
                  </a:cubicBezTo>
                  <a:cubicBezTo>
                    <a:pt x="305" y="196"/>
                    <a:pt x="328" y="178"/>
                    <a:pt x="351" y="160"/>
                  </a:cubicBezTo>
                  <a:cubicBezTo>
                    <a:pt x="337" y="160"/>
                    <a:pt x="323" y="160"/>
                    <a:pt x="309" y="160"/>
                  </a:cubicBezTo>
                  <a:cubicBezTo>
                    <a:pt x="330" y="147"/>
                    <a:pt x="352" y="134"/>
                    <a:pt x="374" y="120"/>
                  </a:cubicBezTo>
                  <a:cubicBezTo>
                    <a:pt x="359" y="120"/>
                    <a:pt x="344" y="120"/>
                    <a:pt x="329" y="120"/>
                  </a:cubicBezTo>
                  <a:cubicBezTo>
                    <a:pt x="354" y="118"/>
                    <a:pt x="421" y="66"/>
                    <a:pt x="379" y="81"/>
                  </a:cubicBezTo>
                  <a:cubicBezTo>
                    <a:pt x="337" y="95"/>
                    <a:pt x="309" y="74"/>
                    <a:pt x="275" y="70"/>
                  </a:cubicBezTo>
                  <a:close/>
                </a:path>
              </a:pathLst>
            </a:custGeom>
            <a:solidFill>
              <a:srgbClr val="74b531"/>
            </a:solidFill>
            <a:ln w="0">
              <a:noFill/>
            </a:ln>
          </p:spPr>
          <p:style>
            <a:lnRef idx="0"/>
            <a:fillRef idx="0"/>
            <a:effectRef idx="0"/>
            <a:fontRef idx="minor"/>
          </p:style>
        </p:sp>
        <p:sp>
          <p:nvSpPr>
            <p:cNvPr id="212" name=""/>
            <p:cNvSpPr/>
            <p:nvPr/>
          </p:nvSpPr>
          <p:spPr>
            <a:xfrm>
              <a:off x="9015120" y="4945680"/>
              <a:ext cx="180360" cy="90720"/>
            </a:xfrm>
            <a:custGeom>
              <a:avLst/>
              <a:gdLst/>
              <a:ahLst/>
              <a:rect l="l" t="t" r="r" b="b"/>
              <a:pathLst>
                <a:path w="535" h="423">
                  <a:moveTo>
                    <a:pt x="225" y="184"/>
                  </a:moveTo>
                  <a:cubicBezTo>
                    <a:pt x="161" y="172"/>
                    <a:pt x="54" y="196"/>
                    <a:pt x="32" y="147"/>
                  </a:cubicBezTo>
                  <a:cubicBezTo>
                    <a:pt x="0" y="78"/>
                    <a:pt x="195" y="36"/>
                    <a:pt x="245" y="69"/>
                  </a:cubicBezTo>
                  <a:cubicBezTo>
                    <a:pt x="365" y="142"/>
                    <a:pt x="527" y="0"/>
                    <a:pt x="532" y="214"/>
                  </a:cubicBezTo>
                  <a:cubicBezTo>
                    <a:pt x="534" y="267"/>
                    <a:pt x="407" y="422"/>
                    <a:pt x="225" y="184"/>
                  </a:cubicBezTo>
                  <a:close/>
                </a:path>
              </a:pathLst>
            </a:custGeom>
            <a:solidFill>
              <a:srgbClr val="74b531"/>
            </a:solidFill>
            <a:ln w="0">
              <a:noFill/>
            </a:ln>
          </p:spPr>
          <p:style>
            <a:lnRef idx="0"/>
            <a:fillRef idx="0"/>
            <a:effectRef idx="0"/>
            <a:fontRef idx="minor"/>
          </p:style>
        </p:sp>
      </p:grpSp>
      <p:grpSp>
        <p:nvGrpSpPr>
          <p:cNvPr id="213" name=""/>
          <p:cNvGrpSpPr/>
          <p:nvPr/>
        </p:nvGrpSpPr>
        <p:grpSpPr>
          <a:xfrm>
            <a:off x="8190000" y="4770000"/>
            <a:ext cx="448920" cy="539280"/>
            <a:chOff x="8190000" y="4770000"/>
            <a:chExt cx="448920" cy="539280"/>
          </a:xfrm>
        </p:grpSpPr>
        <p:sp>
          <p:nvSpPr>
            <p:cNvPr id="214" name=""/>
            <p:cNvSpPr/>
            <p:nvPr/>
          </p:nvSpPr>
          <p:spPr>
            <a:xfrm>
              <a:off x="8190000" y="5139720"/>
              <a:ext cx="77400" cy="78120"/>
            </a:xfrm>
            <a:custGeom>
              <a:avLst/>
              <a:gdLst/>
              <a:ahLst/>
              <a:rect l="l" t="t" r="r" b="b"/>
              <a:pathLst>
                <a:path w="219" h="221">
                  <a:moveTo>
                    <a:pt x="0" y="110"/>
                  </a:moveTo>
                  <a:cubicBezTo>
                    <a:pt x="0" y="129"/>
                    <a:pt x="5" y="149"/>
                    <a:pt x="14" y="165"/>
                  </a:cubicBezTo>
                  <a:cubicBezTo>
                    <a:pt x="24" y="182"/>
                    <a:pt x="38" y="196"/>
                    <a:pt x="55" y="205"/>
                  </a:cubicBezTo>
                  <a:cubicBezTo>
                    <a:pt x="71" y="215"/>
                    <a:pt x="90" y="220"/>
                    <a:pt x="109" y="220"/>
                  </a:cubicBezTo>
                  <a:cubicBezTo>
                    <a:pt x="129" y="220"/>
                    <a:pt x="147" y="215"/>
                    <a:pt x="164" y="205"/>
                  </a:cubicBezTo>
                  <a:cubicBezTo>
                    <a:pt x="181" y="196"/>
                    <a:pt x="194" y="182"/>
                    <a:pt x="203" y="165"/>
                  </a:cubicBezTo>
                  <a:cubicBezTo>
                    <a:pt x="213" y="149"/>
                    <a:pt x="218" y="129"/>
                    <a:pt x="218" y="110"/>
                  </a:cubicBezTo>
                  <a:cubicBezTo>
                    <a:pt x="218" y="91"/>
                    <a:pt x="214" y="72"/>
                    <a:pt x="203" y="55"/>
                  </a:cubicBezTo>
                  <a:cubicBezTo>
                    <a:pt x="194" y="39"/>
                    <a:pt x="181" y="25"/>
                    <a:pt x="164" y="15"/>
                  </a:cubicBezTo>
                  <a:cubicBezTo>
                    <a:pt x="147" y="5"/>
                    <a:pt x="128" y="0"/>
                    <a:pt x="109" y="0"/>
                  </a:cubicBezTo>
                  <a:cubicBezTo>
                    <a:pt x="90" y="0"/>
                    <a:pt x="71" y="5"/>
                    <a:pt x="55" y="15"/>
                  </a:cubicBezTo>
                  <a:cubicBezTo>
                    <a:pt x="38" y="25"/>
                    <a:pt x="24" y="39"/>
                    <a:pt x="14" y="55"/>
                  </a:cubicBezTo>
                  <a:cubicBezTo>
                    <a:pt x="5" y="72"/>
                    <a:pt x="0" y="91"/>
                    <a:pt x="0" y="110"/>
                  </a:cubicBezTo>
                  <a:close/>
                </a:path>
              </a:pathLst>
            </a:custGeom>
            <a:solidFill>
              <a:srgbClr val="74b531"/>
            </a:solidFill>
            <a:ln w="0">
              <a:noFill/>
            </a:ln>
          </p:spPr>
          <p:style>
            <a:lnRef idx="0"/>
            <a:fillRef idx="0"/>
            <a:effectRef idx="0"/>
            <a:fontRef idx="minor"/>
          </p:style>
        </p:sp>
        <p:sp>
          <p:nvSpPr>
            <p:cNvPr id="215" name=""/>
            <p:cNvSpPr/>
            <p:nvPr/>
          </p:nvSpPr>
          <p:spPr>
            <a:xfrm>
              <a:off x="8218440" y="5131080"/>
              <a:ext cx="135360" cy="156240"/>
            </a:xfrm>
            <a:custGeom>
              <a:avLst/>
              <a:gdLst/>
              <a:ahLst/>
              <a:rect l="l" t="t" r="r" b="b"/>
              <a:pathLst>
                <a:path w="474" h="463">
                  <a:moveTo>
                    <a:pt x="83" y="367"/>
                  </a:moveTo>
                  <a:cubicBezTo>
                    <a:pt x="0" y="85"/>
                    <a:pt x="174" y="122"/>
                    <a:pt x="219" y="0"/>
                  </a:cubicBezTo>
                  <a:cubicBezTo>
                    <a:pt x="284" y="29"/>
                    <a:pt x="349" y="58"/>
                    <a:pt x="413" y="87"/>
                  </a:cubicBezTo>
                  <a:cubicBezTo>
                    <a:pt x="413" y="85"/>
                    <a:pt x="473" y="357"/>
                    <a:pt x="415" y="417"/>
                  </a:cubicBezTo>
                  <a:cubicBezTo>
                    <a:pt x="372" y="462"/>
                    <a:pt x="100" y="424"/>
                    <a:pt x="83" y="367"/>
                  </a:cubicBezTo>
                  <a:close/>
                </a:path>
              </a:pathLst>
            </a:custGeom>
            <a:solidFill>
              <a:srgbClr val="74b531"/>
            </a:solidFill>
            <a:ln w="0">
              <a:noFill/>
            </a:ln>
          </p:spPr>
          <p:style>
            <a:lnRef idx="0"/>
            <a:fillRef idx="0"/>
            <a:effectRef idx="0"/>
            <a:fontRef idx="minor"/>
          </p:style>
        </p:sp>
        <p:sp>
          <p:nvSpPr>
            <p:cNvPr id="216" name=""/>
            <p:cNvSpPr/>
            <p:nvPr/>
          </p:nvSpPr>
          <p:spPr>
            <a:xfrm>
              <a:off x="8264520" y="5218560"/>
              <a:ext cx="79560" cy="37080"/>
            </a:xfrm>
            <a:custGeom>
              <a:avLst/>
              <a:gdLst/>
              <a:ahLst/>
              <a:rect l="l" t="t" r="r" b="b"/>
              <a:pathLst>
                <a:path w="225" h="111">
                  <a:moveTo>
                    <a:pt x="194" y="56"/>
                  </a:moveTo>
                  <a:cubicBezTo>
                    <a:pt x="178" y="41"/>
                    <a:pt x="158" y="25"/>
                    <a:pt x="136" y="18"/>
                  </a:cubicBezTo>
                  <a:cubicBezTo>
                    <a:pt x="93" y="0"/>
                    <a:pt x="43" y="0"/>
                    <a:pt x="0" y="15"/>
                  </a:cubicBezTo>
                  <a:cubicBezTo>
                    <a:pt x="46" y="15"/>
                    <a:pt x="88" y="18"/>
                    <a:pt x="128" y="36"/>
                  </a:cubicBezTo>
                  <a:cubicBezTo>
                    <a:pt x="148" y="42"/>
                    <a:pt x="166" y="53"/>
                    <a:pt x="183" y="65"/>
                  </a:cubicBezTo>
                  <a:cubicBezTo>
                    <a:pt x="196" y="77"/>
                    <a:pt x="213" y="93"/>
                    <a:pt x="224" y="110"/>
                  </a:cubicBezTo>
                  <a:cubicBezTo>
                    <a:pt x="221" y="91"/>
                    <a:pt x="211" y="71"/>
                    <a:pt x="194" y="56"/>
                  </a:cubicBezTo>
                  <a:close/>
                </a:path>
              </a:pathLst>
            </a:custGeom>
            <a:solidFill>
              <a:srgbClr val="74b531"/>
            </a:solidFill>
            <a:ln w="0">
              <a:noFill/>
            </a:ln>
          </p:spPr>
          <p:style>
            <a:lnRef idx="0"/>
            <a:fillRef idx="0"/>
            <a:effectRef idx="0"/>
            <a:fontRef idx="minor"/>
          </p:style>
        </p:sp>
        <p:sp>
          <p:nvSpPr>
            <p:cNvPr id="217" name=""/>
            <p:cNvSpPr/>
            <p:nvPr/>
          </p:nvSpPr>
          <p:spPr>
            <a:xfrm>
              <a:off x="8328600" y="5118480"/>
              <a:ext cx="114840" cy="190440"/>
            </a:xfrm>
            <a:custGeom>
              <a:avLst/>
              <a:gdLst/>
              <a:ahLst/>
              <a:rect l="l" t="t" r="r" b="b"/>
              <a:pathLst>
                <a:path w="358" h="545">
                  <a:moveTo>
                    <a:pt x="65" y="500"/>
                  </a:moveTo>
                  <a:cubicBezTo>
                    <a:pt x="0" y="437"/>
                    <a:pt x="2" y="160"/>
                    <a:pt x="0" y="22"/>
                  </a:cubicBezTo>
                  <a:cubicBezTo>
                    <a:pt x="93" y="14"/>
                    <a:pt x="186" y="7"/>
                    <a:pt x="279" y="0"/>
                  </a:cubicBezTo>
                  <a:cubicBezTo>
                    <a:pt x="281" y="0"/>
                    <a:pt x="357" y="440"/>
                    <a:pt x="303" y="500"/>
                  </a:cubicBezTo>
                  <a:cubicBezTo>
                    <a:pt x="262" y="544"/>
                    <a:pt x="112" y="542"/>
                    <a:pt x="65" y="500"/>
                  </a:cubicBezTo>
                  <a:close/>
                </a:path>
              </a:pathLst>
            </a:custGeom>
            <a:solidFill>
              <a:srgbClr val="74b531"/>
            </a:solidFill>
            <a:ln w="0">
              <a:noFill/>
            </a:ln>
          </p:spPr>
          <p:style>
            <a:lnRef idx="0"/>
            <a:fillRef idx="0"/>
            <a:effectRef idx="0"/>
            <a:fontRef idx="minor"/>
          </p:style>
        </p:sp>
        <p:sp>
          <p:nvSpPr>
            <p:cNvPr id="218" name=""/>
            <p:cNvSpPr/>
            <p:nvPr/>
          </p:nvSpPr>
          <p:spPr>
            <a:xfrm>
              <a:off x="8430120" y="5118480"/>
              <a:ext cx="115560" cy="190800"/>
            </a:xfrm>
            <a:custGeom>
              <a:avLst/>
              <a:gdLst/>
              <a:ahLst/>
              <a:rect l="l" t="t" r="r" b="b"/>
              <a:pathLst>
                <a:path w="359" h="546">
                  <a:moveTo>
                    <a:pt x="292" y="500"/>
                  </a:moveTo>
                  <a:cubicBezTo>
                    <a:pt x="358" y="437"/>
                    <a:pt x="355" y="160"/>
                    <a:pt x="358" y="22"/>
                  </a:cubicBezTo>
                  <a:cubicBezTo>
                    <a:pt x="265" y="14"/>
                    <a:pt x="172" y="7"/>
                    <a:pt x="79" y="0"/>
                  </a:cubicBezTo>
                  <a:cubicBezTo>
                    <a:pt x="71" y="167"/>
                    <a:pt x="0" y="440"/>
                    <a:pt x="55" y="500"/>
                  </a:cubicBezTo>
                  <a:cubicBezTo>
                    <a:pt x="96" y="545"/>
                    <a:pt x="246" y="542"/>
                    <a:pt x="292" y="500"/>
                  </a:cubicBezTo>
                  <a:close/>
                </a:path>
              </a:pathLst>
            </a:custGeom>
            <a:solidFill>
              <a:srgbClr val="74b531"/>
            </a:solidFill>
            <a:ln w="0">
              <a:noFill/>
            </a:ln>
          </p:spPr>
          <p:style>
            <a:lnRef idx="0"/>
            <a:fillRef idx="0"/>
            <a:effectRef idx="0"/>
            <a:fontRef idx="minor"/>
          </p:style>
        </p:sp>
        <p:sp>
          <p:nvSpPr>
            <p:cNvPr id="219" name=""/>
            <p:cNvSpPr/>
            <p:nvPr/>
          </p:nvSpPr>
          <p:spPr>
            <a:xfrm>
              <a:off x="8433720" y="5220720"/>
              <a:ext cx="6840" cy="76680"/>
            </a:xfrm>
            <a:custGeom>
              <a:avLst/>
              <a:gdLst/>
              <a:ahLst/>
              <a:rect l="l" t="t" r="r" b="b"/>
              <a:pathLst>
                <a:path w="23" h="217">
                  <a:moveTo>
                    <a:pt x="22" y="108"/>
                  </a:moveTo>
                  <a:cubicBezTo>
                    <a:pt x="22" y="73"/>
                    <a:pt x="19" y="35"/>
                    <a:pt x="10" y="0"/>
                  </a:cubicBezTo>
                  <a:cubicBezTo>
                    <a:pt x="2" y="35"/>
                    <a:pt x="0" y="73"/>
                    <a:pt x="0" y="108"/>
                  </a:cubicBezTo>
                  <a:cubicBezTo>
                    <a:pt x="2" y="145"/>
                    <a:pt x="2" y="180"/>
                    <a:pt x="10" y="216"/>
                  </a:cubicBezTo>
                  <a:cubicBezTo>
                    <a:pt x="19" y="180"/>
                    <a:pt x="22" y="143"/>
                    <a:pt x="22" y="108"/>
                  </a:cubicBezTo>
                  <a:close/>
                </a:path>
              </a:pathLst>
            </a:custGeom>
            <a:solidFill>
              <a:srgbClr val="74b531"/>
            </a:solidFill>
            <a:ln w="0">
              <a:noFill/>
            </a:ln>
          </p:spPr>
          <p:style>
            <a:lnRef idx="0"/>
            <a:fillRef idx="0"/>
            <a:effectRef idx="0"/>
            <a:fontRef idx="minor"/>
          </p:style>
        </p:sp>
        <p:sp>
          <p:nvSpPr>
            <p:cNvPr id="220" name=""/>
            <p:cNvSpPr/>
            <p:nvPr/>
          </p:nvSpPr>
          <p:spPr>
            <a:xfrm>
              <a:off x="8349120" y="5110920"/>
              <a:ext cx="175680" cy="155880"/>
            </a:xfrm>
            <a:custGeom>
              <a:avLst/>
              <a:gdLst/>
              <a:ahLst/>
              <a:rect l="l" t="t" r="r" b="b"/>
              <a:pathLst>
                <a:path w="492" h="437">
                  <a:moveTo>
                    <a:pt x="246" y="436"/>
                  </a:moveTo>
                  <a:cubicBezTo>
                    <a:pt x="328" y="359"/>
                    <a:pt x="491" y="318"/>
                    <a:pt x="491" y="205"/>
                  </a:cubicBezTo>
                  <a:cubicBezTo>
                    <a:pt x="491" y="93"/>
                    <a:pt x="383" y="0"/>
                    <a:pt x="246" y="0"/>
                  </a:cubicBezTo>
                  <a:cubicBezTo>
                    <a:pt x="109" y="0"/>
                    <a:pt x="0" y="93"/>
                    <a:pt x="0" y="205"/>
                  </a:cubicBezTo>
                  <a:cubicBezTo>
                    <a:pt x="0" y="318"/>
                    <a:pt x="164" y="359"/>
                    <a:pt x="246" y="436"/>
                  </a:cubicBezTo>
                  <a:close/>
                </a:path>
              </a:pathLst>
            </a:custGeom>
            <a:solidFill>
              <a:srgbClr val="74b531"/>
            </a:solidFill>
            <a:ln w="0">
              <a:noFill/>
            </a:ln>
          </p:spPr>
          <p:style>
            <a:lnRef idx="0"/>
            <a:fillRef idx="0"/>
            <a:effectRef idx="0"/>
            <a:fontRef idx="minor"/>
          </p:style>
        </p:sp>
        <p:sp>
          <p:nvSpPr>
            <p:cNvPr id="221" name=""/>
            <p:cNvSpPr/>
            <p:nvPr/>
          </p:nvSpPr>
          <p:spPr>
            <a:xfrm>
              <a:off x="8235720" y="4770000"/>
              <a:ext cx="132120" cy="235800"/>
            </a:xfrm>
            <a:custGeom>
              <a:avLst/>
              <a:gdLst/>
              <a:ahLst/>
              <a:rect l="l" t="t" r="r" b="b"/>
              <a:pathLst>
                <a:path w="413" h="666">
                  <a:moveTo>
                    <a:pt x="379" y="295"/>
                  </a:moveTo>
                  <a:cubicBezTo>
                    <a:pt x="393" y="557"/>
                    <a:pt x="401" y="518"/>
                    <a:pt x="412" y="630"/>
                  </a:cubicBezTo>
                  <a:cubicBezTo>
                    <a:pt x="361" y="642"/>
                    <a:pt x="310" y="653"/>
                    <a:pt x="259" y="665"/>
                  </a:cubicBezTo>
                  <a:cubicBezTo>
                    <a:pt x="196" y="565"/>
                    <a:pt x="267" y="640"/>
                    <a:pt x="71" y="365"/>
                  </a:cubicBezTo>
                  <a:cubicBezTo>
                    <a:pt x="0" y="262"/>
                    <a:pt x="76" y="22"/>
                    <a:pt x="120" y="7"/>
                  </a:cubicBezTo>
                  <a:cubicBezTo>
                    <a:pt x="148" y="0"/>
                    <a:pt x="374" y="159"/>
                    <a:pt x="379" y="295"/>
                  </a:cubicBezTo>
                  <a:close/>
                </a:path>
              </a:pathLst>
            </a:custGeom>
            <a:solidFill>
              <a:srgbClr val="74b531"/>
            </a:solidFill>
            <a:ln w="0">
              <a:noFill/>
            </a:ln>
          </p:spPr>
          <p:style>
            <a:lnRef idx="0"/>
            <a:fillRef idx="0"/>
            <a:effectRef idx="0"/>
            <a:fontRef idx="minor"/>
          </p:style>
        </p:sp>
        <p:sp>
          <p:nvSpPr>
            <p:cNvPr id="222" name=""/>
            <p:cNvSpPr/>
            <p:nvPr/>
          </p:nvSpPr>
          <p:spPr>
            <a:xfrm>
              <a:off x="8261280" y="4817520"/>
              <a:ext cx="95400" cy="186120"/>
            </a:xfrm>
            <a:custGeom>
              <a:avLst/>
              <a:gdLst/>
              <a:ahLst/>
              <a:rect l="l" t="t" r="r" b="b"/>
              <a:pathLst>
                <a:path w="288" h="528">
                  <a:moveTo>
                    <a:pt x="219" y="178"/>
                  </a:moveTo>
                  <a:cubicBezTo>
                    <a:pt x="271" y="433"/>
                    <a:pt x="265" y="396"/>
                    <a:pt x="287" y="506"/>
                  </a:cubicBezTo>
                  <a:cubicBezTo>
                    <a:pt x="254" y="513"/>
                    <a:pt x="220" y="520"/>
                    <a:pt x="186" y="527"/>
                  </a:cubicBezTo>
                  <a:cubicBezTo>
                    <a:pt x="137" y="424"/>
                    <a:pt x="186" y="510"/>
                    <a:pt x="39" y="217"/>
                  </a:cubicBezTo>
                  <a:cubicBezTo>
                    <a:pt x="0" y="143"/>
                    <a:pt x="23" y="21"/>
                    <a:pt x="63" y="8"/>
                  </a:cubicBezTo>
                  <a:cubicBezTo>
                    <a:pt x="91" y="0"/>
                    <a:pt x="198" y="73"/>
                    <a:pt x="219" y="178"/>
                  </a:cubicBezTo>
                  <a:close/>
                </a:path>
              </a:pathLst>
            </a:custGeom>
            <a:solidFill>
              <a:srgbClr val="74b531"/>
            </a:solidFill>
            <a:ln w="0">
              <a:noFill/>
            </a:ln>
          </p:spPr>
          <p:style>
            <a:lnRef idx="0"/>
            <a:fillRef idx="0"/>
            <a:effectRef idx="0"/>
            <a:fontRef idx="minor"/>
          </p:style>
        </p:sp>
        <p:sp>
          <p:nvSpPr>
            <p:cNvPr id="223" name=""/>
            <p:cNvSpPr/>
            <p:nvPr/>
          </p:nvSpPr>
          <p:spPr>
            <a:xfrm>
              <a:off x="8506080" y="4770000"/>
              <a:ext cx="132840" cy="235800"/>
            </a:xfrm>
            <a:custGeom>
              <a:avLst/>
              <a:gdLst/>
              <a:ahLst/>
              <a:rect l="l" t="t" r="r" b="b"/>
              <a:pathLst>
                <a:path w="416" h="666">
                  <a:moveTo>
                    <a:pt x="33" y="295"/>
                  </a:moveTo>
                  <a:cubicBezTo>
                    <a:pt x="20" y="557"/>
                    <a:pt x="11" y="518"/>
                    <a:pt x="0" y="630"/>
                  </a:cubicBezTo>
                  <a:cubicBezTo>
                    <a:pt x="51" y="642"/>
                    <a:pt x="103" y="653"/>
                    <a:pt x="154" y="665"/>
                  </a:cubicBezTo>
                  <a:cubicBezTo>
                    <a:pt x="216" y="565"/>
                    <a:pt x="146" y="640"/>
                    <a:pt x="342" y="365"/>
                  </a:cubicBezTo>
                  <a:cubicBezTo>
                    <a:pt x="415" y="262"/>
                    <a:pt x="337" y="22"/>
                    <a:pt x="292" y="7"/>
                  </a:cubicBezTo>
                  <a:cubicBezTo>
                    <a:pt x="265" y="0"/>
                    <a:pt x="38" y="159"/>
                    <a:pt x="33" y="295"/>
                  </a:cubicBezTo>
                  <a:close/>
                </a:path>
              </a:pathLst>
            </a:custGeom>
            <a:solidFill>
              <a:srgbClr val="74b531"/>
            </a:solidFill>
            <a:ln w="0">
              <a:noFill/>
            </a:ln>
          </p:spPr>
          <p:style>
            <a:lnRef idx="0"/>
            <a:fillRef idx="0"/>
            <a:effectRef idx="0"/>
            <a:fontRef idx="minor"/>
          </p:style>
        </p:sp>
        <p:sp>
          <p:nvSpPr>
            <p:cNvPr id="224" name=""/>
            <p:cNvSpPr/>
            <p:nvPr/>
          </p:nvSpPr>
          <p:spPr>
            <a:xfrm>
              <a:off x="8517240" y="4817520"/>
              <a:ext cx="95400" cy="187200"/>
            </a:xfrm>
            <a:custGeom>
              <a:avLst/>
              <a:gdLst/>
              <a:ahLst/>
              <a:rect l="l" t="t" r="r" b="b"/>
              <a:pathLst>
                <a:path w="287" h="531">
                  <a:moveTo>
                    <a:pt x="68" y="178"/>
                  </a:moveTo>
                  <a:cubicBezTo>
                    <a:pt x="15" y="433"/>
                    <a:pt x="23" y="396"/>
                    <a:pt x="0" y="506"/>
                  </a:cubicBezTo>
                  <a:cubicBezTo>
                    <a:pt x="33" y="514"/>
                    <a:pt x="65" y="522"/>
                    <a:pt x="98" y="530"/>
                  </a:cubicBezTo>
                  <a:cubicBezTo>
                    <a:pt x="148" y="427"/>
                    <a:pt x="98" y="512"/>
                    <a:pt x="248" y="220"/>
                  </a:cubicBezTo>
                  <a:cubicBezTo>
                    <a:pt x="286" y="143"/>
                    <a:pt x="267" y="21"/>
                    <a:pt x="223" y="8"/>
                  </a:cubicBezTo>
                  <a:cubicBezTo>
                    <a:pt x="196" y="0"/>
                    <a:pt x="90" y="73"/>
                    <a:pt x="68" y="178"/>
                  </a:cubicBezTo>
                  <a:close/>
                </a:path>
              </a:pathLst>
            </a:custGeom>
            <a:solidFill>
              <a:srgbClr val="74b531"/>
            </a:solidFill>
            <a:ln w="0">
              <a:noFill/>
            </a:ln>
          </p:spPr>
          <p:style>
            <a:lnRef idx="0"/>
            <a:fillRef idx="0"/>
            <a:effectRef idx="0"/>
            <a:fontRef idx="minor"/>
          </p:style>
        </p:sp>
        <p:sp>
          <p:nvSpPr>
            <p:cNvPr id="225" name=""/>
            <p:cNvSpPr/>
            <p:nvPr/>
          </p:nvSpPr>
          <p:spPr>
            <a:xfrm>
              <a:off x="8257680" y="4914000"/>
              <a:ext cx="358920" cy="287640"/>
            </a:xfrm>
            <a:custGeom>
              <a:avLst/>
              <a:gdLst/>
              <a:ahLst/>
              <a:rect l="l" t="t" r="r" b="b"/>
              <a:pathLst>
                <a:path w="1218" h="803">
                  <a:moveTo>
                    <a:pt x="608" y="0"/>
                  </a:moveTo>
                  <a:cubicBezTo>
                    <a:pt x="332" y="0"/>
                    <a:pt x="207" y="108"/>
                    <a:pt x="207" y="258"/>
                  </a:cubicBezTo>
                  <a:cubicBezTo>
                    <a:pt x="207" y="383"/>
                    <a:pt x="0" y="568"/>
                    <a:pt x="185" y="690"/>
                  </a:cubicBezTo>
                  <a:cubicBezTo>
                    <a:pt x="275" y="751"/>
                    <a:pt x="428" y="802"/>
                    <a:pt x="608" y="802"/>
                  </a:cubicBezTo>
                  <a:cubicBezTo>
                    <a:pt x="788" y="802"/>
                    <a:pt x="941" y="751"/>
                    <a:pt x="1031" y="690"/>
                  </a:cubicBezTo>
                  <a:cubicBezTo>
                    <a:pt x="1217" y="565"/>
                    <a:pt x="1010" y="383"/>
                    <a:pt x="1010" y="258"/>
                  </a:cubicBezTo>
                  <a:cubicBezTo>
                    <a:pt x="1010" y="108"/>
                    <a:pt x="887" y="0"/>
                    <a:pt x="608" y="0"/>
                  </a:cubicBezTo>
                  <a:close/>
                </a:path>
              </a:pathLst>
            </a:custGeom>
            <a:solidFill>
              <a:srgbClr val="74b531"/>
            </a:solidFill>
            <a:ln w="0">
              <a:noFill/>
            </a:ln>
          </p:spPr>
          <p:style>
            <a:lnRef idx="0"/>
            <a:fillRef idx="0"/>
            <a:effectRef idx="0"/>
            <a:fontRef idx="minor"/>
          </p:style>
        </p:sp>
        <p:sp>
          <p:nvSpPr>
            <p:cNvPr id="226" name=""/>
            <p:cNvSpPr/>
            <p:nvPr/>
          </p:nvSpPr>
          <p:spPr>
            <a:xfrm>
              <a:off x="8281080" y="4953600"/>
              <a:ext cx="314280" cy="238320"/>
            </a:xfrm>
            <a:custGeom>
              <a:avLst/>
              <a:gdLst/>
              <a:ahLst/>
              <a:rect l="l" t="t" r="r" b="b"/>
              <a:pathLst>
                <a:path w="957" h="673">
                  <a:moveTo>
                    <a:pt x="440" y="29"/>
                  </a:moveTo>
                  <a:cubicBezTo>
                    <a:pt x="464" y="0"/>
                    <a:pt x="486" y="0"/>
                    <a:pt x="511" y="29"/>
                  </a:cubicBezTo>
                  <a:cubicBezTo>
                    <a:pt x="568" y="97"/>
                    <a:pt x="659" y="242"/>
                    <a:pt x="664" y="362"/>
                  </a:cubicBezTo>
                  <a:cubicBezTo>
                    <a:pt x="767" y="349"/>
                    <a:pt x="885" y="354"/>
                    <a:pt x="909" y="404"/>
                  </a:cubicBezTo>
                  <a:cubicBezTo>
                    <a:pt x="956" y="504"/>
                    <a:pt x="737" y="672"/>
                    <a:pt x="478" y="672"/>
                  </a:cubicBezTo>
                  <a:cubicBezTo>
                    <a:pt x="216" y="672"/>
                    <a:pt x="0" y="504"/>
                    <a:pt x="46" y="404"/>
                  </a:cubicBezTo>
                  <a:cubicBezTo>
                    <a:pt x="66" y="354"/>
                    <a:pt x="186" y="349"/>
                    <a:pt x="287" y="362"/>
                  </a:cubicBezTo>
                  <a:cubicBezTo>
                    <a:pt x="292" y="242"/>
                    <a:pt x="382" y="97"/>
                    <a:pt x="440" y="29"/>
                  </a:cubicBezTo>
                  <a:close/>
                </a:path>
              </a:pathLst>
            </a:custGeom>
            <a:solidFill>
              <a:srgbClr val="74b531"/>
            </a:solidFill>
            <a:ln w="0">
              <a:noFill/>
            </a:ln>
          </p:spPr>
          <p:style>
            <a:lnRef idx="0"/>
            <a:fillRef idx="0"/>
            <a:effectRef idx="0"/>
            <a:fontRef idx="minor"/>
          </p:style>
        </p:sp>
        <p:sp>
          <p:nvSpPr>
            <p:cNvPr id="227" name=""/>
            <p:cNvSpPr/>
            <p:nvPr/>
          </p:nvSpPr>
          <p:spPr>
            <a:xfrm>
              <a:off x="8363160" y="5124600"/>
              <a:ext cx="147240" cy="48600"/>
            </a:xfrm>
            <a:custGeom>
              <a:avLst/>
              <a:gdLst/>
              <a:ahLst/>
              <a:rect l="l" t="t" r="r" b="b"/>
              <a:pathLst>
                <a:path w="438" h="139">
                  <a:moveTo>
                    <a:pt x="95" y="50"/>
                  </a:moveTo>
                  <a:cubicBezTo>
                    <a:pt x="125" y="53"/>
                    <a:pt x="158" y="45"/>
                    <a:pt x="183" y="30"/>
                  </a:cubicBezTo>
                  <a:cubicBezTo>
                    <a:pt x="196" y="23"/>
                    <a:pt x="208" y="12"/>
                    <a:pt x="218" y="0"/>
                  </a:cubicBezTo>
                  <a:cubicBezTo>
                    <a:pt x="226" y="12"/>
                    <a:pt x="240" y="23"/>
                    <a:pt x="254" y="30"/>
                  </a:cubicBezTo>
                  <a:cubicBezTo>
                    <a:pt x="281" y="45"/>
                    <a:pt x="311" y="53"/>
                    <a:pt x="341" y="50"/>
                  </a:cubicBezTo>
                  <a:cubicBezTo>
                    <a:pt x="371" y="50"/>
                    <a:pt x="402" y="40"/>
                    <a:pt x="423" y="23"/>
                  </a:cubicBezTo>
                  <a:cubicBezTo>
                    <a:pt x="437" y="12"/>
                    <a:pt x="365" y="138"/>
                    <a:pt x="218" y="138"/>
                  </a:cubicBezTo>
                  <a:cubicBezTo>
                    <a:pt x="71" y="138"/>
                    <a:pt x="0" y="12"/>
                    <a:pt x="14" y="23"/>
                  </a:cubicBezTo>
                  <a:cubicBezTo>
                    <a:pt x="35" y="38"/>
                    <a:pt x="65" y="47"/>
                    <a:pt x="95" y="50"/>
                  </a:cubicBezTo>
                  <a:close/>
                </a:path>
              </a:pathLst>
            </a:custGeom>
            <a:solidFill>
              <a:srgbClr val="74b531"/>
            </a:solidFill>
            <a:ln w="0">
              <a:noFill/>
            </a:ln>
          </p:spPr>
          <p:style>
            <a:lnRef idx="0"/>
            <a:fillRef idx="0"/>
            <a:effectRef idx="0"/>
            <a:fontRef idx="minor"/>
          </p:style>
        </p:sp>
        <p:sp>
          <p:nvSpPr>
            <p:cNvPr id="228" name=""/>
            <p:cNvSpPr/>
            <p:nvPr/>
          </p:nvSpPr>
          <p:spPr>
            <a:xfrm>
              <a:off x="8310600" y="4988880"/>
              <a:ext cx="86040" cy="93960"/>
            </a:xfrm>
            <a:custGeom>
              <a:avLst/>
              <a:gdLst/>
              <a:ahLst/>
              <a:rect l="l" t="t" r="r" b="b"/>
              <a:pathLst>
                <a:path w="268" h="314">
                  <a:moveTo>
                    <a:pt x="172" y="30"/>
                  </a:moveTo>
                  <a:cubicBezTo>
                    <a:pt x="89" y="0"/>
                    <a:pt x="35" y="73"/>
                    <a:pt x="21" y="112"/>
                  </a:cubicBezTo>
                  <a:cubicBezTo>
                    <a:pt x="0" y="172"/>
                    <a:pt x="26" y="240"/>
                    <a:pt x="35" y="255"/>
                  </a:cubicBezTo>
                  <a:cubicBezTo>
                    <a:pt x="41" y="265"/>
                    <a:pt x="101" y="313"/>
                    <a:pt x="234" y="267"/>
                  </a:cubicBezTo>
                  <a:cubicBezTo>
                    <a:pt x="232" y="267"/>
                    <a:pt x="267" y="200"/>
                    <a:pt x="250" y="137"/>
                  </a:cubicBezTo>
                  <a:cubicBezTo>
                    <a:pt x="224" y="101"/>
                    <a:pt x="242" y="55"/>
                    <a:pt x="172" y="30"/>
                  </a:cubicBezTo>
                  <a:close/>
                </a:path>
              </a:pathLst>
            </a:custGeom>
            <a:solidFill>
              <a:srgbClr val="74b531"/>
            </a:solidFill>
            <a:ln w="0">
              <a:noFill/>
            </a:ln>
          </p:spPr>
          <p:style>
            <a:lnRef idx="0"/>
            <a:fillRef idx="0"/>
            <a:effectRef idx="0"/>
            <a:fontRef idx="minor"/>
          </p:style>
        </p:sp>
        <p:sp>
          <p:nvSpPr>
            <p:cNvPr id="229" name=""/>
            <p:cNvSpPr/>
            <p:nvPr/>
          </p:nvSpPr>
          <p:spPr>
            <a:xfrm>
              <a:off x="8305200" y="4983840"/>
              <a:ext cx="90000" cy="101520"/>
            </a:xfrm>
            <a:custGeom>
              <a:avLst/>
              <a:gdLst/>
              <a:ahLst/>
              <a:rect l="l" t="t" r="r" b="b"/>
              <a:pathLst>
                <a:path w="257" h="291">
                  <a:moveTo>
                    <a:pt x="226" y="50"/>
                  </a:moveTo>
                  <a:cubicBezTo>
                    <a:pt x="216" y="37"/>
                    <a:pt x="204" y="27"/>
                    <a:pt x="191" y="19"/>
                  </a:cubicBezTo>
                  <a:cubicBezTo>
                    <a:pt x="185" y="15"/>
                    <a:pt x="178" y="12"/>
                    <a:pt x="169" y="10"/>
                  </a:cubicBezTo>
                  <a:cubicBezTo>
                    <a:pt x="161" y="7"/>
                    <a:pt x="153" y="5"/>
                    <a:pt x="145" y="5"/>
                  </a:cubicBezTo>
                  <a:cubicBezTo>
                    <a:pt x="112" y="0"/>
                    <a:pt x="78" y="15"/>
                    <a:pt x="57" y="35"/>
                  </a:cubicBezTo>
                  <a:cubicBezTo>
                    <a:pt x="35" y="54"/>
                    <a:pt x="17" y="82"/>
                    <a:pt x="8" y="112"/>
                  </a:cubicBezTo>
                  <a:cubicBezTo>
                    <a:pt x="0" y="142"/>
                    <a:pt x="2" y="174"/>
                    <a:pt x="10" y="205"/>
                  </a:cubicBezTo>
                  <a:cubicBezTo>
                    <a:pt x="13" y="220"/>
                    <a:pt x="19" y="235"/>
                    <a:pt x="27" y="247"/>
                  </a:cubicBezTo>
                  <a:cubicBezTo>
                    <a:pt x="28" y="249"/>
                    <a:pt x="29" y="250"/>
                    <a:pt x="30" y="252"/>
                  </a:cubicBezTo>
                  <a:cubicBezTo>
                    <a:pt x="30" y="254"/>
                    <a:pt x="30" y="257"/>
                    <a:pt x="30" y="259"/>
                  </a:cubicBezTo>
                  <a:cubicBezTo>
                    <a:pt x="31" y="260"/>
                    <a:pt x="31" y="261"/>
                    <a:pt x="32" y="262"/>
                  </a:cubicBezTo>
                  <a:cubicBezTo>
                    <a:pt x="35" y="265"/>
                    <a:pt x="38" y="267"/>
                    <a:pt x="43" y="270"/>
                  </a:cubicBezTo>
                  <a:cubicBezTo>
                    <a:pt x="52" y="275"/>
                    <a:pt x="57" y="277"/>
                    <a:pt x="65" y="279"/>
                  </a:cubicBezTo>
                  <a:cubicBezTo>
                    <a:pt x="95" y="290"/>
                    <a:pt x="125" y="290"/>
                    <a:pt x="155" y="287"/>
                  </a:cubicBezTo>
                  <a:cubicBezTo>
                    <a:pt x="185" y="282"/>
                    <a:pt x="213" y="275"/>
                    <a:pt x="240" y="262"/>
                  </a:cubicBezTo>
                  <a:cubicBezTo>
                    <a:pt x="213" y="267"/>
                    <a:pt x="182" y="275"/>
                    <a:pt x="155" y="275"/>
                  </a:cubicBezTo>
                  <a:cubicBezTo>
                    <a:pt x="128" y="275"/>
                    <a:pt x="98" y="273"/>
                    <a:pt x="73" y="262"/>
                  </a:cubicBezTo>
                  <a:cubicBezTo>
                    <a:pt x="68" y="259"/>
                    <a:pt x="62" y="258"/>
                    <a:pt x="57" y="252"/>
                  </a:cubicBezTo>
                  <a:cubicBezTo>
                    <a:pt x="55" y="250"/>
                    <a:pt x="52" y="250"/>
                    <a:pt x="52" y="247"/>
                  </a:cubicBezTo>
                  <a:cubicBezTo>
                    <a:pt x="51" y="246"/>
                    <a:pt x="50" y="244"/>
                    <a:pt x="49" y="242"/>
                  </a:cubicBezTo>
                  <a:cubicBezTo>
                    <a:pt x="43" y="230"/>
                    <a:pt x="40" y="217"/>
                    <a:pt x="35" y="205"/>
                  </a:cubicBezTo>
                  <a:cubicBezTo>
                    <a:pt x="30" y="177"/>
                    <a:pt x="27" y="150"/>
                    <a:pt x="35" y="124"/>
                  </a:cubicBezTo>
                  <a:cubicBezTo>
                    <a:pt x="40" y="100"/>
                    <a:pt x="57" y="77"/>
                    <a:pt x="76" y="60"/>
                  </a:cubicBezTo>
                  <a:cubicBezTo>
                    <a:pt x="95" y="42"/>
                    <a:pt x="120" y="30"/>
                    <a:pt x="145" y="33"/>
                  </a:cubicBezTo>
                  <a:cubicBezTo>
                    <a:pt x="150" y="33"/>
                    <a:pt x="157" y="32"/>
                    <a:pt x="163" y="35"/>
                  </a:cubicBezTo>
                  <a:cubicBezTo>
                    <a:pt x="169" y="37"/>
                    <a:pt x="178" y="37"/>
                    <a:pt x="183" y="40"/>
                  </a:cubicBezTo>
                  <a:cubicBezTo>
                    <a:pt x="196" y="45"/>
                    <a:pt x="208" y="52"/>
                    <a:pt x="216" y="62"/>
                  </a:cubicBezTo>
                  <a:cubicBezTo>
                    <a:pt x="234" y="77"/>
                    <a:pt x="248" y="103"/>
                    <a:pt x="256" y="132"/>
                  </a:cubicBezTo>
                  <a:cubicBezTo>
                    <a:pt x="256" y="103"/>
                    <a:pt x="246" y="75"/>
                    <a:pt x="226" y="50"/>
                  </a:cubicBezTo>
                  <a:close/>
                </a:path>
              </a:pathLst>
            </a:custGeom>
            <a:solidFill>
              <a:srgbClr val="74b531"/>
            </a:solidFill>
            <a:ln w="0">
              <a:noFill/>
            </a:ln>
          </p:spPr>
          <p:style>
            <a:lnRef idx="0"/>
            <a:fillRef idx="0"/>
            <a:effectRef idx="0"/>
            <a:fontRef idx="minor"/>
          </p:style>
        </p:sp>
        <p:sp>
          <p:nvSpPr>
            <p:cNvPr id="230" name=""/>
            <p:cNvSpPr/>
            <p:nvPr/>
          </p:nvSpPr>
          <p:spPr>
            <a:xfrm>
              <a:off x="8333280" y="5011200"/>
              <a:ext cx="50040" cy="56520"/>
            </a:xfrm>
            <a:custGeom>
              <a:avLst/>
              <a:gdLst/>
              <a:ahLst/>
              <a:rect l="l" t="t" r="r" b="b"/>
              <a:pathLst>
                <a:path w="143" h="161">
                  <a:moveTo>
                    <a:pt x="0" y="80"/>
                  </a:moveTo>
                  <a:cubicBezTo>
                    <a:pt x="0" y="94"/>
                    <a:pt x="3" y="108"/>
                    <a:pt x="9" y="120"/>
                  </a:cubicBezTo>
                  <a:cubicBezTo>
                    <a:pt x="15" y="132"/>
                    <a:pt x="24" y="142"/>
                    <a:pt x="35" y="149"/>
                  </a:cubicBezTo>
                  <a:cubicBezTo>
                    <a:pt x="46" y="156"/>
                    <a:pt x="59" y="160"/>
                    <a:pt x="71" y="160"/>
                  </a:cubicBezTo>
                  <a:cubicBezTo>
                    <a:pt x="84" y="160"/>
                    <a:pt x="96" y="156"/>
                    <a:pt x="106" y="149"/>
                  </a:cubicBezTo>
                  <a:cubicBezTo>
                    <a:pt x="117" y="142"/>
                    <a:pt x="126" y="132"/>
                    <a:pt x="132" y="120"/>
                  </a:cubicBezTo>
                  <a:cubicBezTo>
                    <a:pt x="138" y="108"/>
                    <a:pt x="142" y="94"/>
                    <a:pt x="142" y="80"/>
                  </a:cubicBezTo>
                  <a:cubicBezTo>
                    <a:pt x="142" y="66"/>
                    <a:pt x="138" y="52"/>
                    <a:pt x="132" y="40"/>
                  </a:cubicBezTo>
                  <a:cubicBezTo>
                    <a:pt x="126" y="27"/>
                    <a:pt x="117" y="17"/>
                    <a:pt x="106" y="10"/>
                  </a:cubicBezTo>
                  <a:cubicBezTo>
                    <a:pt x="96" y="3"/>
                    <a:pt x="84" y="0"/>
                    <a:pt x="71" y="0"/>
                  </a:cubicBezTo>
                  <a:cubicBezTo>
                    <a:pt x="59" y="0"/>
                    <a:pt x="46" y="3"/>
                    <a:pt x="35" y="10"/>
                  </a:cubicBezTo>
                  <a:cubicBezTo>
                    <a:pt x="24" y="17"/>
                    <a:pt x="15" y="27"/>
                    <a:pt x="9" y="40"/>
                  </a:cubicBezTo>
                  <a:cubicBezTo>
                    <a:pt x="3" y="52"/>
                    <a:pt x="0" y="66"/>
                    <a:pt x="0" y="80"/>
                  </a:cubicBezTo>
                  <a:close/>
                </a:path>
              </a:pathLst>
            </a:custGeom>
            <a:solidFill>
              <a:srgbClr val="74b531"/>
            </a:solidFill>
            <a:ln w="0">
              <a:noFill/>
            </a:ln>
          </p:spPr>
          <p:style>
            <a:lnRef idx="0"/>
            <a:fillRef idx="0"/>
            <a:effectRef idx="0"/>
            <a:fontRef idx="minor"/>
          </p:style>
        </p:sp>
        <p:sp>
          <p:nvSpPr>
            <p:cNvPr id="231" name=""/>
            <p:cNvSpPr/>
            <p:nvPr/>
          </p:nvSpPr>
          <p:spPr>
            <a:xfrm>
              <a:off x="8477640" y="4988880"/>
              <a:ext cx="85680" cy="93960"/>
            </a:xfrm>
            <a:custGeom>
              <a:avLst/>
              <a:gdLst/>
              <a:ahLst/>
              <a:rect l="l" t="t" r="r" b="b"/>
              <a:pathLst>
                <a:path w="266" h="314">
                  <a:moveTo>
                    <a:pt x="93" y="30"/>
                  </a:moveTo>
                  <a:cubicBezTo>
                    <a:pt x="174" y="0"/>
                    <a:pt x="229" y="73"/>
                    <a:pt x="243" y="112"/>
                  </a:cubicBezTo>
                  <a:cubicBezTo>
                    <a:pt x="265" y="172"/>
                    <a:pt x="237" y="240"/>
                    <a:pt x="229" y="255"/>
                  </a:cubicBezTo>
                  <a:cubicBezTo>
                    <a:pt x="224" y="265"/>
                    <a:pt x="164" y="313"/>
                    <a:pt x="30" y="267"/>
                  </a:cubicBezTo>
                  <a:cubicBezTo>
                    <a:pt x="33" y="267"/>
                    <a:pt x="0" y="200"/>
                    <a:pt x="13" y="137"/>
                  </a:cubicBezTo>
                  <a:cubicBezTo>
                    <a:pt x="40" y="101"/>
                    <a:pt x="21" y="55"/>
                    <a:pt x="93" y="30"/>
                  </a:cubicBezTo>
                  <a:close/>
                </a:path>
              </a:pathLst>
            </a:custGeom>
            <a:solidFill>
              <a:srgbClr val="74b531"/>
            </a:solidFill>
            <a:ln w="0">
              <a:noFill/>
            </a:ln>
          </p:spPr>
          <p:style>
            <a:lnRef idx="0"/>
            <a:fillRef idx="0"/>
            <a:effectRef idx="0"/>
            <a:fontRef idx="minor"/>
          </p:style>
        </p:sp>
        <p:sp>
          <p:nvSpPr>
            <p:cNvPr id="232" name=""/>
            <p:cNvSpPr/>
            <p:nvPr/>
          </p:nvSpPr>
          <p:spPr>
            <a:xfrm>
              <a:off x="8478720" y="4984560"/>
              <a:ext cx="90720" cy="100080"/>
            </a:xfrm>
            <a:custGeom>
              <a:avLst/>
              <a:gdLst/>
              <a:ahLst/>
              <a:rect l="l" t="t" r="r" b="b"/>
              <a:pathLst>
                <a:path w="258" h="289">
                  <a:moveTo>
                    <a:pt x="41" y="58"/>
                  </a:moveTo>
                  <a:cubicBezTo>
                    <a:pt x="53" y="47"/>
                    <a:pt x="63" y="40"/>
                    <a:pt x="74" y="35"/>
                  </a:cubicBezTo>
                  <a:cubicBezTo>
                    <a:pt x="79" y="32"/>
                    <a:pt x="88" y="30"/>
                    <a:pt x="93" y="30"/>
                  </a:cubicBezTo>
                  <a:cubicBezTo>
                    <a:pt x="99" y="28"/>
                    <a:pt x="107" y="28"/>
                    <a:pt x="113" y="28"/>
                  </a:cubicBezTo>
                  <a:cubicBezTo>
                    <a:pt x="137" y="28"/>
                    <a:pt x="164" y="38"/>
                    <a:pt x="181" y="55"/>
                  </a:cubicBezTo>
                  <a:cubicBezTo>
                    <a:pt x="199" y="73"/>
                    <a:pt x="216" y="98"/>
                    <a:pt x="222" y="120"/>
                  </a:cubicBezTo>
                  <a:cubicBezTo>
                    <a:pt x="227" y="145"/>
                    <a:pt x="227" y="172"/>
                    <a:pt x="222" y="200"/>
                  </a:cubicBezTo>
                  <a:cubicBezTo>
                    <a:pt x="219" y="213"/>
                    <a:pt x="214" y="228"/>
                    <a:pt x="208" y="237"/>
                  </a:cubicBezTo>
                  <a:cubicBezTo>
                    <a:pt x="207" y="239"/>
                    <a:pt x="206" y="241"/>
                    <a:pt x="205" y="242"/>
                  </a:cubicBezTo>
                  <a:cubicBezTo>
                    <a:pt x="202" y="245"/>
                    <a:pt x="199" y="245"/>
                    <a:pt x="199" y="248"/>
                  </a:cubicBezTo>
                  <a:cubicBezTo>
                    <a:pt x="194" y="250"/>
                    <a:pt x="189" y="255"/>
                    <a:pt x="184" y="257"/>
                  </a:cubicBezTo>
                  <a:cubicBezTo>
                    <a:pt x="159" y="268"/>
                    <a:pt x="131" y="272"/>
                    <a:pt x="101" y="270"/>
                  </a:cubicBezTo>
                  <a:cubicBezTo>
                    <a:pt x="74" y="270"/>
                    <a:pt x="44" y="265"/>
                    <a:pt x="17" y="257"/>
                  </a:cubicBezTo>
                  <a:cubicBezTo>
                    <a:pt x="44" y="270"/>
                    <a:pt x="71" y="278"/>
                    <a:pt x="101" y="283"/>
                  </a:cubicBezTo>
                  <a:cubicBezTo>
                    <a:pt x="131" y="288"/>
                    <a:pt x="161" y="285"/>
                    <a:pt x="192" y="275"/>
                  </a:cubicBezTo>
                  <a:cubicBezTo>
                    <a:pt x="199" y="272"/>
                    <a:pt x="205" y="270"/>
                    <a:pt x="214" y="265"/>
                  </a:cubicBezTo>
                  <a:cubicBezTo>
                    <a:pt x="216" y="263"/>
                    <a:pt x="222" y="260"/>
                    <a:pt x="224" y="257"/>
                  </a:cubicBezTo>
                  <a:cubicBezTo>
                    <a:pt x="225" y="257"/>
                    <a:pt x="226" y="256"/>
                    <a:pt x="227" y="255"/>
                  </a:cubicBezTo>
                  <a:cubicBezTo>
                    <a:pt x="228" y="254"/>
                    <a:pt x="229" y="253"/>
                    <a:pt x="230" y="253"/>
                  </a:cubicBezTo>
                  <a:cubicBezTo>
                    <a:pt x="230" y="252"/>
                    <a:pt x="230" y="251"/>
                    <a:pt x="230" y="250"/>
                  </a:cubicBezTo>
                  <a:cubicBezTo>
                    <a:pt x="231" y="249"/>
                    <a:pt x="232" y="248"/>
                    <a:pt x="232" y="248"/>
                  </a:cubicBezTo>
                  <a:cubicBezTo>
                    <a:pt x="237" y="233"/>
                    <a:pt x="244" y="220"/>
                    <a:pt x="249" y="205"/>
                  </a:cubicBezTo>
                  <a:cubicBezTo>
                    <a:pt x="257" y="175"/>
                    <a:pt x="257" y="145"/>
                    <a:pt x="252" y="113"/>
                  </a:cubicBezTo>
                  <a:cubicBezTo>
                    <a:pt x="244" y="82"/>
                    <a:pt x="224" y="55"/>
                    <a:pt x="202" y="35"/>
                  </a:cubicBezTo>
                  <a:cubicBezTo>
                    <a:pt x="178" y="15"/>
                    <a:pt x="148" y="0"/>
                    <a:pt x="115" y="5"/>
                  </a:cubicBezTo>
                  <a:cubicBezTo>
                    <a:pt x="107" y="5"/>
                    <a:pt x="99" y="8"/>
                    <a:pt x="91" y="10"/>
                  </a:cubicBezTo>
                  <a:cubicBezTo>
                    <a:pt x="83" y="12"/>
                    <a:pt x="76" y="15"/>
                    <a:pt x="69" y="20"/>
                  </a:cubicBezTo>
                  <a:cubicBezTo>
                    <a:pt x="55" y="28"/>
                    <a:pt x="44" y="38"/>
                    <a:pt x="33" y="50"/>
                  </a:cubicBezTo>
                  <a:cubicBezTo>
                    <a:pt x="14" y="70"/>
                    <a:pt x="3" y="100"/>
                    <a:pt x="0" y="130"/>
                  </a:cubicBezTo>
                  <a:cubicBezTo>
                    <a:pt x="8" y="102"/>
                    <a:pt x="20" y="75"/>
                    <a:pt x="41" y="58"/>
                  </a:cubicBezTo>
                  <a:close/>
                </a:path>
              </a:pathLst>
            </a:custGeom>
            <a:solidFill>
              <a:srgbClr val="74b531"/>
            </a:solidFill>
            <a:ln w="0">
              <a:noFill/>
            </a:ln>
          </p:spPr>
          <p:style>
            <a:lnRef idx="0"/>
            <a:fillRef idx="0"/>
            <a:effectRef idx="0"/>
            <a:fontRef idx="minor"/>
          </p:style>
        </p:sp>
        <p:sp>
          <p:nvSpPr>
            <p:cNvPr id="233" name=""/>
            <p:cNvSpPr/>
            <p:nvPr/>
          </p:nvSpPr>
          <p:spPr>
            <a:xfrm>
              <a:off x="8491680" y="5011200"/>
              <a:ext cx="49680" cy="56520"/>
            </a:xfrm>
            <a:custGeom>
              <a:avLst/>
              <a:gdLst/>
              <a:ahLst/>
              <a:rect l="l" t="t" r="r" b="b"/>
              <a:pathLst>
                <a:path w="142" h="161">
                  <a:moveTo>
                    <a:pt x="0" y="80"/>
                  </a:moveTo>
                  <a:cubicBezTo>
                    <a:pt x="0" y="94"/>
                    <a:pt x="3" y="108"/>
                    <a:pt x="9" y="120"/>
                  </a:cubicBezTo>
                  <a:cubicBezTo>
                    <a:pt x="15" y="132"/>
                    <a:pt x="24" y="142"/>
                    <a:pt x="35" y="149"/>
                  </a:cubicBezTo>
                  <a:cubicBezTo>
                    <a:pt x="46" y="156"/>
                    <a:pt x="58" y="160"/>
                    <a:pt x="71" y="160"/>
                  </a:cubicBezTo>
                  <a:cubicBezTo>
                    <a:pt x="84" y="160"/>
                    <a:pt x="95" y="156"/>
                    <a:pt x="106" y="149"/>
                  </a:cubicBezTo>
                  <a:cubicBezTo>
                    <a:pt x="117" y="142"/>
                    <a:pt x="126" y="132"/>
                    <a:pt x="132" y="120"/>
                  </a:cubicBezTo>
                  <a:cubicBezTo>
                    <a:pt x="138" y="108"/>
                    <a:pt x="141" y="94"/>
                    <a:pt x="141" y="80"/>
                  </a:cubicBezTo>
                  <a:cubicBezTo>
                    <a:pt x="141" y="66"/>
                    <a:pt x="138" y="52"/>
                    <a:pt x="132" y="40"/>
                  </a:cubicBezTo>
                  <a:cubicBezTo>
                    <a:pt x="126" y="27"/>
                    <a:pt x="117" y="17"/>
                    <a:pt x="106" y="10"/>
                  </a:cubicBezTo>
                  <a:cubicBezTo>
                    <a:pt x="95" y="3"/>
                    <a:pt x="84" y="0"/>
                    <a:pt x="71" y="0"/>
                  </a:cubicBezTo>
                  <a:cubicBezTo>
                    <a:pt x="58" y="0"/>
                    <a:pt x="46" y="3"/>
                    <a:pt x="35" y="10"/>
                  </a:cubicBezTo>
                  <a:cubicBezTo>
                    <a:pt x="24" y="17"/>
                    <a:pt x="15" y="27"/>
                    <a:pt x="9" y="40"/>
                  </a:cubicBezTo>
                  <a:cubicBezTo>
                    <a:pt x="3" y="52"/>
                    <a:pt x="0" y="66"/>
                    <a:pt x="0" y="80"/>
                  </a:cubicBezTo>
                  <a:close/>
                </a:path>
              </a:pathLst>
            </a:custGeom>
            <a:solidFill>
              <a:srgbClr val="74b531"/>
            </a:solidFill>
            <a:ln w="0">
              <a:noFill/>
            </a:ln>
          </p:spPr>
          <p:style>
            <a:lnRef idx="0"/>
            <a:fillRef idx="0"/>
            <a:effectRef idx="0"/>
            <a:fontRef idx="minor"/>
          </p:style>
        </p:sp>
        <p:sp>
          <p:nvSpPr>
            <p:cNvPr id="234" name=""/>
            <p:cNvSpPr/>
            <p:nvPr/>
          </p:nvSpPr>
          <p:spPr>
            <a:xfrm>
              <a:off x="8412120" y="5113080"/>
              <a:ext cx="51120" cy="38520"/>
            </a:xfrm>
            <a:custGeom>
              <a:avLst/>
              <a:gdLst/>
              <a:ahLst/>
              <a:rect l="l" t="t" r="r" b="b"/>
              <a:pathLst>
                <a:path w="146" h="111">
                  <a:moveTo>
                    <a:pt x="145" y="0"/>
                  </a:moveTo>
                  <a:cubicBezTo>
                    <a:pt x="96" y="0"/>
                    <a:pt x="48" y="0"/>
                    <a:pt x="0" y="0"/>
                  </a:cubicBezTo>
                  <a:cubicBezTo>
                    <a:pt x="0" y="37"/>
                    <a:pt x="0" y="73"/>
                    <a:pt x="0" y="110"/>
                  </a:cubicBezTo>
                  <a:cubicBezTo>
                    <a:pt x="48" y="110"/>
                    <a:pt x="96" y="110"/>
                    <a:pt x="145" y="110"/>
                  </a:cubicBezTo>
                  <a:cubicBezTo>
                    <a:pt x="145" y="73"/>
                    <a:pt x="145" y="37"/>
                    <a:pt x="145" y="0"/>
                  </a:cubicBezTo>
                  <a:close/>
                </a:path>
              </a:pathLst>
            </a:custGeom>
            <a:solidFill>
              <a:srgbClr val="74b531"/>
            </a:solidFill>
            <a:ln w="0">
              <a:noFill/>
            </a:ln>
          </p:spPr>
          <p:style>
            <a:lnRef idx="0"/>
            <a:fillRef idx="0"/>
            <a:effectRef idx="0"/>
            <a:fontRef idx="minor"/>
          </p:style>
        </p:sp>
        <p:sp>
          <p:nvSpPr>
            <p:cNvPr id="235" name=""/>
            <p:cNvSpPr/>
            <p:nvPr/>
          </p:nvSpPr>
          <p:spPr>
            <a:xfrm>
              <a:off x="8340480" y="5079600"/>
              <a:ext cx="195120" cy="63000"/>
            </a:xfrm>
            <a:custGeom>
              <a:avLst/>
              <a:gdLst/>
              <a:ahLst/>
              <a:rect l="l" t="t" r="r" b="b"/>
              <a:pathLst>
                <a:path w="546" h="181">
                  <a:moveTo>
                    <a:pt x="133" y="152"/>
                  </a:moveTo>
                  <a:cubicBezTo>
                    <a:pt x="161" y="150"/>
                    <a:pt x="188" y="145"/>
                    <a:pt x="210" y="132"/>
                  </a:cubicBezTo>
                  <a:cubicBezTo>
                    <a:pt x="231" y="120"/>
                    <a:pt x="248" y="102"/>
                    <a:pt x="251" y="85"/>
                  </a:cubicBezTo>
                  <a:cubicBezTo>
                    <a:pt x="257" y="57"/>
                    <a:pt x="263" y="28"/>
                    <a:pt x="269" y="0"/>
                  </a:cubicBezTo>
                  <a:cubicBezTo>
                    <a:pt x="276" y="28"/>
                    <a:pt x="283" y="57"/>
                    <a:pt x="289" y="85"/>
                  </a:cubicBezTo>
                  <a:cubicBezTo>
                    <a:pt x="294" y="105"/>
                    <a:pt x="308" y="120"/>
                    <a:pt x="330" y="132"/>
                  </a:cubicBezTo>
                  <a:cubicBezTo>
                    <a:pt x="353" y="145"/>
                    <a:pt x="379" y="152"/>
                    <a:pt x="407" y="152"/>
                  </a:cubicBezTo>
                  <a:cubicBezTo>
                    <a:pt x="437" y="152"/>
                    <a:pt x="464" y="150"/>
                    <a:pt x="488" y="137"/>
                  </a:cubicBezTo>
                  <a:cubicBezTo>
                    <a:pt x="513" y="128"/>
                    <a:pt x="535" y="110"/>
                    <a:pt x="545" y="87"/>
                  </a:cubicBezTo>
                  <a:cubicBezTo>
                    <a:pt x="543" y="112"/>
                    <a:pt x="527" y="135"/>
                    <a:pt x="502" y="150"/>
                  </a:cubicBezTo>
                  <a:cubicBezTo>
                    <a:pt x="477" y="164"/>
                    <a:pt x="442" y="175"/>
                    <a:pt x="409" y="178"/>
                  </a:cubicBezTo>
                  <a:cubicBezTo>
                    <a:pt x="374" y="180"/>
                    <a:pt x="341" y="172"/>
                    <a:pt x="311" y="157"/>
                  </a:cubicBezTo>
                  <a:cubicBezTo>
                    <a:pt x="294" y="150"/>
                    <a:pt x="284" y="140"/>
                    <a:pt x="273" y="128"/>
                  </a:cubicBezTo>
                  <a:cubicBezTo>
                    <a:pt x="261" y="140"/>
                    <a:pt x="248" y="150"/>
                    <a:pt x="234" y="157"/>
                  </a:cubicBezTo>
                  <a:cubicBezTo>
                    <a:pt x="204" y="172"/>
                    <a:pt x="168" y="180"/>
                    <a:pt x="136" y="178"/>
                  </a:cubicBezTo>
                  <a:cubicBezTo>
                    <a:pt x="103" y="178"/>
                    <a:pt x="68" y="167"/>
                    <a:pt x="43" y="150"/>
                  </a:cubicBezTo>
                  <a:cubicBezTo>
                    <a:pt x="19" y="135"/>
                    <a:pt x="0" y="110"/>
                    <a:pt x="0" y="87"/>
                  </a:cubicBezTo>
                  <a:cubicBezTo>
                    <a:pt x="5" y="108"/>
                    <a:pt x="27" y="125"/>
                    <a:pt x="52" y="137"/>
                  </a:cubicBezTo>
                  <a:cubicBezTo>
                    <a:pt x="76" y="147"/>
                    <a:pt x="106" y="152"/>
                    <a:pt x="133" y="152"/>
                  </a:cubicBezTo>
                  <a:close/>
                </a:path>
              </a:pathLst>
            </a:custGeom>
            <a:solidFill>
              <a:srgbClr val="74b531"/>
            </a:solidFill>
            <a:ln w="0">
              <a:noFill/>
            </a:ln>
          </p:spPr>
          <p:style>
            <a:lnRef idx="0"/>
            <a:fillRef idx="0"/>
            <a:effectRef idx="0"/>
            <a:fontRef idx="minor"/>
          </p:style>
        </p:sp>
        <p:sp>
          <p:nvSpPr>
            <p:cNvPr id="236" name=""/>
            <p:cNvSpPr/>
            <p:nvPr/>
          </p:nvSpPr>
          <p:spPr>
            <a:xfrm>
              <a:off x="8400960" y="5067720"/>
              <a:ext cx="73800" cy="31680"/>
            </a:xfrm>
            <a:custGeom>
              <a:avLst/>
              <a:gdLst/>
              <a:ahLst/>
              <a:rect l="l" t="t" r="r" b="b"/>
              <a:pathLst>
                <a:path w="224" h="92">
                  <a:moveTo>
                    <a:pt x="111" y="0"/>
                  </a:moveTo>
                  <a:cubicBezTo>
                    <a:pt x="130" y="0"/>
                    <a:pt x="188" y="0"/>
                    <a:pt x="209" y="15"/>
                  </a:cubicBezTo>
                  <a:cubicBezTo>
                    <a:pt x="223" y="26"/>
                    <a:pt x="212" y="50"/>
                    <a:pt x="176" y="73"/>
                  </a:cubicBezTo>
                  <a:cubicBezTo>
                    <a:pt x="152" y="88"/>
                    <a:pt x="130" y="91"/>
                    <a:pt x="114" y="91"/>
                  </a:cubicBezTo>
                  <a:cubicBezTo>
                    <a:pt x="95" y="91"/>
                    <a:pt x="73" y="85"/>
                    <a:pt x="51" y="73"/>
                  </a:cubicBezTo>
                  <a:cubicBezTo>
                    <a:pt x="7" y="50"/>
                    <a:pt x="0" y="26"/>
                    <a:pt x="13" y="15"/>
                  </a:cubicBezTo>
                  <a:cubicBezTo>
                    <a:pt x="32" y="0"/>
                    <a:pt x="92" y="0"/>
                    <a:pt x="111" y="0"/>
                  </a:cubicBezTo>
                  <a:close/>
                </a:path>
              </a:pathLst>
            </a:custGeom>
            <a:solidFill>
              <a:srgbClr val="74b531"/>
            </a:solidFill>
            <a:ln w="0">
              <a:noFill/>
            </a:ln>
          </p:spPr>
          <p:style>
            <a:lnRef idx="0"/>
            <a:fillRef idx="0"/>
            <a:effectRef idx="0"/>
            <a:fontRef idx="minor"/>
          </p:style>
        </p:sp>
      </p:grpSp>
      <p:sp>
        <p:nvSpPr>
          <p:cNvPr id="23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38"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
          <p:cNvSpPr/>
          <p:nvPr/>
        </p:nvSpPr>
        <p:spPr>
          <a:xfrm>
            <a:off x="0" y="5040000"/>
            <a:ext cx="10078920" cy="628920"/>
          </a:xfrm>
          <a:prstGeom prst="rect">
            <a:avLst/>
          </a:prstGeom>
          <a:solidFill>
            <a:srgbClr val="9ecf6c"/>
          </a:solidFill>
          <a:ln w="18000">
            <a:noFill/>
          </a:ln>
        </p:spPr>
        <p:style>
          <a:lnRef idx="0"/>
          <a:fillRef idx="0"/>
          <a:effectRef idx="0"/>
          <a:fontRef idx="minor"/>
        </p:style>
      </p:sp>
      <p:grpSp>
        <p:nvGrpSpPr>
          <p:cNvPr id="276" name=""/>
          <p:cNvGrpSpPr/>
          <p:nvPr/>
        </p:nvGrpSpPr>
        <p:grpSpPr>
          <a:xfrm>
            <a:off x="7560000" y="4590000"/>
            <a:ext cx="538920" cy="718920"/>
            <a:chOff x="7560000" y="4590000"/>
            <a:chExt cx="538920" cy="718920"/>
          </a:xfrm>
        </p:grpSpPr>
        <p:sp>
          <p:nvSpPr>
            <p:cNvPr id="277" name=""/>
            <p:cNvSpPr/>
            <p:nvPr/>
          </p:nvSpPr>
          <p:spPr>
            <a:xfrm>
              <a:off x="7560000" y="5083560"/>
              <a:ext cx="93600" cy="104400"/>
            </a:xfrm>
            <a:custGeom>
              <a:avLst/>
              <a:gdLst/>
              <a:ahLst/>
              <a:rect l="l" t="t" r="r" b="b"/>
              <a:pathLst>
                <a:path w="264" h="294">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style>
            <a:lnRef idx="0"/>
            <a:fillRef idx="0"/>
            <a:effectRef idx="0"/>
            <a:fontRef idx="minor"/>
          </p:style>
        </p:sp>
        <p:sp>
          <p:nvSpPr>
            <p:cNvPr id="278" name=""/>
            <p:cNvSpPr/>
            <p:nvPr/>
          </p:nvSpPr>
          <p:spPr>
            <a:xfrm>
              <a:off x="7594200" y="5071320"/>
              <a:ext cx="162720" cy="208800"/>
            </a:xfrm>
            <a:custGeom>
              <a:avLst/>
              <a:gdLst/>
              <a:ahLst/>
              <a:rect l="l" t="t" r="r" b="b"/>
              <a:pathLst>
                <a:path w="567" h="617">
                  <a:moveTo>
                    <a:pt x="98" y="490"/>
                  </a:moveTo>
                  <a:cubicBezTo>
                    <a:pt x="0" y="113"/>
                    <a:pt x="207" y="163"/>
                    <a:pt x="262" y="0"/>
                  </a:cubicBezTo>
                  <a:cubicBezTo>
                    <a:pt x="339" y="39"/>
                    <a:pt x="417" y="77"/>
                    <a:pt x="495" y="116"/>
                  </a:cubicBezTo>
                  <a:cubicBezTo>
                    <a:pt x="495" y="113"/>
                    <a:pt x="566" y="477"/>
                    <a:pt x="498" y="557"/>
                  </a:cubicBezTo>
                  <a:cubicBezTo>
                    <a:pt x="445" y="616"/>
                    <a:pt x="118" y="567"/>
                    <a:pt x="98" y="490"/>
                  </a:cubicBezTo>
                  <a:close/>
                </a:path>
              </a:pathLst>
            </a:custGeom>
            <a:solidFill>
              <a:srgbClr val="74b531"/>
            </a:solidFill>
            <a:ln w="0">
              <a:noFill/>
            </a:ln>
          </p:spPr>
          <p:style>
            <a:lnRef idx="0"/>
            <a:fillRef idx="0"/>
            <a:effectRef idx="0"/>
            <a:fontRef idx="minor"/>
          </p:style>
        </p:sp>
        <p:sp>
          <p:nvSpPr>
            <p:cNvPr id="279" name=""/>
            <p:cNvSpPr/>
            <p:nvPr/>
          </p:nvSpPr>
          <p:spPr>
            <a:xfrm>
              <a:off x="7649640" y="5188320"/>
              <a:ext cx="95760" cy="50040"/>
            </a:xfrm>
            <a:custGeom>
              <a:avLst/>
              <a:gdLst/>
              <a:ahLst/>
              <a:rect l="l" t="t" r="r" b="b"/>
              <a:pathLst>
                <a:path w="270" h="149">
                  <a:moveTo>
                    <a:pt x="233" y="74"/>
                  </a:moveTo>
                  <a:cubicBezTo>
                    <a:pt x="213" y="54"/>
                    <a:pt x="190" y="34"/>
                    <a:pt x="164" y="24"/>
                  </a:cubicBezTo>
                  <a:cubicBezTo>
                    <a:pt x="112" y="0"/>
                    <a:pt x="52" y="0"/>
                    <a:pt x="0" y="21"/>
                  </a:cubicBezTo>
                  <a:cubicBezTo>
                    <a:pt x="56" y="21"/>
                    <a:pt x="105" y="24"/>
                    <a:pt x="154" y="47"/>
                  </a:cubicBezTo>
                  <a:cubicBezTo>
                    <a:pt x="177" y="57"/>
                    <a:pt x="200" y="71"/>
                    <a:pt x="219" y="87"/>
                  </a:cubicBezTo>
                  <a:cubicBezTo>
                    <a:pt x="236" y="104"/>
                    <a:pt x="255" y="124"/>
                    <a:pt x="269" y="148"/>
                  </a:cubicBezTo>
                  <a:cubicBezTo>
                    <a:pt x="265" y="121"/>
                    <a:pt x="253" y="94"/>
                    <a:pt x="233" y="74"/>
                  </a:cubicBezTo>
                  <a:close/>
                </a:path>
              </a:pathLst>
            </a:custGeom>
            <a:solidFill>
              <a:srgbClr val="74b531"/>
            </a:solidFill>
            <a:ln w="0">
              <a:noFill/>
            </a:ln>
          </p:spPr>
          <p:style>
            <a:lnRef idx="0"/>
            <a:fillRef idx="0"/>
            <a:effectRef idx="0"/>
            <a:fontRef idx="minor"/>
          </p:style>
        </p:sp>
        <p:sp>
          <p:nvSpPr>
            <p:cNvPr id="280" name=""/>
            <p:cNvSpPr/>
            <p:nvPr/>
          </p:nvSpPr>
          <p:spPr>
            <a:xfrm>
              <a:off x="7726320" y="5054400"/>
              <a:ext cx="138240" cy="254520"/>
            </a:xfrm>
            <a:custGeom>
              <a:avLst/>
              <a:gdLst/>
              <a:ahLst/>
              <a:rect l="l" t="t" r="r" b="b"/>
              <a:pathLst>
                <a:path w="430" h="727">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style>
            <a:lnRef idx="0"/>
            <a:fillRef idx="0"/>
            <a:effectRef idx="0"/>
            <a:fontRef idx="minor"/>
          </p:style>
        </p:sp>
        <p:sp>
          <p:nvSpPr>
            <p:cNvPr id="281" name=""/>
            <p:cNvSpPr/>
            <p:nvPr/>
          </p:nvSpPr>
          <p:spPr>
            <a:xfrm>
              <a:off x="7848360" y="5054400"/>
              <a:ext cx="138600" cy="254520"/>
            </a:xfrm>
            <a:custGeom>
              <a:avLst/>
              <a:gdLst/>
              <a:ahLst/>
              <a:rect l="l" t="t" r="r" b="b"/>
              <a:pathLst>
                <a:path w="430" h="727">
                  <a:moveTo>
                    <a:pt x="350" y="666"/>
                  </a:moveTo>
                  <a:cubicBezTo>
                    <a:pt x="429" y="583"/>
                    <a:pt x="425" y="213"/>
                    <a:pt x="429" y="29"/>
                  </a:cubicBezTo>
                  <a:cubicBezTo>
                    <a:pt x="317" y="20"/>
                    <a:pt x="206" y="10"/>
                    <a:pt x="95" y="0"/>
                  </a:cubicBezTo>
                  <a:cubicBezTo>
                    <a:pt x="85" y="222"/>
                    <a:pt x="0" y="586"/>
                    <a:pt x="66" y="666"/>
                  </a:cubicBezTo>
                  <a:cubicBezTo>
                    <a:pt x="115" y="726"/>
                    <a:pt x="295" y="723"/>
                    <a:pt x="350" y="666"/>
                  </a:cubicBezTo>
                  <a:close/>
                </a:path>
              </a:pathLst>
            </a:custGeom>
            <a:solidFill>
              <a:srgbClr val="74b531"/>
            </a:solidFill>
            <a:ln w="0">
              <a:noFill/>
            </a:ln>
          </p:spPr>
          <p:style>
            <a:lnRef idx="0"/>
            <a:fillRef idx="0"/>
            <a:effectRef idx="0"/>
            <a:fontRef idx="minor"/>
          </p:style>
        </p:sp>
        <p:sp>
          <p:nvSpPr>
            <p:cNvPr id="282" name=""/>
            <p:cNvSpPr/>
            <p:nvPr/>
          </p:nvSpPr>
          <p:spPr>
            <a:xfrm>
              <a:off x="7852320" y="5191200"/>
              <a:ext cx="8640" cy="102240"/>
            </a:xfrm>
            <a:custGeom>
              <a:avLst/>
              <a:gdLst/>
              <a:ahLst/>
              <a:rect l="l" t="t" r="r" b="b"/>
              <a:pathLst>
                <a:path w="28" h="288">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style>
            <a:lnRef idx="0"/>
            <a:fillRef idx="0"/>
            <a:effectRef idx="0"/>
            <a:fontRef idx="minor"/>
          </p:style>
        </p:sp>
        <p:sp>
          <p:nvSpPr>
            <p:cNvPr id="283" name=""/>
            <p:cNvSpPr/>
            <p:nvPr/>
          </p:nvSpPr>
          <p:spPr>
            <a:xfrm>
              <a:off x="7751160" y="5044680"/>
              <a:ext cx="210960" cy="207720"/>
            </a:xfrm>
            <a:custGeom>
              <a:avLst/>
              <a:gdLst/>
              <a:ahLst/>
              <a:rect l="l" t="t" r="r" b="b"/>
              <a:pathLst>
                <a:path w="590" h="581">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style>
            <a:lnRef idx="0"/>
            <a:fillRef idx="0"/>
            <a:effectRef idx="0"/>
            <a:fontRef idx="minor"/>
          </p:style>
        </p:sp>
        <p:sp>
          <p:nvSpPr>
            <p:cNvPr id="284" name=""/>
            <p:cNvSpPr/>
            <p:nvPr/>
          </p:nvSpPr>
          <p:spPr>
            <a:xfrm>
              <a:off x="7614720" y="4590000"/>
              <a:ext cx="158400" cy="314640"/>
            </a:xfrm>
            <a:custGeom>
              <a:avLst/>
              <a:gdLst/>
              <a:ahLst/>
              <a:rect l="l" t="t" r="r" b="b"/>
              <a:pathLst>
                <a:path w="494" h="887">
                  <a:moveTo>
                    <a:pt x="454" y="393"/>
                  </a:moveTo>
                  <a:cubicBezTo>
                    <a:pt x="471" y="743"/>
                    <a:pt x="480" y="690"/>
                    <a:pt x="493" y="839"/>
                  </a:cubicBezTo>
                  <a:cubicBezTo>
                    <a:pt x="432" y="855"/>
                    <a:pt x="371" y="870"/>
                    <a:pt x="310" y="886"/>
                  </a:cubicBezTo>
                  <a:cubicBezTo>
                    <a:pt x="235" y="753"/>
                    <a:pt x="320" y="852"/>
                    <a:pt x="85" y="486"/>
                  </a:cubicBezTo>
                  <a:cubicBezTo>
                    <a:pt x="0" y="350"/>
                    <a:pt x="91" y="29"/>
                    <a:pt x="143" y="9"/>
                  </a:cubicBezTo>
                  <a:cubicBezTo>
                    <a:pt x="176" y="0"/>
                    <a:pt x="448" y="213"/>
                    <a:pt x="454" y="393"/>
                  </a:cubicBezTo>
                  <a:close/>
                </a:path>
              </a:pathLst>
            </a:custGeom>
            <a:solidFill>
              <a:srgbClr val="74b531"/>
            </a:solidFill>
            <a:ln w="0">
              <a:noFill/>
            </a:ln>
          </p:spPr>
          <p:style>
            <a:lnRef idx="0"/>
            <a:fillRef idx="0"/>
            <a:effectRef idx="0"/>
            <a:fontRef idx="minor"/>
          </p:style>
        </p:sp>
        <p:sp>
          <p:nvSpPr>
            <p:cNvPr id="285" name=""/>
            <p:cNvSpPr/>
            <p:nvPr/>
          </p:nvSpPr>
          <p:spPr>
            <a:xfrm>
              <a:off x="7645680" y="4653360"/>
              <a:ext cx="114840" cy="248760"/>
            </a:xfrm>
            <a:custGeom>
              <a:avLst/>
              <a:gdLst/>
              <a:ahLst/>
              <a:rect l="l" t="t" r="r" b="b"/>
              <a:pathLst>
                <a:path w="345" h="704">
                  <a:moveTo>
                    <a:pt x="262" y="236"/>
                  </a:moveTo>
                  <a:cubicBezTo>
                    <a:pt x="324" y="576"/>
                    <a:pt x="317" y="527"/>
                    <a:pt x="344" y="673"/>
                  </a:cubicBezTo>
                  <a:cubicBezTo>
                    <a:pt x="304" y="683"/>
                    <a:pt x="263" y="693"/>
                    <a:pt x="223" y="703"/>
                  </a:cubicBezTo>
                  <a:cubicBezTo>
                    <a:pt x="164" y="565"/>
                    <a:pt x="223" y="679"/>
                    <a:pt x="46" y="289"/>
                  </a:cubicBezTo>
                  <a:cubicBezTo>
                    <a:pt x="0" y="190"/>
                    <a:pt x="26" y="26"/>
                    <a:pt x="75" y="10"/>
                  </a:cubicBezTo>
                  <a:cubicBezTo>
                    <a:pt x="108" y="0"/>
                    <a:pt x="236" y="96"/>
                    <a:pt x="262" y="236"/>
                  </a:cubicBezTo>
                  <a:close/>
                </a:path>
              </a:pathLst>
            </a:custGeom>
            <a:solidFill>
              <a:srgbClr val="74b531"/>
            </a:solidFill>
            <a:ln w="0">
              <a:noFill/>
            </a:ln>
          </p:spPr>
          <p:style>
            <a:lnRef idx="0"/>
            <a:fillRef idx="0"/>
            <a:effectRef idx="0"/>
            <a:fontRef idx="minor"/>
          </p:style>
        </p:sp>
        <p:sp>
          <p:nvSpPr>
            <p:cNvPr id="286" name=""/>
            <p:cNvSpPr/>
            <p:nvPr/>
          </p:nvSpPr>
          <p:spPr>
            <a:xfrm>
              <a:off x="7939440" y="4590000"/>
              <a:ext cx="159480" cy="314640"/>
            </a:xfrm>
            <a:custGeom>
              <a:avLst/>
              <a:gdLst/>
              <a:ahLst/>
              <a:rect l="l" t="t" r="r" b="b"/>
              <a:pathLst>
                <a:path w="499" h="887">
                  <a:moveTo>
                    <a:pt x="39" y="393"/>
                  </a:moveTo>
                  <a:cubicBezTo>
                    <a:pt x="23" y="743"/>
                    <a:pt x="13" y="690"/>
                    <a:pt x="0" y="839"/>
                  </a:cubicBezTo>
                  <a:cubicBezTo>
                    <a:pt x="61" y="855"/>
                    <a:pt x="122" y="870"/>
                    <a:pt x="183" y="886"/>
                  </a:cubicBezTo>
                  <a:cubicBezTo>
                    <a:pt x="259" y="753"/>
                    <a:pt x="173" y="852"/>
                    <a:pt x="410" y="486"/>
                  </a:cubicBezTo>
                  <a:cubicBezTo>
                    <a:pt x="498" y="350"/>
                    <a:pt x="403" y="29"/>
                    <a:pt x="350" y="9"/>
                  </a:cubicBezTo>
                  <a:cubicBezTo>
                    <a:pt x="318" y="0"/>
                    <a:pt x="46" y="213"/>
                    <a:pt x="39" y="393"/>
                  </a:cubicBezTo>
                  <a:close/>
                </a:path>
              </a:pathLst>
            </a:custGeom>
            <a:solidFill>
              <a:srgbClr val="74b531"/>
            </a:solidFill>
            <a:ln w="0">
              <a:noFill/>
            </a:ln>
          </p:spPr>
          <p:style>
            <a:lnRef idx="0"/>
            <a:fillRef idx="0"/>
            <a:effectRef idx="0"/>
            <a:fontRef idx="minor"/>
          </p:style>
        </p:sp>
        <p:sp>
          <p:nvSpPr>
            <p:cNvPr id="287" name=""/>
            <p:cNvSpPr/>
            <p:nvPr/>
          </p:nvSpPr>
          <p:spPr>
            <a:xfrm>
              <a:off x="7952400" y="4653360"/>
              <a:ext cx="115200" cy="249840"/>
            </a:xfrm>
            <a:custGeom>
              <a:avLst/>
              <a:gdLst/>
              <a:ahLst/>
              <a:rect l="l" t="t" r="r" b="b"/>
              <a:pathLst>
                <a:path w="345" h="707">
                  <a:moveTo>
                    <a:pt x="82" y="236"/>
                  </a:moveTo>
                  <a:cubicBezTo>
                    <a:pt x="19" y="576"/>
                    <a:pt x="27" y="527"/>
                    <a:pt x="0" y="673"/>
                  </a:cubicBezTo>
                  <a:cubicBezTo>
                    <a:pt x="39" y="684"/>
                    <a:pt x="79" y="695"/>
                    <a:pt x="118" y="706"/>
                  </a:cubicBezTo>
                  <a:cubicBezTo>
                    <a:pt x="178" y="569"/>
                    <a:pt x="118" y="684"/>
                    <a:pt x="298" y="294"/>
                  </a:cubicBezTo>
                  <a:cubicBezTo>
                    <a:pt x="344" y="190"/>
                    <a:pt x="321" y="26"/>
                    <a:pt x="268" y="10"/>
                  </a:cubicBezTo>
                  <a:cubicBezTo>
                    <a:pt x="236" y="0"/>
                    <a:pt x="109" y="96"/>
                    <a:pt x="82" y="236"/>
                  </a:cubicBezTo>
                  <a:close/>
                </a:path>
              </a:pathLst>
            </a:custGeom>
            <a:solidFill>
              <a:srgbClr val="74b531"/>
            </a:solidFill>
            <a:ln w="0">
              <a:noFill/>
            </a:ln>
          </p:spPr>
          <p:style>
            <a:lnRef idx="0"/>
            <a:fillRef idx="0"/>
            <a:effectRef idx="0"/>
            <a:fontRef idx="minor"/>
          </p:style>
        </p:sp>
        <p:sp>
          <p:nvSpPr>
            <p:cNvPr id="288" name=""/>
            <p:cNvSpPr/>
            <p:nvPr/>
          </p:nvSpPr>
          <p:spPr>
            <a:xfrm>
              <a:off x="7641000" y="4781880"/>
              <a:ext cx="430920" cy="384120"/>
            </a:xfrm>
            <a:custGeom>
              <a:avLst/>
              <a:gdLst/>
              <a:ahLst/>
              <a:rect l="l" t="t" r="r" b="b"/>
              <a:pathLst>
                <a:path w="1461" h="1071">
                  <a:moveTo>
                    <a:pt x="730" y="0"/>
                  </a:moveTo>
                  <a:cubicBezTo>
                    <a:pt x="399" y="0"/>
                    <a:pt x="248" y="144"/>
                    <a:pt x="248" y="343"/>
                  </a:cubicBezTo>
                  <a:cubicBezTo>
                    <a:pt x="248" y="510"/>
                    <a:pt x="0" y="757"/>
                    <a:pt x="223" y="920"/>
                  </a:cubicBezTo>
                  <a:cubicBezTo>
                    <a:pt x="330" y="1000"/>
                    <a:pt x="514" y="1070"/>
                    <a:pt x="730" y="1070"/>
                  </a:cubicBezTo>
                  <a:cubicBezTo>
                    <a:pt x="946" y="1070"/>
                    <a:pt x="1129" y="1000"/>
                    <a:pt x="1238" y="920"/>
                  </a:cubicBezTo>
                  <a:cubicBezTo>
                    <a:pt x="1460" y="754"/>
                    <a:pt x="1211" y="510"/>
                    <a:pt x="1211" y="343"/>
                  </a:cubicBezTo>
                  <a:cubicBezTo>
                    <a:pt x="1211" y="144"/>
                    <a:pt x="1064" y="0"/>
                    <a:pt x="730" y="0"/>
                  </a:cubicBezTo>
                  <a:close/>
                </a:path>
              </a:pathLst>
            </a:custGeom>
            <a:solidFill>
              <a:srgbClr val="74b531"/>
            </a:solidFill>
            <a:ln w="0">
              <a:noFill/>
            </a:ln>
          </p:spPr>
          <p:style>
            <a:lnRef idx="0"/>
            <a:fillRef idx="0"/>
            <a:effectRef idx="0"/>
            <a:fontRef idx="minor"/>
          </p:style>
        </p:sp>
        <p:sp>
          <p:nvSpPr>
            <p:cNvPr id="289" name=""/>
            <p:cNvSpPr/>
            <p:nvPr/>
          </p:nvSpPr>
          <p:spPr>
            <a:xfrm>
              <a:off x="7669440" y="4834800"/>
              <a:ext cx="376560" cy="318240"/>
            </a:xfrm>
            <a:custGeom>
              <a:avLst/>
              <a:gdLst/>
              <a:ahLst/>
              <a:rect l="l" t="t" r="r" b="b"/>
              <a:pathLst>
                <a:path w="1147" h="898">
                  <a:moveTo>
                    <a:pt x="528" y="40"/>
                  </a:moveTo>
                  <a:cubicBezTo>
                    <a:pt x="557" y="0"/>
                    <a:pt x="583" y="0"/>
                    <a:pt x="613" y="40"/>
                  </a:cubicBezTo>
                  <a:cubicBezTo>
                    <a:pt x="681" y="130"/>
                    <a:pt x="790" y="324"/>
                    <a:pt x="796" y="484"/>
                  </a:cubicBezTo>
                  <a:cubicBezTo>
                    <a:pt x="921" y="467"/>
                    <a:pt x="1061" y="473"/>
                    <a:pt x="1091" y="541"/>
                  </a:cubicBezTo>
                  <a:cubicBezTo>
                    <a:pt x="1146" y="674"/>
                    <a:pt x="885" y="897"/>
                    <a:pt x="574" y="897"/>
                  </a:cubicBezTo>
                  <a:cubicBezTo>
                    <a:pt x="259" y="897"/>
                    <a:pt x="0" y="674"/>
                    <a:pt x="57" y="541"/>
                  </a:cubicBezTo>
                  <a:cubicBezTo>
                    <a:pt x="79" y="473"/>
                    <a:pt x="224" y="467"/>
                    <a:pt x="344" y="484"/>
                  </a:cubicBezTo>
                  <a:cubicBezTo>
                    <a:pt x="352" y="324"/>
                    <a:pt x="459" y="130"/>
                    <a:pt x="528" y="40"/>
                  </a:cubicBezTo>
                  <a:close/>
                </a:path>
              </a:pathLst>
            </a:custGeom>
            <a:solidFill>
              <a:srgbClr val="74b531"/>
            </a:solidFill>
            <a:ln w="0">
              <a:noFill/>
            </a:ln>
          </p:spPr>
          <p:style>
            <a:lnRef idx="0"/>
            <a:fillRef idx="0"/>
            <a:effectRef idx="0"/>
            <a:fontRef idx="minor"/>
          </p:style>
        </p:sp>
        <p:sp>
          <p:nvSpPr>
            <p:cNvPr id="290" name=""/>
            <p:cNvSpPr/>
            <p:nvPr/>
          </p:nvSpPr>
          <p:spPr>
            <a:xfrm>
              <a:off x="7768080" y="5062680"/>
              <a:ext cx="177120" cy="64800"/>
            </a:xfrm>
            <a:custGeom>
              <a:avLst/>
              <a:gdLst/>
              <a:ahLst/>
              <a:rect l="l" t="t" r="r" b="b"/>
              <a:pathLst>
                <a:path w="524" h="184">
                  <a:moveTo>
                    <a:pt x="114" y="67"/>
                  </a:moveTo>
                  <a:cubicBezTo>
                    <a:pt x="150" y="70"/>
                    <a:pt x="189" y="61"/>
                    <a:pt x="219" y="40"/>
                  </a:cubicBezTo>
                  <a:cubicBezTo>
                    <a:pt x="235" y="30"/>
                    <a:pt x="248" y="17"/>
                    <a:pt x="262" y="0"/>
                  </a:cubicBezTo>
                  <a:cubicBezTo>
                    <a:pt x="271" y="17"/>
                    <a:pt x="287" y="30"/>
                    <a:pt x="304" y="40"/>
                  </a:cubicBezTo>
                  <a:cubicBezTo>
                    <a:pt x="337" y="61"/>
                    <a:pt x="372" y="70"/>
                    <a:pt x="409" y="67"/>
                  </a:cubicBezTo>
                  <a:cubicBezTo>
                    <a:pt x="445" y="67"/>
                    <a:pt x="481" y="53"/>
                    <a:pt x="507" y="30"/>
                  </a:cubicBezTo>
                  <a:cubicBezTo>
                    <a:pt x="523" y="17"/>
                    <a:pt x="438" y="183"/>
                    <a:pt x="262" y="183"/>
                  </a:cubicBezTo>
                  <a:cubicBezTo>
                    <a:pt x="85" y="183"/>
                    <a:pt x="0" y="17"/>
                    <a:pt x="16" y="30"/>
                  </a:cubicBezTo>
                  <a:cubicBezTo>
                    <a:pt x="42" y="50"/>
                    <a:pt x="78" y="64"/>
                    <a:pt x="114" y="67"/>
                  </a:cubicBezTo>
                  <a:close/>
                </a:path>
              </a:pathLst>
            </a:custGeom>
            <a:solidFill>
              <a:srgbClr val="74b531"/>
            </a:solidFill>
            <a:ln w="0">
              <a:noFill/>
            </a:ln>
          </p:spPr>
          <p:style>
            <a:lnRef idx="0"/>
            <a:fillRef idx="0"/>
            <a:effectRef idx="0"/>
            <a:fontRef idx="minor"/>
          </p:style>
        </p:sp>
        <p:sp>
          <p:nvSpPr>
            <p:cNvPr id="291" name=""/>
            <p:cNvSpPr/>
            <p:nvPr/>
          </p:nvSpPr>
          <p:spPr>
            <a:xfrm>
              <a:off x="7705080" y="4881960"/>
              <a:ext cx="103680" cy="125640"/>
            </a:xfrm>
            <a:custGeom>
              <a:avLst/>
              <a:gdLst/>
              <a:ahLst/>
              <a:rect l="l" t="t" r="r" b="b"/>
              <a:pathLst>
                <a:path w="322" h="419">
                  <a:moveTo>
                    <a:pt x="206" y="41"/>
                  </a:moveTo>
                  <a:cubicBezTo>
                    <a:pt x="108" y="0"/>
                    <a:pt x="42" y="97"/>
                    <a:pt x="26" y="150"/>
                  </a:cubicBezTo>
                  <a:cubicBezTo>
                    <a:pt x="0" y="230"/>
                    <a:pt x="33" y="320"/>
                    <a:pt x="42" y="341"/>
                  </a:cubicBezTo>
                  <a:cubicBezTo>
                    <a:pt x="50" y="354"/>
                    <a:pt x="121" y="418"/>
                    <a:pt x="282" y="357"/>
                  </a:cubicBezTo>
                  <a:cubicBezTo>
                    <a:pt x="278" y="357"/>
                    <a:pt x="321" y="267"/>
                    <a:pt x="302" y="184"/>
                  </a:cubicBezTo>
                  <a:cubicBezTo>
                    <a:pt x="270" y="136"/>
                    <a:pt x="291" y="74"/>
                    <a:pt x="206" y="41"/>
                  </a:cubicBezTo>
                  <a:close/>
                </a:path>
              </a:pathLst>
            </a:custGeom>
            <a:solidFill>
              <a:srgbClr val="74b531"/>
            </a:solidFill>
            <a:ln w="0">
              <a:noFill/>
            </a:ln>
          </p:spPr>
          <p:style>
            <a:lnRef idx="0"/>
            <a:fillRef idx="0"/>
            <a:effectRef idx="0"/>
            <a:fontRef idx="minor"/>
          </p:style>
        </p:sp>
        <p:sp>
          <p:nvSpPr>
            <p:cNvPr id="292" name=""/>
            <p:cNvSpPr/>
            <p:nvPr/>
          </p:nvSpPr>
          <p:spPr>
            <a:xfrm>
              <a:off x="7698240" y="4875120"/>
              <a:ext cx="108360" cy="135720"/>
            </a:xfrm>
            <a:custGeom>
              <a:avLst/>
              <a:gdLst/>
              <a:ahLst/>
              <a:rect l="l" t="t" r="r" b="b"/>
              <a:pathLst>
                <a:path w="309" h="388">
                  <a:moveTo>
                    <a:pt x="272" y="67"/>
                  </a:moveTo>
                  <a:cubicBezTo>
                    <a:pt x="258" y="50"/>
                    <a:pt x="245" y="37"/>
                    <a:pt x="230" y="27"/>
                  </a:cubicBezTo>
                  <a:cubicBezTo>
                    <a:pt x="223" y="20"/>
                    <a:pt x="213" y="16"/>
                    <a:pt x="203" y="13"/>
                  </a:cubicBezTo>
                  <a:cubicBezTo>
                    <a:pt x="193" y="9"/>
                    <a:pt x="184" y="6"/>
                    <a:pt x="173" y="6"/>
                  </a:cubicBezTo>
                  <a:cubicBezTo>
                    <a:pt x="134" y="0"/>
                    <a:pt x="95" y="20"/>
                    <a:pt x="69" y="46"/>
                  </a:cubicBezTo>
                  <a:cubicBezTo>
                    <a:pt x="42" y="73"/>
                    <a:pt x="20" y="111"/>
                    <a:pt x="10" y="150"/>
                  </a:cubicBezTo>
                  <a:cubicBezTo>
                    <a:pt x="0" y="190"/>
                    <a:pt x="3" y="233"/>
                    <a:pt x="14" y="273"/>
                  </a:cubicBezTo>
                  <a:cubicBezTo>
                    <a:pt x="17" y="293"/>
                    <a:pt x="23" y="313"/>
                    <a:pt x="33" y="330"/>
                  </a:cubicBezTo>
                  <a:cubicBezTo>
                    <a:pt x="34" y="332"/>
                    <a:pt x="35" y="335"/>
                    <a:pt x="36" y="337"/>
                  </a:cubicBezTo>
                  <a:cubicBezTo>
                    <a:pt x="36" y="340"/>
                    <a:pt x="36" y="343"/>
                    <a:pt x="36" y="346"/>
                  </a:cubicBezTo>
                  <a:cubicBezTo>
                    <a:pt x="37" y="348"/>
                    <a:pt x="38" y="349"/>
                    <a:pt x="39" y="350"/>
                  </a:cubicBezTo>
                  <a:cubicBezTo>
                    <a:pt x="42" y="353"/>
                    <a:pt x="45" y="356"/>
                    <a:pt x="53" y="359"/>
                  </a:cubicBezTo>
                  <a:cubicBezTo>
                    <a:pt x="62" y="367"/>
                    <a:pt x="69" y="370"/>
                    <a:pt x="78" y="374"/>
                  </a:cubicBezTo>
                  <a:cubicBezTo>
                    <a:pt x="115" y="387"/>
                    <a:pt x="151" y="387"/>
                    <a:pt x="187" y="383"/>
                  </a:cubicBezTo>
                  <a:cubicBezTo>
                    <a:pt x="223" y="377"/>
                    <a:pt x="255" y="367"/>
                    <a:pt x="288" y="350"/>
                  </a:cubicBezTo>
                  <a:cubicBezTo>
                    <a:pt x="255" y="356"/>
                    <a:pt x="219" y="367"/>
                    <a:pt x="187" y="367"/>
                  </a:cubicBezTo>
                  <a:cubicBezTo>
                    <a:pt x="155" y="367"/>
                    <a:pt x="118" y="363"/>
                    <a:pt x="88" y="350"/>
                  </a:cubicBezTo>
                  <a:cubicBezTo>
                    <a:pt x="82" y="346"/>
                    <a:pt x="75" y="343"/>
                    <a:pt x="69" y="337"/>
                  </a:cubicBezTo>
                  <a:cubicBezTo>
                    <a:pt x="66" y="333"/>
                    <a:pt x="62" y="333"/>
                    <a:pt x="62" y="330"/>
                  </a:cubicBezTo>
                  <a:cubicBezTo>
                    <a:pt x="61" y="328"/>
                    <a:pt x="60" y="326"/>
                    <a:pt x="59" y="324"/>
                  </a:cubicBezTo>
                  <a:cubicBezTo>
                    <a:pt x="53" y="306"/>
                    <a:pt x="49" y="290"/>
                    <a:pt x="42" y="273"/>
                  </a:cubicBezTo>
                  <a:cubicBezTo>
                    <a:pt x="36" y="237"/>
                    <a:pt x="33" y="200"/>
                    <a:pt x="42" y="167"/>
                  </a:cubicBezTo>
                  <a:cubicBezTo>
                    <a:pt x="49" y="133"/>
                    <a:pt x="69" y="103"/>
                    <a:pt x="91" y="80"/>
                  </a:cubicBezTo>
                  <a:cubicBezTo>
                    <a:pt x="115" y="56"/>
                    <a:pt x="144" y="40"/>
                    <a:pt x="173" y="43"/>
                  </a:cubicBezTo>
                  <a:cubicBezTo>
                    <a:pt x="181" y="43"/>
                    <a:pt x="190" y="43"/>
                    <a:pt x="197" y="46"/>
                  </a:cubicBezTo>
                  <a:cubicBezTo>
                    <a:pt x="203" y="50"/>
                    <a:pt x="213" y="50"/>
                    <a:pt x="219" y="53"/>
                  </a:cubicBezTo>
                  <a:cubicBezTo>
                    <a:pt x="236" y="59"/>
                    <a:pt x="249" y="70"/>
                    <a:pt x="258" y="83"/>
                  </a:cubicBezTo>
                  <a:cubicBezTo>
                    <a:pt x="282" y="103"/>
                    <a:pt x="298" y="136"/>
                    <a:pt x="308" y="176"/>
                  </a:cubicBezTo>
                  <a:cubicBezTo>
                    <a:pt x="308" y="136"/>
                    <a:pt x="294" y="99"/>
                    <a:pt x="272" y="67"/>
                  </a:cubicBezTo>
                  <a:close/>
                </a:path>
              </a:pathLst>
            </a:custGeom>
            <a:solidFill>
              <a:srgbClr val="74b531"/>
            </a:solidFill>
            <a:ln w="0">
              <a:noFill/>
            </a:ln>
          </p:spPr>
          <p:style>
            <a:lnRef idx="0"/>
            <a:fillRef idx="0"/>
            <a:effectRef idx="0"/>
            <a:fontRef idx="minor"/>
          </p:style>
        </p:sp>
        <p:sp>
          <p:nvSpPr>
            <p:cNvPr id="293" name=""/>
            <p:cNvSpPr/>
            <p:nvPr/>
          </p:nvSpPr>
          <p:spPr>
            <a:xfrm>
              <a:off x="7732440" y="4911840"/>
              <a:ext cx="60120" cy="75240"/>
            </a:xfrm>
            <a:custGeom>
              <a:avLst/>
              <a:gdLst/>
              <a:ahLst/>
              <a:rect l="l" t="t" r="r" b="b"/>
              <a:pathLst>
                <a:path w="171" h="213">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style>
            <a:lnRef idx="0"/>
            <a:fillRef idx="0"/>
            <a:effectRef idx="0"/>
            <a:fontRef idx="minor"/>
          </p:style>
        </p:sp>
        <p:sp>
          <p:nvSpPr>
            <p:cNvPr id="294" name=""/>
            <p:cNvSpPr/>
            <p:nvPr/>
          </p:nvSpPr>
          <p:spPr>
            <a:xfrm>
              <a:off x="7905240" y="4881960"/>
              <a:ext cx="102600" cy="125640"/>
            </a:xfrm>
            <a:custGeom>
              <a:avLst/>
              <a:gdLst/>
              <a:ahLst/>
              <a:rect l="l" t="t" r="r" b="b"/>
              <a:pathLst>
                <a:path w="318" h="419">
                  <a:moveTo>
                    <a:pt x="111" y="41"/>
                  </a:moveTo>
                  <a:cubicBezTo>
                    <a:pt x="209" y="0"/>
                    <a:pt x="274" y="97"/>
                    <a:pt x="290" y="150"/>
                  </a:cubicBezTo>
                  <a:cubicBezTo>
                    <a:pt x="317" y="230"/>
                    <a:pt x="284" y="320"/>
                    <a:pt x="274" y="341"/>
                  </a:cubicBezTo>
                  <a:cubicBezTo>
                    <a:pt x="268" y="354"/>
                    <a:pt x="196" y="418"/>
                    <a:pt x="35" y="357"/>
                  </a:cubicBezTo>
                  <a:cubicBezTo>
                    <a:pt x="39" y="357"/>
                    <a:pt x="0" y="267"/>
                    <a:pt x="16" y="184"/>
                  </a:cubicBezTo>
                  <a:cubicBezTo>
                    <a:pt x="47" y="136"/>
                    <a:pt x="25" y="74"/>
                    <a:pt x="111" y="41"/>
                  </a:cubicBezTo>
                  <a:close/>
                </a:path>
              </a:pathLst>
            </a:custGeom>
            <a:solidFill>
              <a:srgbClr val="74b531"/>
            </a:solidFill>
            <a:ln w="0">
              <a:noFill/>
            </a:ln>
          </p:spPr>
          <p:style>
            <a:lnRef idx="0"/>
            <a:fillRef idx="0"/>
            <a:effectRef idx="0"/>
            <a:fontRef idx="minor"/>
          </p:style>
        </p:sp>
        <p:sp>
          <p:nvSpPr>
            <p:cNvPr id="295" name=""/>
            <p:cNvSpPr/>
            <p:nvPr/>
          </p:nvSpPr>
          <p:spPr>
            <a:xfrm>
              <a:off x="7906680" y="4876200"/>
              <a:ext cx="109080" cy="133920"/>
            </a:xfrm>
            <a:custGeom>
              <a:avLst/>
              <a:gdLst/>
              <a:ahLst/>
              <a:rect l="l" t="t" r="r" b="b"/>
              <a:pathLst>
                <a:path w="309" h="384">
                  <a:moveTo>
                    <a:pt x="49" y="77"/>
                  </a:moveTo>
                  <a:cubicBezTo>
                    <a:pt x="62" y="64"/>
                    <a:pt x="76" y="53"/>
                    <a:pt x="88" y="46"/>
                  </a:cubicBezTo>
                  <a:cubicBezTo>
                    <a:pt x="95" y="43"/>
                    <a:pt x="104" y="40"/>
                    <a:pt x="112" y="40"/>
                  </a:cubicBezTo>
                  <a:cubicBezTo>
                    <a:pt x="118" y="37"/>
                    <a:pt x="128" y="37"/>
                    <a:pt x="134" y="37"/>
                  </a:cubicBezTo>
                  <a:cubicBezTo>
                    <a:pt x="164" y="37"/>
                    <a:pt x="197" y="50"/>
                    <a:pt x="216" y="73"/>
                  </a:cubicBezTo>
                  <a:cubicBezTo>
                    <a:pt x="239" y="96"/>
                    <a:pt x="259" y="130"/>
                    <a:pt x="265" y="160"/>
                  </a:cubicBezTo>
                  <a:cubicBezTo>
                    <a:pt x="271" y="194"/>
                    <a:pt x="271" y="229"/>
                    <a:pt x="265" y="266"/>
                  </a:cubicBezTo>
                  <a:cubicBezTo>
                    <a:pt x="262" y="284"/>
                    <a:pt x="255" y="303"/>
                    <a:pt x="249" y="316"/>
                  </a:cubicBezTo>
                  <a:cubicBezTo>
                    <a:pt x="248" y="319"/>
                    <a:pt x="247" y="321"/>
                    <a:pt x="246" y="324"/>
                  </a:cubicBezTo>
                  <a:cubicBezTo>
                    <a:pt x="243" y="327"/>
                    <a:pt x="239" y="327"/>
                    <a:pt x="239" y="330"/>
                  </a:cubicBezTo>
                  <a:cubicBezTo>
                    <a:pt x="232" y="333"/>
                    <a:pt x="226" y="340"/>
                    <a:pt x="219" y="343"/>
                  </a:cubicBezTo>
                  <a:cubicBezTo>
                    <a:pt x="189" y="356"/>
                    <a:pt x="157" y="364"/>
                    <a:pt x="121" y="359"/>
                  </a:cubicBezTo>
                  <a:cubicBezTo>
                    <a:pt x="88" y="359"/>
                    <a:pt x="52" y="353"/>
                    <a:pt x="19" y="343"/>
                  </a:cubicBezTo>
                  <a:cubicBezTo>
                    <a:pt x="52" y="359"/>
                    <a:pt x="85" y="370"/>
                    <a:pt x="121" y="377"/>
                  </a:cubicBezTo>
                  <a:cubicBezTo>
                    <a:pt x="157" y="383"/>
                    <a:pt x="194" y="380"/>
                    <a:pt x="229" y="367"/>
                  </a:cubicBezTo>
                  <a:cubicBezTo>
                    <a:pt x="239" y="364"/>
                    <a:pt x="246" y="359"/>
                    <a:pt x="255" y="353"/>
                  </a:cubicBezTo>
                  <a:cubicBezTo>
                    <a:pt x="259" y="350"/>
                    <a:pt x="265" y="346"/>
                    <a:pt x="268" y="343"/>
                  </a:cubicBezTo>
                  <a:cubicBezTo>
                    <a:pt x="269" y="342"/>
                    <a:pt x="270" y="341"/>
                    <a:pt x="271" y="340"/>
                  </a:cubicBezTo>
                  <a:cubicBezTo>
                    <a:pt x="272" y="339"/>
                    <a:pt x="273" y="338"/>
                    <a:pt x="275" y="337"/>
                  </a:cubicBezTo>
                  <a:cubicBezTo>
                    <a:pt x="275" y="336"/>
                    <a:pt x="275" y="335"/>
                    <a:pt x="275" y="333"/>
                  </a:cubicBezTo>
                  <a:cubicBezTo>
                    <a:pt x="276" y="332"/>
                    <a:pt x="277" y="331"/>
                    <a:pt x="279" y="330"/>
                  </a:cubicBezTo>
                  <a:cubicBezTo>
                    <a:pt x="285" y="310"/>
                    <a:pt x="292" y="293"/>
                    <a:pt x="298" y="273"/>
                  </a:cubicBezTo>
                  <a:cubicBezTo>
                    <a:pt x="308" y="234"/>
                    <a:pt x="308" y="194"/>
                    <a:pt x="301" y="150"/>
                  </a:cubicBezTo>
                  <a:cubicBezTo>
                    <a:pt x="292" y="110"/>
                    <a:pt x="268" y="73"/>
                    <a:pt x="243" y="46"/>
                  </a:cubicBezTo>
                  <a:cubicBezTo>
                    <a:pt x="213" y="20"/>
                    <a:pt x="177" y="0"/>
                    <a:pt x="137" y="6"/>
                  </a:cubicBezTo>
                  <a:cubicBezTo>
                    <a:pt x="128" y="6"/>
                    <a:pt x="118" y="9"/>
                    <a:pt x="109" y="13"/>
                  </a:cubicBezTo>
                  <a:cubicBezTo>
                    <a:pt x="98" y="17"/>
                    <a:pt x="92" y="20"/>
                    <a:pt x="82" y="27"/>
                  </a:cubicBezTo>
                  <a:cubicBezTo>
                    <a:pt x="66" y="37"/>
                    <a:pt x="52" y="50"/>
                    <a:pt x="39" y="67"/>
                  </a:cubicBezTo>
                  <a:cubicBezTo>
                    <a:pt x="16" y="93"/>
                    <a:pt x="3" y="133"/>
                    <a:pt x="0" y="173"/>
                  </a:cubicBezTo>
                  <a:cubicBezTo>
                    <a:pt x="10" y="136"/>
                    <a:pt x="23" y="99"/>
                    <a:pt x="49" y="77"/>
                  </a:cubicBezTo>
                  <a:close/>
                </a:path>
              </a:pathLst>
            </a:custGeom>
            <a:solidFill>
              <a:srgbClr val="74b531"/>
            </a:solidFill>
            <a:ln w="0">
              <a:noFill/>
            </a:ln>
          </p:spPr>
          <p:style>
            <a:lnRef idx="0"/>
            <a:fillRef idx="0"/>
            <a:effectRef idx="0"/>
            <a:fontRef idx="minor"/>
          </p:style>
        </p:sp>
        <p:sp>
          <p:nvSpPr>
            <p:cNvPr id="296" name=""/>
            <p:cNvSpPr/>
            <p:nvPr/>
          </p:nvSpPr>
          <p:spPr>
            <a:xfrm>
              <a:off x="7921800" y="4911840"/>
              <a:ext cx="60120" cy="75240"/>
            </a:xfrm>
            <a:custGeom>
              <a:avLst/>
              <a:gdLst/>
              <a:ahLst/>
              <a:rect l="l" t="t" r="r" b="b"/>
              <a:pathLst>
                <a:path w="171" h="213">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style>
            <a:lnRef idx="0"/>
            <a:fillRef idx="0"/>
            <a:effectRef idx="0"/>
            <a:fontRef idx="minor"/>
          </p:style>
        </p:sp>
        <p:sp>
          <p:nvSpPr>
            <p:cNvPr id="297" name=""/>
            <p:cNvSpPr/>
            <p:nvPr/>
          </p:nvSpPr>
          <p:spPr>
            <a:xfrm>
              <a:off x="7826400" y="5047200"/>
              <a:ext cx="61200" cy="51840"/>
            </a:xfrm>
            <a:custGeom>
              <a:avLst/>
              <a:gdLst/>
              <a:ahLst/>
              <a:rect l="l" t="t" r="r" b="b"/>
              <a:pathLst>
                <a:path w="174" h="148">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style>
            <a:lnRef idx="0"/>
            <a:fillRef idx="0"/>
            <a:effectRef idx="0"/>
            <a:fontRef idx="minor"/>
          </p:style>
        </p:sp>
        <p:sp>
          <p:nvSpPr>
            <p:cNvPr id="298" name=""/>
            <p:cNvSpPr/>
            <p:nvPr/>
          </p:nvSpPr>
          <p:spPr>
            <a:xfrm>
              <a:off x="7740360" y="5002560"/>
              <a:ext cx="234720" cy="84600"/>
            </a:xfrm>
            <a:custGeom>
              <a:avLst/>
              <a:gdLst/>
              <a:ahLst/>
              <a:rect l="l" t="t" r="r" b="b"/>
              <a:pathLst>
                <a:path w="656" h="242">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style>
            <a:lnRef idx="0"/>
            <a:fillRef idx="0"/>
            <a:effectRef idx="0"/>
            <a:fontRef idx="minor"/>
          </p:style>
        </p:sp>
        <p:sp>
          <p:nvSpPr>
            <p:cNvPr id="299" name=""/>
            <p:cNvSpPr/>
            <p:nvPr/>
          </p:nvSpPr>
          <p:spPr>
            <a:xfrm>
              <a:off x="7813440" y="4987080"/>
              <a:ext cx="88920" cy="42120"/>
            </a:xfrm>
            <a:custGeom>
              <a:avLst/>
              <a:gdLst/>
              <a:ahLst/>
              <a:rect l="l" t="t" r="r" b="b"/>
              <a:pathLst>
                <a:path w="269" h="121">
                  <a:moveTo>
                    <a:pt x="134" y="0"/>
                  </a:moveTo>
                  <a:cubicBezTo>
                    <a:pt x="157" y="0"/>
                    <a:pt x="226" y="0"/>
                    <a:pt x="252" y="21"/>
                  </a:cubicBezTo>
                  <a:cubicBezTo>
                    <a:pt x="268" y="34"/>
                    <a:pt x="255" y="67"/>
                    <a:pt x="213" y="98"/>
                  </a:cubicBezTo>
                  <a:cubicBezTo>
                    <a:pt x="183" y="117"/>
                    <a:pt x="156" y="120"/>
                    <a:pt x="137" y="120"/>
                  </a:cubicBezTo>
                  <a:cubicBezTo>
                    <a:pt x="114" y="120"/>
                    <a:pt x="88" y="114"/>
                    <a:pt x="62" y="98"/>
                  </a:cubicBezTo>
                  <a:cubicBezTo>
                    <a:pt x="10" y="67"/>
                    <a:pt x="0" y="34"/>
                    <a:pt x="16" y="21"/>
                  </a:cubicBezTo>
                  <a:cubicBezTo>
                    <a:pt x="39" y="0"/>
                    <a:pt x="111" y="0"/>
                    <a:pt x="134" y="0"/>
                  </a:cubicBezTo>
                  <a:close/>
                </a:path>
              </a:pathLst>
            </a:custGeom>
            <a:solidFill>
              <a:srgbClr val="74b531"/>
            </a:solidFill>
            <a:ln w="0">
              <a:noFill/>
            </a:ln>
          </p:spPr>
          <p:style>
            <a:lnRef idx="0"/>
            <a:fillRef idx="0"/>
            <a:effectRef idx="0"/>
            <a:fontRef idx="minor"/>
          </p:style>
        </p:sp>
      </p:grpSp>
      <p:grpSp>
        <p:nvGrpSpPr>
          <p:cNvPr id="300" name=""/>
          <p:cNvGrpSpPr/>
          <p:nvPr/>
        </p:nvGrpSpPr>
        <p:grpSpPr>
          <a:xfrm>
            <a:off x="9090000" y="4770000"/>
            <a:ext cx="268920" cy="358920"/>
            <a:chOff x="9090000" y="4770000"/>
            <a:chExt cx="268920" cy="358920"/>
          </a:xfrm>
        </p:grpSpPr>
        <p:sp>
          <p:nvSpPr>
            <p:cNvPr id="301" name=""/>
            <p:cNvSpPr/>
            <p:nvPr/>
          </p:nvSpPr>
          <p:spPr>
            <a:xfrm>
              <a:off x="9312840" y="5016600"/>
              <a:ext cx="46080" cy="51480"/>
            </a:xfrm>
            <a:custGeom>
              <a:avLst/>
              <a:gdLst/>
              <a:ahLst/>
              <a:rect l="l" t="t" r="r" b="b"/>
              <a:pathLst>
                <a:path w="132" h="147">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style>
            <a:lnRef idx="0"/>
            <a:fillRef idx="0"/>
            <a:effectRef idx="0"/>
            <a:fontRef idx="minor"/>
          </p:style>
        </p:sp>
        <p:sp>
          <p:nvSpPr>
            <p:cNvPr id="302" name=""/>
            <p:cNvSpPr/>
            <p:nvPr/>
          </p:nvSpPr>
          <p:spPr>
            <a:xfrm>
              <a:off x="9261000" y="5010480"/>
              <a:ext cx="81360" cy="104040"/>
            </a:xfrm>
            <a:custGeom>
              <a:avLst/>
              <a:gdLst/>
              <a:ahLst/>
              <a:rect l="l" t="t" r="r" b="b"/>
              <a:pathLst>
                <a:path w="286" h="309">
                  <a:moveTo>
                    <a:pt x="235" y="246"/>
                  </a:moveTo>
                  <a:cubicBezTo>
                    <a:pt x="285" y="57"/>
                    <a:pt x="180" y="82"/>
                    <a:pt x="153" y="0"/>
                  </a:cubicBezTo>
                  <a:cubicBezTo>
                    <a:pt x="114" y="19"/>
                    <a:pt x="75" y="39"/>
                    <a:pt x="36" y="58"/>
                  </a:cubicBezTo>
                  <a:cubicBezTo>
                    <a:pt x="36" y="57"/>
                    <a:pt x="0" y="238"/>
                    <a:pt x="35" y="278"/>
                  </a:cubicBezTo>
                  <a:cubicBezTo>
                    <a:pt x="61" y="308"/>
                    <a:pt x="225" y="284"/>
                    <a:pt x="235" y="246"/>
                  </a:cubicBezTo>
                  <a:close/>
                </a:path>
              </a:pathLst>
            </a:custGeom>
            <a:solidFill>
              <a:srgbClr val="74b531"/>
            </a:solidFill>
            <a:ln w="0">
              <a:noFill/>
            </a:ln>
          </p:spPr>
          <p:style>
            <a:lnRef idx="0"/>
            <a:fillRef idx="0"/>
            <a:effectRef idx="0"/>
            <a:fontRef idx="minor"/>
          </p:style>
        </p:sp>
        <p:sp>
          <p:nvSpPr>
            <p:cNvPr id="303" name=""/>
            <p:cNvSpPr/>
            <p:nvPr/>
          </p:nvSpPr>
          <p:spPr>
            <a:xfrm>
              <a:off x="9266760" y="5069160"/>
              <a:ext cx="47160" cy="24480"/>
            </a:xfrm>
            <a:custGeom>
              <a:avLst/>
              <a:gdLst/>
              <a:ahLst/>
              <a:rect l="l" t="t" r="r" b="b"/>
              <a:pathLst>
                <a:path w="135" h="75">
                  <a:moveTo>
                    <a:pt x="18" y="37"/>
                  </a:moveTo>
                  <a:cubicBezTo>
                    <a:pt x="28" y="27"/>
                    <a:pt x="39" y="17"/>
                    <a:pt x="52" y="12"/>
                  </a:cubicBezTo>
                  <a:cubicBezTo>
                    <a:pt x="79" y="0"/>
                    <a:pt x="109" y="0"/>
                    <a:pt x="134" y="10"/>
                  </a:cubicBezTo>
                  <a:cubicBezTo>
                    <a:pt x="107" y="10"/>
                    <a:pt x="82" y="12"/>
                    <a:pt x="58" y="24"/>
                  </a:cubicBezTo>
                  <a:cubicBezTo>
                    <a:pt x="46" y="28"/>
                    <a:pt x="35" y="35"/>
                    <a:pt x="25" y="44"/>
                  </a:cubicBezTo>
                  <a:cubicBezTo>
                    <a:pt x="17" y="52"/>
                    <a:pt x="6" y="62"/>
                    <a:pt x="0" y="74"/>
                  </a:cubicBezTo>
                  <a:cubicBezTo>
                    <a:pt x="2" y="60"/>
                    <a:pt x="9" y="47"/>
                    <a:pt x="18" y="37"/>
                  </a:cubicBezTo>
                  <a:close/>
                </a:path>
              </a:pathLst>
            </a:custGeom>
            <a:solidFill>
              <a:srgbClr val="74b531"/>
            </a:solidFill>
            <a:ln w="0">
              <a:noFill/>
            </a:ln>
          </p:spPr>
          <p:style>
            <a:lnRef idx="0"/>
            <a:fillRef idx="0"/>
            <a:effectRef idx="0"/>
            <a:fontRef idx="minor"/>
          </p:style>
        </p:sp>
        <p:sp>
          <p:nvSpPr>
            <p:cNvPr id="304" name=""/>
            <p:cNvSpPr/>
            <p:nvPr/>
          </p:nvSpPr>
          <p:spPr>
            <a:xfrm>
              <a:off x="9207360" y="5002200"/>
              <a:ext cx="68400" cy="126720"/>
            </a:xfrm>
            <a:custGeom>
              <a:avLst/>
              <a:gdLst/>
              <a:ahLst/>
              <a:rect l="l" t="t" r="r" b="b"/>
              <a:pathLst>
                <a:path w="215" h="364">
                  <a:moveTo>
                    <a:pt x="175" y="333"/>
                  </a:moveTo>
                  <a:cubicBezTo>
                    <a:pt x="214" y="291"/>
                    <a:pt x="213" y="106"/>
                    <a:pt x="214" y="15"/>
                  </a:cubicBezTo>
                  <a:cubicBezTo>
                    <a:pt x="158" y="10"/>
                    <a:pt x="103" y="5"/>
                    <a:pt x="47" y="0"/>
                  </a:cubicBezTo>
                  <a:cubicBezTo>
                    <a:pt x="46" y="0"/>
                    <a:pt x="0" y="293"/>
                    <a:pt x="33" y="333"/>
                  </a:cubicBezTo>
                  <a:cubicBezTo>
                    <a:pt x="57" y="363"/>
                    <a:pt x="147" y="362"/>
                    <a:pt x="175" y="333"/>
                  </a:cubicBezTo>
                  <a:close/>
                </a:path>
              </a:pathLst>
            </a:custGeom>
            <a:solidFill>
              <a:srgbClr val="74b531"/>
            </a:solidFill>
            <a:ln w="0">
              <a:noFill/>
            </a:ln>
          </p:spPr>
          <p:style>
            <a:lnRef idx="0"/>
            <a:fillRef idx="0"/>
            <a:effectRef idx="0"/>
            <a:fontRef idx="minor"/>
          </p:style>
        </p:sp>
        <p:sp>
          <p:nvSpPr>
            <p:cNvPr id="305" name=""/>
            <p:cNvSpPr/>
            <p:nvPr/>
          </p:nvSpPr>
          <p:spPr>
            <a:xfrm>
              <a:off x="9145800" y="5002200"/>
              <a:ext cx="68760" cy="126720"/>
            </a:xfrm>
            <a:custGeom>
              <a:avLst/>
              <a:gdLst/>
              <a:ahLst/>
              <a:rect l="l" t="t" r="r" b="b"/>
              <a:pathLst>
                <a:path w="216" h="364">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style>
            <a:lnRef idx="0"/>
            <a:fillRef idx="0"/>
            <a:effectRef idx="0"/>
            <a:fontRef idx="minor"/>
          </p:style>
        </p:sp>
        <p:sp>
          <p:nvSpPr>
            <p:cNvPr id="306" name=""/>
            <p:cNvSpPr/>
            <p:nvPr/>
          </p:nvSpPr>
          <p:spPr>
            <a:xfrm>
              <a:off x="9208800" y="5070240"/>
              <a:ext cx="3960" cy="50760"/>
            </a:xfrm>
            <a:custGeom>
              <a:avLst/>
              <a:gdLst/>
              <a:ahLst/>
              <a:rect l="l" t="t" r="r" b="b"/>
              <a:pathLst>
                <a:path w="15" h="145">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style>
            <a:lnRef idx="0"/>
            <a:fillRef idx="0"/>
            <a:effectRef idx="0"/>
            <a:fontRef idx="minor"/>
          </p:style>
        </p:sp>
        <p:sp>
          <p:nvSpPr>
            <p:cNvPr id="307" name=""/>
            <p:cNvSpPr/>
            <p:nvPr/>
          </p:nvSpPr>
          <p:spPr>
            <a:xfrm>
              <a:off x="9158400" y="4997520"/>
              <a:ext cx="105120" cy="102960"/>
            </a:xfrm>
            <a:custGeom>
              <a:avLst/>
              <a:gdLst/>
              <a:ahLst/>
              <a:rect l="l" t="t" r="r" b="b"/>
              <a:pathLst>
                <a:path w="296" h="290">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style>
            <a:lnRef idx="0"/>
            <a:fillRef idx="0"/>
            <a:effectRef idx="0"/>
            <a:fontRef idx="minor"/>
          </p:style>
        </p:sp>
        <p:sp>
          <p:nvSpPr>
            <p:cNvPr id="308" name=""/>
            <p:cNvSpPr/>
            <p:nvPr/>
          </p:nvSpPr>
          <p:spPr>
            <a:xfrm>
              <a:off x="9252720" y="4770000"/>
              <a:ext cx="79200" cy="156600"/>
            </a:xfrm>
            <a:custGeom>
              <a:avLst/>
              <a:gdLst/>
              <a:ahLst/>
              <a:rect l="l" t="t" r="r" b="b"/>
              <a:pathLst>
                <a:path w="249" h="443">
                  <a:moveTo>
                    <a:pt x="20" y="196"/>
                  </a:moveTo>
                  <a:cubicBezTo>
                    <a:pt x="12" y="371"/>
                    <a:pt x="7" y="345"/>
                    <a:pt x="0" y="420"/>
                  </a:cubicBezTo>
                  <a:cubicBezTo>
                    <a:pt x="31" y="427"/>
                    <a:pt x="61" y="435"/>
                    <a:pt x="92" y="442"/>
                  </a:cubicBezTo>
                  <a:cubicBezTo>
                    <a:pt x="130" y="376"/>
                    <a:pt x="87" y="426"/>
                    <a:pt x="206" y="242"/>
                  </a:cubicBezTo>
                  <a:cubicBezTo>
                    <a:pt x="248" y="174"/>
                    <a:pt x="203" y="15"/>
                    <a:pt x="176" y="4"/>
                  </a:cubicBezTo>
                  <a:cubicBezTo>
                    <a:pt x="160" y="0"/>
                    <a:pt x="23" y="106"/>
                    <a:pt x="20" y="196"/>
                  </a:cubicBezTo>
                  <a:close/>
                </a:path>
              </a:pathLst>
            </a:custGeom>
            <a:solidFill>
              <a:srgbClr val="74b531"/>
            </a:solidFill>
            <a:ln w="0">
              <a:noFill/>
            </a:ln>
          </p:spPr>
          <p:style>
            <a:lnRef idx="0"/>
            <a:fillRef idx="0"/>
            <a:effectRef idx="0"/>
            <a:fontRef idx="minor"/>
          </p:style>
        </p:sp>
        <p:sp>
          <p:nvSpPr>
            <p:cNvPr id="309" name=""/>
            <p:cNvSpPr/>
            <p:nvPr/>
          </p:nvSpPr>
          <p:spPr>
            <a:xfrm>
              <a:off x="9259200" y="4801680"/>
              <a:ext cx="56880" cy="123840"/>
            </a:xfrm>
            <a:custGeom>
              <a:avLst/>
              <a:gdLst/>
              <a:ahLst/>
              <a:rect l="l" t="t" r="r" b="b"/>
              <a:pathLst>
                <a:path w="174" h="353">
                  <a:moveTo>
                    <a:pt x="42" y="119"/>
                  </a:moveTo>
                  <a:cubicBezTo>
                    <a:pt x="10" y="289"/>
                    <a:pt x="14" y="264"/>
                    <a:pt x="0" y="337"/>
                  </a:cubicBezTo>
                  <a:cubicBezTo>
                    <a:pt x="20" y="342"/>
                    <a:pt x="41" y="347"/>
                    <a:pt x="61" y="352"/>
                  </a:cubicBezTo>
                  <a:cubicBezTo>
                    <a:pt x="90" y="283"/>
                    <a:pt x="61" y="340"/>
                    <a:pt x="149" y="145"/>
                  </a:cubicBezTo>
                  <a:cubicBezTo>
                    <a:pt x="173" y="95"/>
                    <a:pt x="159" y="14"/>
                    <a:pt x="134" y="5"/>
                  </a:cubicBezTo>
                  <a:cubicBezTo>
                    <a:pt x="118" y="0"/>
                    <a:pt x="54" y="49"/>
                    <a:pt x="42" y="119"/>
                  </a:cubicBezTo>
                  <a:close/>
                </a:path>
              </a:pathLst>
            </a:custGeom>
            <a:solidFill>
              <a:srgbClr val="74b531"/>
            </a:solidFill>
            <a:ln w="0">
              <a:noFill/>
            </a:ln>
          </p:spPr>
          <p:style>
            <a:lnRef idx="0"/>
            <a:fillRef idx="0"/>
            <a:effectRef idx="0"/>
            <a:fontRef idx="minor"/>
          </p:style>
        </p:sp>
        <p:sp>
          <p:nvSpPr>
            <p:cNvPr id="310" name=""/>
            <p:cNvSpPr/>
            <p:nvPr/>
          </p:nvSpPr>
          <p:spPr>
            <a:xfrm>
              <a:off x="9090000" y="4770000"/>
              <a:ext cx="79200" cy="156600"/>
            </a:xfrm>
            <a:custGeom>
              <a:avLst/>
              <a:gdLst/>
              <a:ahLst/>
              <a:rect l="l" t="t" r="r" b="b"/>
              <a:pathLst>
                <a:path w="250" h="443">
                  <a:moveTo>
                    <a:pt x="229" y="196"/>
                  </a:moveTo>
                  <a:cubicBezTo>
                    <a:pt x="237" y="371"/>
                    <a:pt x="242" y="345"/>
                    <a:pt x="249" y="420"/>
                  </a:cubicBezTo>
                  <a:cubicBezTo>
                    <a:pt x="218" y="427"/>
                    <a:pt x="188" y="435"/>
                    <a:pt x="157" y="442"/>
                  </a:cubicBezTo>
                  <a:cubicBezTo>
                    <a:pt x="120" y="376"/>
                    <a:pt x="162" y="426"/>
                    <a:pt x="44" y="242"/>
                  </a:cubicBezTo>
                  <a:cubicBezTo>
                    <a:pt x="0" y="174"/>
                    <a:pt x="48" y="15"/>
                    <a:pt x="73" y="4"/>
                  </a:cubicBezTo>
                  <a:cubicBezTo>
                    <a:pt x="90" y="0"/>
                    <a:pt x="226" y="106"/>
                    <a:pt x="229" y="196"/>
                  </a:cubicBezTo>
                  <a:close/>
                </a:path>
              </a:pathLst>
            </a:custGeom>
            <a:solidFill>
              <a:srgbClr val="74b531"/>
            </a:solidFill>
            <a:ln w="0">
              <a:noFill/>
            </a:ln>
          </p:spPr>
          <p:style>
            <a:lnRef idx="0"/>
            <a:fillRef idx="0"/>
            <a:effectRef idx="0"/>
            <a:fontRef idx="minor"/>
          </p:style>
        </p:sp>
        <p:sp>
          <p:nvSpPr>
            <p:cNvPr id="311" name=""/>
            <p:cNvSpPr/>
            <p:nvPr/>
          </p:nvSpPr>
          <p:spPr>
            <a:xfrm>
              <a:off x="9105480" y="4801680"/>
              <a:ext cx="57240" cy="124560"/>
            </a:xfrm>
            <a:custGeom>
              <a:avLst/>
              <a:gdLst/>
              <a:ahLst/>
              <a:rect l="l" t="t" r="r" b="b"/>
              <a:pathLst>
                <a:path w="174" h="355">
                  <a:moveTo>
                    <a:pt x="132" y="119"/>
                  </a:moveTo>
                  <a:cubicBezTo>
                    <a:pt x="163" y="289"/>
                    <a:pt x="159" y="264"/>
                    <a:pt x="173" y="337"/>
                  </a:cubicBezTo>
                  <a:cubicBezTo>
                    <a:pt x="153" y="342"/>
                    <a:pt x="134" y="348"/>
                    <a:pt x="114" y="354"/>
                  </a:cubicBezTo>
                  <a:cubicBezTo>
                    <a:pt x="84" y="285"/>
                    <a:pt x="114" y="342"/>
                    <a:pt x="24" y="147"/>
                  </a:cubicBezTo>
                  <a:cubicBezTo>
                    <a:pt x="0" y="95"/>
                    <a:pt x="12" y="14"/>
                    <a:pt x="39" y="5"/>
                  </a:cubicBezTo>
                  <a:cubicBezTo>
                    <a:pt x="55" y="0"/>
                    <a:pt x="118" y="49"/>
                    <a:pt x="132" y="119"/>
                  </a:cubicBezTo>
                  <a:close/>
                </a:path>
              </a:pathLst>
            </a:custGeom>
            <a:solidFill>
              <a:srgbClr val="74b531"/>
            </a:solidFill>
            <a:ln w="0">
              <a:noFill/>
            </a:ln>
          </p:spPr>
          <p:style>
            <a:lnRef idx="0"/>
            <a:fillRef idx="0"/>
            <a:effectRef idx="0"/>
            <a:fontRef idx="minor"/>
          </p:style>
        </p:sp>
        <p:sp>
          <p:nvSpPr>
            <p:cNvPr id="312" name=""/>
            <p:cNvSpPr/>
            <p:nvPr/>
          </p:nvSpPr>
          <p:spPr>
            <a:xfrm>
              <a:off x="9103320" y="4866120"/>
              <a:ext cx="215280" cy="191160"/>
            </a:xfrm>
            <a:custGeom>
              <a:avLst/>
              <a:gdLst/>
              <a:ahLst/>
              <a:rect l="l" t="t" r="r" b="b"/>
              <a:pathLst>
                <a:path w="732" h="535">
                  <a:moveTo>
                    <a:pt x="366" y="0"/>
                  </a:moveTo>
                  <a:cubicBezTo>
                    <a:pt x="531" y="0"/>
                    <a:pt x="607" y="71"/>
                    <a:pt x="607" y="171"/>
                  </a:cubicBezTo>
                  <a:cubicBezTo>
                    <a:pt x="607" y="254"/>
                    <a:pt x="731" y="378"/>
                    <a:pt x="620" y="459"/>
                  </a:cubicBezTo>
                  <a:cubicBezTo>
                    <a:pt x="565" y="499"/>
                    <a:pt x="474" y="534"/>
                    <a:pt x="366" y="534"/>
                  </a:cubicBezTo>
                  <a:cubicBezTo>
                    <a:pt x="258" y="534"/>
                    <a:pt x="166" y="499"/>
                    <a:pt x="111" y="459"/>
                  </a:cubicBezTo>
                  <a:cubicBezTo>
                    <a:pt x="0" y="376"/>
                    <a:pt x="124" y="254"/>
                    <a:pt x="124" y="171"/>
                  </a:cubicBezTo>
                  <a:cubicBezTo>
                    <a:pt x="124" y="71"/>
                    <a:pt x="199" y="0"/>
                    <a:pt x="366" y="0"/>
                  </a:cubicBezTo>
                  <a:close/>
                </a:path>
              </a:pathLst>
            </a:custGeom>
            <a:solidFill>
              <a:srgbClr val="74b531"/>
            </a:solidFill>
            <a:ln w="0">
              <a:noFill/>
            </a:ln>
          </p:spPr>
          <p:style>
            <a:lnRef idx="0"/>
            <a:fillRef idx="0"/>
            <a:effectRef idx="0"/>
            <a:fontRef idx="minor"/>
          </p:style>
        </p:sp>
        <p:sp>
          <p:nvSpPr>
            <p:cNvPr id="313" name=""/>
            <p:cNvSpPr/>
            <p:nvPr/>
          </p:nvSpPr>
          <p:spPr>
            <a:xfrm>
              <a:off x="9116280" y="4892400"/>
              <a:ext cx="187920" cy="158400"/>
            </a:xfrm>
            <a:custGeom>
              <a:avLst/>
              <a:gdLst/>
              <a:ahLst/>
              <a:rect l="l" t="t" r="r" b="b"/>
              <a:pathLst>
                <a:path w="574" h="449">
                  <a:moveTo>
                    <a:pt x="310" y="20"/>
                  </a:moveTo>
                  <a:cubicBezTo>
                    <a:pt x="295" y="0"/>
                    <a:pt x="281" y="0"/>
                    <a:pt x="268" y="20"/>
                  </a:cubicBezTo>
                  <a:cubicBezTo>
                    <a:pt x="232" y="65"/>
                    <a:pt x="179" y="161"/>
                    <a:pt x="175" y="241"/>
                  </a:cubicBezTo>
                  <a:cubicBezTo>
                    <a:pt x="113" y="233"/>
                    <a:pt x="43" y="236"/>
                    <a:pt x="28" y="270"/>
                  </a:cubicBezTo>
                  <a:cubicBezTo>
                    <a:pt x="0" y="336"/>
                    <a:pt x="131" y="448"/>
                    <a:pt x="287" y="448"/>
                  </a:cubicBezTo>
                  <a:cubicBezTo>
                    <a:pt x="444" y="448"/>
                    <a:pt x="573" y="336"/>
                    <a:pt x="546" y="270"/>
                  </a:cubicBezTo>
                  <a:cubicBezTo>
                    <a:pt x="534" y="236"/>
                    <a:pt x="463" y="233"/>
                    <a:pt x="402" y="241"/>
                  </a:cubicBezTo>
                  <a:cubicBezTo>
                    <a:pt x="399" y="161"/>
                    <a:pt x="344" y="65"/>
                    <a:pt x="310" y="20"/>
                  </a:cubicBezTo>
                  <a:close/>
                </a:path>
              </a:pathLst>
            </a:custGeom>
            <a:solidFill>
              <a:srgbClr val="74b531"/>
            </a:solidFill>
            <a:ln w="0">
              <a:noFill/>
            </a:ln>
          </p:spPr>
          <p:style>
            <a:lnRef idx="0"/>
            <a:fillRef idx="0"/>
            <a:effectRef idx="0"/>
            <a:fontRef idx="minor"/>
          </p:style>
        </p:sp>
        <p:sp>
          <p:nvSpPr>
            <p:cNvPr id="314" name=""/>
            <p:cNvSpPr/>
            <p:nvPr/>
          </p:nvSpPr>
          <p:spPr>
            <a:xfrm>
              <a:off x="9166680" y="5006520"/>
              <a:ext cx="88200" cy="31680"/>
            </a:xfrm>
            <a:custGeom>
              <a:avLst/>
              <a:gdLst/>
              <a:ahLst/>
              <a:rect l="l" t="t" r="r" b="b"/>
              <a:pathLst>
                <a:path w="264" h="92">
                  <a:moveTo>
                    <a:pt x="205" y="32"/>
                  </a:moveTo>
                  <a:cubicBezTo>
                    <a:pt x="187" y="34"/>
                    <a:pt x="167" y="29"/>
                    <a:pt x="153" y="19"/>
                  </a:cubicBezTo>
                  <a:cubicBezTo>
                    <a:pt x="144" y="14"/>
                    <a:pt x="138" y="8"/>
                    <a:pt x="131" y="0"/>
                  </a:cubicBezTo>
                  <a:cubicBezTo>
                    <a:pt x="126" y="8"/>
                    <a:pt x="118" y="14"/>
                    <a:pt x="110" y="19"/>
                  </a:cubicBezTo>
                  <a:cubicBezTo>
                    <a:pt x="93" y="29"/>
                    <a:pt x="75" y="35"/>
                    <a:pt x="57" y="32"/>
                  </a:cubicBezTo>
                  <a:cubicBezTo>
                    <a:pt x="39" y="32"/>
                    <a:pt x="22" y="26"/>
                    <a:pt x="8" y="14"/>
                  </a:cubicBezTo>
                  <a:cubicBezTo>
                    <a:pt x="0" y="8"/>
                    <a:pt x="43" y="91"/>
                    <a:pt x="131" y="91"/>
                  </a:cubicBezTo>
                  <a:cubicBezTo>
                    <a:pt x="220" y="91"/>
                    <a:pt x="263" y="8"/>
                    <a:pt x="254" y="14"/>
                  </a:cubicBezTo>
                  <a:cubicBezTo>
                    <a:pt x="241" y="25"/>
                    <a:pt x="223" y="31"/>
                    <a:pt x="205" y="32"/>
                  </a:cubicBezTo>
                  <a:close/>
                </a:path>
              </a:pathLst>
            </a:custGeom>
            <a:solidFill>
              <a:srgbClr val="74b531"/>
            </a:solidFill>
            <a:ln w="0">
              <a:noFill/>
            </a:ln>
          </p:spPr>
          <p:style>
            <a:lnRef idx="0"/>
            <a:fillRef idx="0"/>
            <a:effectRef idx="0"/>
            <a:fontRef idx="minor"/>
          </p:style>
        </p:sp>
        <p:sp>
          <p:nvSpPr>
            <p:cNvPr id="315" name=""/>
            <p:cNvSpPr/>
            <p:nvPr/>
          </p:nvSpPr>
          <p:spPr>
            <a:xfrm>
              <a:off x="9235080" y="4915800"/>
              <a:ext cx="51480" cy="62280"/>
            </a:xfrm>
            <a:custGeom>
              <a:avLst/>
              <a:gdLst/>
              <a:ahLst/>
              <a:rect l="l" t="t" r="r" b="b"/>
              <a:pathLst>
                <a:path w="162" h="210">
                  <a:moveTo>
                    <a:pt x="57" y="21"/>
                  </a:moveTo>
                  <a:cubicBezTo>
                    <a:pt x="106" y="0"/>
                    <a:pt x="140" y="49"/>
                    <a:pt x="147" y="76"/>
                  </a:cubicBezTo>
                  <a:cubicBezTo>
                    <a:pt x="161" y="116"/>
                    <a:pt x="144" y="161"/>
                    <a:pt x="140" y="170"/>
                  </a:cubicBezTo>
                  <a:cubicBezTo>
                    <a:pt x="136" y="178"/>
                    <a:pt x="100" y="209"/>
                    <a:pt x="19" y="179"/>
                  </a:cubicBezTo>
                  <a:cubicBezTo>
                    <a:pt x="21" y="179"/>
                    <a:pt x="0" y="135"/>
                    <a:pt x="9" y="92"/>
                  </a:cubicBezTo>
                  <a:cubicBezTo>
                    <a:pt x="25" y="69"/>
                    <a:pt x="15" y="37"/>
                    <a:pt x="57" y="21"/>
                  </a:cubicBezTo>
                  <a:close/>
                </a:path>
              </a:pathLst>
            </a:custGeom>
            <a:solidFill>
              <a:srgbClr val="74b531"/>
            </a:solidFill>
            <a:ln w="0">
              <a:noFill/>
            </a:ln>
          </p:spPr>
          <p:style>
            <a:lnRef idx="0"/>
            <a:fillRef idx="0"/>
            <a:effectRef idx="0"/>
            <a:fontRef idx="minor"/>
          </p:style>
        </p:sp>
        <p:sp>
          <p:nvSpPr>
            <p:cNvPr id="316" name=""/>
            <p:cNvSpPr/>
            <p:nvPr/>
          </p:nvSpPr>
          <p:spPr>
            <a:xfrm>
              <a:off x="9236160" y="4912920"/>
              <a:ext cx="53640" cy="66960"/>
            </a:xfrm>
            <a:custGeom>
              <a:avLst/>
              <a:gdLst/>
              <a:ahLst/>
              <a:rect l="l" t="t" r="r" b="b"/>
              <a:pathLst>
                <a:path w="155" h="194">
                  <a:moveTo>
                    <a:pt x="18" y="33"/>
                  </a:moveTo>
                  <a:cubicBezTo>
                    <a:pt x="25" y="25"/>
                    <a:pt x="31" y="18"/>
                    <a:pt x="39" y="13"/>
                  </a:cubicBezTo>
                  <a:cubicBezTo>
                    <a:pt x="43" y="10"/>
                    <a:pt x="48" y="8"/>
                    <a:pt x="52" y="7"/>
                  </a:cubicBezTo>
                  <a:cubicBezTo>
                    <a:pt x="58" y="5"/>
                    <a:pt x="63" y="4"/>
                    <a:pt x="67" y="4"/>
                  </a:cubicBezTo>
                  <a:cubicBezTo>
                    <a:pt x="87" y="0"/>
                    <a:pt x="107" y="10"/>
                    <a:pt x="120" y="23"/>
                  </a:cubicBezTo>
                  <a:cubicBezTo>
                    <a:pt x="133" y="36"/>
                    <a:pt x="144" y="55"/>
                    <a:pt x="149" y="75"/>
                  </a:cubicBezTo>
                  <a:cubicBezTo>
                    <a:pt x="154" y="95"/>
                    <a:pt x="152" y="116"/>
                    <a:pt x="148" y="137"/>
                  </a:cubicBezTo>
                  <a:cubicBezTo>
                    <a:pt x="146" y="146"/>
                    <a:pt x="143" y="156"/>
                    <a:pt x="137" y="165"/>
                  </a:cubicBezTo>
                  <a:cubicBezTo>
                    <a:pt x="137" y="166"/>
                    <a:pt x="137" y="167"/>
                    <a:pt x="136" y="168"/>
                  </a:cubicBezTo>
                  <a:cubicBezTo>
                    <a:pt x="136" y="170"/>
                    <a:pt x="136" y="172"/>
                    <a:pt x="136" y="174"/>
                  </a:cubicBezTo>
                  <a:cubicBezTo>
                    <a:pt x="136" y="174"/>
                    <a:pt x="135" y="174"/>
                    <a:pt x="134" y="175"/>
                  </a:cubicBezTo>
                  <a:cubicBezTo>
                    <a:pt x="133" y="177"/>
                    <a:pt x="131" y="178"/>
                    <a:pt x="128" y="180"/>
                  </a:cubicBezTo>
                  <a:cubicBezTo>
                    <a:pt x="124" y="183"/>
                    <a:pt x="120" y="184"/>
                    <a:pt x="115" y="187"/>
                  </a:cubicBezTo>
                  <a:cubicBezTo>
                    <a:pt x="97" y="193"/>
                    <a:pt x="79" y="193"/>
                    <a:pt x="61" y="191"/>
                  </a:cubicBezTo>
                  <a:cubicBezTo>
                    <a:pt x="43" y="188"/>
                    <a:pt x="27" y="183"/>
                    <a:pt x="10" y="175"/>
                  </a:cubicBezTo>
                  <a:cubicBezTo>
                    <a:pt x="27" y="178"/>
                    <a:pt x="44" y="183"/>
                    <a:pt x="61" y="183"/>
                  </a:cubicBezTo>
                  <a:cubicBezTo>
                    <a:pt x="77" y="183"/>
                    <a:pt x="95" y="181"/>
                    <a:pt x="110" y="175"/>
                  </a:cubicBezTo>
                  <a:cubicBezTo>
                    <a:pt x="113" y="174"/>
                    <a:pt x="116" y="171"/>
                    <a:pt x="120" y="168"/>
                  </a:cubicBezTo>
                  <a:cubicBezTo>
                    <a:pt x="122" y="166"/>
                    <a:pt x="124" y="166"/>
                    <a:pt x="124" y="165"/>
                  </a:cubicBezTo>
                  <a:cubicBezTo>
                    <a:pt x="124" y="164"/>
                    <a:pt x="124" y="163"/>
                    <a:pt x="125" y="162"/>
                  </a:cubicBezTo>
                  <a:cubicBezTo>
                    <a:pt x="128" y="153"/>
                    <a:pt x="130" y="144"/>
                    <a:pt x="133" y="137"/>
                  </a:cubicBezTo>
                  <a:cubicBezTo>
                    <a:pt x="136" y="118"/>
                    <a:pt x="137" y="100"/>
                    <a:pt x="133" y="83"/>
                  </a:cubicBezTo>
                  <a:cubicBezTo>
                    <a:pt x="130" y="66"/>
                    <a:pt x="120" y="51"/>
                    <a:pt x="109" y="39"/>
                  </a:cubicBezTo>
                  <a:cubicBezTo>
                    <a:pt x="97" y="29"/>
                    <a:pt x="82" y="20"/>
                    <a:pt x="67" y="22"/>
                  </a:cubicBezTo>
                  <a:cubicBezTo>
                    <a:pt x="64" y="22"/>
                    <a:pt x="60" y="21"/>
                    <a:pt x="56" y="23"/>
                  </a:cubicBezTo>
                  <a:cubicBezTo>
                    <a:pt x="53" y="25"/>
                    <a:pt x="48" y="25"/>
                    <a:pt x="45" y="26"/>
                  </a:cubicBezTo>
                  <a:cubicBezTo>
                    <a:pt x="36" y="30"/>
                    <a:pt x="30" y="35"/>
                    <a:pt x="25" y="42"/>
                  </a:cubicBezTo>
                  <a:cubicBezTo>
                    <a:pt x="14" y="51"/>
                    <a:pt x="5" y="69"/>
                    <a:pt x="0" y="88"/>
                  </a:cubicBezTo>
                  <a:cubicBezTo>
                    <a:pt x="0" y="69"/>
                    <a:pt x="6" y="50"/>
                    <a:pt x="18" y="33"/>
                  </a:cubicBezTo>
                  <a:close/>
                </a:path>
              </a:pathLst>
            </a:custGeom>
            <a:solidFill>
              <a:srgbClr val="74b531"/>
            </a:solidFill>
            <a:ln w="0">
              <a:noFill/>
            </a:ln>
          </p:spPr>
          <p:style>
            <a:lnRef idx="0"/>
            <a:fillRef idx="0"/>
            <a:effectRef idx="0"/>
            <a:fontRef idx="minor"/>
          </p:style>
        </p:sp>
        <p:sp>
          <p:nvSpPr>
            <p:cNvPr id="317" name=""/>
            <p:cNvSpPr/>
            <p:nvPr/>
          </p:nvSpPr>
          <p:spPr>
            <a:xfrm>
              <a:off x="9243360" y="4930920"/>
              <a:ext cx="29520" cy="37080"/>
            </a:xfrm>
            <a:custGeom>
              <a:avLst/>
              <a:gdLst/>
              <a:ahLst/>
              <a:rect l="l" t="t" r="r" b="b"/>
              <a:pathLst>
                <a:path w="86" h="107">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style>
            <a:lnRef idx="0"/>
            <a:fillRef idx="0"/>
            <a:effectRef idx="0"/>
            <a:fontRef idx="minor"/>
          </p:style>
        </p:sp>
        <p:sp>
          <p:nvSpPr>
            <p:cNvPr id="318" name=""/>
            <p:cNvSpPr/>
            <p:nvPr/>
          </p:nvSpPr>
          <p:spPr>
            <a:xfrm>
              <a:off x="9135360" y="4915800"/>
              <a:ext cx="51120" cy="62280"/>
            </a:xfrm>
            <a:custGeom>
              <a:avLst/>
              <a:gdLst/>
              <a:ahLst/>
              <a:rect l="l" t="t" r="r" b="b"/>
              <a:pathLst>
                <a:path w="160" h="210">
                  <a:moveTo>
                    <a:pt x="103" y="21"/>
                  </a:moveTo>
                  <a:cubicBezTo>
                    <a:pt x="54" y="0"/>
                    <a:pt x="21" y="49"/>
                    <a:pt x="13" y="76"/>
                  </a:cubicBezTo>
                  <a:cubicBezTo>
                    <a:pt x="0" y="116"/>
                    <a:pt x="16" y="161"/>
                    <a:pt x="21" y="170"/>
                  </a:cubicBezTo>
                  <a:cubicBezTo>
                    <a:pt x="25" y="178"/>
                    <a:pt x="60" y="209"/>
                    <a:pt x="141" y="179"/>
                  </a:cubicBezTo>
                  <a:cubicBezTo>
                    <a:pt x="139" y="179"/>
                    <a:pt x="159" y="135"/>
                    <a:pt x="151" y="92"/>
                  </a:cubicBezTo>
                  <a:cubicBezTo>
                    <a:pt x="135" y="69"/>
                    <a:pt x="146" y="37"/>
                    <a:pt x="103" y="21"/>
                  </a:cubicBezTo>
                  <a:close/>
                </a:path>
              </a:pathLst>
            </a:custGeom>
            <a:solidFill>
              <a:srgbClr val="74b531"/>
            </a:solidFill>
            <a:ln w="0">
              <a:noFill/>
            </a:ln>
          </p:spPr>
          <p:style>
            <a:lnRef idx="0"/>
            <a:fillRef idx="0"/>
            <a:effectRef idx="0"/>
            <a:fontRef idx="minor"/>
          </p:style>
        </p:sp>
        <p:sp>
          <p:nvSpPr>
            <p:cNvPr id="319" name=""/>
            <p:cNvSpPr/>
            <p:nvPr/>
          </p:nvSpPr>
          <p:spPr>
            <a:xfrm>
              <a:off x="9131400" y="4913280"/>
              <a:ext cx="54360" cy="66240"/>
            </a:xfrm>
            <a:custGeom>
              <a:avLst/>
              <a:gdLst/>
              <a:ahLst/>
              <a:rect l="l" t="t" r="r" b="b"/>
              <a:pathLst>
                <a:path w="156" h="193">
                  <a:moveTo>
                    <a:pt x="130" y="38"/>
                  </a:moveTo>
                  <a:cubicBezTo>
                    <a:pt x="124" y="32"/>
                    <a:pt x="117" y="27"/>
                    <a:pt x="110" y="24"/>
                  </a:cubicBezTo>
                  <a:cubicBezTo>
                    <a:pt x="107" y="22"/>
                    <a:pt x="102" y="21"/>
                    <a:pt x="99" y="21"/>
                  </a:cubicBezTo>
                  <a:cubicBezTo>
                    <a:pt x="96" y="19"/>
                    <a:pt x="91" y="19"/>
                    <a:pt x="87" y="19"/>
                  </a:cubicBezTo>
                  <a:cubicBezTo>
                    <a:pt x="72" y="19"/>
                    <a:pt x="56" y="25"/>
                    <a:pt x="46" y="37"/>
                  </a:cubicBezTo>
                  <a:cubicBezTo>
                    <a:pt x="35" y="49"/>
                    <a:pt x="24" y="65"/>
                    <a:pt x="21" y="80"/>
                  </a:cubicBezTo>
                  <a:cubicBezTo>
                    <a:pt x="18" y="97"/>
                    <a:pt x="18" y="115"/>
                    <a:pt x="21" y="134"/>
                  </a:cubicBezTo>
                  <a:cubicBezTo>
                    <a:pt x="23" y="142"/>
                    <a:pt x="27" y="152"/>
                    <a:pt x="30" y="158"/>
                  </a:cubicBezTo>
                  <a:cubicBezTo>
                    <a:pt x="31" y="159"/>
                    <a:pt x="31" y="161"/>
                    <a:pt x="32" y="162"/>
                  </a:cubicBezTo>
                  <a:cubicBezTo>
                    <a:pt x="33" y="164"/>
                    <a:pt x="35" y="164"/>
                    <a:pt x="35" y="165"/>
                  </a:cubicBezTo>
                  <a:cubicBezTo>
                    <a:pt x="38" y="167"/>
                    <a:pt x="42" y="170"/>
                    <a:pt x="45" y="172"/>
                  </a:cubicBezTo>
                  <a:cubicBezTo>
                    <a:pt x="60" y="179"/>
                    <a:pt x="76" y="182"/>
                    <a:pt x="94" y="180"/>
                  </a:cubicBezTo>
                  <a:cubicBezTo>
                    <a:pt x="110" y="180"/>
                    <a:pt x="128" y="177"/>
                    <a:pt x="145" y="172"/>
                  </a:cubicBezTo>
                  <a:cubicBezTo>
                    <a:pt x="128" y="180"/>
                    <a:pt x="112" y="185"/>
                    <a:pt x="94" y="189"/>
                  </a:cubicBezTo>
                  <a:cubicBezTo>
                    <a:pt x="76" y="192"/>
                    <a:pt x="58" y="190"/>
                    <a:pt x="39" y="183"/>
                  </a:cubicBezTo>
                  <a:cubicBezTo>
                    <a:pt x="35" y="182"/>
                    <a:pt x="32" y="180"/>
                    <a:pt x="27" y="177"/>
                  </a:cubicBezTo>
                  <a:cubicBezTo>
                    <a:pt x="24" y="176"/>
                    <a:pt x="21" y="174"/>
                    <a:pt x="20" y="172"/>
                  </a:cubicBezTo>
                  <a:cubicBezTo>
                    <a:pt x="20" y="172"/>
                    <a:pt x="19" y="171"/>
                    <a:pt x="18" y="170"/>
                  </a:cubicBezTo>
                  <a:cubicBezTo>
                    <a:pt x="18" y="170"/>
                    <a:pt x="17" y="169"/>
                    <a:pt x="17" y="168"/>
                  </a:cubicBezTo>
                  <a:lnTo>
                    <a:pt x="17" y="167"/>
                  </a:lnTo>
                  <a:cubicBezTo>
                    <a:pt x="16" y="166"/>
                    <a:pt x="16" y="166"/>
                    <a:pt x="15" y="165"/>
                  </a:cubicBezTo>
                  <a:cubicBezTo>
                    <a:pt x="12" y="155"/>
                    <a:pt x="9" y="146"/>
                    <a:pt x="5" y="137"/>
                  </a:cubicBezTo>
                  <a:cubicBezTo>
                    <a:pt x="0" y="117"/>
                    <a:pt x="0" y="97"/>
                    <a:pt x="3" y="75"/>
                  </a:cubicBezTo>
                  <a:cubicBezTo>
                    <a:pt x="9" y="56"/>
                    <a:pt x="20" y="37"/>
                    <a:pt x="33" y="24"/>
                  </a:cubicBezTo>
                  <a:cubicBezTo>
                    <a:pt x="48" y="10"/>
                    <a:pt x="66" y="0"/>
                    <a:pt x="85" y="4"/>
                  </a:cubicBezTo>
                  <a:cubicBezTo>
                    <a:pt x="91" y="4"/>
                    <a:pt x="96" y="6"/>
                    <a:pt x="100" y="7"/>
                  </a:cubicBezTo>
                  <a:cubicBezTo>
                    <a:pt x="105" y="9"/>
                    <a:pt x="109" y="10"/>
                    <a:pt x="114" y="13"/>
                  </a:cubicBezTo>
                  <a:cubicBezTo>
                    <a:pt x="121" y="19"/>
                    <a:pt x="128" y="25"/>
                    <a:pt x="135" y="34"/>
                  </a:cubicBezTo>
                  <a:cubicBezTo>
                    <a:pt x="146" y="47"/>
                    <a:pt x="152" y="67"/>
                    <a:pt x="155" y="87"/>
                  </a:cubicBezTo>
                  <a:cubicBezTo>
                    <a:pt x="149" y="69"/>
                    <a:pt x="143" y="50"/>
                    <a:pt x="130" y="38"/>
                  </a:cubicBezTo>
                  <a:close/>
                </a:path>
              </a:pathLst>
            </a:custGeom>
            <a:solidFill>
              <a:srgbClr val="74b531"/>
            </a:solidFill>
            <a:ln w="0">
              <a:noFill/>
            </a:ln>
          </p:spPr>
          <p:style>
            <a:lnRef idx="0"/>
            <a:fillRef idx="0"/>
            <a:effectRef idx="0"/>
            <a:fontRef idx="minor"/>
          </p:style>
        </p:sp>
        <p:sp>
          <p:nvSpPr>
            <p:cNvPr id="320" name=""/>
            <p:cNvSpPr/>
            <p:nvPr/>
          </p:nvSpPr>
          <p:spPr>
            <a:xfrm>
              <a:off x="9148320" y="4930920"/>
              <a:ext cx="29520" cy="37080"/>
            </a:xfrm>
            <a:custGeom>
              <a:avLst/>
              <a:gdLst/>
              <a:ahLst/>
              <a:rect l="l" t="t" r="r" b="b"/>
              <a:pathLst>
                <a:path w="86" h="107">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style>
            <a:lnRef idx="0"/>
            <a:fillRef idx="0"/>
            <a:effectRef idx="0"/>
            <a:fontRef idx="minor"/>
          </p:style>
        </p:sp>
        <p:sp>
          <p:nvSpPr>
            <p:cNvPr id="321" name=""/>
            <p:cNvSpPr/>
            <p:nvPr/>
          </p:nvSpPr>
          <p:spPr>
            <a:xfrm>
              <a:off x="9195480" y="4998600"/>
              <a:ext cx="30240" cy="25200"/>
            </a:xfrm>
            <a:custGeom>
              <a:avLst/>
              <a:gdLst/>
              <a:ahLst/>
              <a:rect l="l" t="t" r="r" b="b"/>
              <a:pathLst>
                <a:path w="88" h="74">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style>
            <a:lnRef idx="0"/>
            <a:fillRef idx="0"/>
            <a:effectRef idx="0"/>
            <a:fontRef idx="minor"/>
          </p:style>
        </p:sp>
        <p:sp>
          <p:nvSpPr>
            <p:cNvPr id="322" name=""/>
            <p:cNvSpPr/>
            <p:nvPr/>
          </p:nvSpPr>
          <p:spPr>
            <a:xfrm>
              <a:off x="9151560" y="4976640"/>
              <a:ext cx="117000" cy="41400"/>
            </a:xfrm>
            <a:custGeom>
              <a:avLst/>
              <a:gdLst/>
              <a:ahLst/>
              <a:rect l="l" t="t" r="r" b="b"/>
              <a:pathLst>
                <a:path w="329" h="120">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style>
            <a:lnRef idx="0"/>
            <a:fillRef idx="0"/>
            <a:effectRef idx="0"/>
            <a:fontRef idx="minor"/>
          </p:style>
        </p:sp>
        <p:sp>
          <p:nvSpPr>
            <p:cNvPr id="323" name=""/>
            <p:cNvSpPr/>
            <p:nvPr/>
          </p:nvSpPr>
          <p:spPr>
            <a:xfrm>
              <a:off x="9188280" y="4968720"/>
              <a:ext cx="43920" cy="20520"/>
            </a:xfrm>
            <a:custGeom>
              <a:avLst/>
              <a:gdLst/>
              <a:ahLst/>
              <a:rect l="l" t="t" r="r" b="b"/>
              <a:pathLst>
                <a:path w="135" h="61">
                  <a:moveTo>
                    <a:pt x="67" y="0"/>
                  </a:moveTo>
                  <a:cubicBezTo>
                    <a:pt x="56" y="0"/>
                    <a:pt x="21" y="0"/>
                    <a:pt x="9" y="10"/>
                  </a:cubicBezTo>
                  <a:cubicBezTo>
                    <a:pt x="0" y="16"/>
                    <a:pt x="7" y="32"/>
                    <a:pt x="28" y="48"/>
                  </a:cubicBezTo>
                  <a:cubicBezTo>
                    <a:pt x="43" y="58"/>
                    <a:pt x="56" y="60"/>
                    <a:pt x="66" y="60"/>
                  </a:cubicBezTo>
                  <a:cubicBezTo>
                    <a:pt x="77" y="60"/>
                    <a:pt x="91" y="56"/>
                    <a:pt x="104" y="48"/>
                  </a:cubicBezTo>
                  <a:cubicBezTo>
                    <a:pt x="130" y="32"/>
                    <a:pt x="134" y="16"/>
                    <a:pt x="126" y="10"/>
                  </a:cubicBezTo>
                  <a:cubicBezTo>
                    <a:pt x="115" y="0"/>
                    <a:pt x="79" y="0"/>
                    <a:pt x="67" y="0"/>
                  </a:cubicBezTo>
                  <a:close/>
                </a:path>
              </a:pathLst>
            </a:custGeom>
            <a:solidFill>
              <a:srgbClr val="74b531"/>
            </a:solidFill>
            <a:ln w="0">
              <a:noFill/>
            </a:ln>
          </p:spPr>
          <p:style>
            <a:lnRef idx="0"/>
            <a:fillRef idx="0"/>
            <a:effectRef idx="0"/>
            <a:fontRef idx="minor"/>
          </p:style>
        </p:sp>
      </p:grpSp>
      <p:sp>
        <p:nvSpPr>
          <p:cNvPr id="3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25"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
          <p:cNvSpPr/>
          <p:nvPr/>
        </p:nvSpPr>
        <p:spPr>
          <a:xfrm>
            <a:off x="0" y="5040000"/>
            <a:ext cx="10078920" cy="628920"/>
          </a:xfrm>
          <a:prstGeom prst="rect">
            <a:avLst/>
          </a:prstGeom>
          <a:solidFill>
            <a:srgbClr val="9ecf6c"/>
          </a:solidFill>
          <a:ln w="18000">
            <a:noFill/>
          </a:ln>
        </p:spPr>
        <p:style>
          <a:lnRef idx="0"/>
          <a:fillRef idx="0"/>
          <a:effectRef idx="0"/>
          <a:fontRef idx="minor"/>
        </p:style>
      </p:sp>
      <p:grpSp>
        <p:nvGrpSpPr>
          <p:cNvPr id="363" name=""/>
          <p:cNvGrpSpPr/>
          <p:nvPr/>
        </p:nvGrpSpPr>
        <p:grpSpPr>
          <a:xfrm>
            <a:off x="7560000" y="4590000"/>
            <a:ext cx="538920" cy="718920"/>
            <a:chOff x="7560000" y="4590000"/>
            <a:chExt cx="538920" cy="718920"/>
          </a:xfrm>
        </p:grpSpPr>
        <p:sp>
          <p:nvSpPr>
            <p:cNvPr id="364" name=""/>
            <p:cNvSpPr/>
            <p:nvPr/>
          </p:nvSpPr>
          <p:spPr>
            <a:xfrm>
              <a:off x="7560000" y="5083560"/>
              <a:ext cx="93600" cy="104400"/>
            </a:xfrm>
            <a:custGeom>
              <a:avLst/>
              <a:gdLst/>
              <a:ahLst/>
              <a:rect l="l" t="t" r="r" b="b"/>
              <a:pathLst>
                <a:path w="264" h="294">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style>
            <a:lnRef idx="0"/>
            <a:fillRef idx="0"/>
            <a:effectRef idx="0"/>
            <a:fontRef idx="minor"/>
          </p:style>
        </p:sp>
        <p:sp>
          <p:nvSpPr>
            <p:cNvPr id="365" name=""/>
            <p:cNvSpPr/>
            <p:nvPr/>
          </p:nvSpPr>
          <p:spPr>
            <a:xfrm>
              <a:off x="7594200" y="5071320"/>
              <a:ext cx="162720" cy="208800"/>
            </a:xfrm>
            <a:custGeom>
              <a:avLst/>
              <a:gdLst/>
              <a:ahLst/>
              <a:rect l="l" t="t" r="r" b="b"/>
              <a:pathLst>
                <a:path w="567" h="617">
                  <a:moveTo>
                    <a:pt x="98" y="490"/>
                  </a:moveTo>
                  <a:cubicBezTo>
                    <a:pt x="0" y="113"/>
                    <a:pt x="207" y="163"/>
                    <a:pt x="262" y="0"/>
                  </a:cubicBezTo>
                  <a:cubicBezTo>
                    <a:pt x="339" y="39"/>
                    <a:pt x="417" y="77"/>
                    <a:pt x="495" y="116"/>
                  </a:cubicBezTo>
                  <a:cubicBezTo>
                    <a:pt x="495" y="113"/>
                    <a:pt x="566" y="477"/>
                    <a:pt x="498" y="557"/>
                  </a:cubicBezTo>
                  <a:cubicBezTo>
                    <a:pt x="445" y="616"/>
                    <a:pt x="118" y="567"/>
                    <a:pt x="98" y="490"/>
                  </a:cubicBezTo>
                  <a:close/>
                </a:path>
              </a:pathLst>
            </a:custGeom>
            <a:solidFill>
              <a:srgbClr val="74b531"/>
            </a:solidFill>
            <a:ln w="0">
              <a:noFill/>
            </a:ln>
          </p:spPr>
          <p:style>
            <a:lnRef idx="0"/>
            <a:fillRef idx="0"/>
            <a:effectRef idx="0"/>
            <a:fontRef idx="minor"/>
          </p:style>
        </p:sp>
        <p:sp>
          <p:nvSpPr>
            <p:cNvPr id="366" name=""/>
            <p:cNvSpPr/>
            <p:nvPr/>
          </p:nvSpPr>
          <p:spPr>
            <a:xfrm>
              <a:off x="7649640" y="5188320"/>
              <a:ext cx="95760" cy="50040"/>
            </a:xfrm>
            <a:custGeom>
              <a:avLst/>
              <a:gdLst/>
              <a:ahLst/>
              <a:rect l="l" t="t" r="r" b="b"/>
              <a:pathLst>
                <a:path w="270" h="149">
                  <a:moveTo>
                    <a:pt x="233" y="74"/>
                  </a:moveTo>
                  <a:cubicBezTo>
                    <a:pt x="213" y="54"/>
                    <a:pt x="190" y="34"/>
                    <a:pt x="164" y="24"/>
                  </a:cubicBezTo>
                  <a:cubicBezTo>
                    <a:pt x="112" y="0"/>
                    <a:pt x="52" y="0"/>
                    <a:pt x="0" y="21"/>
                  </a:cubicBezTo>
                  <a:cubicBezTo>
                    <a:pt x="56" y="21"/>
                    <a:pt x="105" y="24"/>
                    <a:pt x="154" y="47"/>
                  </a:cubicBezTo>
                  <a:cubicBezTo>
                    <a:pt x="177" y="57"/>
                    <a:pt x="200" y="71"/>
                    <a:pt x="219" y="87"/>
                  </a:cubicBezTo>
                  <a:cubicBezTo>
                    <a:pt x="236" y="104"/>
                    <a:pt x="255" y="124"/>
                    <a:pt x="269" y="148"/>
                  </a:cubicBezTo>
                  <a:cubicBezTo>
                    <a:pt x="265" y="121"/>
                    <a:pt x="253" y="94"/>
                    <a:pt x="233" y="74"/>
                  </a:cubicBezTo>
                  <a:close/>
                </a:path>
              </a:pathLst>
            </a:custGeom>
            <a:solidFill>
              <a:srgbClr val="74b531"/>
            </a:solidFill>
            <a:ln w="0">
              <a:noFill/>
            </a:ln>
          </p:spPr>
          <p:style>
            <a:lnRef idx="0"/>
            <a:fillRef idx="0"/>
            <a:effectRef idx="0"/>
            <a:fontRef idx="minor"/>
          </p:style>
        </p:sp>
        <p:sp>
          <p:nvSpPr>
            <p:cNvPr id="367" name=""/>
            <p:cNvSpPr/>
            <p:nvPr/>
          </p:nvSpPr>
          <p:spPr>
            <a:xfrm>
              <a:off x="7726320" y="5054400"/>
              <a:ext cx="138240" cy="254520"/>
            </a:xfrm>
            <a:custGeom>
              <a:avLst/>
              <a:gdLst/>
              <a:ahLst/>
              <a:rect l="l" t="t" r="r" b="b"/>
              <a:pathLst>
                <a:path w="430" h="727">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style>
            <a:lnRef idx="0"/>
            <a:fillRef idx="0"/>
            <a:effectRef idx="0"/>
            <a:fontRef idx="minor"/>
          </p:style>
        </p:sp>
        <p:sp>
          <p:nvSpPr>
            <p:cNvPr id="368" name=""/>
            <p:cNvSpPr/>
            <p:nvPr/>
          </p:nvSpPr>
          <p:spPr>
            <a:xfrm>
              <a:off x="7848360" y="5054400"/>
              <a:ext cx="138600" cy="254520"/>
            </a:xfrm>
            <a:custGeom>
              <a:avLst/>
              <a:gdLst/>
              <a:ahLst/>
              <a:rect l="l" t="t" r="r" b="b"/>
              <a:pathLst>
                <a:path w="430" h="727">
                  <a:moveTo>
                    <a:pt x="350" y="666"/>
                  </a:moveTo>
                  <a:cubicBezTo>
                    <a:pt x="429" y="583"/>
                    <a:pt x="425" y="213"/>
                    <a:pt x="429" y="29"/>
                  </a:cubicBezTo>
                  <a:cubicBezTo>
                    <a:pt x="317" y="20"/>
                    <a:pt x="206" y="10"/>
                    <a:pt x="95" y="0"/>
                  </a:cubicBezTo>
                  <a:cubicBezTo>
                    <a:pt x="85" y="222"/>
                    <a:pt x="0" y="586"/>
                    <a:pt x="66" y="666"/>
                  </a:cubicBezTo>
                  <a:cubicBezTo>
                    <a:pt x="115" y="726"/>
                    <a:pt x="295" y="723"/>
                    <a:pt x="350" y="666"/>
                  </a:cubicBezTo>
                  <a:close/>
                </a:path>
              </a:pathLst>
            </a:custGeom>
            <a:solidFill>
              <a:srgbClr val="74b531"/>
            </a:solidFill>
            <a:ln w="0">
              <a:noFill/>
            </a:ln>
          </p:spPr>
          <p:style>
            <a:lnRef idx="0"/>
            <a:fillRef idx="0"/>
            <a:effectRef idx="0"/>
            <a:fontRef idx="minor"/>
          </p:style>
        </p:sp>
        <p:sp>
          <p:nvSpPr>
            <p:cNvPr id="369" name=""/>
            <p:cNvSpPr/>
            <p:nvPr/>
          </p:nvSpPr>
          <p:spPr>
            <a:xfrm>
              <a:off x="7852320" y="5191200"/>
              <a:ext cx="8640" cy="102240"/>
            </a:xfrm>
            <a:custGeom>
              <a:avLst/>
              <a:gdLst/>
              <a:ahLst/>
              <a:rect l="l" t="t" r="r" b="b"/>
              <a:pathLst>
                <a:path w="28" h="288">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style>
            <a:lnRef idx="0"/>
            <a:fillRef idx="0"/>
            <a:effectRef idx="0"/>
            <a:fontRef idx="minor"/>
          </p:style>
        </p:sp>
        <p:sp>
          <p:nvSpPr>
            <p:cNvPr id="370" name=""/>
            <p:cNvSpPr/>
            <p:nvPr/>
          </p:nvSpPr>
          <p:spPr>
            <a:xfrm>
              <a:off x="7751160" y="5044680"/>
              <a:ext cx="210960" cy="207720"/>
            </a:xfrm>
            <a:custGeom>
              <a:avLst/>
              <a:gdLst/>
              <a:ahLst/>
              <a:rect l="l" t="t" r="r" b="b"/>
              <a:pathLst>
                <a:path w="590" h="581">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style>
            <a:lnRef idx="0"/>
            <a:fillRef idx="0"/>
            <a:effectRef idx="0"/>
            <a:fontRef idx="minor"/>
          </p:style>
        </p:sp>
        <p:sp>
          <p:nvSpPr>
            <p:cNvPr id="371" name=""/>
            <p:cNvSpPr/>
            <p:nvPr/>
          </p:nvSpPr>
          <p:spPr>
            <a:xfrm>
              <a:off x="7614720" y="4590000"/>
              <a:ext cx="158400" cy="314640"/>
            </a:xfrm>
            <a:custGeom>
              <a:avLst/>
              <a:gdLst/>
              <a:ahLst/>
              <a:rect l="l" t="t" r="r" b="b"/>
              <a:pathLst>
                <a:path w="494" h="887">
                  <a:moveTo>
                    <a:pt x="454" y="393"/>
                  </a:moveTo>
                  <a:cubicBezTo>
                    <a:pt x="471" y="743"/>
                    <a:pt x="480" y="690"/>
                    <a:pt x="493" y="839"/>
                  </a:cubicBezTo>
                  <a:cubicBezTo>
                    <a:pt x="432" y="855"/>
                    <a:pt x="371" y="870"/>
                    <a:pt x="310" y="886"/>
                  </a:cubicBezTo>
                  <a:cubicBezTo>
                    <a:pt x="235" y="753"/>
                    <a:pt x="320" y="852"/>
                    <a:pt x="85" y="486"/>
                  </a:cubicBezTo>
                  <a:cubicBezTo>
                    <a:pt x="0" y="350"/>
                    <a:pt x="91" y="29"/>
                    <a:pt x="143" y="9"/>
                  </a:cubicBezTo>
                  <a:cubicBezTo>
                    <a:pt x="176" y="0"/>
                    <a:pt x="448" y="213"/>
                    <a:pt x="454" y="393"/>
                  </a:cubicBezTo>
                  <a:close/>
                </a:path>
              </a:pathLst>
            </a:custGeom>
            <a:solidFill>
              <a:srgbClr val="74b531"/>
            </a:solidFill>
            <a:ln w="0">
              <a:noFill/>
            </a:ln>
          </p:spPr>
          <p:style>
            <a:lnRef idx="0"/>
            <a:fillRef idx="0"/>
            <a:effectRef idx="0"/>
            <a:fontRef idx="minor"/>
          </p:style>
        </p:sp>
        <p:sp>
          <p:nvSpPr>
            <p:cNvPr id="372" name=""/>
            <p:cNvSpPr/>
            <p:nvPr/>
          </p:nvSpPr>
          <p:spPr>
            <a:xfrm>
              <a:off x="7645680" y="4653360"/>
              <a:ext cx="114840" cy="248760"/>
            </a:xfrm>
            <a:custGeom>
              <a:avLst/>
              <a:gdLst/>
              <a:ahLst/>
              <a:rect l="l" t="t" r="r" b="b"/>
              <a:pathLst>
                <a:path w="345" h="704">
                  <a:moveTo>
                    <a:pt x="262" y="236"/>
                  </a:moveTo>
                  <a:cubicBezTo>
                    <a:pt x="324" y="576"/>
                    <a:pt x="317" y="527"/>
                    <a:pt x="344" y="673"/>
                  </a:cubicBezTo>
                  <a:cubicBezTo>
                    <a:pt x="304" y="683"/>
                    <a:pt x="263" y="693"/>
                    <a:pt x="223" y="703"/>
                  </a:cubicBezTo>
                  <a:cubicBezTo>
                    <a:pt x="164" y="565"/>
                    <a:pt x="223" y="679"/>
                    <a:pt x="46" y="289"/>
                  </a:cubicBezTo>
                  <a:cubicBezTo>
                    <a:pt x="0" y="190"/>
                    <a:pt x="26" y="26"/>
                    <a:pt x="75" y="10"/>
                  </a:cubicBezTo>
                  <a:cubicBezTo>
                    <a:pt x="108" y="0"/>
                    <a:pt x="236" y="96"/>
                    <a:pt x="262" y="236"/>
                  </a:cubicBezTo>
                  <a:close/>
                </a:path>
              </a:pathLst>
            </a:custGeom>
            <a:solidFill>
              <a:srgbClr val="74b531"/>
            </a:solidFill>
            <a:ln w="0">
              <a:noFill/>
            </a:ln>
          </p:spPr>
          <p:style>
            <a:lnRef idx="0"/>
            <a:fillRef idx="0"/>
            <a:effectRef idx="0"/>
            <a:fontRef idx="minor"/>
          </p:style>
        </p:sp>
        <p:sp>
          <p:nvSpPr>
            <p:cNvPr id="373" name=""/>
            <p:cNvSpPr/>
            <p:nvPr/>
          </p:nvSpPr>
          <p:spPr>
            <a:xfrm>
              <a:off x="7939440" y="4590000"/>
              <a:ext cx="159480" cy="314640"/>
            </a:xfrm>
            <a:custGeom>
              <a:avLst/>
              <a:gdLst/>
              <a:ahLst/>
              <a:rect l="l" t="t" r="r" b="b"/>
              <a:pathLst>
                <a:path w="499" h="887">
                  <a:moveTo>
                    <a:pt x="39" y="393"/>
                  </a:moveTo>
                  <a:cubicBezTo>
                    <a:pt x="23" y="743"/>
                    <a:pt x="13" y="690"/>
                    <a:pt x="0" y="839"/>
                  </a:cubicBezTo>
                  <a:cubicBezTo>
                    <a:pt x="61" y="855"/>
                    <a:pt x="122" y="870"/>
                    <a:pt x="183" y="886"/>
                  </a:cubicBezTo>
                  <a:cubicBezTo>
                    <a:pt x="259" y="753"/>
                    <a:pt x="173" y="852"/>
                    <a:pt x="410" y="486"/>
                  </a:cubicBezTo>
                  <a:cubicBezTo>
                    <a:pt x="498" y="350"/>
                    <a:pt x="403" y="29"/>
                    <a:pt x="350" y="9"/>
                  </a:cubicBezTo>
                  <a:cubicBezTo>
                    <a:pt x="318" y="0"/>
                    <a:pt x="46" y="213"/>
                    <a:pt x="39" y="393"/>
                  </a:cubicBezTo>
                  <a:close/>
                </a:path>
              </a:pathLst>
            </a:custGeom>
            <a:solidFill>
              <a:srgbClr val="74b531"/>
            </a:solidFill>
            <a:ln w="0">
              <a:noFill/>
            </a:ln>
          </p:spPr>
          <p:style>
            <a:lnRef idx="0"/>
            <a:fillRef idx="0"/>
            <a:effectRef idx="0"/>
            <a:fontRef idx="minor"/>
          </p:style>
        </p:sp>
        <p:sp>
          <p:nvSpPr>
            <p:cNvPr id="374" name=""/>
            <p:cNvSpPr/>
            <p:nvPr/>
          </p:nvSpPr>
          <p:spPr>
            <a:xfrm>
              <a:off x="7952400" y="4653360"/>
              <a:ext cx="115200" cy="249840"/>
            </a:xfrm>
            <a:custGeom>
              <a:avLst/>
              <a:gdLst/>
              <a:ahLst/>
              <a:rect l="l" t="t" r="r" b="b"/>
              <a:pathLst>
                <a:path w="345" h="707">
                  <a:moveTo>
                    <a:pt x="82" y="236"/>
                  </a:moveTo>
                  <a:cubicBezTo>
                    <a:pt x="19" y="576"/>
                    <a:pt x="27" y="527"/>
                    <a:pt x="0" y="673"/>
                  </a:cubicBezTo>
                  <a:cubicBezTo>
                    <a:pt x="39" y="684"/>
                    <a:pt x="79" y="695"/>
                    <a:pt x="118" y="706"/>
                  </a:cubicBezTo>
                  <a:cubicBezTo>
                    <a:pt x="178" y="569"/>
                    <a:pt x="118" y="684"/>
                    <a:pt x="298" y="294"/>
                  </a:cubicBezTo>
                  <a:cubicBezTo>
                    <a:pt x="344" y="190"/>
                    <a:pt x="321" y="26"/>
                    <a:pt x="268" y="10"/>
                  </a:cubicBezTo>
                  <a:cubicBezTo>
                    <a:pt x="236" y="0"/>
                    <a:pt x="109" y="96"/>
                    <a:pt x="82" y="236"/>
                  </a:cubicBezTo>
                  <a:close/>
                </a:path>
              </a:pathLst>
            </a:custGeom>
            <a:solidFill>
              <a:srgbClr val="74b531"/>
            </a:solidFill>
            <a:ln w="0">
              <a:noFill/>
            </a:ln>
          </p:spPr>
          <p:style>
            <a:lnRef idx="0"/>
            <a:fillRef idx="0"/>
            <a:effectRef idx="0"/>
            <a:fontRef idx="minor"/>
          </p:style>
        </p:sp>
        <p:sp>
          <p:nvSpPr>
            <p:cNvPr id="375" name=""/>
            <p:cNvSpPr/>
            <p:nvPr/>
          </p:nvSpPr>
          <p:spPr>
            <a:xfrm>
              <a:off x="7641000" y="4781880"/>
              <a:ext cx="430920" cy="384120"/>
            </a:xfrm>
            <a:custGeom>
              <a:avLst/>
              <a:gdLst/>
              <a:ahLst/>
              <a:rect l="l" t="t" r="r" b="b"/>
              <a:pathLst>
                <a:path w="1461" h="1071">
                  <a:moveTo>
                    <a:pt x="730" y="0"/>
                  </a:moveTo>
                  <a:cubicBezTo>
                    <a:pt x="399" y="0"/>
                    <a:pt x="248" y="144"/>
                    <a:pt x="248" y="343"/>
                  </a:cubicBezTo>
                  <a:cubicBezTo>
                    <a:pt x="248" y="510"/>
                    <a:pt x="0" y="757"/>
                    <a:pt x="223" y="920"/>
                  </a:cubicBezTo>
                  <a:cubicBezTo>
                    <a:pt x="330" y="1000"/>
                    <a:pt x="514" y="1070"/>
                    <a:pt x="730" y="1070"/>
                  </a:cubicBezTo>
                  <a:cubicBezTo>
                    <a:pt x="946" y="1070"/>
                    <a:pt x="1129" y="1000"/>
                    <a:pt x="1238" y="920"/>
                  </a:cubicBezTo>
                  <a:cubicBezTo>
                    <a:pt x="1460" y="754"/>
                    <a:pt x="1211" y="510"/>
                    <a:pt x="1211" y="343"/>
                  </a:cubicBezTo>
                  <a:cubicBezTo>
                    <a:pt x="1211" y="144"/>
                    <a:pt x="1064" y="0"/>
                    <a:pt x="730" y="0"/>
                  </a:cubicBezTo>
                  <a:close/>
                </a:path>
              </a:pathLst>
            </a:custGeom>
            <a:solidFill>
              <a:srgbClr val="74b531"/>
            </a:solidFill>
            <a:ln w="0">
              <a:noFill/>
            </a:ln>
          </p:spPr>
          <p:style>
            <a:lnRef idx="0"/>
            <a:fillRef idx="0"/>
            <a:effectRef idx="0"/>
            <a:fontRef idx="minor"/>
          </p:style>
        </p:sp>
        <p:sp>
          <p:nvSpPr>
            <p:cNvPr id="376" name=""/>
            <p:cNvSpPr/>
            <p:nvPr/>
          </p:nvSpPr>
          <p:spPr>
            <a:xfrm>
              <a:off x="7669440" y="4834800"/>
              <a:ext cx="376560" cy="318240"/>
            </a:xfrm>
            <a:custGeom>
              <a:avLst/>
              <a:gdLst/>
              <a:ahLst/>
              <a:rect l="l" t="t" r="r" b="b"/>
              <a:pathLst>
                <a:path w="1147" h="898">
                  <a:moveTo>
                    <a:pt x="528" y="40"/>
                  </a:moveTo>
                  <a:cubicBezTo>
                    <a:pt x="557" y="0"/>
                    <a:pt x="583" y="0"/>
                    <a:pt x="613" y="40"/>
                  </a:cubicBezTo>
                  <a:cubicBezTo>
                    <a:pt x="681" y="130"/>
                    <a:pt x="790" y="324"/>
                    <a:pt x="796" y="484"/>
                  </a:cubicBezTo>
                  <a:cubicBezTo>
                    <a:pt x="921" y="467"/>
                    <a:pt x="1061" y="473"/>
                    <a:pt x="1091" y="541"/>
                  </a:cubicBezTo>
                  <a:cubicBezTo>
                    <a:pt x="1146" y="674"/>
                    <a:pt x="885" y="897"/>
                    <a:pt x="574" y="897"/>
                  </a:cubicBezTo>
                  <a:cubicBezTo>
                    <a:pt x="259" y="897"/>
                    <a:pt x="0" y="674"/>
                    <a:pt x="57" y="541"/>
                  </a:cubicBezTo>
                  <a:cubicBezTo>
                    <a:pt x="79" y="473"/>
                    <a:pt x="224" y="467"/>
                    <a:pt x="344" y="484"/>
                  </a:cubicBezTo>
                  <a:cubicBezTo>
                    <a:pt x="352" y="324"/>
                    <a:pt x="459" y="130"/>
                    <a:pt x="528" y="40"/>
                  </a:cubicBezTo>
                  <a:close/>
                </a:path>
              </a:pathLst>
            </a:custGeom>
            <a:solidFill>
              <a:srgbClr val="74b531"/>
            </a:solidFill>
            <a:ln w="0">
              <a:noFill/>
            </a:ln>
          </p:spPr>
          <p:style>
            <a:lnRef idx="0"/>
            <a:fillRef idx="0"/>
            <a:effectRef idx="0"/>
            <a:fontRef idx="minor"/>
          </p:style>
        </p:sp>
        <p:sp>
          <p:nvSpPr>
            <p:cNvPr id="377" name=""/>
            <p:cNvSpPr/>
            <p:nvPr/>
          </p:nvSpPr>
          <p:spPr>
            <a:xfrm>
              <a:off x="7768080" y="5062680"/>
              <a:ext cx="177120" cy="64800"/>
            </a:xfrm>
            <a:custGeom>
              <a:avLst/>
              <a:gdLst/>
              <a:ahLst/>
              <a:rect l="l" t="t" r="r" b="b"/>
              <a:pathLst>
                <a:path w="524" h="184">
                  <a:moveTo>
                    <a:pt x="114" y="67"/>
                  </a:moveTo>
                  <a:cubicBezTo>
                    <a:pt x="150" y="70"/>
                    <a:pt x="189" y="61"/>
                    <a:pt x="219" y="40"/>
                  </a:cubicBezTo>
                  <a:cubicBezTo>
                    <a:pt x="235" y="30"/>
                    <a:pt x="248" y="17"/>
                    <a:pt x="262" y="0"/>
                  </a:cubicBezTo>
                  <a:cubicBezTo>
                    <a:pt x="271" y="17"/>
                    <a:pt x="287" y="30"/>
                    <a:pt x="304" y="40"/>
                  </a:cubicBezTo>
                  <a:cubicBezTo>
                    <a:pt x="337" y="61"/>
                    <a:pt x="372" y="70"/>
                    <a:pt x="409" y="67"/>
                  </a:cubicBezTo>
                  <a:cubicBezTo>
                    <a:pt x="445" y="67"/>
                    <a:pt x="481" y="53"/>
                    <a:pt x="507" y="30"/>
                  </a:cubicBezTo>
                  <a:cubicBezTo>
                    <a:pt x="523" y="17"/>
                    <a:pt x="438" y="183"/>
                    <a:pt x="262" y="183"/>
                  </a:cubicBezTo>
                  <a:cubicBezTo>
                    <a:pt x="85" y="183"/>
                    <a:pt x="0" y="17"/>
                    <a:pt x="16" y="30"/>
                  </a:cubicBezTo>
                  <a:cubicBezTo>
                    <a:pt x="42" y="50"/>
                    <a:pt x="78" y="64"/>
                    <a:pt x="114" y="67"/>
                  </a:cubicBezTo>
                  <a:close/>
                </a:path>
              </a:pathLst>
            </a:custGeom>
            <a:solidFill>
              <a:srgbClr val="74b531"/>
            </a:solidFill>
            <a:ln w="0">
              <a:noFill/>
            </a:ln>
          </p:spPr>
          <p:style>
            <a:lnRef idx="0"/>
            <a:fillRef idx="0"/>
            <a:effectRef idx="0"/>
            <a:fontRef idx="minor"/>
          </p:style>
        </p:sp>
        <p:sp>
          <p:nvSpPr>
            <p:cNvPr id="378" name=""/>
            <p:cNvSpPr/>
            <p:nvPr/>
          </p:nvSpPr>
          <p:spPr>
            <a:xfrm>
              <a:off x="7705080" y="4881960"/>
              <a:ext cx="103680" cy="125640"/>
            </a:xfrm>
            <a:custGeom>
              <a:avLst/>
              <a:gdLst/>
              <a:ahLst/>
              <a:rect l="l" t="t" r="r" b="b"/>
              <a:pathLst>
                <a:path w="322" h="419">
                  <a:moveTo>
                    <a:pt x="206" y="41"/>
                  </a:moveTo>
                  <a:cubicBezTo>
                    <a:pt x="108" y="0"/>
                    <a:pt x="42" y="97"/>
                    <a:pt x="26" y="150"/>
                  </a:cubicBezTo>
                  <a:cubicBezTo>
                    <a:pt x="0" y="230"/>
                    <a:pt x="33" y="320"/>
                    <a:pt x="42" y="341"/>
                  </a:cubicBezTo>
                  <a:cubicBezTo>
                    <a:pt x="50" y="354"/>
                    <a:pt x="121" y="418"/>
                    <a:pt x="282" y="357"/>
                  </a:cubicBezTo>
                  <a:cubicBezTo>
                    <a:pt x="278" y="357"/>
                    <a:pt x="321" y="267"/>
                    <a:pt x="302" y="184"/>
                  </a:cubicBezTo>
                  <a:cubicBezTo>
                    <a:pt x="270" y="136"/>
                    <a:pt x="291" y="74"/>
                    <a:pt x="206" y="41"/>
                  </a:cubicBezTo>
                  <a:close/>
                </a:path>
              </a:pathLst>
            </a:custGeom>
            <a:solidFill>
              <a:srgbClr val="74b531"/>
            </a:solidFill>
            <a:ln w="0">
              <a:noFill/>
            </a:ln>
          </p:spPr>
          <p:style>
            <a:lnRef idx="0"/>
            <a:fillRef idx="0"/>
            <a:effectRef idx="0"/>
            <a:fontRef idx="minor"/>
          </p:style>
        </p:sp>
        <p:sp>
          <p:nvSpPr>
            <p:cNvPr id="379" name=""/>
            <p:cNvSpPr/>
            <p:nvPr/>
          </p:nvSpPr>
          <p:spPr>
            <a:xfrm>
              <a:off x="7698240" y="4875120"/>
              <a:ext cx="108360" cy="135720"/>
            </a:xfrm>
            <a:custGeom>
              <a:avLst/>
              <a:gdLst/>
              <a:ahLst/>
              <a:rect l="l" t="t" r="r" b="b"/>
              <a:pathLst>
                <a:path w="309" h="388">
                  <a:moveTo>
                    <a:pt x="272" y="67"/>
                  </a:moveTo>
                  <a:cubicBezTo>
                    <a:pt x="258" y="50"/>
                    <a:pt x="245" y="37"/>
                    <a:pt x="230" y="27"/>
                  </a:cubicBezTo>
                  <a:cubicBezTo>
                    <a:pt x="223" y="20"/>
                    <a:pt x="213" y="16"/>
                    <a:pt x="203" y="13"/>
                  </a:cubicBezTo>
                  <a:cubicBezTo>
                    <a:pt x="193" y="9"/>
                    <a:pt x="184" y="6"/>
                    <a:pt x="173" y="6"/>
                  </a:cubicBezTo>
                  <a:cubicBezTo>
                    <a:pt x="134" y="0"/>
                    <a:pt x="95" y="20"/>
                    <a:pt x="69" y="46"/>
                  </a:cubicBezTo>
                  <a:cubicBezTo>
                    <a:pt x="42" y="73"/>
                    <a:pt x="20" y="111"/>
                    <a:pt x="10" y="150"/>
                  </a:cubicBezTo>
                  <a:cubicBezTo>
                    <a:pt x="0" y="190"/>
                    <a:pt x="3" y="233"/>
                    <a:pt x="14" y="273"/>
                  </a:cubicBezTo>
                  <a:cubicBezTo>
                    <a:pt x="17" y="293"/>
                    <a:pt x="23" y="313"/>
                    <a:pt x="33" y="330"/>
                  </a:cubicBezTo>
                  <a:cubicBezTo>
                    <a:pt x="34" y="332"/>
                    <a:pt x="35" y="335"/>
                    <a:pt x="36" y="337"/>
                  </a:cubicBezTo>
                  <a:cubicBezTo>
                    <a:pt x="36" y="340"/>
                    <a:pt x="36" y="343"/>
                    <a:pt x="36" y="346"/>
                  </a:cubicBezTo>
                  <a:cubicBezTo>
                    <a:pt x="37" y="348"/>
                    <a:pt x="38" y="349"/>
                    <a:pt x="39" y="350"/>
                  </a:cubicBezTo>
                  <a:cubicBezTo>
                    <a:pt x="42" y="353"/>
                    <a:pt x="45" y="356"/>
                    <a:pt x="53" y="359"/>
                  </a:cubicBezTo>
                  <a:cubicBezTo>
                    <a:pt x="62" y="367"/>
                    <a:pt x="69" y="370"/>
                    <a:pt x="78" y="374"/>
                  </a:cubicBezTo>
                  <a:cubicBezTo>
                    <a:pt x="115" y="387"/>
                    <a:pt x="151" y="387"/>
                    <a:pt x="187" y="383"/>
                  </a:cubicBezTo>
                  <a:cubicBezTo>
                    <a:pt x="223" y="377"/>
                    <a:pt x="255" y="367"/>
                    <a:pt x="288" y="350"/>
                  </a:cubicBezTo>
                  <a:cubicBezTo>
                    <a:pt x="255" y="356"/>
                    <a:pt x="219" y="367"/>
                    <a:pt x="187" y="367"/>
                  </a:cubicBezTo>
                  <a:cubicBezTo>
                    <a:pt x="155" y="367"/>
                    <a:pt x="118" y="363"/>
                    <a:pt x="88" y="350"/>
                  </a:cubicBezTo>
                  <a:cubicBezTo>
                    <a:pt x="82" y="346"/>
                    <a:pt x="75" y="343"/>
                    <a:pt x="69" y="337"/>
                  </a:cubicBezTo>
                  <a:cubicBezTo>
                    <a:pt x="66" y="333"/>
                    <a:pt x="62" y="333"/>
                    <a:pt x="62" y="330"/>
                  </a:cubicBezTo>
                  <a:cubicBezTo>
                    <a:pt x="61" y="328"/>
                    <a:pt x="60" y="326"/>
                    <a:pt x="59" y="324"/>
                  </a:cubicBezTo>
                  <a:cubicBezTo>
                    <a:pt x="53" y="306"/>
                    <a:pt x="49" y="290"/>
                    <a:pt x="42" y="273"/>
                  </a:cubicBezTo>
                  <a:cubicBezTo>
                    <a:pt x="36" y="237"/>
                    <a:pt x="33" y="200"/>
                    <a:pt x="42" y="167"/>
                  </a:cubicBezTo>
                  <a:cubicBezTo>
                    <a:pt x="49" y="133"/>
                    <a:pt x="69" y="103"/>
                    <a:pt x="91" y="80"/>
                  </a:cubicBezTo>
                  <a:cubicBezTo>
                    <a:pt x="115" y="56"/>
                    <a:pt x="144" y="40"/>
                    <a:pt x="173" y="43"/>
                  </a:cubicBezTo>
                  <a:cubicBezTo>
                    <a:pt x="181" y="43"/>
                    <a:pt x="190" y="43"/>
                    <a:pt x="197" y="46"/>
                  </a:cubicBezTo>
                  <a:cubicBezTo>
                    <a:pt x="203" y="50"/>
                    <a:pt x="213" y="50"/>
                    <a:pt x="219" y="53"/>
                  </a:cubicBezTo>
                  <a:cubicBezTo>
                    <a:pt x="236" y="59"/>
                    <a:pt x="249" y="70"/>
                    <a:pt x="258" y="83"/>
                  </a:cubicBezTo>
                  <a:cubicBezTo>
                    <a:pt x="282" y="103"/>
                    <a:pt x="298" y="136"/>
                    <a:pt x="308" y="176"/>
                  </a:cubicBezTo>
                  <a:cubicBezTo>
                    <a:pt x="308" y="136"/>
                    <a:pt x="294" y="99"/>
                    <a:pt x="272" y="67"/>
                  </a:cubicBezTo>
                  <a:close/>
                </a:path>
              </a:pathLst>
            </a:custGeom>
            <a:solidFill>
              <a:srgbClr val="74b531"/>
            </a:solidFill>
            <a:ln w="0">
              <a:noFill/>
            </a:ln>
          </p:spPr>
          <p:style>
            <a:lnRef idx="0"/>
            <a:fillRef idx="0"/>
            <a:effectRef idx="0"/>
            <a:fontRef idx="minor"/>
          </p:style>
        </p:sp>
        <p:sp>
          <p:nvSpPr>
            <p:cNvPr id="380" name=""/>
            <p:cNvSpPr/>
            <p:nvPr/>
          </p:nvSpPr>
          <p:spPr>
            <a:xfrm>
              <a:off x="7732440" y="4911840"/>
              <a:ext cx="60120" cy="75240"/>
            </a:xfrm>
            <a:custGeom>
              <a:avLst/>
              <a:gdLst/>
              <a:ahLst/>
              <a:rect l="l" t="t" r="r" b="b"/>
              <a:pathLst>
                <a:path w="171" h="213">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style>
            <a:lnRef idx="0"/>
            <a:fillRef idx="0"/>
            <a:effectRef idx="0"/>
            <a:fontRef idx="minor"/>
          </p:style>
        </p:sp>
        <p:sp>
          <p:nvSpPr>
            <p:cNvPr id="381" name=""/>
            <p:cNvSpPr/>
            <p:nvPr/>
          </p:nvSpPr>
          <p:spPr>
            <a:xfrm>
              <a:off x="7905240" y="4881960"/>
              <a:ext cx="102600" cy="125640"/>
            </a:xfrm>
            <a:custGeom>
              <a:avLst/>
              <a:gdLst/>
              <a:ahLst/>
              <a:rect l="l" t="t" r="r" b="b"/>
              <a:pathLst>
                <a:path w="318" h="419">
                  <a:moveTo>
                    <a:pt x="111" y="41"/>
                  </a:moveTo>
                  <a:cubicBezTo>
                    <a:pt x="209" y="0"/>
                    <a:pt x="274" y="97"/>
                    <a:pt x="290" y="150"/>
                  </a:cubicBezTo>
                  <a:cubicBezTo>
                    <a:pt x="317" y="230"/>
                    <a:pt x="284" y="320"/>
                    <a:pt x="274" y="341"/>
                  </a:cubicBezTo>
                  <a:cubicBezTo>
                    <a:pt x="268" y="354"/>
                    <a:pt x="196" y="418"/>
                    <a:pt x="35" y="357"/>
                  </a:cubicBezTo>
                  <a:cubicBezTo>
                    <a:pt x="39" y="357"/>
                    <a:pt x="0" y="267"/>
                    <a:pt x="16" y="184"/>
                  </a:cubicBezTo>
                  <a:cubicBezTo>
                    <a:pt x="47" y="136"/>
                    <a:pt x="25" y="74"/>
                    <a:pt x="111" y="41"/>
                  </a:cubicBezTo>
                  <a:close/>
                </a:path>
              </a:pathLst>
            </a:custGeom>
            <a:solidFill>
              <a:srgbClr val="74b531"/>
            </a:solidFill>
            <a:ln w="0">
              <a:noFill/>
            </a:ln>
          </p:spPr>
          <p:style>
            <a:lnRef idx="0"/>
            <a:fillRef idx="0"/>
            <a:effectRef idx="0"/>
            <a:fontRef idx="minor"/>
          </p:style>
        </p:sp>
        <p:sp>
          <p:nvSpPr>
            <p:cNvPr id="382" name=""/>
            <p:cNvSpPr/>
            <p:nvPr/>
          </p:nvSpPr>
          <p:spPr>
            <a:xfrm>
              <a:off x="7906680" y="4876200"/>
              <a:ext cx="109080" cy="133920"/>
            </a:xfrm>
            <a:custGeom>
              <a:avLst/>
              <a:gdLst/>
              <a:ahLst/>
              <a:rect l="l" t="t" r="r" b="b"/>
              <a:pathLst>
                <a:path w="309" h="384">
                  <a:moveTo>
                    <a:pt x="49" y="77"/>
                  </a:moveTo>
                  <a:cubicBezTo>
                    <a:pt x="62" y="64"/>
                    <a:pt x="76" y="53"/>
                    <a:pt x="88" y="46"/>
                  </a:cubicBezTo>
                  <a:cubicBezTo>
                    <a:pt x="95" y="43"/>
                    <a:pt x="104" y="40"/>
                    <a:pt x="112" y="40"/>
                  </a:cubicBezTo>
                  <a:cubicBezTo>
                    <a:pt x="118" y="37"/>
                    <a:pt x="128" y="37"/>
                    <a:pt x="134" y="37"/>
                  </a:cubicBezTo>
                  <a:cubicBezTo>
                    <a:pt x="164" y="37"/>
                    <a:pt x="197" y="50"/>
                    <a:pt x="216" y="73"/>
                  </a:cubicBezTo>
                  <a:cubicBezTo>
                    <a:pt x="239" y="96"/>
                    <a:pt x="259" y="130"/>
                    <a:pt x="265" y="160"/>
                  </a:cubicBezTo>
                  <a:cubicBezTo>
                    <a:pt x="271" y="194"/>
                    <a:pt x="271" y="229"/>
                    <a:pt x="265" y="266"/>
                  </a:cubicBezTo>
                  <a:cubicBezTo>
                    <a:pt x="262" y="284"/>
                    <a:pt x="255" y="303"/>
                    <a:pt x="249" y="316"/>
                  </a:cubicBezTo>
                  <a:cubicBezTo>
                    <a:pt x="248" y="319"/>
                    <a:pt x="247" y="321"/>
                    <a:pt x="246" y="324"/>
                  </a:cubicBezTo>
                  <a:cubicBezTo>
                    <a:pt x="243" y="327"/>
                    <a:pt x="239" y="327"/>
                    <a:pt x="239" y="330"/>
                  </a:cubicBezTo>
                  <a:cubicBezTo>
                    <a:pt x="232" y="333"/>
                    <a:pt x="226" y="340"/>
                    <a:pt x="219" y="343"/>
                  </a:cubicBezTo>
                  <a:cubicBezTo>
                    <a:pt x="189" y="356"/>
                    <a:pt x="157" y="364"/>
                    <a:pt x="121" y="359"/>
                  </a:cubicBezTo>
                  <a:cubicBezTo>
                    <a:pt x="88" y="359"/>
                    <a:pt x="52" y="353"/>
                    <a:pt x="19" y="343"/>
                  </a:cubicBezTo>
                  <a:cubicBezTo>
                    <a:pt x="52" y="359"/>
                    <a:pt x="85" y="370"/>
                    <a:pt x="121" y="377"/>
                  </a:cubicBezTo>
                  <a:cubicBezTo>
                    <a:pt x="157" y="383"/>
                    <a:pt x="194" y="380"/>
                    <a:pt x="229" y="367"/>
                  </a:cubicBezTo>
                  <a:cubicBezTo>
                    <a:pt x="239" y="364"/>
                    <a:pt x="246" y="359"/>
                    <a:pt x="255" y="353"/>
                  </a:cubicBezTo>
                  <a:cubicBezTo>
                    <a:pt x="259" y="350"/>
                    <a:pt x="265" y="346"/>
                    <a:pt x="268" y="343"/>
                  </a:cubicBezTo>
                  <a:cubicBezTo>
                    <a:pt x="269" y="342"/>
                    <a:pt x="270" y="341"/>
                    <a:pt x="271" y="340"/>
                  </a:cubicBezTo>
                  <a:cubicBezTo>
                    <a:pt x="272" y="339"/>
                    <a:pt x="273" y="338"/>
                    <a:pt x="275" y="337"/>
                  </a:cubicBezTo>
                  <a:cubicBezTo>
                    <a:pt x="275" y="336"/>
                    <a:pt x="275" y="335"/>
                    <a:pt x="275" y="333"/>
                  </a:cubicBezTo>
                  <a:cubicBezTo>
                    <a:pt x="276" y="332"/>
                    <a:pt x="277" y="331"/>
                    <a:pt x="279" y="330"/>
                  </a:cubicBezTo>
                  <a:cubicBezTo>
                    <a:pt x="285" y="310"/>
                    <a:pt x="292" y="293"/>
                    <a:pt x="298" y="273"/>
                  </a:cubicBezTo>
                  <a:cubicBezTo>
                    <a:pt x="308" y="234"/>
                    <a:pt x="308" y="194"/>
                    <a:pt x="301" y="150"/>
                  </a:cubicBezTo>
                  <a:cubicBezTo>
                    <a:pt x="292" y="110"/>
                    <a:pt x="268" y="73"/>
                    <a:pt x="243" y="46"/>
                  </a:cubicBezTo>
                  <a:cubicBezTo>
                    <a:pt x="213" y="20"/>
                    <a:pt x="177" y="0"/>
                    <a:pt x="137" y="6"/>
                  </a:cubicBezTo>
                  <a:cubicBezTo>
                    <a:pt x="128" y="6"/>
                    <a:pt x="118" y="9"/>
                    <a:pt x="109" y="13"/>
                  </a:cubicBezTo>
                  <a:cubicBezTo>
                    <a:pt x="98" y="17"/>
                    <a:pt x="92" y="20"/>
                    <a:pt x="82" y="27"/>
                  </a:cubicBezTo>
                  <a:cubicBezTo>
                    <a:pt x="66" y="37"/>
                    <a:pt x="52" y="50"/>
                    <a:pt x="39" y="67"/>
                  </a:cubicBezTo>
                  <a:cubicBezTo>
                    <a:pt x="16" y="93"/>
                    <a:pt x="3" y="133"/>
                    <a:pt x="0" y="173"/>
                  </a:cubicBezTo>
                  <a:cubicBezTo>
                    <a:pt x="10" y="136"/>
                    <a:pt x="23" y="99"/>
                    <a:pt x="49" y="77"/>
                  </a:cubicBezTo>
                  <a:close/>
                </a:path>
              </a:pathLst>
            </a:custGeom>
            <a:solidFill>
              <a:srgbClr val="74b531"/>
            </a:solidFill>
            <a:ln w="0">
              <a:noFill/>
            </a:ln>
          </p:spPr>
          <p:style>
            <a:lnRef idx="0"/>
            <a:fillRef idx="0"/>
            <a:effectRef idx="0"/>
            <a:fontRef idx="minor"/>
          </p:style>
        </p:sp>
        <p:sp>
          <p:nvSpPr>
            <p:cNvPr id="383" name=""/>
            <p:cNvSpPr/>
            <p:nvPr/>
          </p:nvSpPr>
          <p:spPr>
            <a:xfrm>
              <a:off x="7921800" y="4911840"/>
              <a:ext cx="60120" cy="75240"/>
            </a:xfrm>
            <a:custGeom>
              <a:avLst/>
              <a:gdLst/>
              <a:ahLst/>
              <a:rect l="l" t="t" r="r" b="b"/>
              <a:pathLst>
                <a:path w="171" h="213">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style>
            <a:lnRef idx="0"/>
            <a:fillRef idx="0"/>
            <a:effectRef idx="0"/>
            <a:fontRef idx="minor"/>
          </p:style>
        </p:sp>
        <p:sp>
          <p:nvSpPr>
            <p:cNvPr id="384" name=""/>
            <p:cNvSpPr/>
            <p:nvPr/>
          </p:nvSpPr>
          <p:spPr>
            <a:xfrm>
              <a:off x="7826400" y="5047200"/>
              <a:ext cx="61200" cy="51840"/>
            </a:xfrm>
            <a:custGeom>
              <a:avLst/>
              <a:gdLst/>
              <a:ahLst/>
              <a:rect l="l" t="t" r="r" b="b"/>
              <a:pathLst>
                <a:path w="174" h="148">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style>
            <a:lnRef idx="0"/>
            <a:fillRef idx="0"/>
            <a:effectRef idx="0"/>
            <a:fontRef idx="minor"/>
          </p:style>
        </p:sp>
        <p:sp>
          <p:nvSpPr>
            <p:cNvPr id="385" name=""/>
            <p:cNvSpPr/>
            <p:nvPr/>
          </p:nvSpPr>
          <p:spPr>
            <a:xfrm>
              <a:off x="7740360" y="5002560"/>
              <a:ext cx="234720" cy="84600"/>
            </a:xfrm>
            <a:custGeom>
              <a:avLst/>
              <a:gdLst/>
              <a:ahLst/>
              <a:rect l="l" t="t" r="r" b="b"/>
              <a:pathLst>
                <a:path w="656" h="242">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style>
            <a:lnRef idx="0"/>
            <a:fillRef idx="0"/>
            <a:effectRef idx="0"/>
            <a:fontRef idx="minor"/>
          </p:style>
        </p:sp>
        <p:sp>
          <p:nvSpPr>
            <p:cNvPr id="386" name=""/>
            <p:cNvSpPr/>
            <p:nvPr/>
          </p:nvSpPr>
          <p:spPr>
            <a:xfrm>
              <a:off x="7813440" y="4987080"/>
              <a:ext cx="88920" cy="42120"/>
            </a:xfrm>
            <a:custGeom>
              <a:avLst/>
              <a:gdLst/>
              <a:ahLst/>
              <a:rect l="l" t="t" r="r" b="b"/>
              <a:pathLst>
                <a:path w="269" h="121">
                  <a:moveTo>
                    <a:pt x="134" y="0"/>
                  </a:moveTo>
                  <a:cubicBezTo>
                    <a:pt x="157" y="0"/>
                    <a:pt x="226" y="0"/>
                    <a:pt x="252" y="21"/>
                  </a:cubicBezTo>
                  <a:cubicBezTo>
                    <a:pt x="268" y="34"/>
                    <a:pt x="255" y="67"/>
                    <a:pt x="213" y="98"/>
                  </a:cubicBezTo>
                  <a:cubicBezTo>
                    <a:pt x="183" y="117"/>
                    <a:pt x="156" y="120"/>
                    <a:pt x="137" y="120"/>
                  </a:cubicBezTo>
                  <a:cubicBezTo>
                    <a:pt x="114" y="120"/>
                    <a:pt x="88" y="114"/>
                    <a:pt x="62" y="98"/>
                  </a:cubicBezTo>
                  <a:cubicBezTo>
                    <a:pt x="10" y="67"/>
                    <a:pt x="0" y="34"/>
                    <a:pt x="16" y="21"/>
                  </a:cubicBezTo>
                  <a:cubicBezTo>
                    <a:pt x="39" y="0"/>
                    <a:pt x="111" y="0"/>
                    <a:pt x="134" y="0"/>
                  </a:cubicBezTo>
                  <a:close/>
                </a:path>
              </a:pathLst>
            </a:custGeom>
            <a:solidFill>
              <a:srgbClr val="74b531"/>
            </a:solidFill>
            <a:ln w="0">
              <a:noFill/>
            </a:ln>
          </p:spPr>
          <p:style>
            <a:lnRef idx="0"/>
            <a:fillRef idx="0"/>
            <a:effectRef idx="0"/>
            <a:fontRef idx="minor"/>
          </p:style>
        </p:sp>
      </p:grpSp>
      <p:grpSp>
        <p:nvGrpSpPr>
          <p:cNvPr id="387" name=""/>
          <p:cNvGrpSpPr/>
          <p:nvPr/>
        </p:nvGrpSpPr>
        <p:grpSpPr>
          <a:xfrm>
            <a:off x="9090000" y="4770000"/>
            <a:ext cx="268920" cy="358920"/>
            <a:chOff x="9090000" y="4770000"/>
            <a:chExt cx="268920" cy="358920"/>
          </a:xfrm>
        </p:grpSpPr>
        <p:sp>
          <p:nvSpPr>
            <p:cNvPr id="388" name=""/>
            <p:cNvSpPr/>
            <p:nvPr/>
          </p:nvSpPr>
          <p:spPr>
            <a:xfrm>
              <a:off x="9312840" y="5016600"/>
              <a:ext cx="46080" cy="51480"/>
            </a:xfrm>
            <a:custGeom>
              <a:avLst/>
              <a:gdLst/>
              <a:ahLst/>
              <a:rect l="l" t="t" r="r" b="b"/>
              <a:pathLst>
                <a:path w="132" h="147">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style>
            <a:lnRef idx="0"/>
            <a:fillRef idx="0"/>
            <a:effectRef idx="0"/>
            <a:fontRef idx="minor"/>
          </p:style>
        </p:sp>
        <p:sp>
          <p:nvSpPr>
            <p:cNvPr id="389" name=""/>
            <p:cNvSpPr/>
            <p:nvPr/>
          </p:nvSpPr>
          <p:spPr>
            <a:xfrm>
              <a:off x="9261000" y="5010480"/>
              <a:ext cx="81360" cy="104040"/>
            </a:xfrm>
            <a:custGeom>
              <a:avLst/>
              <a:gdLst/>
              <a:ahLst/>
              <a:rect l="l" t="t" r="r" b="b"/>
              <a:pathLst>
                <a:path w="286" h="309">
                  <a:moveTo>
                    <a:pt x="235" y="246"/>
                  </a:moveTo>
                  <a:cubicBezTo>
                    <a:pt x="285" y="57"/>
                    <a:pt x="180" y="82"/>
                    <a:pt x="153" y="0"/>
                  </a:cubicBezTo>
                  <a:cubicBezTo>
                    <a:pt x="114" y="19"/>
                    <a:pt x="75" y="39"/>
                    <a:pt x="36" y="58"/>
                  </a:cubicBezTo>
                  <a:cubicBezTo>
                    <a:pt x="36" y="57"/>
                    <a:pt x="0" y="238"/>
                    <a:pt x="35" y="278"/>
                  </a:cubicBezTo>
                  <a:cubicBezTo>
                    <a:pt x="61" y="308"/>
                    <a:pt x="225" y="284"/>
                    <a:pt x="235" y="246"/>
                  </a:cubicBezTo>
                  <a:close/>
                </a:path>
              </a:pathLst>
            </a:custGeom>
            <a:solidFill>
              <a:srgbClr val="74b531"/>
            </a:solidFill>
            <a:ln w="0">
              <a:noFill/>
            </a:ln>
          </p:spPr>
          <p:style>
            <a:lnRef idx="0"/>
            <a:fillRef idx="0"/>
            <a:effectRef idx="0"/>
            <a:fontRef idx="minor"/>
          </p:style>
        </p:sp>
        <p:sp>
          <p:nvSpPr>
            <p:cNvPr id="390" name=""/>
            <p:cNvSpPr/>
            <p:nvPr/>
          </p:nvSpPr>
          <p:spPr>
            <a:xfrm>
              <a:off x="9266760" y="5069160"/>
              <a:ext cx="47160" cy="24480"/>
            </a:xfrm>
            <a:custGeom>
              <a:avLst/>
              <a:gdLst/>
              <a:ahLst/>
              <a:rect l="l" t="t" r="r" b="b"/>
              <a:pathLst>
                <a:path w="135" h="75">
                  <a:moveTo>
                    <a:pt x="18" y="37"/>
                  </a:moveTo>
                  <a:cubicBezTo>
                    <a:pt x="28" y="27"/>
                    <a:pt x="39" y="17"/>
                    <a:pt x="52" y="12"/>
                  </a:cubicBezTo>
                  <a:cubicBezTo>
                    <a:pt x="79" y="0"/>
                    <a:pt x="109" y="0"/>
                    <a:pt x="134" y="10"/>
                  </a:cubicBezTo>
                  <a:cubicBezTo>
                    <a:pt x="107" y="10"/>
                    <a:pt x="82" y="12"/>
                    <a:pt x="58" y="24"/>
                  </a:cubicBezTo>
                  <a:cubicBezTo>
                    <a:pt x="46" y="28"/>
                    <a:pt x="35" y="35"/>
                    <a:pt x="25" y="44"/>
                  </a:cubicBezTo>
                  <a:cubicBezTo>
                    <a:pt x="17" y="52"/>
                    <a:pt x="6" y="62"/>
                    <a:pt x="0" y="74"/>
                  </a:cubicBezTo>
                  <a:cubicBezTo>
                    <a:pt x="2" y="60"/>
                    <a:pt x="9" y="47"/>
                    <a:pt x="18" y="37"/>
                  </a:cubicBezTo>
                  <a:close/>
                </a:path>
              </a:pathLst>
            </a:custGeom>
            <a:solidFill>
              <a:srgbClr val="74b531"/>
            </a:solidFill>
            <a:ln w="0">
              <a:noFill/>
            </a:ln>
          </p:spPr>
          <p:style>
            <a:lnRef idx="0"/>
            <a:fillRef idx="0"/>
            <a:effectRef idx="0"/>
            <a:fontRef idx="minor"/>
          </p:style>
        </p:sp>
        <p:sp>
          <p:nvSpPr>
            <p:cNvPr id="391" name=""/>
            <p:cNvSpPr/>
            <p:nvPr/>
          </p:nvSpPr>
          <p:spPr>
            <a:xfrm>
              <a:off x="9207360" y="5002200"/>
              <a:ext cx="68400" cy="126720"/>
            </a:xfrm>
            <a:custGeom>
              <a:avLst/>
              <a:gdLst/>
              <a:ahLst/>
              <a:rect l="l" t="t" r="r" b="b"/>
              <a:pathLst>
                <a:path w="215" h="364">
                  <a:moveTo>
                    <a:pt x="175" y="333"/>
                  </a:moveTo>
                  <a:cubicBezTo>
                    <a:pt x="214" y="291"/>
                    <a:pt x="213" y="106"/>
                    <a:pt x="214" y="15"/>
                  </a:cubicBezTo>
                  <a:cubicBezTo>
                    <a:pt x="158" y="10"/>
                    <a:pt x="103" y="5"/>
                    <a:pt x="47" y="0"/>
                  </a:cubicBezTo>
                  <a:cubicBezTo>
                    <a:pt x="46" y="0"/>
                    <a:pt x="0" y="293"/>
                    <a:pt x="33" y="333"/>
                  </a:cubicBezTo>
                  <a:cubicBezTo>
                    <a:pt x="57" y="363"/>
                    <a:pt x="147" y="362"/>
                    <a:pt x="175" y="333"/>
                  </a:cubicBezTo>
                  <a:close/>
                </a:path>
              </a:pathLst>
            </a:custGeom>
            <a:solidFill>
              <a:srgbClr val="74b531"/>
            </a:solidFill>
            <a:ln w="0">
              <a:noFill/>
            </a:ln>
          </p:spPr>
          <p:style>
            <a:lnRef idx="0"/>
            <a:fillRef idx="0"/>
            <a:effectRef idx="0"/>
            <a:fontRef idx="minor"/>
          </p:style>
        </p:sp>
        <p:sp>
          <p:nvSpPr>
            <p:cNvPr id="392" name=""/>
            <p:cNvSpPr/>
            <p:nvPr/>
          </p:nvSpPr>
          <p:spPr>
            <a:xfrm>
              <a:off x="9145800" y="5002200"/>
              <a:ext cx="68760" cy="126720"/>
            </a:xfrm>
            <a:custGeom>
              <a:avLst/>
              <a:gdLst/>
              <a:ahLst/>
              <a:rect l="l" t="t" r="r" b="b"/>
              <a:pathLst>
                <a:path w="216" h="364">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style>
            <a:lnRef idx="0"/>
            <a:fillRef idx="0"/>
            <a:effectRef idx="0"/>
            <a:fontRef idx="minor"/>
          </p:style>
        </p:sp>
        <p:sp>
          <p:nvSpPr>
            <p:cNvPr id="393" name=""/>
            <p:cNvSpPr/>
            <p:nvPr/>
          </p:nvSpPr>
          <p:spPr>
            <a:xfrm>
              <a:off x="9208800" y="5070240"/>
              <a:ext cx="3960" cy="50760"/>
            </a:xfrm>
            <a:custGeom>
              <a:avLst/>
              <a:gdLst/>
              <a:ahLst/>
              <a:rect l="l" t="t" r="r" b="b"/>
              <a:pathLst>
                <a:path w="15" h="145">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style>
            <a:lnRef idx="0"/>
            <a:fillRef idx="0"/>
            <a:effectRef idx="0"/>
            <a:fontRef idx="minor"/>
          </p:style>
        </p:sp>
        <p:sp>
          <p:nvSpPr>
            <p:cNvPr id="394" name=""/>
            <p:cNvSpPr/>
            <p:nvPr/>
          </p:nvSpPr>
          <p:spPr>
            <a:xfrm>
              <a:off x="9158400" y="4997520"/>
              <a:ext cx="105120" cy="102960"/>
            </a:xfrm>
            <a:custGeom>
              <a:avLst/>
              <a:gdLst/>
              <a:ahLst/>
              <a:rect l="l" t="t" r="r" b="b"/>
              <a:pathLst>
                <a:path w="296" h="290">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style>
            <a:lnRef idx="0"/>
            <a:fillRef idx="0"/>
            <a:effectRef idx="0"/>
            <a:fontRef idx="minor"/>
          </p:style>
        </p:sp>
        <p:sp>
          <p:nvSpPr>
            <p:cNvPr id="395" name=""/>
            <p:cNvSpPr/>
            <p:nvPr/>
          </p:nvSpPr>
          <p:spPr>
            <a:xfrm>
              <a:off x="9252720" y="4770000"/>
              <a:ext cx="79200" cy="156600"/>
            </a:xfrm>
            <a:custGeom>
              <a:avLst/>
              <a:gdLst/>
              <a:ahLst/>
              <a:rect l="l" t="t" r="r" b="b"/>
              <a:pathLst>
                <a:path w="249" h="443">
                  <a:moveTo>
                    <a:pt x="20" y="196"/>
                  </a:moveTo>
                  <a:cubicBezTo>
                    <a:pt x="12" y="371"/>
                    <a:pt x="7" y="345"/>
                    <a:pt x="0" y="420"/>
                  </a:cubicBezTo>
                  <a:cubicBezTo>
                    <a:pt x="31" y="427"/>
                    <a:pt x="61" y="435"/>
                    <a:pt x="92" y="442"/>
                  </a:cubicBezTo>
                  <a:cubicBezTo>
                    <a:pt x="130" y="376"/>
                    <a:pt x="87" y="426"/>
                    <a:pt x="206" y="242"/>
                  </a:cubicBezTo>
                  <a:cubicBezTo>
                    <a:pt x="248" y="174"/>
                    <a:pt x="203" y="15"/>
                    <a:pt x="176" y="4"/>
                  </a:cubicBezTo>
                  <a:cubicBezTo>
                    <a:pt x="160" y="0"/>
                    <a:pt x="23" y="106"/>
                    <a:pt x="20" y="196"/>
                  </a:cubicBezTo>
                  <a:close/>
                </a:path>
              </a:pathLst>
            </a:custGeom>
            <a:solidFill>
              <a:srgbClr val="74b531"/>
            </a:solidFill>
            <a:ln w="0">
              <a:noFill/>
            </a:ln>
          </p:spPr>
          <p:style>
            <a:lnRef idx="0"/>
            <a:fillRef idx="0"/>
            <a:effectRef idx="0"/>
            <a:fontRef idx="minor"/>
          </p:style>
        </p:sp>
        <p:sp>
          <p:nvSpPr>
            <p:cNvPr id="396" name=""/>
            <p:cNvSpPr/>
            <p:nvPr/>
          </p:nvSpPr>
          <p:spPr>
            <a:xfrm>
              <a:off x="9259200" y="4801680"/>
              <a:ext cx="56880" cy="123840"/>
            </a:xfrm>
            <a:custGeom>
              <a:avLst/>
              <a:gdLst/>
              <a:ahLst/>
              <a:rect l="l" t="t" r="r" b="b"/>
              <a:pathLst>
                <a:path w="174" h="353">
                  <a:moveTo>
                    <a:pt x="42" y="119"/>
                  </a:moveTo>
                  <a:cubicBezTo>
                    <a:pt x="10" y="289"/>
                    <a:pt x="14" y="264"/>
                    <a:pt x="0" y="337"/>
                  </a:cubicBezTo>
                  <a:cubicBezTo>
                    <a:pt x="20" y="342"/>
                    <a:pt x="41" y="347"/>
                    <a:pt x="61" y="352"/>
                  </a:cubicBezTo>
                  <a:cubicBezTo>
                    <a:pt x="90" y="283"/>
                    <a:pt x="61" y="340"/>
                    <a:pt x="149" y="145"/>
                  </a:cubicBezTo>
                  <a:cubicBezTo>
                    <a:pt x="173" y="95"/>
                    <a:pt x="159" y="14"/>
                    <a:pt x="134" y="5"/>
                  </a:cubicBezTo>
                  <a:cubicBezTo>
                    <a:pt x="118" y="0"/>
                    <a:pt x="54" y="49"/>
                    <a:pt x="42" y="119"/>
                  </a:cubicBezTo>
                  <a:close/>
                </a:path>
              </a:pathLst>
            </a:custGeom>
            <a:solidFill>
              <a:srgbClr val="74b531"/>
            </a:solidFill>
            <a:ln w="0">
              <a:noFill/>
            </a:ln>
          </p:spPr>
          <p:style>
            <a:lnRef idx="0"/>
            <a:fillRef idx="0"/>
            <a:effectRef idx="0"/>
            <a:fontRef idx="minor"/>
          </p:style>
        </p:sp>
        <p:sp>
          <p:nvSpPr>
            <p:cNvPr id="397" name=""/>
            <p:cNvSpPr/>
            <p:nvPr/>
          </p:nvSpPr>
          <p:spPr>
            <a:xfrm>
              <a:off x="9090000" y="4770000"/>
              <a:ext cx="79200" cy="156600"/>
            </a:xfrm>
            <a:custGeom>
              <a:avLst/>
              <a:gdLst/>
              <a:ahLst/>
              <a:rect l="l" t="t" r="r" b="b"/>
              <a:pathLst>
                <a:path w="250" h="443">
                  <a:moveTo>
                    <a:pt x="229" y="196"/>
                  </a:moveTo>
                  <a:cubicBezTo>
                    <a:pt x="237" y="371"/>
                    <a:pt x="242" y="345"/>
                    <a:pt x="249" y="420"/>
                  </a:cubicBezTo>
                  <a:cubicBezTo>
                    <a:pt x="218" y="427"/>
                    <a:pt x="188" y="435"/>
                    <a:pt x="157" y="442"/>
                  </a:cubicBezTo>
                  <a:cubicBezTo>
                    <a:pt x="120" y="376"/>
                    <a:pt x="162" y="426"/>
                    <a:pt x="44" y="242"/>
                  </a:cubicBezTo>
                  <a:cubicBezTo>
                    <a:pt x="0" y="174"/>
                    <a:pt x="48" y="15"/>
                    <a:pt x="73" y="4"/>
                  </a:cubicBezTo>
                  <a:cubicBezTo>
                    <a:pt x="90" y="0"/>
                    <a:pt x="226" y="106"/>
                    <a:pt x="229" y="196"/>
                  </a:cubicBezTo>
                  <a:close/>
                </a:path>
              </a:pathLst>
            </a:custGeom>
            <a:solidFill>
              <a:srgbClr val="74b531"/>
            </a:solidFill>
            <a:ln w="0">
              <a:noFill/>
            </a:ln>
          </p:spPr>
          <p:style>
            <a:lnRef idx="0"/>
            <a:fillRef idx="0"/>
            <a:effectRef idx="0"/>
            <a:fontRef idx="minor"/>
          </p:style>
        </p:sp>
        <p:sp>
          <p:nvSpPr>
            <p:cNvPr id="398" name=""/>
            <p:cNvSpPr/>
            <p:nvPr/>
          </p:nvSpPr>
          <p:spPr>
            <a:xfrm>
              <a:off x="9105480" y="4801680"/>
              <a:ext cx="57240" cy="124560"/>
            </a:xfrm>
            <a:custGeom>
              <a:avLst/>
              <a:gdLst/>
              <a:ahLst/>
              <a:rect l="l" t="t" r="r" b="b"/>
              <a:pathLst>
                <a:path w="174" h="355">
                  <a:moveTo>
                    <a:pt x="132" y="119"/>
                  </a:moveTo>
                  <a:cubicBezTo>
                    <a:pt x="163" y="289"/>
                    <a:pt x="159" y="264"/>
                    <a:pt x="173" y="337"/>
                  </a:cubicBezTo>
                  <a:cubicBezTo>
                    <a:pt x="153" y="342"/>
                    <a:pt x="134" y="348"/>
                    <a:pt x="114" y="354"/>
                  </a:cubicBezTo>
                  <a:cubicBezTo>
                    <a:pt x="84" y="285"/>
                    <a:pt x="114" y="342"/>
                    <a:pt x="24" y="147"/>
                  </a:cubicBezTo>
                  <a:cubicBezTo>
                    <a:pt x="0" y="95"/>
                    <a:pt x="12" y="14"/>
                    <a:pt x="39" y="5"/>
                  </a:cubicBezTo>
                  <a:cubicBezTo>
                    <a:pt x="55" y="0"/>
                    <a:pt x="118" y="49"/>
                    <a:pt x="132" y="119"/>
                  </a:cubicBezTo>
                  <a:close/>
                </a:path>
              </a:pathLst>
            </a:custGeom>
            <a:solidFill>
              <a:srgbClr val="74b531"/>
            </a:solidFill>
            <a:ln w="0">
              <a:noFill/>
            </a:ln>
          </p:spPr>
          <p:style>
            <a:lnRef idx="0"/>
            <a:fillRef idx="0"/>
            <a:effectRef idx="0"/>
            <a:fontRef idx="minor"/>
          </p:style>
        </p:sp>
        <p:sp>
          <p:nvSpPr>
            <p:cNvPr id="399" name=""/>
            <p:cNvSpPr/>
            <p:nvPr/>
          </p:nvSpPr>
          <p:spPr>
            <a:xfrm>
              <a:off x="9103320" y="4866120"/>
              <a:ext cx="215280" cy="191160"/>
            </a:xfrm>
            <a:custGeom>
              <a:avLst/>
              <a:gdLst/>
              <a:ahLst/>
              <a:rect l="l" t="t" r="r" b="b"/>
              <a:pathLst>
                <a:path w="732" h="535">
                  <a:moveTo>
                    <a:pt x="366" y="0"/>
                  </a:moveTo>
                  <a:cubicBezTo>
                    <a:pt x="531" y="0"/>
                    <a:pt x="607" y="71"/>
                    <a:pt x="607" y="171"/>
                  </a:cubicBezTo>
                  <a:cubicBezTo>
                    <a:pt x="607" y="254"/>
                    <a:pt x="731" y="378"/>
                    <a:pt x="620" y="459"/>
                  </a:cubicBezTo>
                  <a:cubicBezTo>
                    <a:pt x="565" y="499"/>
                    <a:pt x="474" y="534"/>
                    <a:pt x="366" y="534"/>
                  </a:cubicBezTo>
                  <a:cubicBezTo>
                    <a:pt x="258" y="534"/>
                    <a:pt x="166" y="499"/>
                    <a:pt x="111" y="459"/>
                  </a:cubicBezTo>
                  <a:cubicBezTo>
                    <a:pt x="0" y="376"/>
                    <a:pt x="124" y="254"/>
                    <a:pt x="124" y="171"/>
                  </a:cubicBezTo>
                  <a:cubicBezTo>
                    <a:pt x="124" y="71"/>
                    <a:pt x="199" y="0"/>
                    <a:pt x="366" y="0"/>
                  </a:cubicBezTo>
                  <a:close/>
                </a:path>
              </a:pathLst>
            </a:custGeom>
            <a:solidFill>
              <a:srgbClr val="74b531"/>
            </a:solidFill>
            <a:ln w="0">
              <a:noFill/>
            </a:ln>
          </p:spPr>
          <p:style>
            <a:lnRef idx="0"/>
            <a:fillRef idx="0"/>
            <a:effectRef idx="0"/>
            <a:fontRef idx="minor"/>
          </p:style>
        </p:sp>
        <p:sp>
          <p:nvSpPr>
            <p:cNvPr id="400" name=""/>
            <p:cNvSpPr/>
            <p:nvPr/>
          </p:nvSpPr>
          <p:spPr>
            <a:xfrm>
              <a:off x="9116280" y="4892400"/>
              <a:ext cx="187920" cy="158400"/>
            </a:xfrm>
            <a:custGeom>
              <a:avLst/>
              <a:gdLst/>
              <a:ahLst/>
              <a:rect l="l" t="t" r="r" b="b"/>
              <a:pathLst>
                <a:path w="574" h="449">
                  <a:moveTo>
                    <a:pt x="310" y="20"/>
                  </a:moveTo>
                  <a:cubicBezTo>
                    <a:pt x="295" y="0"/>
                    <a:pt x="281" y="0"/>
                    <a:pt x="268" y="20"/>
                  </a:cubicBezTo>
                  <a:cubicBezTo>
                    <a:pt x="232" y="65"/>
                    <a:pt x="179" y="161"/>
                    <a:pt x="175" y="241"/>
                  </a:cubicBezTo>
                  <a:cubicBezTo>
                    <a:pt x="113" y="233"/>
                    <a:pt x="43" y="236"/>
                    <a:pt x="28" y="270"/>
                  </a:cubicBezTo>
                  <a:cubicBezTo>
                    <a:pt x="0" y="336"/>
                    <a:pt x="131" y="448"/>
                    <a:pt x="287" y="448"/>
                  </a:cubicBezTo>
                  <a:cubicBezTo>
                    <a:pt x="444" y="448"/>
                    <a:pt x="573" y="336"/>
                    <a:pt x="546" y="270"/>
                  </a:cubicBezTo>
                  <a:cubicBezTo>
                    <a:pt x="534" y="236"/>
                    <a:pt x="463" y="233"/>
                    <a:pt x="402" y="241"/>
                  </a:cubicBezTo>
                  <a:cubicBezTo>
                    <a:pt x="399" y="161"/>
                    <a:pt x="344" y="65"/>
                    <a:pt x="310" y="20"/>
                  </a:cubicBezTo>
                  <a:close/>
                </a:path>
              </a:pathLst>
            </a:custGeom>
            <a:solidFill>
              <a:srgbClr val="74b531"/>
            </a:solidFill>
            <a:ln w="0">
              <a:noFill/>
            </a:ln>
          </p:spPr>
          <p:style>
            <a:lnRef idx="0"/>
            <a:fillRef idx="0"/>
            <a:effectRef idx="0"/>
            <a:fontRef idx="minor"/>
          </p:style>
        </p:sp>
        <p:sp>
          <p:nvSpPr>
            <p:cNvPr id="401" name=""/>
            <p:cNvSpPr/>
            <p:nvPr/>
          </p:nvSpPr>
          <p:spPr>
            <a:xfrm>
              <a:off x="9166680" y="5006520"/>
              <a:ext cx="88200" cy="31680"/>
            </a:xfrm>
            <a:custGeom>
              <a:avLst/>
              <a:gdLst/>
              <a:ahLst/>
              <a:rect l="l" t="t" r="r" b="b"/>
              <a:pathLst>
                <a:path w="264" h="92">
                  <a:moveTo>
                    <a:pt x="205" y="32"/>
                  </a:moveTo>
                  <a:cubicBezTo>
                    <a:pt x="187" y="34"/>
                    <a:pt x="167" y="29"/>
                    <a:pt x="153" y="19"/>
                  </a:cubicBezTo>
                  <a:cubicBezTo>
                    <a:pt x="144" y="14"/>
                    <a:pt x="138" y="8"/>
                    <a:pt x="131" y="0"/>
                  </a:cubicBezTo>
                  <a:cubicBezTo>
                    <a:pt x="126" y="8"/>
                    <a:pt x="118" y="14"/>
                    <a:pt x="110" y="19"/>
                  </a:cubicBezTo>
                  <a:cubicBezTo>
                    <a:pt x="93" y="29"/>
                    <a:pt x="75" y="35"/>
                    <a:pt x="57" y="32"/>
                  </a:cubicBezTo>
                  <a:cubicBezTo>
                    <a:pt x="39" y="32"/>
                    <a:pt x="22" y="26"/>
                    <a:pt x="8" y="14"/>
                  </a:cubicBezTo>
                  <a:cubicBezTo>
                    <a:pt x="0" y="8"/>
                    <a:pt x="43" y="91"/>
                    <a:pt x="131" y="91"/>
                  </a:cubicBezTo>
                  <a:cubicBezTo>
                    <a:pt x="220" y="91"/>
                    <a:pt x="263" y="8"/>
                    <a:pt x="254" y="14"/>
                  </a:cubicBezTo>
                  <a:cubicBezTo>
                    <a:pt x="241" y="25"/>
                    <a:pt x="223" y="31"/>
                    <a:pt x="205" y="32"/>
                  </a:cubicBezTo>
                  <a:close/>
                </a:path>
              </a:pathLst>
            </a:custGeom>
            <a:solidFill>
              <a:srgbClr val="74b531"/>
            </a:solidFill>
            <a:ln w="0">
              <a:noFill/>
            </a:ln>
          </p:spPr>
          <p:style>
            <a:lnRef idx="0"/>
            <a:fillRef idx="0"/>
            <a:effectRef idx="0"/>
            <a:fontRef idx="minor"/>
          </p:style>
        </p:sp>
        <p:sp>
          <p:nvSpPr>
            <p:cNvPr id="402" name=""/>
            <p:cNvSpPr/>
            <p:nvPr/>
          </p:nvSpPr>
          <p:spPr>
            <a:xfrm>
              <a:off x="9235080" y="4915800"/>
              <a:ext cx="51480" cy="62280"/>
            </a:xfrm>
            <a:custGeom>
              <a:avLst/>
              <a:gdLst/>
              <a:ahLst/>
              <a:rect l="l" t="t" r="r" b="b"/>
              <a:pathLst>
                <a:path w="162" h="210">
                  <a:moveTo>
                    <a:pt x="57" y="21"/>
                  </a:moveTo>
                  <a:cubicBezTo>
                    <a:pt x="106" y="0"/>
                    <a:pt x="140" y="49"/>
                    <a:pt x="147" y="76"/>
                  </a:cubicBezTo>
                  <a:cubicBezTo>
                    <a:pt x="161" y="116"/>
                    <a:pt x="144" y="161"/>
                    <a:pt x="140" y="170"/>
                  </a:cubicBezTo>
                  <a:cubicBezTo>
                    <a:pt x="136" y="178"/>
                    <a:pt x="100" y="209"/>
                    <a:pt x="19" y="179"/>
                  </a:cubicBezTo>
                  <a:cubicBezTo>
                    <a:pt x="21" y="179"/>
                    <a:pt x="0" y="135"/>
                    <a:pt x="9" y="92"/>
                  </a:cubicBezTo>
                  <a:cubicBezTo>
                    <a:pt x="25" y="69"/>
                    <a:pt x="15" y="37"/>
                    <a:pt x="57" y="21"/>
                  </a:cubicBezTo>
                  <a:close/>
                </a:path>
              </a:pathLst>
            </a:custGeom>
            <a:solidFill>
              <a:srgbClr val="74b531"/>
            </a:solidFill>
            <a:ln w="0">
              <a:noFill/>
            </a:ln>
          </p:spPr>
          <p:style>
            <a:lnRef idx="0"/>
            <a:fillRef idx="0"/>
            <a:effectRef idx="0"/>
            <a:fontRef idx="minor"/>
          </p:style>
        </p:sp>
        <p:sp>
          <p:nvSpPr>
            <p:cNvPr id="403" name=""/>
            <p:cNvSpPr/>
            <p:nvPr/>
          </p:nvSpPr>
          <p:spPr>
            <a:xfrm>
              <a:off x="9236160" y="4912920"/>
              <a:ext cx="53640" cy="66960"/>
            </a:xfrm>
            <a:custGeom>
              <a:avLst/>
              <a:gdLst/>
              <a:ahLst/>
              <a:rect l="l" t="t" r="r" b="b"/>
              <a:pathLst>
                <a:path w="155" h="194">
                  <a:moveTo>
                    <a:pt x="18" y="33"/>
                  </a:moveTo>
                  <a:cubicBezTo>
                    <a:pt x="25" y="25"/>
                    <a:pt x="31" y="18"/>
                    <a:pt x="39" y="13"/>
                  </a:cubicBezTo>
                  <a:cubicBezTo>
                    <a:pt x="43" y="10"/>
                    <a:pt x="48" y="8"/>
                    <a:pt x="52" y="7"/>
                  </a:cubicBezTo>
                  <a:cubicBezTo>
                    <a:pt x="58" y="5"/>
                    <a:pt x="63" y="4"/>
                    <a:pt x="67" y="4"/>
                  </a:cubicBezTo>
                  <a:cubicBezTo>
                    <a:pt x="87" y="0"/>
                    <a:pt x="107" y="10"/>
                    <a:pt x="120" y="23"/>
                  </a:cubicBezTo>
                  <a:cubicBezTo>
                    <a:pt x="133" y="36"/>
                    <a:pt x="144" y="55"/>
                    <a:pt x="149" y="75"/>
                  </a:cubicBezTo>
                  <a:cubicBezTo>
                    <a:pt x="154" y="95"/>
                    <a:pt x="152" y="116"/>
                    <a:pt x="148" y="137"/>
                  </a:cubicBezTo>
                  <a:cubicBezTo>
                    <a:pt x="146" y="146"/>
                    <a:pt x="143" y="156"/>
                    <a:pt x="137" y="165"/>
                  </a:cubicBezTo>
                  <a:cubicBezTo>
                    <a:pt x="137" y="166"/>
                    <a:pt x="137" y="167"/>
                    <a:pt x="136" y="168"/>
                  </a:cubicBezTo>
                  <a:cubicBezTo>
                    <a:pt x="136" y="170"/>
                    <a:pt x="136" y="172"/>
                    <a:pt x="136" y="174"/>
                  </a:cubicBezTo>
                  <a:cubicBezTo>
                    <a:pt x="136" y="174"/>
                    <a:pt x="135" y="174"/>
                    <a:pt x="134" y="175"/>
                  </a:cubicBezTo>
                  <a:cubicBezTo>
                    <a:pt x="133" y="177"/>
                    <a:pt x="131" y="178"/>
                    <a:pt x="128" y="180"/>
                  </a:cubicBezTo>
                  <a:cubicBezTo>
                    <a:pt x="124" y="183"/>
                    <a:pt x="120" y="184"/>
                    <a:pt x="115" y="187"/>
                  </a:cubicBezTo>
                  <a:cubicBezTo>
                    <a:pt x="97" y="193"/>
                    <a:pt x="79" y="193"/>
                    <a:pt x="61" y="191"/>
                  </a:cubicBezTo>
                  <a:cubicBezTo>
                    <a:pt x="43" y="188"/>
                    <a:pt x="27" y="183"/>
                    <a:pt x="10" y="175"/>
                  </a:cubicBezTo>
                  <a:cubicBezTo>
                    <a:pt x="27" y="178"/>
                    <a:pt x="44" y="183"/>
                    <a:pt x="61" y="183"/>
                  </a:cubicBezTo>
                  <a:cubicBezTo>
                    <a:pt x="77" y="183"/>
                    <a:pt x="95" y="181"/>
                    <a:pt x="110" y="175"/>
                  </a:cubicBezTo>
                  <a:cubicBezTo>
                    <a:pt x="113" y="174"/>
                    <a:pt x="116" y="171"/>
                    <a:pt x="120" y="168"/>
                  </a:cubicBezTo>
                  <a:cubicBezTo>
                    <a:pt x="122" y="166"/>
                    <a:pt x="124" y="166"/>
                    <a:pt x="124" y="165"/>
                  </a:cubicBezTo>
                  <a:cubicBezTo>
                    <a:pt x="124" y="164"/>
                    <a:pt x="124" y="163"/>
                    <a:pt x="125" y="162"/>
                  </a:cubicBezTo>
                  <a:cubicBezTo>
                    <a:pt x="128" y="153"/>
                    <a:pt x="130" y="144"/>
                    <a:pt x="133" y="137"/>
                  </a:cubicBezTo>
                  <a:cubicBezTo>
                    <a:pt x="136" y="118"/>
                    <a:pt x="137" y="100"/>
                    <a:pt x="133" y="83"/>
                  </a:cubicBezTo>
                  <a:cubicBezTo>
                    <a:pt x="130" y="66"/>
                    <a:pt x="120" y="51"/>
                    <a:pt x="109" y="39"/>
                  </a:cubicBezTo>
                  <a:cubicBezTo>
                    <a:pt x="97" y="29"/>
                    <a:pt x="82" y="20"/>
                    <a:pt x="67" y="22"/>
                  </a:cubicBezTo>
                  <a:cubicBezTo>
                    <a:pt x="64" y="22"/>
                    <a:pt x="60" y="21"/>
                    <a:pt x="56" y="23"/>
                  </a:cubicBezTo>
                  <a:cubicBezTo>
                    <a:pt x="53" y="25"/>
                    <a:pt x="48" y="25"/>
                    <a:pt x="45" y="26"/>
                  </a:cubicBezTo>
                  <a:cubicBezTo>
                    <a:pt x="36" y="30"/>
                    <a:pt x="30" y="35"/>
                    <a:pt x="25" y="42"/>
                  </a:cubicBezTo>
                  <a:cubicBezTo>
                    <a:pt x="14" y="51"/>
                    <a:pt x="5" y="69"/>
                    <a:pt x="0" y="88"/>
                  </a:cubicBezTo>
                  <a:cubicBezTo>
                    <a:pt x="0" y="69"/>
                    <a:pt x="6" y="50"/>
                    <a:pt x="18" y="33"/>
                  </a:cubicBezTo>
                  <a:close/>
                </a:path>
              </a:pathLst>
            </a:custGeom>
            <a:solidFill>
              <a:srgbClr val="74b531"/>
            </a:solidFill>
            <a:ln w="0">
              <a:noFill/>
            </a:ln>
          </p:spPr>
          <p:style>
            <a:lnRef idx="0"/>
            <a:fillRef idx="0"/>
            <a:effectRef idx="0"/>
            <a:fontRef idx="minor"/>
          </p:style>
        </p:sp>
        <p:sp>
          <p:nvSpPr>
            <p:cNvPr id="404" name=""/>
            <p:cNvSpPr/>
            <p:nvPr/>
          </p:nvSpPr>
          <p:spPr>
            <a:xfrm>
              <a:off x="9243360" y="4930920"/>
              <a:ext cx="29520" cy="37080"/>
            </a:xfrm>
            <a:custGeom>
              <a:avLst/>
              <a:gdLst/>
              <a:ahLst/>
              <a:rect l="l" t="t" r="r" b="b"/>
              <a:pathLst>
                <a:path w="86" h="107">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style>
            <a:lnRef idx="0"/>
            <a:fillRef idx="0"/>
            <a:effectRef idx="0"/>
            <a:fontRef idx="minor"/>
          </p:style>
        </p:sp>
        <p:sp>
          <p:nvSpPr>
            <p:cNvPr id="405" name=""/>
            <p:cNvSpPr/>
            <p:nvPr/>
          </p:nvSpPr>
          <p:spPr>
            <a:xfrm>
              <a:off x="9135360" y="4915800"/>
              <a:ext cx="51120" cy="62280"/>
            </a:xfrm>
            <a:custGeom>
              <a:avLst/>
              <a:gdLst/>
              <a:ahLst/>
              <a:rect l="l" t="t" r="r" b="b"/>
              <a:pathLst>
                <a:path w="160" h="210">
                  <a:moveTo>
                    <a:pt x="103" y="21"/>
                  </a:moveTo>
                  <a:cubicBezTo>
                    <a:pt x="54" y="0"/>
                    <a:pt x="21" y="49"/>
                    <a:pt x="13" y="76"/>
                  </a:cubicBezTo>
                  <a:cubicBezTo>
                    <a:pt x="0" y="116"/>
                    <a:pt x="16" y="161"/>
                    <a:pt x="21" y="170"/>
                  </a:cubicBezTo>
                  <a:cubicBezTo>
                    <a:pt x="25" y="178"/>
                    <a:pt x="60" y="209"/>
                    <a:pt x="141" y="179"/>
                  </a:cubicBezTo>
                  <a:cubicBezTo>
                    <a:pt x="139" y="179"/>
                    <a:pt x="159" y="135"/>
                    <a:pt x="151" y="92"/>
                  </a:cubicBezTo>
                  <a:cubicBezTo>
                    <a:pt x="135" y="69"/>
                    <a:pt x="146" y="37"/>
                    <a:pt x="103" y="21"/>
                  </a:cubicBezTo>
                  <a:close/>
                </a:path>
              </a:pathLst>
            </a:custGeom>
            <a:solidFill>
              <a:srgbClr val="74b531"/>
            </a:solidFill>
            <a:ln w="0">
              <a:noFill/>
            </a:ln>
          </p:spPr>
          <p:style>
            <a:lnRef idx="0"/>
            <a:fillRef idx="0"/>
            <a:effectRef idx="0"/>
            <a:fontRef idx="minor"/>
          </p:style>
        </p:sp>
        <p:sp>
          <p:nvSpPr>
            <p:cNvPr id="406" name=""/>
            <p:cNvSpPr/>
            <p:nvPr/>
          </p:nvSpPr>
          <p:spPr>
            <a:xfrm>
              <a:off x="9131400" y="4913280"/>
              <a:ext cx="54360" cy="66240"/>
            </a:xfrm>
            <a:custGeom>
              <a:avLst/>
              <a:gdLst/>
              <a:ahLst/>
              <a:rect l="l" t="t" r="r" b="b"/>
              <a:pathLst>
                <a:path w="156" h="193">
                  <a:moveTo>
                    <a:pt x="130" y="38"/>
                  </a:moveTo>
                  <a:cubicBezTo>
                    <a:pt x="124" y="32"/>
                    <a:pt x="117" y="27"/>
                    <a:pt x="110" y="24"/>
                  </a:cubicBezTo>
                  <a:cubicBezTo>
                    <a:pt x="107" y="22"/>
                    <a:pt x="102" y="21"/>
                    <a:pt x="99" y="21"/>
                  </a:cubicBezTo>
                  <a:cubicBezTo>
                    <a:pt x="96" y="19"/>
                    <a:pt x="91" y="19"/>
                    <a:pt x="87" y="19"/>
                  </a:cubicBezTo>
                  <a:cubicBezTo>
                    <a:pt x="72" y="19"/>
                    <a:pt x="56" y="25"/>
                    <a:pt x="46" y="37"/>
                  </a:cubicBezTo>
                  <a:cubicBezTo>
                    <a:pt x="35" y="49"/>
                    <a:pt x="24" y="65"/>
                    <a:pt x="21" y="80"/>
                  </a:cubicBezTo>
                  <a:cubicBezTo>
                    <a:pt x="18" y="97"/>
                    <a:pt x="18" y="115"/>
                    <a:pt x="21" y="134"/>
                  </a:cubicBezTo>
                  <a:cubicBezTo>
                    <a:pt x="23" y="142"/>
                    <a:pt x="27" y="152"/>
                    <a:pt x="30" y="158"/>
                  </a:cubicBezTo>
                  <a:cubicBezTo>
                    <a:pt x="31" y="159"/>
                    <a:pt x="31" y="161"/>
                    <a:pt x="32" y="162"/>
                  </a:cubicBezTo>
                  <a:cubicBezTo>
                    <a:pt x="33" y="164"/>
                    <a:pt x="35" y="164"/>
                    <a:pt x="35" y="165"/>
                  </a:cubicBezTo>
                  <a:cubicBezTo>
                    <a:pt x="38" y="167"/>
                    <a:pt x="42" y="170"/>
                    <a:pt x="45" y="172"/>
                  </a:cubicBezTo>
                  <a:cubicBezTo>
                    <a:pt x="60" y="179"/>
                    <a:pt x="76" y="182"/>
                    <a:pt x="94" y="180"/>
                  </a:cubicBezTo>
                  <a:cubicBezTo>
                    <a:pt x="110" y="180"/>
                    <a:pt x="128" y="177"/>
                    <a:pt x="145" y="172"/>
                  </a:cubicBezTo>
                  <a:cubicBezTo>
                    <a:pt x="128" y="180"/>
                    <a:pt x="112" y="185"/>
                    <a:pt x="94" y="189"/>
                  </a:cubicBezTo>
                  <a:cubicBezTo>
                    <a:pt x="76" y="192"/>
                    <a:pt x="58" y="190"/>
                    <a:pt x="39" y="183"/>
                  </a:cubicBezTo>
                  <a:cubicBezTo>
                    <a:pt x="35" y="182"/>
                    <a:pt x="32" y="180"/>
                    <a:pt x="27" y="177"/>
                  </a:cubicBezTo>
                  <a:cubicBezTo>
                    <a:pt x="24" y="176"/>
                    <a:pt x="21" y="174"/>
                    <a:pt x="20" y="172"/>
                  </a:cubicBezTo>
                  <a:cubicBezTo>
                    <a:pt x="20" y="172"/>
                    <a:pt x="19" y="171"/>
                    <a:pt x="18" y="170"/>
                  </a:cubicBezTo>
                  <a:cubicBezTo>
                    <a:pt x="18" y="170"/>
                    <a:pt x="17" y="169"/>
                    <a:pt x="17" y="168"/>
                  </a:cubicBezTo>
                  <a:lnTo>
                    <a:pt x="17" y="167"/>
                  </a:lnTo>
                  <a:cubicBezTo>
                    <a:pt x="16" y="166"/>
                    <a:pt x="16" y="166"/>
                    <a:pt x="15" y="165"/>
                  </a:cubicBezTo>
                  <a:cubicBezTo>
                    <a:pt x="12" y="155"/>
                    <a:pt x="9" y="146"/>
                    <a:pt x="5" y="137"/>
                  </a:cubicBezTo>
                  <a:cubicBezTo>
                    <a:pt x="0" y="117"/>
                    <a:pt x="0" y="97"/>
                    <a:pt x="3" y="75"/>
                  </a:cubicBezTo>
                  <a:cubicBezTo>
                    <a:pt x="9" y="56"/>
                    <a:pt x="20" y="37"/>
                    <a:pt x="33" y="24"/>
                  </a:cubicBezTo>
                  <a:cubicBezTo>
                    <a:pt x="48" y="10"/>
                    <a:pt x="66" y="0"/>
                    <a:pt x="85" y="4"/>
                  </a:cubicBezTo>
                  <a:cubicBezTo>
                    <a:pt x="91" y="4"/>
                    <a:pt x="96" y="6"/>
                    <a:pt x="100" y="7"/>
                  </a:cubicBezTo>
                  <a:cubicBezTo>
                    <a:pt x="105" y="9"/>
                    <a:pt x="109" y="10"/>
                    <a:pt x="114" y="13"/>
                  </a:cubicBezTo>
                  <a:cubicBezTo>
                    <a:pt x="121" y="19"/>
                    <a:pt x="128" y="25"/>
                    <a:pt x="135" y="34"/>
                  </a:cubicBezTo>
                  <a:cubicBezTo>
                    <a:pt x="146" y="47"/>
                    <a:pt x="152" y="67"/>
                    <a:pt x="155" y="87"/>
                  </a:cubicBezTo>
                  <a:cubicBezTo>
                    <a:pt x="149" y="69"/>
                    <a:pt x="143" y="50"/>
                    <a:pt x="130" y="38"/>
                  </a:cubicBezTo>
                  <a:close/>
                </a:path>
              </a:pathLst>
            </a:custGeom>
            <a:solidFill>
              <a:srgbClr val="74b531"/>
            </a:solidFill>
            <a:ln w="0">
              <a:noFill/>
            </a:ln>
          </p:spPr>
          <p:style>
            <a:lnRef idx="0"/>
            <a:fillRef idx="0"/>
            <a:effectRef idx="0"/>
            <a:fontRef idx="minor"/>
          </p:style>
        </p:sp>
        <p:sp>
          <p:nvSpPr>
            <p:cNvPr id="407" name=""/>
            <p:cNvSpPr/>
            <p:nvPr/>
          </p:nvSpPr>
          <p:spPr>
            <a:xfrm>
              <a:off x="9148320" y="4930920"/>
              <a:ext cx="29520" cy="37080"/>
            </a:xfrm>
            <a:custGeom>
              <a:avLst/>
              <a:gdLst/>
              <a:ahLst/>
              <a:rect l="l" t="t" r="r" b="b"/>
              <a:pathLst>
                <a:path w="86" h="107">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style>
            <a:lnRef idx="0"/>
            <a:fillRef idx="0"/>
            <a:effectRef idx="0"/>
            <a:fontRef idx="minor"/>
          </p:style>
        </p:sp>
        <p:sp>
          <p:nvSpPr>
            <p:cNvPr id="408" name=""/>
            <p:cNvSpPr/>
            <p:nvPr/>
          </p:nvSpPr>
          <p:spPr>
            <a:xfrm>
              <a:off x="9195480" y="4998600"/>
              <a:ext cx="30240" cy="25200"/>
            </a:xfrm>
            <a:custGeom>
              <a:avLst/>
              <a:gdLst/>
              <a:ahLst/>
              <a:rect l="l" t="t" r="r" b="b"/>
              <a:pathLst>
                <a:path w="88" h="74">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style>
            <a:lnRef idx="0"/>
            <a:fillRef idx="0"/>
            <a:effectRef idx="0"/>
            <a:fontRef idx="minor"/>
          </p:style>
        </p:sp>
        <p:sp>
          <p:nvSpPr>
            <p:cNvPr id="409" name=""/>
            <p:cNvSpPr/>
            <p:nvPr/>
          </p:nvSpPr>
          <p:spPr>
            <a:xfrm>
              <a:off x="9151560" y="4976640"/>
              <a:ext cx="117000" cy="41400"/>
            </a:xfrm>
            <a:custGeom>
              <a:avLst/>
              <a:gdLst/>
              <a:ahLst/>
              <a:rect l="l" t="t" r="r" b="b"/>
              <a:pathLst>
                <a:path w="329" h="120">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style>
            <a:lnRef idx="0"/>
            <a:fillRef idx="0"/>
            <a:effectRef idx="0"/>
            <a:fontRef idx="minor"/>
          </p:style>
        </p:sp>
        <p:sp>
          <p:nvSpPr>
            <p:cNvPr id="410" name=""/>
            <p:cNvSpPr/>
            <p:nvPr/>
          </p:nvSpPr>
          <p:spPr>
            <a:xfrm>
              <a:off x="9188280" y="4968720"/>
              <a:ext cx="43920" cy="20520"/>
            </a:xfrm>
            <a:custGeom>
              <a:avLst/>
              <a:gdLst/>
              <a:ahLst/>
              <a:rect l="l" t="t" r="r" b="b"/>
              <a:pathLst>
                <a:path w="135" h="61">
                  <a:moveTo>
                    <a:pt x="67" y="0"/>
                  </a:moveTo>
                  <a:cubicBezTo>
                    <a:pt x="56" y="0"/>
                    <a:pt x="21" y="0"/>
                    <a:pt x="9" y="10"/>
                  </a:cubicBezTo>
                  <a:cubicBezTo>
                    <a:pt x="0" y="16"/>
                    <a:pt x="7" y="32"/>
                    <a:pt x="28" y="48"/>
                  </a:cubicBezTo>
                  <a:cubicBezTo>
                    <a:pt x="43" y="58"/>
                    <a:pt x="56" y="60"/>
                    <a:pt x="66" y="60"/>
                  </a:cubicBezTo>
                  <a:cubicBezTo>
                    <a:pt x="77" y="60"/>
                    <a:pt x="91" y="56"/>
                    <a:pt x="104" y="48"/>
                  </a:cubicBezTo>
                  <a:cubicBezTo>
                    <a:pt x="130" y="32"/>
                    <a:pt x="134" y="16"/>
                    <a:pt x="126" y="10"/>
                  </a:cubicBezTo>
                  <a:cubicBezTo>
                    <a:pt x="115" y="0"/>
                    <a:pt x="79" y="0"/>
                    <a:pt x="67" y="0"/>
                  </a:cubicBezTo>
                  <a:close/>
                </a:path>
              </a:pathLst>
            </a:custGeom>
            <a:solidFill>
              <a:srgbClr val="74b531"/>
            </a:solidFill>
            <a:ln w="0">
              <a:noFill/>
            </a:ln>
          </p:spPr>
          <p:style>
            <a:lnRef idx="0"/>
            <a:fillRef idx="0"/>
            <a:effectRef idx="0"/>
            <a:fontRef idx="minor"/>
          </p:style>
        </p:sp>
      </p:grpSp>
      <p:sp>
        <p:nvSpPr>
          <p:cNvPr id="4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12"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
          <p:cNvSpPr/>
          <p:nvPr/>
        </p:nvSpPr>
        <p:spPr>
          <a:xfrm>
            <a:off x="0" y="5040000"/>
            <a:ext cx="10078920" cy="628920"/>
          </a:xfrm>
          <a:prstGeom prst="rect">
            <a:avLst/>
          </a:prstGeom>
          <a:solidFill>
            <a:srgbClr val="9ecf6c"/>
          </a:solidFill>
          <a:ln w="18000">
            <a:noFill/>
          </a:ln>
        </p:spPr>
        <p:style>
          <a:lnRef idx="0"/>
          <a:fillRef idx="0"/>
          <a:effectRef idx="0"/>
          <a:fontRef idx="minor"/>
        </p:style>
      </p:sp>
      <p:grpSp>
        <p:nvGrpSpPr>
          <p:cNvPr id="450" name=""/>
          <p:cNvGrpSpPr/>
          <p:nvPr/>
        </p:nvGrpSpPr>
        <p:grpSpPr>
          <a:xfrm>
            <a:off x="7560000" y="4590000"/>
            <a:ext cx="538920" cy="718920"/>
            <a:chOff x="7560000" y="4590000"/>
            <a:chExt cx="538920" cy="718920"/>
          </a:xfrm>
        </p:grpSpPr>
        <p:sp>
          <p:nvSpPr>
            <p:cNvPr id="451" name=""/>
            <p:cNvSpPr/>
            <p:nvPr/>
          </p:nvSpPr>
          <p:spPr>
            <a:xfrm>
              <a:off x="7560000" y="5083560"/>
              <a:ext cx="93600" cy="104400"/>
            </a:xfrm>
            <a:custGeom>
              <a:avLst/>
              <a:gdLst/>
              <a:ahLst/>
              <a:rect l="l" t="t" r="r" b="b"/>
              <a:pathLst>
                <a:path w="264" h="294">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style>
            <a:lnRef idx="0"/>
            <a:fillRef idx="0"/>
            <a:effectRef idx="0"/>
            <a:fontRef idx="minor"/>
          </p:style>
        </p:sp>
        <p:sp>
          <p:nvSpPr>
            <p:cNvPr id="452" name=""/>
            <p:cNvSpPr/>
            <p:nvPr/>
          </p:nvSpPr>
          <p:spPr>
            <a:xfrm>
              <a:off x="7594200" y="5071320"/>
              <a:ext cx="162720" cy="208800"/>
            </a:xfrm>
            <a:custGeom>
              <a:avLst/>
              <a:gdLst/>
              <a:ahLst/>
              <a:rect l="l" t="t" r="r" b="b"/>
              <a:pathLst>
                <a:path w="567" h="617">
                  <a:moveTo>
                    <a:pt x="98" y="490"/>
                  </a:moveTo>
                  <a:cubicBezTo>
                    <a:pt x="0" y="113"/>
                    <a:pt x="207" y="163"/>
                    <a:pt x="262" y="0"/>
                  </a:cubicBezTo>
                  <a:cubicBezTo>
                    <a:pt x="339" y="39"/>
                    <a:pt x="417" y="77"/>
                    <a:pt x="495" y="116"/>
                  </a:cubicBezTo>
                  <a:cubicBezTo>
                    <a:pt x="495" y="113"/>
                    <a:pt x="566" y="477"/>
                    <a:pt x="498" y="557"/>
                  </a:cubicBezTo>
                  <a:cubicBezTo>
                    <a:pt x="445" y="616"/>
                    <a:pt x="118" y="567"/>
                    <a:pt x="98" y="490"/>
                  </a:cubicBezTo>
                  <a:close/>
                </a:path>
              </a:pathLst>
            </a:custGeom>
            <a:solidFill>
              <a:srgbClr val="74b531"/>
            </a:solidFill>
            <a:ln w="0">
              <a:noFill/>
            </a:ln>
          </p:spPr>
          <p:style>
            <a:lnRef idx="0"/>
            <a:fillRef idx="0"/>
            <a:effectRef idx="0"/>
            <a:fontRef idx="minor"/>
          </p:style>
        </p:sp>
        <p:sp>
          <p:nvSpPr>
            <p:cNvPr id="453" name=""/>
            <p:cNvSpPr/>
            <p:nvPr/>
          </p:nvSpPr>
          <p:spPr>
            <a:xfrm>
              <a:off x="7649640" y="5188320"/>
              <a:ext cx="95760" cy="50040"/>
            </a:xfrm>
            <a:custGeom>
              <a:avLst/>
              <a:gdLst/>
              <a:ahLst/>
              <a:rect l="l" t="t" r="r" b="b"/>
              <a:pathLst>
                <a:path w="270" h="149">
                  <a:moveTo>
                    <a:pt x="233" y="74"/>
                  </a:moveTo>
                  <a:cubicBezTo>
                    <a:pt x="213" y="54"/>
                    <a:pt x="190" y="34"/>
                    <a:pt x="164" y="24"/>
                  </a:cubicBezTo>
                  <a:cubicBezTo>
                    <a:pt x="112" y="0"/>
                    <a:pt x="52" y="0"/>
                    <a:pt x="0" y="21"/>
                  </a:cubicBezTo>
                  <a:cubicBezTo>
                    <a:pt x="56" y="21"/>
                    <a:pt x="105" y="24"/>
                    <a:pt x="154" y="47"/>
                  </a:cubicBezTo>
                  <a:cubicBezTo>
                    <a:pt x="177" y="57"/>
                    <a:pt x="200" y="71"/>
                    <a:pt x="219" y="87"/>
                  </a:cubicBezTo>
                  <a:cubicBezTo>
                    <a:pt x="236" y="104"/>
                    <a:pt x="255" y="124"/>
                    <a:pt x="269" y="148"/>
                  </a:cubicBezTo>
                  <a:cubicBezTo>
                    <a:pt x="265" y="121"/>
                    <a:pt x="253" y="94"/>
                    <a:pt x="233" y="74"/>
                  </a:cubicBezTo>
                  <a:close/>
                </a:path>
              </a:pathLst>
            </a:custGeom>
            <a:solidFill>
              <a:srgbClr val="74b531"/>
            </a:solidFill>
            <a:ln w="0">
              <a:noFill/>
            </a:ln>
          </p:spPr>
          <p:style>
            <a:lnRef idx="0"/>
            <a:fillRef idx="0"/>
            <a:effectRef idx="0"/>
            <a:fontRef idx="minor"/>
          </p:style>
        </p:sp>
        <p:sp>
          <p:nvSpPr>
            <p:cNvPr id="454" name=""/>
            <p:cNvSpPr/>
            <p:nvPr/>
          </p:nvSpPr>
          <p:spPr>
            <a:xfrm>
              <a:off x="7726320" y="5054400"/>
              <a:ext cx="138240" cy="254520"/>
            </a:xfrm>
            <a:custGeom>
              <a:avLst/>
              <a:gdLst/>
              <a:ahLst/>
              <a:rect l="l" t="t" r="r" b="b"/>
              <a:pathLst>
                <a:path w="430" h="727">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style>
            <a:lnRef idx="0"/>
            <a:fillRef idx="0"/>
            <a:effectRef idx="0"/>
            <a:fontRef idx="minor"/>
          </p:style>
        </p:sp>
        <p:sp>
          <p:nvSpPr>
            <p:cNvPr id="455" name=""/>
            <p:cNvSpPr/>
            <p:nvPr/>
          </p:nvSpPr>
          <p:spPr>
            <a:xfrm>
              <a:off x="7848360" y="5054400"/>
              <a:ext cx="138600" cy="254520"/>
            </a:xfrm>
            <a:custGeom>
              <a:avLst/>
              <a:gdLst/>
              <a:ahLst/>
              <a:rect l="l" t="t" r="r" b="b"/>
              <a:pathLst>
                <a:path w="430" h="727">
                  <a:moveTo>
                    <a:pt x="350" y="666"/>
                  </a:moveTo>
                  <a:cubicBezTo>
                    <a:pt x="429" y="583"/>
                    <a:pt x="425" y="213"/>
                    <a:pt x="429" y="29"/>
                  </a:cubicBezTo>
                  <a:cubicBezTo>
                    <a:pt x="317" y="20"/>
                    <a:pt x="206" y="10"/>
                    <a:pt x="95" y="0"/>
                  </a:cubicBezTo>
                  <a:cubicBezTo>
                    <a:pt x="85" y="222"/>
                    <a:pt x="0" y="586"/>
                    <a:pt x="66" y="666"/>
                  </a:cubicBezTo>
                  <a:cubicBezTo>
                    <a:pt x="115" y="726"/>
                    <a:pt x="295" y="723"/>
                    <a:pt x="350" y="666"/>
                  </a:cubicBezTo>
                  <a:close/>
                </a:path>
              </a:pathLst>
            </a:custGeom>
            <a:solidFill>
              <a:srgbClr val="74b531"/>
            </a:solidFill>
            <a:ln w="0">
              <a:noFill/>
            </a:ln>
          </p:spPr>
          <p:style>
            <a:lnRef idx="0"/>
            <a:fillRef idx="0"/>
            <a:effectRef idx="0"/>
            <a:fontRef idx="minor"/>
          </p:style>
        </p:sp>
        <p:sp>
          <p:nvSpPr>
            <p:cNvPr id="456" name=""/>
            <p:cNvSpPr/>
            <p:nvPr/>
          </p:nvSpPr>
          <p:spPr>
            <a:xfrm>
              <a:off x="7852320" y="5191200"/>
              <a:ext cx="8640" cy="102240"/>
            </a:xfrm>
            <a:custGeom>
              <a:avLst/>
              <a:gdLst/>
              <a:ahLst/>
              <a:rect l="l" t="t" r="r" b="b"/>
              <a:pathLst>
                <a:path w="28" h="288">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style>
            <a:lnRef idx="0"/>
            <a:fillRef idx="0"/>
            <a:effectRef idx="0"/>
            <a:fontRef idx="minor"/>
          </p:style>
        </p:sp>
        <p:sp>
          <p:nvSpPr>
            <p:cNvPr id="457" name=""/>
            <p:cNvSpPr/>
            <p:nvPr/>
          </p:nvSpPr>
          <p:spPr>
            <a:xfrm>
              <a:off x="7751160" y="5044680"/>
              <a:ext cx="210960" cy="207720"/>
            </a:xfrm>
            <a:custGeom>
              <a:avLst/>
              <a:gdLst/>
              <a:ahLst/>
              <a:rect l="l" t="t" r="r" b="b"/>
              <a:pathLst>
                <a:path w="590" h="581">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style>
            <a:lnRef idx="0"/>
            <a:fillRef idx="0"/>
            <a:effectRef idx="0"/>
            <a:fontRef idx="minor"/>
          </p:style>
        </p:sp>
        <p:sp>
          <p:nvSpPr>
            <p:cNvPr id="458" name=""/>
            <p:cNvSpPr/>
            <p:nvPr/>
          </p:nvSpPr>
          <p:spPr>
            <a:xfrm>
              <a:off x="7614720" y="4590000"/>
              <a:ext cx="158400" cy="314640"/>
            </a:xfrm>
            <a:custGeom>
              <a:avLst/>
              <a:gdLst/>
              <a:ahLst/>
              <a:rect l="l" t="t" r="r" b="b"/>
              <a:pathLst>
                <a:path w="494" h="887">
                  <a:moveTo>
                    <a:pt x="454" y="393"/>
                  </a:moveTo>
                  <a:cubicBezTo>
                    <a:pt x="471" y="743"/>
                    <a:pt x="480" y="690"/>
                    <a:pt x="493" y="839"/>
                  </a:cubicBezTo>
                  <a:cubicBezTo>
                    <a:pt x="432" y="855"/>
                    <a:pt x="371" y="870"/>
                    <a:pt x="310" y="886"/>
                  </a:cubicBezTo>
                  <a:cubicBezTo>
                    <a:pt x="235" y="753"/>
                    <a:pt x="320" y="852"/>
                    <a:pt x="85" y="486"/>
                  </a:cubicBezTo>
                  <a:cubicBezTo>
                    <a:pt x="0" y="350"/>
                    <a:pt x="91" y="29"/>
                    <a:pt x="143" y="9"/>
                  </a:cubicBezTo>
                  <a:cubicBezTo>
                    <a:pt x="176" y="0"/>
                    <a:pt x="448" y="213"/>
                    <a:pt x="454" y="393"/>
                  </a:cubicBezTo>
                  <a:close/>
                </a:path>
              </a:pathLst>
            </a:custGeom>
            <a:solidFill>
              <a:srgbClr val="74b531"/>
            </a:solidFill>
            <a:ln w="0">
              <a:noFill/>
            </a:ln>
          </p:spPr>
          <p:style>
            <a:lnRef idx="0"/>
            <a:fillRef idx="0"/>
            <a:effectRef idx="0"/>
            <a:fontRef idx="minor"/>
          </p:style>
        </p:sp>
        <p:sp>
          <p:nvSpPr>
            <p:cNvPr id="459" name=""/>
            <p:cNvSpPr/>
            <p:nvPr/>
          </p:nvSpPr>
          <p:spPr>
            <a:xfrm>
              <a:off x="7645680" y="4653360"/>
              <a:ext cx="114840" cy="248760"/>
            </a:xfrm>
            <a:custGeom>
              <a:avLst/>
              <a:gdLst/>
              <a:ahLst/>
              <a:rect l="l" t="t" r="r" b="b"/>
              <a:pathLst>
                <a:path w="345" h="704">
                  <a:moveTo>
                    <a:pt x="262" y="236"/>
                  </a:moveTo>
                  <a:cubicBezTo>
                    <a:pt x="324" y="576"/>
                    <a:pt x="317" y="527"/>
                    <a:pt x="344" y="673"/>
                  </a:cubicBezTo>
                  <a:cubicBezTo>
                    <a:pt x="304" y="683"/>
                    <a:pt x="263" y="693"/>
                    <a:pt x="223" y="703"/>
                  </a:cubicBezTo>
                  <a:cubicBezTo>
                    <a:pt x="164" y="565"/>
                    <a:pt x="223" y="679"/>
                    <a:pt x="46" y="289"/>
                  </a:cubicBezTo>
                  <a:cubicBezTo>
                    <a:pt x="0" y="190"/>
                    <a:pt x="26" y="26"/>
                    <a:pt x="75" y="10"/>
                  </a:cubicBezTo>
                  <a:cubicBezTo>
                    <a:pt x="108" y="0"/>
                    <a:pt x="236" y="96"/>
                    <a:pt x="262" y="236"/>
                  </a:cubicBezTo>
                  <a:close/>
                </a:path>
              </a:pathLst>
            </a:custGeom>
            <a:solidFill>
              <a:srgbClr val="74b531"/>
            </a:solidFill>
            <a:ln w="0">
              <a:noFill/>
            </a:ln>
          </p:spPr>
          <p:style>
            <a:lnRef idx="0"/>
            <a:fillRef idx="0"/>
            <a:effectRef idx="0"/>
            <a:fontRef idx="minor"/>
          </p:style>
        </p:sp>
        <p:sp>
          <p:nvSpPr>
            <p:cNvPr id="460" name=""/>
            <p:cNvSpPr/>
            <p:nvPr/>
          </p:nvSpPr>
          <p:spPr>
            <a:xfrm>
              <a:off x="7939440" y="4590000"/>
              <a:ext cx="159480" cy="314640"/>
            </a:xfrm>
            <a:custGeom>
              <a:avLst/>
              <a:gdLst/>
              <a:ahLst/>
              <a:rect l="l" t="t" r="r" b="b"/>
              <a:pathLst>
                <a:path w="499" h="887">
                  <a:moveTo>
                    <a:pt x="39" y="393"/>
                  </a:moveTo>
                  <a:cubicBezTo>
                    <a:pt x="23" y="743"/>
                    <a:pt x="13" y="690"/>
                    <a:pt x="0" y="839"/>
                  </a:cubicBezTo>
                  <a:cubicBezTo>
                    <a:pt x="61" y="855"/>
                    <a:pt x="122" y="870"/>
                    <a:pt x="183" y="886"/>
                  </a:cubicBezTo>
                  <a:cubicBezTo>
                    <a:pt x="259" y="753"/>
                    <a:pt x="173" y="852"/>
                    <a:pt x="410" y="486"/>
                  </a:cubicBezTo>
                  <a:cubicBezTo>
                    <a:pt x="498" y="350"/>
                    <a:pt x="403" y="29"/>
                    <a:pt x="350" y="9"/>
                  </a:cubicBezTo>
                  <a:cubicBezTo>
                    <a:pt x="318" y="0"/>
                    <a:pt x="46" y="213"/>
                    <a:pt x="39" y="393"/>
                  </a:cubicBezTo>
                  <a:close/>
                </a:path>
              </a:pathLst>
            </a:custGeom>
            <a:solidFill>
              <a:srgbClr val="74b531"/>
            </a:solidFill>
            <a:ln w="0">
              <a:noFill/>
            </a:ln>
          </p:spPr>
          <p:style>
            <a:lnRef idx="0"/>
            <a:fillRef idx="0"/>
            <a:effectRef idx="0"/>
            <a:fontRef idx="minor"/>
          </p:style>
        </p:sp>
        <p:sp>
          <p:nvSpPr>
            <p:cNvPr id="461" name=""/>
            <p:cNvSpPr/>
            <p:nvPr/>
          </p:nvSpPr>
          <p:spPr>
            <a:xfrm>
              <a:off x="7952400" y="4653360"/>
              <a:ext cx="115200" cy="249840"/>
            </a:xfrm>
            <a:custGeom>
              <a:avLst/>
              <a:gdLst/>
              <a:ahLst/>
              <a:rect l="l" t="t" r="r" b="b"/>
              <a:pathLst>
                <a:path w="345" h="707">
                  <a:moveTo>
                    <a:pt x="82" y="236"/>
                  </a:moveTo>
                  <a:cubicBezTo>
                    <a:pt x="19" y="576"/>
                    <a:pt x="27" y="527"/>
                    <a:pt x="0" y="673"/>
                  </a:cubicBezTo>
                  <a:cubicBezTo>
                    <a:pt x="39" y="684"/>
                    <a:pt x="79" y="695"/>
                    <a:pt x="118" y="706"/>
                  </a:cubicBezTo>
                  <a:cubicBezTo>
                    <a:pt x="178" y="569"/>
                    <a:pt x="118" y="684"/>
                    <a:pt x="298" y="294"/>
                  </a:cubicBezTo>
                  <a:cubicBezTo>
                    <a:pt x="344" y="190"/>
                    <a:pt x="321" y="26"/>
                    <a:pt x="268" y="10"/>
                  </a:cubicBezTo>
                  <a:cubicBezTo>
                    <a:pt x="236" y="0"/>
                    <a:pt x="109" y="96"/>
                    <a:pt x="82" y="236"/>
                  </a:cubicBezTo>
                  <a:close/>
                </a:path>
              </a:pathLst>
            </a:custGeom>
            <a:solidFill>
              <a:srgbClr val="74b531"/>
            </a:solidFill>
            <a:ln w="0">
              <a:noFill/>
            </a:ln>
          </p:spPr>
          <p:style>
            <a:lnRef idx="0"/>
            <a:fillRef idx="0"/>
            <a:effectRef idx="0"/>
            <a:fontRef idx="minor"/>
          </p:style>
        </p:sp>
        <p:sp>
          <p:nvSpPr>
            <p:cNvPr id="462" name=""/>
            <p:cNvSpPr/>
            <p:nvPr/>
          </p:nvSpPr>
          <p:spPr>
            <a:xfrm>
              <a:off x="7641000" y="4781880"/>
              <a:ext cx="430920" cy="384120"/>
            </a:xfrm>
            <a:custGeom>
              <a:avLst/>
              <a:gdLst/>
              <a:ahLst/>
              <a:rect l="l" t="t" r="r" b="b"/>
              <a:pathLst>
                <a:path w="1461" h="1071">
                  <a:moveTo>
                    <a:pt x="730" y="0"/>
                  </a:moveTo>
                  <a:cubicBezTo>
                    <a:pt x="399" y="0"/>
                    <a:pt x="248" y="144"/>
                    <a:pt x="248" y="343"/>
                  </a:cubicBezTo>
                  <a:cubicBezTo>
                    <a:pt x="248" y="510"/>
                    <a:pt x="0" y="757"/>
                    <a:pt x="223" y="920"/>
                  </a:cubicBezTo>
                  <a:cubicBezTo>
                    <a:pt x="330" y="1000"/>
                    <a:pt x="514" y="1070"/>
                    <a:pt x="730" y="1070"/>
                  </a:cubicBezTo>
                  <a:cubicBezTo>
                    <a:pt x="946" y="1070"/>
                    <a:pt x="1129" y="1000"/>
                    <a:pt x="1238" y="920"/>
                  </a:cubicBezTo>
                  <a:cubicBezTo>
                    <a:pt x="1460" y="754"/>
                    <a:pt x="1211" y="510"/>
                    <a:pt x="1211" y="343"/>
                  </a:cubicBezTo>
                  <a:cubicBezTo>
                    <a:pt x="1211" y="144"/>
                    <a:pt x="1064" y="0"/>
                    <a:pt x="730" y="0"/>
                  </a:cubicBezTo>
                  <a:close/>
                </a:path>
              </a:pathLst>
            </a:custGeom>
            <a:solidFill>
              <a:srgbClr val="74b531"/>
            </a:solidFill>
            <a:ln w="0">
              <a:noFill/>
            </a:ln>
          </p:spPr>
          <p:style>
            <a:lnRef idx="0"/>
            <a:fillRef idx="0"/>
            <a:effectRef idx="0"/>
            <a:fontRef idx="minor"/>
          </p:style>
        </p:sp>
        <p:sp>
          <p:nvSpPr>
            <p:cNvPr id="463" name=""/>
            <p:cNvSpPr/>
            <p:nvPr/>
          </p:nvSpPr>
          <p:spPr>
            <a:xfrm>
              <a:off x="7669440" y="4834800"/>
              <a:ext cx="376560" cy="318240"/>
            </a:xfrm>
            <a:custGeom>
              <a:avLst/>
              <a:gdLst/>
              <a:ahLst/>
              <a:rect l="l" t="t" r="r" b="b"/>
              <a:pathLst>
                <a:path w="1147" h="898">
                  <a:moveTo>
                    <a:pt x="528" y="40"/>
                  </a:moveTo>
                  <a:cubicBezTo>
                    <a:pt x="557" y="0"/>
                    <a:pt x="583" y="0"/>
                    <a:pt x="613" y="40"/>
                  </a:cubicBezTo>
                  <a:cubicBezTo>
                    <a:pt x="681" y="130"/>
                    <a:pt x="790" y="324"/>
                    <a:pt x="796" y="484"/>
                  </a:cubicBezTo>
                  <a:cubicBezTo>
                    <a:pt x="921" y="467"/>
                    <a:pt x="1061" y="473"/>
                    <a:pt x="1091" y="541"/>
                  </a:cubicBezTo>
                  <a:cubicBezTo>
                    <a:pt x="1146" y="674"/>
                    <a:pt x="885" y="897"/>
                    <a:pt x="574" y="897"/>
                  </a:cubicBezTo>
                  <a:cubicBezTo>
                    <a:pt x="259" y="897"/>
                    <a:pt x="0" y="674"/>
                    <a:pt x="57" y="541"/>
                  </a:cubicBezTo>
                  <a:cubicBezTo>
                    <a:pt x="79" y="473"/>
                    <a:pt x="224" y="467"/>
                    <a:pt x="344" y="484"/>
                  </a:cubicBezTo>
                  <a:cubicBezTo>
                    <a:pt x="352" y="324"/>
                    <a:pt x="459" y="130"/>
                    <a:pt x="528" y="40"/>
                  </a:cubicBezTo>
                  <a:close/>
                </a:path>
              </a:pathLst>
            </a:custGeom>
            <a:solidFill>
              <a:srgbClr val="74b531"/>
            </a:solidFill>
            <a:ln w="0">
              <a:noFill/>
            </a:ln>
          </p:spPr>
          <p:style>
            <a:lnRef idx="0"/>
            <a:fillRef idx="0"/>
            <a:effectRef idx="0"/>
            <a:fontRef idx="minor"/>
          </p:style>
        </p:sp>
        <p:sp>
          <p:nvSpPr>
            <p:cNvPr id="464" name=""/>
            <p:cNvSpPr/>
            <p:nvPr/>
          </p:nvSpPr>
          <p:spPr>
            <a:xfrm>
              <a:off x="7768080" y="5062680"/>
              <a:ext cx="177120" cy="64800"/>
            </a:xfrm>
            <a:custGeom>
              <a:avLst/>
              <a:gdLst/>
              <a:ahLst/>
              <a:rect l="l" t="t" r="r" b="b"/>
              <a:pathLst>
                <a:path w="524" h="184">
                  <a:moveTo>
                    <a:pt x="114" y="67"/>
                  </a:moveTo>
                  <a:cubicBezTo>
                    <a:pt x="150" y="70"/>
                    <a:pt x="189" y="61"/>
                    <a:pt x="219" y="40"/>
                  </a:cubicBezTo>
                  <a:cubicBezTo>
                    <a:pt x="235" y="30"/>
                    <a:pt x="248" y="17"/>
                    <a:pt x="262" y="0"/>
                  </a:cubicBezTo>
                  <a:cubicBezTo>
                    <a:pt x="271" y="17"/>
                    <a:pt x="287" y="30"/>
                    <a:pt x="304" y="40"/>
                  </a:cubicBezTo>
                  <a:cubicBezTo>
                    <a:pt x="337" y="61"/>
                    <a:pt x="372" y="70"/>
                    <a:pt x="409" y="67"/>
                  </a:cubicBezTo>
                  <a:cubicBezTo>
                    <a:pt x="445" y="67"/>
                    <a:pt x="481" y="53"/>
                    <a:pt x="507" y="30"/>
                  </a:cubicBezTo>
                  <a:cubicBezTo>
                    <a:pt x="523" y="17"/>
                    <a:pt x="438" y="183"/>
                    <a:pt x="262" y="183"/>
                  </a:cubicBezTo>
                  <a:cubicBezTo>
                    <a:pt x="85" y="183"/>
                    <a:pt x="0" y="17"/>
                    <a:pt x="16" y="30"/>
                  </a:cubicBezTo>
                  <a:cubicBezTo>
                    <a:pt x="42" y="50"/>
                    <a:pt x="78" y="64"/>
                    <a:pt x="114" y="67"/>
                  </a:cubicBezTo>
                  <a:close/>
                </a:path>
              </a:pathLst>
            </a:custGeom>
            <a:solidFill>
              <a:srgbClr val="74b531"/>
            </a:solidFill>
            <a:ln w="0">
              <a:noFill/>
            </a:ln>
          </p:spPr>
          <p:style>
            <a:lnRef idx="0"/>
            <a:fillRef idx="0"/>
            <a:effectRef idx="0"/>
            <a:fontRef idx="minor"/>
          </p:style>
        </p:sp>
        <p:sp>
          <p:nvSpPr>
            <p:cNvPr id="465" name=""/>
            <p:cNvSpPr/>
            <p:nvPr/>
          </p:nvSpPr>
          <p:spPr>
            <a:xfrm>
              <a:off x="7705080" y="4881960"/>
              <a:ext cx="103680" cy="125640"/>
            </a:xfrm>
            <a:custGeom>
              <a:avLst/>
              <a:gdLst/>
              <a:ahLst/>
              <a:rect l="l" t="t" r="r" b="b"/>
              <a:pathLst>
                <a:path w="322" h="419">
                  <a:moveTo>
                    <a:pt x="206" y="41"/>
                  </a:moveTo>
                  <a:cubicBezTo>
                    <a:pt x="108" y="0"/>
                    <a:pt x="42" y="97"/>
                    <a:pt x="26" y="150"/>
                  </a:cubicBezTo>
                  <a:cubicBezTo>
                    <a:pt x="0" y="230"/>
                    <a:pt x="33" y="320"/>
                    <a:pt x="42" y="341"/>
                  </a:cubicBezTo>
                  <a:cubicBezTo>
                    <a:pt x="50" y="354"/>
                    <a:pt x="121" y="418"/>
                    <a:pt x="282" y="357"/>
                  </a:cubicBezTo>
                  <a:cubicBezTo>
                    <a:pt x="278" y="357"/>
                    <a:pt x="321" y="267"/>
                    <a:pt x="302" y="184"/>
                  </a:cubicBezTo>
                  <a:cubicBezTo>
                    <a:pt x="270" y="136"/>
                    <a:pt x="291" y="74"/>
                    <a:pt x="206" y="41"/>
                  </a:cubicBezTo>
                  <a:close/>
                </a:path>
              </a:pathLst>
            </a:custGeom>
            <a:solidFill>
              <a:srgbClr val="74b531"/>
            </a:solidFill>
            <a:ln w="0">
              <a:noFill/>
            </a:ln>
          </p:spPr>
          <p:style>
            <a:lnRef idx="0"/>
            <a:fillRef idx="0"/>
            <a:effectRef idx="0"/>
            <a:fontRef idx="minor"/>
          </p:style>
        </p:sp>
        <p:sp>
          <p:nvSpPr>
            <p:cNvPr id="466" name=""/>
            <p:cNvSpPr/>
            <p:nvPr/>
          </p:nvSpPr>
          <p:spPr>
            <a:xfrm>
              <a:off x="7698240" y="4875120"/>
              <a:ext cx="108360" cy="135720"/>
            </a:xfrm>
            <a:custGeom>
              <a:avLst/>
              <a:gdLst/>
              <a:ahLst/>
              <a:rect l="l" t="t" r="r" b="b"/>
              <a:pathLst>
                <a:path w="309" h="388">
                  <a:moveTo>
                    <a:pt x="272" y="67"/>
                  </a:moveTo>
                  <a:cubicBezTo>
                    <a:pt x="258" y="50"/>
                    <a:pt x="245" y="37"/>
                    <a:pt x="230" y="27"/>
                  </a:cubicBezTo>
                  <a:cubicBezTo>
                    <a:pt x="223" y="20"/>
                    <a:pt x="213" y="16"/>
                    <a:pt x="203" y="13"/>
                  </a:cubicBezTo>
                  <a:cubicBezTo>
                    <a:pt x="193" y="9"/>
                    <a:pt x="184" y="6"/>
                    <a:pt x="173" y="6"/>
                  </a:cubicBezTo>
                  <a:cubicBezTo>
                    <a:pt x="134" y="0"/>
                    <a:pt x="95" y="20"/>
                    <a:pt x="69" y="46"/>
                  </a:cubicBezTo>
                  <a:cubicBezTo>
                    <a:pt x="42" y="73"/>
                    <a:pt x="20" y="111"/>
                    <a:pt x="10" y="150"/>
                  </a:cubicBezTo>
                  <a:cubicBezTo>
                    <a:pt x="0" y="190"/>
                    <a:pt x="3" y="233"/>
                    <a:pt x="14" y="273"/>
                  </a:cubicBezTo>
                  <a:cubicBezTo>
                    <a:pt x="17" y="293"/>
                    <a:pt x="23" y="313"/>
                    <a:pt x="33" y="330"/>
                  </a:cubicBezTo>
                  <a:cubicBezTo>
                    <a:pt x="34" y="332"/>
                    <a:pt x="35" y="335"/>
                    <a:pt x="36" y="337"/>
                  </a:cubicBezTo>
                  <a:cubicBezTo>
                    <a:pt x="36" y="340"/>
                    <a:pt x="36" y="343"/>
                    <a:pt x="36" y="346"/>
                  </a:cubicBezTo>
                  <a:cubicBezTo>
                    <a:pt x="37" y="348"/>
                    <a:pt x="38" y="349"/>
                    <a:pt x="39" y="350"/>
                  </a:cubicBezTo>
                  <a:cubicBezTo>
                    <a:pt x="42" y="353"/>
                    <a:pt x="45" y="356"/>
                    <a:pt x="53" y="359"/>
                  </a:cubicBezTo>
                  <a:cubicBezTo>
                    <a:pt x="62" y="367"/>
                    <a:pt x="69" y="370"/>
                    <a:pt x="78" y="374"/>
                  </a:cubicBezTo>
                  <a:cubicBezTo>
                    <a:pt x="115" y="387"/>
                    <a:pt x="151" y="387"/>
                    <a:pt x="187" y="383"/>
                  </a:cubicBezTo>
                  <a:cubicBezTo>
                    <a:pt x="223" y="377"/>
                    <a:pt x="255" y="367"/>
                    <a:pt x="288" y="350"/>
                  </a:cubicBezTo>
                  <a:cubicBezTo>
                    <a:pt x="255" y="356"/>
                    <a:pt x="219" y="367"/>
                    <a:pt x="187" y="367"/>
                  </a:cubicBezTo>
                  <a:cubicBezTo>
                    <a:pt x="155" y="367"/>
                    <a:pt x="118" y="363"/>
                    <a:pt x="88" y="350"/>
                  </a:cubicBezTo>
                  <a:cubicBezTo>
                    <a:pt x="82" y="346"/>
                    <a:pt x="75" y="343"/>
                    <a:pt x="69" y="337"/>
                  </a:cubicBezTo>
                  <a:cubicBezTo>
                    <a:pt x="66" y="333"/>
                    <a:pt x="62" y="333"/>
                    <a:pt x="62" y="330"/>
                  </a:cubicBezTo>
                  <a:cubicBezTo>
                    <a:pt x="61" y="328"/>
                    <a:pt x="60" y="326"/>
                    <a:pt x="59" y="324"/>
                  </a:cubicBezTo>
                  <a:cubicBezTo>
                    <a:pt x="53" y="306"/>
                    <a:pt x="49" y="290"/>
                    <a:pt x="42" y="273"/>
                  </a:cubicBezTo>
                  <a:cubicBezTo>
                    <a:pt x="36" y="237"/>
                    <a:pt x="33" y="200"/>
                    <a:pt x="42" y="167"/>
                  </a:cubicBezTo>
                  <a:cubicBezTo>
                    <a:pt x="49" y="133"/>
                    <a:pt x="69" y="103"/>
                    <a:pt x="91" y="80"/>
                  </a:cubicBezTo>
                  <a:cubicBezTo>
                    <a:pt x="115" y="56"/>
                    <a:pt x="144" y="40"/>
                    <a:pt x="173" y="43"/>
                  </a:cubicBezTo>
                  <a:cubicBezTo>
                    <a:pt x="181" y="43"/>
                    <a:pt x="190" y="43"/>
                    <a:pt x="197" y="46"/>
                  </a:cubicBezTo>
                  <a:cubicBezTo>
                    <a:pt x="203" y="50"/>
                    <a:pt x="213" y="50"/>
                    <a:pt x="219" y="53"/>
                  </a:cubicBezTo>
                  <a:cubicBezTo>
                    <a:pt x="236" y="59"/>
                    <a:pt x="249" y="70"/>
                    <a:pt x="258" y="83"/>
                  </a:cubicBezTo>
                  <a:cubicBezTo>
                    <a:pt x="282" y="103"/>
                    <a:pt x="298" y="136"/>
                    <a:pt x="308" y="176"/>
                  </a:cubicBezTo>
                  <a:cubicBezTo>
                    <a:pt x="308" y="136"/>
                    <a:pt x="294" y="99"/>
                    <a:pt x="272" y="67"/>
                  </a:cubicBezTo>
                  <a:close/>
                </a:path>
              </a:pathLst>
            </a:custGeom>
            <a:solidFill>
              <a:srgbClr val="74b531"/>
            </a:solidFill>
            <a:ln w="0">
              <a:noFill/>
            </a:ln>
          </p:spPr>
          <p:style>
            <a:lnRef idx="0"/>
            <a:fillRef idx="0"/>
            <a:effectRef idx="0"/>
            <a:fontRef idx="minor"/>
          </p:style>
        </p:sp>
        <p:sp>
          <p:nvSpPr>
            <p:cNvPr id="467" name=""/>
            <p:cNvSpPr/>
            <p:nvPr/>
          </p:nvSpPr>
          <p:spPr>
            <a:xfrm>
              <a:off x="7732440" y="4911840"/>
              <a:ext cx="60120" cy="75240"/>
            </a:xfrm>
            <a:custGeom>
              <a:avLst/>
              <a:gdLst/>
              <a:ahLst/>
              <a:rect l="l" t="t" r="r" b="b"/>
              <a:pathLst>
                <a:path w="171" h="213">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style>
            <a:lnRef idx="0"/>
            <a:fillRef idx="0"/>
            <a:effectRef idx="0"/>
            <a:fontRef idx="minor"/>
          </p:style>
        </p:sp>
        <p:sp>
          <p:nvSpPr>
            <p:cNvPr id="468" name=""/>
            <p:cNvSpPr/>
            <p:nvPr/>
          </p:nvSpPr>
          <p:spPr>
            <a:xfrm>
              <a:off x="7905240" y="4881960"/>
              <a:ext cx="102600" cy="125640"/>
            </a:xfrm>
            <a:custGeom>
              <a:avLst/>
              <a:gdLst/>
              <a:ahLst/>
              <a:rect l="l" t="t" r="r" b="b"/>
              <a:pathLst>
                <a:path w="318" h="419">
                  <a:moveTo>
                    <a:pt x="111" y="41"/>
                  </a:moveTo>
                  <a:cubicBezTo>
                    <a:pt x="209" y="0"/>
                    <a:pt x="274" y="97"/>
                    <a:pt x="290" y="150"/>
                  </a:cubicBezTo>
                  <a:cubicBezTo>
                    <a:pt x="317" y="230"/>
                    <a:pt x="284" y="320"/>
                    <a:pt x="274" y="341"/>
                  </a:cubicBezTo>
                  <a:cubicBezTo>
                    <a:pt x="268" y="354"/>
                    <a:pt x="196" y="418"/>
                    <a:pt x="35" y="357"/>
                  </a:cubicBezTo>
                  <a:cubicBezTo>
                    <a:pt x="39" y="357"/>
                    <a:pt x="0" y="267"/>
                    <a:pt x="16" y="184"/>
                  </a:cubicBezTo>
                  <a:cubicBezTo>
                    <a:pt x="47" y="136"/>
                    <a:pt x="25" y="74"/>
                    <a:pt x="111" y="41"/>
                  </a:cubicBezTo>
                  <a:close/>
                </a:path>
              </a:pathLst>
            </a:custGeom>
            <a:solidFill>
              <a:srgbClr val="74b531"/>
            </a:solidFill>
            <a:ln w="0">
              <a:noFill/>
            </a:ln>
          </p:spPr>
          <p:style>
            <a:lnRef idx="0"/>
            <a:fillRef idx="0"/>
            <a:effectRef idx="0"/>
            <a:fontRef idx="minor"/>
          </p:style>
        </p:sp>
        <p:sp>
          <p:nvSpPr>
            <p:cNvPr id="469" name=""/>
            <p:cNvSpPr/>
            <p:nvPr/>
          </p:nvSpPr>
          <p:spPr>
            <a:xfrm>
              <a:off x="7906680" y="4876200"/>
              <a:ext cx="109080" cy="133920"/>
            </a:xfrm>
            <a:custGeom>
              <a:avLst/>
              <a:gdLst/>
              <a:ahLst/>
              <a:rect l="l" t="t" r="r" b="b"/>
              <a:pathLst>
                <a:path w="309" h="384">
                  <a:moveTo>
                    <a:pt x="49" y="77"/>
                  </a:moveTo>
                  <a:cubicBezTo>
                    <a:pt x="62" y="64"/>
                    <a:pt x="76" y="53"/>
                    <a:pt x="88" y="46"/>
                  </a:cubicBezTo>
                  <a:cubicBezTo>
                    <a:pt x="95" y="43"/>
                    <a:pt x="104" y="40"/>
                    <a:pt x="112" y="40"/>
                  </a:cubicBezTo>
                  <a:cubicBezTo>
                    <a:pt x="118" y="37"/>
                    <a:pt x="128" y="37"/>
                    <a:pt x="134" y="37"/>
                  </a:cubicBezTo>
                  <a:cubicBezTo>
                    <a:pt x="164" y="37"/>
                    <a:pt x="197" y="50"/>
                    <a:pt x="216" y="73"/>
                  </a:cubicBezTo>
                  <a:cubicBezTo>
                    <a:pt x="239" y="96"/>
                    <a:pt x="259" y="130"/>
                    <a:pt x="265" y="160"/>
                  </a:cubicBezTo>
                  <a:cubicBezTo>
                    <a:pt x="271" y="194"/>
                    <a:pt x="271" y="229"/>
                    <a:pt x="265" y="266"/>
                  </a:cubicBezTo>
                  <a:cubicBezTo>
                    <a:pt x="262" y="284"/>
                    <a:pt x="255" y="303"/>
                    <a:pt x="249" y="316"/>
                  </a:cubicBezTo>
                  <a:cubicBezTo>
                    <a:pt x="248" y="319"/>
                    <a:pt x="247" y="321"/>
                    <a:pt x="246" y="324"/>
                  </a:cubicBezTo>
                  <a:cubicBezTo>
                    <a:pt x="243" y="327"/>
                    <a:pt x="239" y="327"/>
                    <a:pt x="239" y="330"/>
                  </a:cubicBezTo>
                  <a:cubicBezTo>
                    <a:pt x="232" y="333"/>
                    <a:pt x="226" y="340"/>
                    <a:pt x="219" y="343"/>
                  </a:cubicBezTo>
                  <a:cubicBezTo>
                    <a:pt x="189" y="356"/>
                    <a:pt x="157" y="364"/>
                    <a:pt x="121" y="359"/>
                  </a:cubicBezTo>
                  <a:cubicBezTo>
                    <a:pt x="88" y="359"/>
                    <a:pt x="52" y="353"/>
                    <a:pt x="19" y="343"/>
                  </a:cubicBezTo>
                  <a:cubicBezTo>
                    <a:pt x="52" y="359"/>
                    <a:pt x="85" y="370"/>
                    <a:pt x="121" y="377"/>
                  </a:cubicBezTo>
                  <a:cubicBezTo>
                    <a:pt x="157" y="383"/>
                    <a:pt x="194" y="380"/>
                    <a:pt x="229" y="367"/>
                  </a:cubicBezTo>
                  <a:cubicBezTo>
                    <a:pt x="239" y="364"/>
                    <a:pt x="246" y="359"/>
                    <a:pt x="255" y="353"/>
                  </a:cubicBezTo>
                  <a:cubicBezTo>
                    <a:pt x="259" y="350"/>
                    <a:pt x="265" y="346"/>
                    <a:pt x="268" y="343"/>
                  </a:cubicBezTo>
                  <a:cubicBezTo>
                    <a:pt x="269" y="342"/>
                    <a:pt x="270" y="341"/>
                    <a:pt x="271" y="340"/>
                  </a:cubicBezTo>
                  <a:cubicBezTo>
                    <a:pt x="272" y="339"/>
                    <a:pt x="273" y="338"/>
                    <a:pt x="275" y="337"/>
                  </a:cubicBezTo>
                  <a:cubicBezTo>
                    <a:pt x="275" y="336"/>
                    <a:pt x="275" y="335"/>
                    <a:pt x="275" y="333"/>
                  </a:cubicBezTo>
                  <a:cubicBezTo>
                    <a:pt x="276" y="332"/>
                    <a:pt x="277" y="331"/>
                    <a:pt x="279" y="330"/>
                  </a:cubicBezTo>
                  <a:cubicBezTo>
                    <a:pt x="285" y="310"/>
                    <a:pt x="292" y="293"/>
                    <a:pt x="298" y="273"/>
                  </a:cubicBezTo>
                  <a:cubicBezTo>
                    <a:pt x="308" y="234"/>
                    <a:pt x="308" y="194"/>
                    <a:pt x="301" y="150"/>
                  </a:cubicBezTo>
                  <a:cubicBezTo>
                    <a:pt x="292" y="110"/>
                    <a:pt x="268" y="73"/>
                    <a:pt x="243" y="46"/>
                  </a:cubicBezTo>
                  <a:cubicBezTo>
                    <a:pt x="213" y="20"/>
                    <a:pt x="177" y="0"/>
                    <a:pt x="137" y="6"/>
                  </a:cubicBezTo>
                  <a:cubicBezTo>
                    <a:pt x="128" y="6"/>
                    <a:pt x="118" y="9"/>
                    <a:pt x="109" y="13"/>
                  </a:cubicBezTo>
                  <a:cubicBezTo>
                    <a:pt x="98" y="17"/>
                    <a:pt x="92" y="20"/>
                    <a:pt x="82" y="27"/>
                  </a:cubicBezTo>
                  <a:cubicBezTo>
                    <a:pt x="66" y="37"/>
                    <a:pt x="52" y="50"/>
                    <a:pt x="39" y="67"/>
                  </a:cubicBezTo>
                  <a:cubicBezTo>
                    <a:pt x="16" y="93"/>
                    <a:pt x="3" y="133"/>
                    <a:pt x="0" y="173"/>
                  </a:cubicBezTo>
                  <a:cubicBezTo>
                    <a:pt x="10" y="136"/>
                    <a:pt x="23" y="99"/>
                    <a:pt x="49" y="77"/>
                  </a:cubicBezTo>
                  <a:close/>
                </a:path>
              </a:pathLst>
            </a:custGeom>
            <a:solidFill>
              <a:srgbClr val="74b531"/>
            </a:solidFill>
            <a:ln w="0">
              <a:noFill/>
            </a:ln>
          </p:spPr>
          <p:style>
            <a:lnRef idx="0"/>
            <a:fillRef idx="0"/>
            <a:effectRef idx="0"/>
            <a:fontRef idx="minor"/>
          </p:style>
        </p:sp>
        <p:sp>
          <p:nvSpPr>
            <p:cNvPr id="470" name=""/>
            <p:cNvSpPr/>
            <p:nvPr/>
          </p:nvSpPr>
          <p:spPr>
            <a:xfrm>
              <a:off x="7921800" y="4911840"/>
              <a:ext cx="60120" cy="75240"/>
            </a:xfrm>
            <a:custGeom>
              <a:avLst/>
              <a:gdLst/>
              <a:ahLst/>
              <a:rect l="l" t="t" r="r" b="b"/>
              <a:pathLst>
                <a:path w="171" h="213">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style>
            <a:lnRef idx="0"/>
            <a:fillRef idx="0"/>
            <a:effectRef idx="0"/>
            <a:fontRef idx="minor"/>
          </p:style>
        </p:sp>
        <p:sp>
          <p:nvSpPr>
            <p:cNvPr id="471" name=""/>
            <p:cNvSpPr/>
            <p:nvPr/>
          </p:nvSpPr>
          <p:spPr>
            <a:xfrm>
              <a:off x="7826400" y="5047200"/>
              <a:ext cx="61200" cy="51840"/>
            </a:xfrm>
            <a:custGeom>
              <a:avLst/>
              <a:gdLst/>
              <a:ahLst/>
              <a:rect l="l" t="t" r="r" b="b"/>
              <a:pathLst>
                <a:path w="174" h="148">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style>
            <a:lnRef idx="0"/>
            <a:fillRef idx="0"/>
            <a:effectRef idx="0"/>
            <a:fontRef idx="minor"/>
          </p:style>
        </p:sp>
        <p:sp>
          <p:nvSpPr>
            <p:cNvPr id="472" name=""/>
            <p:cNvSpPr/>
            <p:nvPr/>
          </p:nvSpPr>
          <p:spPr>
            <a:xfrm>
              <a:off x="7740360" y="5002560"/>
              <a:ext cx="234720" cy="84600"/>
            </a:xfrm>
            <a:custGeom>
              <a:avLst/>
              <a:gdLst/>
              <a:ahLst/>
              <a:rect l="l" t="t" r="r" b="b"/>
              <a:pathLst>
                <a:path w="656" h="242">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style>
            <a:lnRef idx="0"/>
            <a:fillRef idx="0"/>
            <a:effectRef idx="0"/>
            <a:fontRef idx="minor"/>
          </p:style>
        </p:sp>
        <p:sp>
          <p:nvSpPr>
            <p:cNvPr id="473" name=""/>
            <p:cNvSpPr/>
            <p:nvPr/>
          </p:nvSpPr>
          <p:spPr>
            <a:xfrm>
              <a:off x="7813440" y="4987080"/>
              <a:ext cx="88920" cy="42120"/>
            </a:xfrm>
            <a:custGeom>
              <a:avLst/>
              <a:gdLst/>
              <a:ahLst/>
              <a:rect l="l" t="t" r="r" b="b"/>
              <a:pathLst>
                <a:path w="269" h="121">
                  <a:moveTo>
                    <a:pt x="134" y="0"/>
                  </a:moveTo>
                  <a:cubicBezTo>
                    <a:pt x="157" y="0"/>
                    <a:pt x="226" y="0"/>
                    <a:pt x="252" y="21"/>
                  </a:cubicBezTo>
                  <a:cubicBezTo>
                    <a:pt x="268" y="34"/>
                    <a:pt x="255" y="67"/>
                    <a:pt x="213" y="98"/>
                  </a:cubicBezTo>
                  <a:cubicBezTo>
                    <a:pt x="183" y="117"/>
                    <a:pt x="156" y="120"/>
                    <a:pt x="137" y="120"/>
                  </a:cubicBezTo>
                  <a:cubicBezTo>
                    <a:pt x="114" y="120"/>
                    <a:pt x="88" y="114"/>
                    <a:pt x="62" y="98"/>
                  </a:cubicBezTo>
                  <a:cubicBezTo>
                    <a:pt x="10" y="67"/>
                    <a:pt x="0" y="34"/>
                    <a:pt x="16" y="21"/>
                  </a:cubicBezTo>
                  <a:cubicBezTo>
                    <a:pt x="39" y="0"/>
                    <a:pt x="111" y="0"/>
                    <a:pt x="134" y="0"/>
                  </a:cubicBezTo>
                  <a:close/>
                </a:path>
              </a:pathLst>
            </a:custGeom>
            <a:solidFill>
              <a:srgbClr val="74b531"/>
            </a:solidFill>
            <a:ln w="0">
              <a:noFill/>
            </a:ln>
          </p:spPr>
          <p:style>
            <a:lnRef idx="0"/>
            <a:fillRef idx="0"/>
            <a:effectRef idx="0"/>
            <a:fontRef idx="minor"/>
          </p:style>
        </p:sp>
      </p:grpSp>
      <p:grpSp>
        <p:nvGrpSpPr>
          <p:cNvPr id="474" name=""/>
          <p:cNvGrpSpPr/>
          <p:nvPr/>
        </p:nvGrpSpPr>
        <p:grpSpPr>
          <a:xfrm>
            <a:off x="9090000" y="4770000"/>
            <a:ext cx="268920" cy="358920"/>
            <a:chOff x="9090000" y="4770000"/>
            <a:chExt cx="268920" cy="358920"/>
          </a:xfrm>
        </p:grpSpPr>
        <p:sp>
          <p:nvSpPr>
            <p:cNvPr id="475" name=""/>
            <p:cNvSpPr/>
            <p:nvPr/>
          </p:nvSpPr>
          <p:spPr>
            <a:xfrm>
              <a:off x="9312840" y="5016600"/>
              <a:ext cx="46080" cy="51480"/>
            </a:xfrm>
            <a:custGeom>
              <a:avLst/>
              <a:gdLst/>
              <a:ahLst/>
              <a:rect l="l" t="t" r="r" b="b"/>
              <a:pathLst>
                <a:path w="132" h="147">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style>
            <a:lnRef idx="0"/>
            <a:fillRef idx="0"/>
            <a:effectRef idx="0"/>
            <a:fontRef idx="minor"/>
          </p:style>
        </p:sp>
        <p:sp>
          <p:nvSpPr>
            <p:cNvPr id="476" name=""/>
            <p:cNvSpPr/>
            <p:nvPr/>
          </p:nvSpPr>
          <p:spPr>
            <a:xfrm>
              <a:off x="9261000" y="5010480"/>
              <a:ext cx="81360" cy="104040"/>
            </a:xfrm>
            <a:custGeom>
              <a:avLst/>
              <a:gdLst/>
              <a:ahLst/>
              <a:rect l="l" t="t" r="r" b="b"/>
              <a:pathLst>
                <a:path w="286" h="309">
                  <a:moveTo>
                    <a:pt x="235" y="246"/>
                  </a:moveTo>
                  <a:cubicBezTo>
                    <a:pt x="285" y="57"/>
                    <a:pt x="180" y="82"/>
                    <a:pt x="153" y="0"/>
                  </a:cubicBezTo>
                  <a:cubicBezTo>
                    <a:pt x="114" y="19"/>
                    <a:pt x="75" y="39"/>
                    <a:pt x="36" y="58"/>
                  </a:cubicBezTo>
                  <a:cubicBezTo>
                    <a:pt x="36" y="57"/>
                    <a:pt x="0" y="238"/>
                    <a:pt x="35" y="278"/>
                  </a:cubicBezTo>
                  <a:cubicBezTo>
                    <a:pt x="61" y="308"/>
                    <a:pt x="225" y="284"/>
                    <a:pt x="235" y="246"/>
                  </a:cubicBezTo>
                  <a:close/>
                </a:path>
              </a:pathLst>
            </a:custGeom>
            <a:solidFill>
              <a:srgbClr val="74b531"/>
            </a:solidFill>
            <a:ln w="0">
              <a:noFill/>
            </a:ln>
          </p:spPr>
          <p:style>
            <a:lnRef idx="0"/>
            <a:fillRef idx="0"/>
            <a:effectRef idx="0"/>
            <a:fontRef idx="minor"/>
          </p:style>
        </p:sp>
        <p:sp>
          <p:nvSpPr>
            <p:cNvPr id="477" name=""/>
            <p:cNvSpPr/>
            <p:nvPr/>
          </p:nvSpPr>
          <p:spPr>
            <a:xfrm>
              <a:off x="9266760" y="5069160"/>
              <a:ext cx="47160" cy="24480"/>
            </a:xfrm>
            <a:custGeom>
              <a:avLst/>
              <a:gdLst/>
              <a:ahLst/>
              <a:rect l="l" t="t" r="r" b="b"/>
              <a:pathLst>
                <a:path w="135" h="75">
                  <a:moveTo>
                    <a:pt x="18" y="37"/>
                  </a:moveTo>
                  <a:cubicBezTo>
                    <a:pt x="28" y="27"/>
                    <a:pt x="39" y="17"/>
                    <a:pt x="52" y="12"/>
                  </a:cubicBezTo>
                  <a:cubicBezTo>
                    <a:pt x="79" y="0"/>
                    <a:pt x="109" y="0"/>
                    <a:pt x="134" y="10"/>
                  </a:cubicBezTo>
                  <a:cubicBezTo>
                    <a:pt x="107" y="10"/>
                    <a:pt x="82" y="12"/>
                    <a:pt x="58" y="24"/>
                  </a:cubicBezTo>
                  <a:cubicBezTo>
                    <a:pt x="46" y="28"/>
                    <a:pt x="35" y="35"/>
                    <a:pt x="25" y="44"/>
                  </a:cubicBezTo>
                  <a:cubicBezTo>
                    <a:pt x="17" y="52"/>
                    <a:pt x="6" y="62"/>
                    <a:pt x="0" y="74"/>
                  </a:cubicBezTo>
                  <a:cubicBezTo>
                    <a:pt x="2" y="60"/>
                    <a:pt x="9" y="47"/>
                    <a:pt x="18" y="37"/>
                  </a:cubicBezTo>
                  <a:close/>
                </a:path>
              </a:pathLst>
            </a:custGeom>
            <a:solidFill>
              <a:srgbClr val="74b531"/>
            </a:solidFill>
            <a:ln w="0">
              <a:noFill/>
            </a:ln>
          </p:spPr>
          <p:style>
            <a:lnRef idx="0"/>
            <a:fillRef idx="0"/>
            <a:effectRef idx="0"/>
            <a:fontRef idx="minor"/>
          </p:style>
        </p:sp>
        <p:sp>
          <p:nvSpPr>
            <p:cNvPr id="478" name=""/>
            <p:cNvSpPr/>
            <p:nvPr/>
          </p:nvSpPr>
          <p:spPr>
            <a:xfrm>
              <a:off x="9207360" y="5002200"/>
              <a:ext cx="68400" cy="126720"/>
            </a:xfrm>
            <a:custGeom>
              <a:avLst/>
              <a:gdLst/>
              <a:ahLst/>
              <a:rect l="l" t="t" r="r" b="b"/>
              <a:pathLst>
                <a:path w="215" h="364">
                  <a:moveTo>
                    <a:pt x="175" y="333"/>
                  </a:moveTo>
                  <a:cubicBezTo>
                    <a:pt x="214" y="291"/>
                    <a:pt x="213" y="106"/>
                    <a:pt x="214" y="15"/>
                  </a:cubicBezTo>
                  <a:cubicBezTo>
                    <a:pt x="158" y="10"/>
                    <a:pt x="103" y="5"/>
                    <a:pt x="47" y="0"/>
                  </a:cubicBezTo>
                  <a:cubicBezTo>
                    <a:pt x="46" y="0"/>
                    <a:pt x="0" y="293"/>
                    <a:pt x="33" y="333"/>
                  </a:cubicBezTo>
                  <a:cubicBezTo>
                    <a:pt x="57" y="363"/>
                    <a:pt x="147" y="362"/>
                    <a:pt x="175" y="333"/>
                  </a:cubicBezTo>
                  <a:close/>
                </a:path>
              </a:pathLst>
            </a:custGeom>
            <a:solidFill>
              <a:srgbClr val="74b531"/>
            </a:solidFill>
            <a:ln w="0">
              <a:noFill/>
            </a:ln>
          </p:spPr>
          <p:style>
            <a:lnRef idx="0"/>
            <a:fillRef idx="0"/>
            <a:effectRef idx="0"/>
            <a:fontRef idx="minor"/>
          </p:style>
        </p:sp>
        <p:sp>
          <p:nvSpPr>
            <p:cNvPr id="479" name=""/>
            <p:cNvSpPr/>
            <p:nvPr/>
          </p:nvSpPr>
          <p:spPr>
            <a:xfrm>
              <a:off x="9145800" y="5002200"/>
              <a:ext cx="68760" cy="126720"/>
            </a:xfrm>
            <a:custGeom>
              <a:avLst/>
              <a:gdLst/>
              <a:ahLst/>
              <a:rect l="l" t="t" r="r" b="b"/>
              <a:pathLst>
                <a:path w="216" h="364">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style>
            <a:lnRef idx="0"/>
            <a:fillRef idx="0"/>
            <a:effectRef idx="0"/>
            <a:fontRef idx="minor"/>
          </p:style>
        </p:sp>
        <p:sp>
          <p:nvSpPr>
            <p:cNvPr id="480" name=""/>
            <p:cNvSpPr/>
            <p:nvPr/>
          </p:nvSpPr>
          <p:spPr>
            <a:xfrm>
              <a:off x="9208800" y="5070240"/>
              <a:ext cx="3960" cy="50760"/>
            </a:xfrm>
            <a:custGeom>
              <a:avLst/>
              <a:gdLst/>
              <a:ahLst/>
              <a:rect l="l" t="t" r="r" b="b"/>
              <a:pathLst>
                <a:path w="15" h="145">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style>
            <a:lnRef idx="0"/>
            <a:fillRef idx="0"/>
            <a:effectRef idx="0"/>
            <a:fontRef idx="minor"/>
          </p:style>
        </p:sp>
        <p:sp>
          <p:nvSpPr>
            <p:cNvPr id="481" name=""/>
            <p:cNvSpPr/>
            <p:nvPr/>
          </p:nvSpPr>
          <p:spPr>
            <a:xfrm>
              <a:off x="9158400" y="4997520"/>
              <a:ext cx="105120" cy="102960"/>
            </a:xfrm>
            <a:custGeom>
              <a:avLst/>
              <a:gdLst/>
              <a:ahLst/>
              <a:rect l="l" t="t" r="r" b="b"/>
              <a:pathLst>
                <a:path w="296" h="290">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style>
            <a:lnRef idx="0"/>
            <a:fillRef idx="0"/>
            <a:effectRef idx="0"/>
            <a:fontRef idx="minor"/>
          </p:style>
        </p:sp>
        <p:sp>
          <p:nvSpPr>
            <p:cNvPr id="482" name=""/>
            <p:cNvSpPr/>
            <p:nvPr/>
          </p:nvSpPr>
          <p:spPr>
            <a:xfrm>
              <a:off x="9252720" y="4770000"/>
              <a:ext cx="79200" cy="156600"/>
            </a:xfrm>
            <a:custGeom>
              <a:avLst/>
              <a:gdLst/>
              <a:ahLst/>
              <a:rect l="l" t="t" r="r" b="b"/>
              <a:pathLst>
                <a:path w="249" h="443">
                  <a:moveTo>
                    <a:pt x="20" y="196"/>
                  </a:moveTo>
                  <a:cubicBezTo>
                    <a:pt x="12" y="371"/>
                    <a:pt x="7" y="345"/>
                    <a:pt x="0" y="420"/>
                  </a:cubicBezTo>
                  <a:cubicBezTo>
                    <a:pt x="31" y="427"/>
                    <a:pt x="61" y="435"/>
                    <a:pt x="92" y="442"/>
                  </a:cubicBezTo>
                  <a:cubicBezTo>
                    <a:pt x="130" y="376"/>
                    <a:pt x="87" y="426"/>
                    <a:pt x="206" y="242"/>
                  </a:cubicBezTo>
                  <a:cubicBezTo>
                    <a:pt x="248" y="174"/>
                    <a:pt x="203" y="15"/>
                    <a:pt x="176" y="4"/>
                  </a:cubicBezTo>
                  <a:cubicBezTo>
                    <a:pt x="160" y="0"/>
                    <a:pt x="23" y="106"/>
                    <a:pt x="20" y="196"/>
                  </a:cubicBezTo>
                  <a:close/>
                </a:path>
              </a:pathLst>
            </a:custGeom>
            <a:solidFill>
              <a:srgbClr val="74b531"/>
            </a:solidFill>
            <a:ln w="0">
              <a:noFill/>
            </a:ln>
          </p:spPr>
          <p:style>
            <a:lnRef idx="0"/>
            <a:fillRef idx="0"/>
            <a:effectRef idx="0"/>
            <a:fontRef idx="minor"/>
          </p:style>
        </p:sp>
        <p:sp>
          <p:nvSpPr>
            <p:cNvPr id="483" name=""/>
            <p:cNvSpPr/>
            <p:nvPr/>
          </p:nvSpPr>
          <p:spPr>
            <a:xfrm>
              <a:off x="9259200" y="4801680"/>
              <a:ext cx="56880" cy="123840"/>
            </a:xfrm>
            <a:custGeom>
              <a:avLst/>
              <a:gdLst/>
              <a:ahLst/>
              <a:rect l="l" t="t" r="r" b="b"/>
              <a:pathLst>
                <a:path w="174" h="353">
                  <a:moveTo>
                    <a:pt x="42" y="119"/>
                  </a:moveTo>
                  <a:cubicBezTo>
                    <a:pt x="10" y="289"/>
                    <a:pt x="14" y="264"/>
                    <a:pt x="0" y="337"/>
                  </a:cubicBezTo>
                  <a:cubicBezTo>
                    <a:pt x="20" y="342"/>
                    <a:pt x="41" y="347"/>
                    <a:pt x="61" y="352"/>
                  </a:cubicBezTo>
                  <a:cubicBezTo>
                    <a:pt x="90" y="283"/>
                    <a:pt x="61" y="340"/>
                    <a:pt x="149" y="145"/>
                  </a:cubicBezTo>
                  <a:cubicBezTo>
                    <a:pt x="173" y="95"/>
                    <a:pt x="159" y="14"/>
                    <a:pt x="134" y="5"/>
                  </a:cubicBezTo>
                  <a:cubicBezTo>
                    <a:pt x="118" y="0"/>
                    <a:pt x="54" y="49"/>
                    <a:pt x="42" y="119"/>
                  </a:cubicBezTo>
                  <a:close/>
                </a:path>
              </a:pathLst>
            </a:custGeom>
            <a:solidFill>
              <a:srgbClr val="74b531"/>
            </a:solidFill>
            <a:ln w="0">
              <a:noFill/>
            </a:ln>
          </p:spPr>
          <p:style>
            <a:lnRef idx="0"/>
            <a:fillRef idx="0"/>
            <a:effectRef idx="0"/>
            <a:fontRef idx="minor"/>
          </p:style>
        </p:sp>
        <p:sp>
          <p:nvSpPr>
            <p:cNvPr id="484" name=""/>
            <p:cNvSpPr/>
            <p:nvPr/>
          </p:nvSpPr>
          <p:spPr>
            <a:xfrm>
              <a:off x="9090000" y="4770000"/>
              <a:ext cx="79200" cy="156600"/>
            </a:xfrm>
            <a:custGeom>
              <a:avLst/>
              <a:gdLst/>
              <a:ahLst/>
              <a:rect l="l" t="t" r="r" b="b"/>
              <a:pathLst>
                <a:path w="250" h="443">
                  <a:moveTo>
                    <a:pt x="229" y="196"/>
                  </a:moveTo>
                  <a:cubicBezTo>
                    <a:pt x="237" y="371"/>
                    <a:pt x="242" y="345"/>
                    <a:pt x="249" y="420"/>
                  </a:cubicBezTo>
                  <a:cubicBezTo>
                    <a:pt x="218" y="427"/>
                    <a:pt x="188" y="435"/>
                    <a:pt x="157" y="442"/>
                  </a:cubicBezTo>
                  <a:cubicBezTo>
                    <a:pt x="120" y="376"/>
                    <a:pt x="162" y="426"/>
                    <a:pt x="44" y="242"/>
                  </a:cubicBezTo>
                  <a:cubicBezTo>
                    <a:pt x="0" y="174"/>
                    <a:pt x="48" y="15"/>
                    <a:pt x="73" y="4"/>
                  </a:cubicBezTo>
                  <a:cubicBezTo>
                    <a:pt x="90" y="0"/>
                    <a:pt x="226" y="106"/>
                    <a:pt x="229" y="196"/>
                  </a:cubicBezTo>
                  <a:close/>
                </a:path>
              </a:pathLst>
            </a:custGeom>
            <a:solidFill>
              <a:srgbClr val="74b531"/>
            </a:solidFill>
            <a:ln w="0">
              <a:noFill/>
            </a:ln>
          </p:spPr>
          <p:style>
            <a:lnRef idx="0"/>
            <a:fillRef idx="0"/>
            <a:effectRef idx="0"/>
            <a:fontRef idx="minor"/>
          </p:style>
        </p:sp>
        <p:sp>
          <p:nvSpPr>
            <p:cNvPr id="485" name=""/>
            <p:cNvSpPr/>
            <p:nvPr/>
          </p:nvSpPr>
          <p:spPr>
            <a:xfrm>
              <a:off x="9105480" y="4801680"/>
              <a:ext cx="57240" cy="124560"/>
            </a:xfrm>
            <a:custGeom>
              <a:avLst/>
              <a:gdLst/>
              <a:ahLst/>
              <a:rect l="l" t="t" r="r" b="b"/>
              <a:pathLst>
                <a:path w="174" h="355">
                  <a:moveTo>
                    <a:pt x="132" y="119"/>
                  </a:moveTo>
                  <a:cubicBezTo>
                    <a:pt x="163" y="289"/>
                    <a:pt x="159" y="264"/>
                    <a:pt x="173" y="337"/>
                  </a:cubicBezTo>
                  <a:cubicBezTo>
                    <a:pt x="153" y="342"/>
                    <a:pt x="134" y="348"/>
                    <a:pt x="114" y="354"/>
                  </a:cubicBezTo>
                  <a:cubicBezTo>
                    <a:pt x="84" y="285"/>
                    <a:pt x="114" y="342"/>
                    <a:pt x="24" y="147"/>
                  </a:cubicBezTo>
                  <a:cubicBezTo>
                    <a:pt x="0" y="95"/>
                    <a:pt x="12" y="14"/>
                    <a:pt x="39" y="5"/>
                  </a:cubicBezTo>
                  <a:cubicBezTo>
                    <a:pt x="55" y="0"/>
                    <a:pt x="118" y="49"/>
                    <a:pt x="132" y="119"/>
                  </a:cubicBezTo>
                  <a:close/>
                </a:path>
              </a:pathLst>
            </a:custGeom>
            <a:solidFill>
              <a:srgbClr val="74b531"/>
            </a:solidFill>
            <a:ln w="0">
              <a:noFill/>
            </a:ln>
          </p:spPr>
          <p:style>
            <a:lnRef idx="0"/>
            <a:fillRef idx="0"/>
            <a:effectRef idx="0"/>
            <a:fontRef idx="minor"/>
          </p:style>
        </p:sp>
        <p:sp>
          <p:nvSpPr>
            <p:cNvPr id="486" name=""/>
            <p:cNvSpPr/>
            <p:nvPr/>
          </p:nvSpPr>
          <p:spPr>
            <a:xfrm>
              <a:off x="9103320" y="4866120"/>
              <a:ext cx="215280" cy="191160"/>
            </a:xfrm>
            <a:custGeom>
              <a:avLst/>
              <a:gdLst/>
              <a:ahLst/>
              <a:rect l="l" t="t" r="r" b="b"/>
              <a:pathLst>
                <a:path w="732" h="535">
                  <a:moveTo>
                    <a:pt x="366" y="0"/>
                  </a:moveTo>
                  <a:cubicBezTo>
                    <a:pt x="531" y="0"/>
                    <a:pt x="607" y="71"/>
                    <a:pt x="607" y="171"/>
                  </a:cubicBezTo>
                  <a:cubicBezTo>
                    <a:pt x="607" y="254"/>
                    <a:pt x="731" y="378"/>
                    <a:pt x="620" y="459"/>
                  </a:cubicBezTo>
                  <a:cubicBezTo>
                    <a:pt x="565" y="499"/>
                    <a:pt x="474" y="534"/>
                    <a:pt x="366" y="534"/>
                  </a:cubicBezTo>
                  <a:cubicBezTo>
                    <a:pt x="258" y="534"/>
                    <a:pt x="166" y="499"/>
                    <a:pt x="111" y="459"/>
                  </a:cubicBezTo>
                  <a:cubicBezTo>
                    <a:pt x="0" y="376"/>
                    <a:pt x="124" y="254"/>
                    <a:pt x="124" y="171"/>
                  </a:cubicBezTo>
                  <a:cubicBezTo>
                    <a:pt x="124" y="71"/>
                    <a:pt x="199" y="0"/>
                    <a:pt x="366" y="0"/>
                  </a:cubicBezTo>
                  <a:close/>
                </a:path>
              </a:pathLst>
            </a:custGeom>
            <a:solidFill>
              <a:srgbClr val="74b531"/>
            </a:solidFill>
            <a:ln w="0">
              <a:noFill/>
            </a:ln>
          </p:spPr>
          <p:style>
            <a:lnRef idx="0"/>
            <a:fillRef idx="0"/>
            <a:effectRef idx="0"/>
            <a:fontRef idx="minor"/>
          </p:style>
        </p:sp>
        <p:sp>
          <p:nvSpPr>
            <p:cNvPr id="487" name=""/>
            <p:cNvSpPr/>
            <p:nvPr/>
          </p:nvSpPr>
          <p:spPr>
            <a:xfrm>
              <a:off x="9116280" y="4892400"/>
              <a:ext cx="187920" cy="158400"/>
            </a:xfrm>
            <a:custGeom>
              <a:avLst/>
              <a:gdLst/>
              <a:ahLst/>
              <a:rect l="l" t="t" r="r" b="b"/>
              <a:pathLst>
                <a:path w="574" h="449">
                  <a:moveTo>
                    <a:pt x="310" y="20"/>
                  </a:moveTo>
                  <a:cubicBezTo>
                    <a:pt x="295" y="0"/>
                    <a:pt x="281" y="0"/>
                    <a:pt x="268" y="20"/>
                  </a:cubicBezTo>
                  <a:cubicBezTo>
                    <a:pt x="232" y="65"/>
                    <a:pt x="179" y="161"/>
                    <a:pt x="175" y="241"/>
                  </a:cubicBezTo>
                  <a:cubicBezTo>
                    <a:pt x="113" y="233"/>
                    <a:pt x="43" y="236"/>
                    <a:pt x="28" y="270"/>
                  </a:cubicBezTo>
                  <a:cubicBezTo>
                    <a:pt x="0" y="336"/>
                    <a:pt x="131" y="448"/>
                    <a:pt x="287" y="448"/>
                  </a:cubicBezTo>
                  <a:cubicBezTo>
                    <a:pt x="444" y="448"/>
                    <a:pt x="573" y="336"/>
                    <a:pt x="546" y="270"/>
                  </a:cubicBezTo>
                  <a:cubicBezTo>
                    <a:pt x="534" y="236"/>
                    <a:pt x="463" y="233"/>
                    <a:pt x="402" y="241"/>
                  </a:cubicBezTo>
                  <a:cubicBezTo>
                    <a:pt x="399" y="161"/>
                    <a:pt x="344" y="65"/>
                    <a:pt x="310" y="20"/>
                  </a:cubicBezTo>
                  <a:close/>
                </a:path>
              </a:pathLst>
            </a:custGeom>
            <a:solidFill>
              <a:srgbClr val="74b531"/>
            </a:solidFill>
            <a:ln w="0">
              <a:noFill/>
            </a:ln>
          </p:spPr>
          <p:style>
            <a:lnRef idx="0"/>
            <a:fillRef idx="0"/>
            <a:effectRef idx="0"/>
            <a:fontRef idx="minor"/>
          </p:style>
        </p:sp>
        <p:sp>
          <p:nvSpPr>
            <p:cNvPr id="488" name=""/>
            <p:cNvSpPr/>
            <p:nvPr/>
          </p:nvSpPr>
          <p:spPr>
            <a:xfrm>
              <a:off x="9166680" y="5006520"/>
              <a:ext cx="88200" cy="31680"/>
            </a:xfrm>
            <a:custGeom>
              <a:avLst/>
              <a:gdLst/>
              <a:ahLst/>
              <a:rect l="l" t="t" r="r" b="b"/>
              <a:pathLst>
                <a:path w="264" h="92">
                  <a:moveTo>
                    <a:pt x="205" y="32"/>
                  </a:moveTo>
                  <a:cubicBezTo>
                    <a:pt x="187" y="34"/>
                    <a:pt x="167" y="29"/>
                    <a:pt x="153" y="19"/>
                  </a:cubicBezTo>
                  <a:cubicBezTo>
                    <a:pt x="144" y="14"/>
                    <a:pt x="138" y="8"/>
                    <a:pt x="131" y="0"/>
                  </a:cubicBezTo>
                  <a:cubicBezTo>
                    <a:pt x="126" y="8"/>
                    <a:pt x="118" y="14"/>
                    <a:pt x="110" y="19"/>
                  </a:cubicBezTo>
                  <a:cubicBezTo>
                    <a:pt x="93" y="29"/>
                    <a:pt x="75" y="35"/>
                    <a:pt x="57" y="32"/>
                  </a:cubicBezTo>
                  <a:cubicBezTo>
                    <a:pt x="39" y="32"/>
                    <a:pt x="22" y="26"/>
                    <a:pt x="8" y="14"/>
                  </a:cubicBezTo>
                  <a:cubicBezTo>
                    <a:pt x="0" y="8"/>
                    <a:pt x="43" y="91"/>
                    <a:pt x="131" y="91"/>
                  </a:cubicBezTo>
                  <a:cubicBezTo>
                    <a:pt x="220" y="91"/>
                    <a:pt x="263" y="8"/>
                    <a:pt x="254" y="14"/>
                  </a:cubicBezTo>
                  <a:cubicBezTo>
                    <a:pt x="241" y="25"/>
                    <a:pt x="223" y="31"/>
                    <a:pt x="205" y="32"/>
                  </a:cubicBezTo>
                  <a:close/>
                </a:path>
              </a:pathLst>
            </a:custGeom>
            <a:solidFill>
              <a:srgbClr val="74b531"/>
            </a:solidFill>
            <a:ln w="0">
              <a:noFill/>
            </a:ln>
          </p:spPr>
          <p:style>
            <a:lnRef idx="0"/>
            <a:fillRef idx="0"/>
            <a:effectRef idx="0"/>
            <a:fontRef idx="minor"/>
          </p:style>
        </p:sp>
        <p:sp>
          <p:nvSpPr>
            <p:cNvPr id="489" name=""/>
            <p:cNvSpPr/>
            <p:nvPr/>
          </p:nvSpPr>
          <p:spPr>
            <a:xfrm>
              <a:off x="9235080" y="4915800"/>
              <a:ext cx="51480" cy="62280"/>
            </a:xfrm>
            <a:custGeom>
              <a:avLst/>
              <a:gdLst/>
              <a:ahLst/>
              <a:rect l="l" t="t" r="r" b="b"/>
              <a:pathLst>
                <a:path w="162" h="210">
                  <a:moveTo>
                    <a:pt x="57" y="21"/>
                  </a:moveTo>
                  <a:cubicBezTo>
                    <a:pt x="106" y="0"/>
                    <a:pt x="140" y="49"/>
                    <a:pt x="147" y="76"/>
                  </a:cubicBezTo>
                  <a:cubicBezTo>
                    <a:pt x="161" y="116"/>
                    <a:pt x="144" y="161"/>
                    <a:pt x="140" y="170"/>
                  </a:cubicBezTo>
                  <a:cubicBezTo>
                    <a:pt x="136" y="178"/>
                    <a:pt x="100" y="209"/>
                    <a:pt x="19" y="179"/>
                  </a:cubicBezTo>
                  <a:cubicBezTo>
                    <a:pt x="21" y="179"/>
                    <a:pt x="0" y="135"/>
                    <a:pt x="9" y="92"/>
                  </a:cubicBezTo>
                  <a:cubicBezTo>
                    <a:pt x="25" y="69"/>
                    <a:pt x="15" y="37"/>
                    <a:pt x="57" y="21"/>
                  </a:cubicBezTo>
                  <a:close/>
                </a:path>
              </a:pathLst>
            </a:custGeom>
            <a:solidFill>
              <a:srgbClr val="74b531"/>
            </a:solidFill>
            <a:ln w="0">
              <a:noFill/>
            </a:ln>
          </p:spPr>
          <p:style>
            <a:lnRef idx="0"/>
            <a:fillRef idx="0"/>
            <a:effectRef idx="0"/>
            <a:fontRef idx="minor"/>
          </p:style>
        </p:sp>
        <p:sp>
          <p:nvSpPr>
            <p:cNvPr id="490" name=""/>
            <p:cNvSpPr/>
            <p:nvPr/>
          </p:nvSpPr>
          <p:spPr>
            <a:xfrm>
              <a:off x="9236160" y="4912920"/>
              <a:ext cx="53640" cy="66960"/>
            </a:xfrm>
            <a:custGeom>
              <a:avLst/>
              <a:gdLst/>
              <a:ahLst/>
              <a:rect l="l" t="t" r="r" b="b"/>
              <a:pathLst>
                <a:path w="155" h="194">
                  <a:moveTo>
                    <a:pt x="18" y="33"/>
                  </a:moveTo>
                  <a:cubicBezTo>
                    <a:pt x="25" y="25"/>
                    <a:pt x="31" y="18"/>
                    <a:pt x="39" y="13"/>
                  </a:cubicBezTo>
                  <a:cubicBezTo>
                    <a:pt x="43" y="10"/>
                    <a:pt x="48" y="8"/>
                    <a:pt x="52" y="7"/>
                  </a:cubicBezTo>
                  <a:cubicBezTo>
                    <a:pt x="58" y="5"/>
                    <a:pt x="63" y="4"/>
                    <a:pt x="67" y="4"/>
                  </a:cubicBezTo>
                  <a:cubicBezTo>
                    <a:pt x="87" y="0"/>
                    <a:pt x="107" y="10"/>
                    <a:pt x="120" y="23"/>
                  </a:cubicBezTo>
                  <a:cubicBezTo>
                    <a:pt x="133" y="36"/>
                    <a:pt x="144" y="55"/>
                    <a:pt x="149" y="75"/>
                  </a:cubicBezTo>
                  <a:cubicBezTo>
                    <a:pt x="154" y="95"/>
                    <a:pt x="152" y="116"/>
                    <a:pt x="148" y="137"/>
                  </a:cubicBezTo>
                  <a:cubicBezTo>
                    <a:pt x="146" y="146"/>
                    <a:pt x="143" y="156"/>
                    <a:pt x="137" y="165"/>
                  </a:cubicBezTo>
                  <a:cubicBezTo>
                    <a:pt x="137" y="166"/>
                    <a:pt x="137" y="167"/>
                    <a:pt x="136" y="168"/>
                  </a:cubicBezTo>
                  <a:cubicBezTo>
                    <a:pt x="136" y="170"/>
                    <a:pt x="136" y="172"/>
                    <a:pt x="136" y="174"/>
                  </a:cubicBezTo>
                  <a:cubicBezTo>
                    <a:pt x="136" y="174"/>
                    <a:pt x="135" y="174"/>
                    <a:pt x="134" y="175"/>
                  </a:cubicBezTo>
                  <a:cubicBezTo>
                    <a:pt x="133" y="177"/>
                    <a:pt x="131" y="178"/>
                    <a:pt x="128" y="180"/>
                  </a:cubicBezTo>
                  <a:cubicBezTo>
                    <a:pt x="124" y="183"/>
                    <a:pt x="120" y="184"/>
                    <a:pt x="115" y="187"/>
                  </a:cubicBezTo>
                  <a:cubicBezTo>
                    <a:pt x="97" y="193"/>
                    <a:pt x="79" y="193"/>
                    <a:pt x="61" y="191"/>
                  </a:cubicBezTo>
                  <a:cubicBezTo>
                    <a:pt x="43" y="188"/>
                    <a:pt x="27" y="183"/>
                    <a:pt x="10" y="175"/>
                  </a:cubicBezTo>
                  <a:cubicBezTo>
                    <a:pt x="27" y="178"/>
                    <a:pt x="44" y="183"/>
                    <a:pt x="61" y="183"/>
                  </a:cubicBezTo>
                  <a:cubicBezTo>
                    <a:pt x="77" y="183"/>
                    <a:pt x="95" y="181"/>
                    <a:pt x="110" y="175"/>
                  </a:cubicBezTo>
                  <a:cubicBezTo>
                    <a:pt x="113" y="174"/>
                    <a:pt x="116" y="171"/>
                    <a:pt x="120" y="168"/>
                  </a:cubicBezTo>
                  <a:cubicBezTo>
                    <a:pt x="122" y="166"/>
                    <a:pt x="124" y="166"/>
                    <a:pt x="124" y="165"/>
                  </a:cubicBezTo>
                  <a:cubicBezTo>
                    <a:pt x="124" y="164"/>
                    <a:pt x="124" y="163"/>
                    <a:pt x="125" y="162"/>
                  </a:cubicBezTo>
                  <a:cubicBezTo>
                    <a:pt x="128" y="153"/>
                    <a:pt x="130" y="144"/>
                    <a:pt x="133" y="137"/>
                  </a:cubicBezTo>
                  <a:cubicBezTo>
                    <a:pt x="136" y="118"/>
                    <a:pt x="137" y="100"/>
                    <a:pt x="133" y="83"/>
                  </a:cubicBezTo>
                  <a:cubicBezTo>
                    <a:pt x="130" y="66"/>
                    <a:pt x="120" y="51"/>
                    <a:pt x="109" y="39"/>
                  </a:cubicBezTo>
                  <a:cubicBezTo>
                    <a:pt x="97" y="29"/>
                    <a:pt x="82" y="20"/>
                    <a:pt x="67" y="22"/>
                  </a:cubicBezTo>
                  <a:cubicBezTo>
                    <a:pt x="64" y="22"/>
                    <a:pt x="60" y="21"/>
                    <a:pt x="56" y="23"/>
                  </a:cubicBezTo>
                  <a:cubicBezTo>
                    <a:pt x="53" y="25"/>
                    <a:pt x="48" y="25"/>
                    <a:pt x="45" y="26"/>
                  </a:cubicBezTo>
                  <a:cubicBezTo>
                    <a:pt x="36" y="30"/>
                    <a:pt x="30" y="35"/>
                    <a:pt x="25" y="42"/>
                  </a:cubicBezTo>
                  <a:cubicBezTo>
                    <a:pt x="14" y="51"/>
                    <a:pt x="5" y="69"/>
                    <a:pt x="0" y="88"/>
                  </a:cubicBezTo>
                  <a:cubicBezTo>
                    <a:pt x="0" y="69"/>
                    <a:pt x="6" y="50"/>
                    <a:pt x="18" y="33"/>
                  </a:cubicBezTo>
                  <a:close/>
                </a:path>
              </a:pathLst>
            </a:custGeom>
            <a:solidFill>
              <a:srgbClr val="74b531"/>
            </a:solidFill>
            <a:ln w="0">
              <a:noFill/>
            </a:ln>
          </p:spPr>
          <p:style>
            <a:lnRef idx="0"/>
            <a:fillRef idx="0"/>
            <a:effectRef idx="0"/>
            <a:fontRef idx="minor"/>
          </p:style>
        </p:sp>
        <p:sp>
          <p:nvSpPr>
            <p:cNvPr id="491" name=""/>
            <p:cNvSpPr/>
            <p:nvPr/>
          </p:nvSpPr>
          <p:spPr>
            <a:xfrm>
              <a:off x="9243360" y="4930920"/>
              <a:ext cx="29520" cy="37080"/>
            </a:xfrm>
            <a:custGeom>
              <a:avLst/>
              <a:gdLst/>
              <a:ahLst/>
              <a:rect l="l" t="t" r="r" b="b"/>
              <a:pathLst>
                <a:path w="86" h="107">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style>
            <a:lnRef idx="0"/>
            <a:fillRef idx="0"/>
            <a:effectRef idx="0"/>
            <a:fontRef idx="minor"/>
          </p:style>
        </p:sp>
        <p:sp>
          <p:nvSpPr>
            <p:cNvPr id="492" name=""/>
            <p:cNvSpPr/>
            <p:nvPr/>
          </p:nvSpPr>
          <p:spPr>
            <a:xfrm>
              <a:off x="9135360" y="4915800"/>
              <a:ext cx="51120" cy="62280"/>
            </a:xfrm>
            <a:custGeom>
              <a:avLst/>
              <a:gdLst/>
              <a:ahLst/>
              <a:rect l="l" t="t" r="r" b="b"/>
              <a:pathLst>
                <a:path w="160" h="210">
                  <a:moveTo>
                    <a:pt x="103" y="21"/>
                  </a:moveTo>
                  <a:cubicBezTo>
                    <a:pt x="54" y="0"/>
                    <a:pt x="21" y="49"/>
                    <a:pt x="13" y="76"/>
                  </a:cubicBezTo>
                  <a:cubicBezTo>
                    <a:pt x="0" y="116"/>
                    <a:pt x="16" y="161"/>
                    <a:pt x="21" y="170"/>
                  </a:cubicBezTo>
                  <a:cubicBezTo>
                    <a:pt x="25" y="178"/>
                    <a:pt x="60" y="209"/>
                    <a:pt x="141" y="179"/>
                  </a:cubicBezTo>
                  <a:cubicBezTo>
                    <a:pt x="139" y="179"/>
                    <a:pt x="159" y="135"/>
                    <a:pt x="151" y="92"/>
                  </a:cubicBezTo>
                  <a:cubicBezTo>
                    <a:pt x="135" y="69"/>
                    <a:pt x="146" y="37"/>
                    <a:pt x="103" y="21"/>
                  </a:cubicBezTo>
                  <a:close/>
                </a:path>
              </a:pathLst>
            </a:custGeom>
            <a:solidFill>
              <a:srgbClr val="74b531"/>
            </a:solidFill>
            <a:ln w="0">
              <a:noFill/>
            </a:ln>
          </p:spPr>
          <p:style>
            <a:lnRef idx="0"/>
            <a:fillRef idx="0"/>
            <a:effectRef idx="0"/>
            <a:fontRef idx="minor"/>
          </p:style>
        </p:sp>
        <p:sp>
          <p:nvSpPr>
            <p:cNvPr id="493" name=""/>
            <p:cNvSpPr/>
            <p:nvPr/>
          </p:nvSpPr>
          <p:spPr>
            <a:xfrm>
              <a:off x="9131400" y="4913280"/>
              <a:ext cx="54360" cy="66240"/>
            </a:xfrm>
            <a:custGeom>
              <a:avLst/>
              <a:gdLst/>
              <a:ahLst/>
              <a:rect l="l" t="t" r="r" b="b"/>
              <a:pathLst>
                <a:path w="156" h="193">
                  <a:moveTo>
                    <a:pt x="130" y="38"/>
                  </a:moveTo>
                  <a:cubicBezTo>
                    <a:pt x="124" y="32"/>
                    <a:pt x="117" y="27"/>
                    <a:pt x="110" y="24"/>
                  </a:cubicBezTo>
                  <a:cubicBezTo>
                    <a:pt x="107" y="22"/>
                    <a:pt x="102" y="21"/>
                    <a:pt x="99" y="21"/>
                  </a:cubicBezTo>
                  <a:cubicBezTo>
                    <a:pt x="96" y="19"/>
                    <a:pt x="91" y="19"/>
                    <a:pt x="87" y="19"/>
                  </a:cubicBezTo>
                  <a:cubicBezTo>
                    <a:pt x="72" y="19"/>
                    <a:pt x="56" y="25"/>
                    <a:pt x="46" y="37"/>
                  </a:cubicBezTo>
                  <a:cubicBezTo>
                    <a:pt x="35" y="49"/>
                    <a:pt x="24" y="65"/>
                    <a:pt x="21" y="80"/>
                  </a:cubicBezTo>
                  <a:cubicBezTo>
                    <a:pt x="18" y="97"/>
                    <a:pt x="18" y="115"/>
                    <a:pt x="21" y="134"/>
                  </a:cubicBezTo>
                  <a:cubicBezTo>
                    <a:pt x="23" y="142"/>
                    <a:pt x="27" y="152"/>
                    <a:pt x="30" y="158"/>
                  </a:cubicBezTo>
                  <a:cubicBezTo>
                    <a:pt x="31" y="159"/>
                    <a:pt x="31" y="161"/>
                    <a:pt x="32" y="162"/>
                  </a:cubicBezTo>
                  <a:cubicBezTo>
                    <a:pt x="33" y="164"/>
                    <a:pt x="35" y="164"/>
                    <a:pt x="35" y="165"/>
                  </a:cubicBezTo>
                  <a:cubicBezTo>
                    <a:pt x="38" y="167"/>
                    <a:pt x="42" y="170"/>
                    <a:pt x="45" y="172"/>
                  </a:cubicBezTo>
                  <a:cubicBezTo>
                    <a:pt x="60" y="179"/>
                    <a:pt x="76" y="182"/>
                    <a:pt x="94" y="180"/>
                  </a:cubicBezTo>
                  <a:cubicBezTo>
                    <a:pt x="110" y="180"/>
                    <a:pt x="128" y="177"/>
                    <a:pt x="145" y="172"/>
                  </a:cubicBezTo>
                  <a:cubicBezTo>
                    <a:pt x="128" y="180"/>
                    <a:pt x="112" y="185"/>
                    <a:pt x="94" y="189"/>
                  </a:cubicBezTo>
                  <a:cubicBezTo>
                    <a:pt x="76" y="192"/>
                    <a:pt x="58" y="190"/>
                    <a:pt x="39" y="183"/>
                  </a:cubicBezTo>
                  <a:cubicBezTo>
                    <a:pt x="35" y="182"/>
                    <a:pt x="32" y="180"/>
                    <a:pt x="27" y="177"/>
                  </a:cubicBezTo>
                  <a:cubicBezTo>
                    <a:pt x="24" y="176"/>
                    <a:pt x="21" y="174"/>
                    <a:pt x="20" y="172"/>
                  </a:cubicBezTo>
                  <a:cubicBezTo>
                    <a:pt x="20" y="172"/>
                    <a:pt x="19" y="171"/>
                    <a:pt x="18" y="170"/>
                  </a:cubicBezTo>
                  <a:cubicBezTo>
                    <a:pt x="18" y="170"/>
                    <a:pt x="17" y="169"/>
                    <a:pt x="17" y="168"/>
                  </a:cubicBezTo>
                  <a:lnTo>
                    <a:pt x="17" y="167"/>
                  </a:lnTo>
                  <a:cubicBezTo>
                    <a:pt x="16" y="166"/>
                    <a:pt x="16" y="166"/>
                    <a:pt x="15" y="165"/>
                  </a:cubicBezTo>
                  <a:cubicBezTo>
                    <a:pt x="12" y="155"/>
                    <a:pt x="9" y="146"/>
                    <a:pt x="5" y="137"/>
                  </a:cubicBezTo>
                  <a:cubicBezTo>
                    <a:pt x="0" y="117"/>
                    <a:pt x="0" y="97"/>
                    <a:pt x="3" y="75"/>
                  </a:cubicBezTo>
                  <a:cubicBezTo>
                    <a:pt x="9" y="56"/>
                    <a:pt x="20" y="37"/>
                    <a:pt x="33" y="24"/>
                  </a:cubicBezTo>
                  <a:cubicBezTo>
                    <a:pt x="48" y="10"/>
                    <a:pt x="66" y="0"/>
                    <a:pt x="85" y="4"/>
                  </a:cubicBezTo>
                  <a:cubicBezTo>
                    <a:pt x="91" y="4"/>
                    <a:pt x="96" y="6"/>
                    <a:pt x="100" y="7"/>
                  </a:cubicBezTo>
                  <a:cubicBezTo>
                    <a:pt x="105" y="9"/>
                    <a:pt x="109" y="10"/>
                    <a:pt x="114" y="13"/>
                  </a:cubicBezTo>
                  <a:cubicBezTo>
                    <a:pt x="121" y="19"/>
                    <a:pt x="128" y="25"/>
                    <a:pt x="135" y="34"/>
                  </a:cubicBezTo>
                  <a:cubicBezTo>
                    <a:pt x="146" y="47"/>
                    <a:pt x="152" y="67"/>
                    <a:pt x="155" y="87"/>
                  </a:cubicBezTo>
                  <a:cubicBezTo>
                    <a:pt x="149" y="69"/>
                    <a:pt x="143" y="50"/>
                    <a:pt x="130" y="38"/>
                  </a:cubicBezTo>
                  <a:close/>
                </a:path>
              </a:pathLst>
            </a:custGeom>
            <a:solidFill>
              <a:srgbClr val="74b531"/>
            </a:solidFill>
            <a:ln w="0">
              <a:noFill/>
            </a:ln>
          </p:spPr>
          <p:style>
            <a:lnRef idx="0"/>
            <a:fillRef idx="0"/>
            <a:effectRef idx="0"/>
            <a:fontRef idx="minor"/>
          </p:style>
        </p:sp>
        <p:sp>
          <p:nvSpPr>
            <p:cNvPr id="494" name=""/>
            <p:cNvSpPr/>
            <p:nvPr/>
          </p:nvSpPr>
          <p:spPr>
            <a:xfrm>
              <a:off x="9148320" y="4930920"/>
              <a:ext cx="29520" cy="37080"/>
            </a:xfrm>
            <a:custGeom>
              <a:avLst/>
              <a:gdLst/>
              <a:ahLst/>
              <a:rect l="l" t="t" r="r" b="b"/>
              <a:pathLst>
                <a:path w="86" h="107">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style>
            <a:lnRef idx="0"/>
            <a:fillRef idx="0"/>
            <a:effectRef idx="0"/>
            <a:fontRef idx="minor"/>
          </p:style>
        </p:sp>
        <p:sp>
          <p:nvSpPr>
            <p:cNvPr id="495" name=""/>
            <p:cNvSpPr/>
            <p:nvPr/>
          </p:nvSpPr>
          <p:spPr>
            <a:xfrm>
              <a:off x="9195480" y="4998600"/>
              <a:ext cx="30240" cy="25200"/>
            </a:xfrm>
            <a:custGeom>
              <a:avLst/>
              <a:gdLst/>
              <a:ahLst/>
              <a:rect l="l" t="t" r="r" b="b"/>
              <a:pathLst>
                <a:path w="88" h="74">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style>
            <a:lnRef idx="0"/>
            <a:fillRef idx="0"/>
            <a:effectRef idx="0"/>
            <a:fontRef idx="minor"/>
          </p:style>
        </p:sp>
        <p:sp>
          <p:nvSpPr>
            <p:cNvPr id="496" name=""/>
            <p:cNvSpPr/>
            <p:nvPr/>
          </p:nvSpPr>
          <p:spPr>
            <a:xfrm>
              <a:off x="9151560" y="4976640"/>
              <a:ext cx="117000" cy="41400"/>
            </a:xfrm>
            <a:custGeom>
              <a:avLst/>
              <a:gdLst/>
              <a:ahLst/>
              <a:rect l="l" t="t" r="r" b="b"/>
              <a:pathLst>
                <a:path w="329" h="120">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style>
            <a:lnRef idx="0"/>
            <a:fillRef idx="0"/>
            <a:effectRef idx="0"/>
            <a:fontRef idx="minor"/>
          </p:style>
        </p:sp>
        <p:sp>
          <p:nvSpPr>
            <p:cNvPr id="497" name=""/>
            <p:cNvSpPr/>
            <p:nvPr/>
          </p:nvSpPr>
          <p:spPr>
            <a:xfrm>
              <a:off x="9188280" y="4968720"/>
              <a:ext cx="43920" cy="20520"/>
            </a:xfrm>
            <a:custGeom>
              <a:avLst/>
              <a:gdLst/>
              <a:ahLst/>
              <a:rect l="l" t="t" r="r" b="b"/>
              <a:pathLst>
                <a:path w="135" h="61">
                  <a:moveTo>
                    <a:pt x="67" y="0"/>
                  </a:moveTo>
                  <a:cubicBezTo>
                    <a:pt x="56" y="0"/>
                    <a:pt x="21" y="0"/>
                    <a:pt x="9" y="10"/>
                  </a:cubicBezTo>
                  <a:cubicBezTo>
                    <a:pt x="0" y="16"/>
                    <a:pt x="7" y="32"/>
                    <a:pt x="28" y="48"/>
                  </a:cubicBezTo>
                  <a:cubicBezTo>
                    <a:pt x="43" y="58"/>
                    <a:pt x="56" y="60"/>
                    <a:pt x="66" y="60"/>
                  </a:cubicBezTo>
                  <a:cubicBezTo>
                    <a:pt x="77" y="60"/>
                    <a:pt x="91" y="56"/>
                    <a:pt x="104" y="48"/>
                  </a:cubicBezTo>
                  <a:cubicBezTo>
                    <a:pt x="130" y="32"/>
                    <a:pt x="134" y="16"/>
                    <a:pt x="126" y="10"/>
                  </a:cubicBezTo>
                  <a:cubicBezTo>
                    <a:pt x="115" y="0"/>
                    <a:pt x="79" y="0"/>
                    <a:pt x="67" y="0"/>
                  </a:cubicBezTo>
                  <a:close/>
                </a:path>
              </a:pathLst>
            </a:custGeom>
            <a:solidFill>
              <a:srgbClr val="74b531"/>
            </a:solidFill>
            <a:ln w="0">
              <a:noFill/>
            </a:ln>
          </p:spPr>
          <p:style>
            <a:lnRef idx="0"/>
            <a:fillRef idx="0"/>
            <a:effectRef idx="0"/>
            <a:fontRef idx="minor"/>
          </p:style>
        </p:sp>
      </p:grpSp>
      <p:sp>
        <p:nvSpPr>
          <p:cNvPr id="498"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499" name="PlaceHolder 2"/>
          <p:cNvSpPr>
            <a:spLocks noGrp="1"/>
          </p:cNvSpPr>
          <p:nvPr>
            <p:ph type="body"/>
          </p:nvPr>
        </p:nvSpPr>
        <p:spPr>
          <a:xfrm>
            <a:off x="540000" y="1260000"/>
            <a:ext cx="8998920" cy="3238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6" name=""/>
          <p:cNvSpPr/>
          <p:nvPr/>
        </p:nvSpPr>
        <p:spPr>
          <a:xfrm>
            <a:off x="0" y="5040000"/>
            <a:ext cx="10078920" cy="628920"/>
          </a:xfrm>
          <a:prstGeom prst="rect">
            <a:avLst/>
          </a:prstGeom>
          <a:solidFill>
            <a:srgbClr val="9ecf6c"/>
          </a:solidFill>
          <a:ln w="18000">
            <a:noFill/>
          </a:ln>
        </p:spPr>
        <p:style>
          <a:lnRef idx="0"/>
          <a:fillRef idx="0"/>
          <a:effectRef idx="0"/>
          <a:fontRef idx="minor"/>
        </p:style>
      </p:sp>
      <p:grpSp>
        <p:nvGrpSpPr>
          <p:cNvPr id="537" name=""/>
          <p:cNvGrpSpPr/>
          <p:nvPr/>
        </p:nvGrpSpPr>
        <p:grpSpPr>
          <a:xfrm>
            <a:off x="7560000" y="4590000"/>
            <a:ext cx="538920" cy="718920"/>
            <a:chOff x="7560000" y="4590000"/>
            <a:chExt cx="538920" cy="718920"/>
          </a:xfrm>
        </p:grpSpPr>
        <p:sp>
          <p:nvSpPr>
            <p:cNvPr id="538" name=""/>
            <p:cNvSpPr/>
            <p:nvPr/>
          </p:nvSpPr>
          <p:spPr>
            <a:xfrm>
              <a:off x="7560000" y="5083560"/>
              <a:ext cx="93600" cy="104400"/>
            </a:xfrm>
            <a:custGeom>
              <a:avLst/>
              <a:gdLst/>
              <a:ahLst/>
              <a:rect l="l" t="t" r="r" b="b"/>
              <a:pathLst>
                <a:path w="264" h="294">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style>
            <a:lnRef idx="0"/>
            <a:fillRef idx="0"/>
            <a:effectRef idx="0"/>
            <a:fontRef idx="minor"/>
          </p:style>
        </p:sp>
        <p:sp>
          <p:nvSpPr>
            <p:cNvPr id="539" name=""/>
            <p:cNvSpPr/>
            <p:nvPr/>
          </p:nvSpPr>
          <p:spPr>
            <a:xfrm>
              <a:off x="7594200" y="5071320"/>
              <a:ext cx="162720" cy="208800"/>
            </a:xfrm>
            <a:custGeom>
              <a:avLst/>
              <a:gdLst/>
              <a:ahLst/>
              <a:rect l="l" t="t" r="r" b="b"/>
              <a:pathLst>
                <a:path w="567" h="617">
                  <a:moveTo>
                    <a:pt x="98" y="490"/>
                  </a:moveTo>
                  <a:cubicBezTo>
                    <a:pt x="0" y="113"/>
                    <a:pt x="207" y="163"/>
                    <a:pt x="262" y="0"/>
                  </a:cubicBezTo>
                  <a:cubicBezTo>
                    <a:pt x="339" y="39"/>
                    <a:pt x="417" y="77"/>
                    <a:pt x="495" y="116"/>
                  </a:cubicBezTo>
                  <a:cubicBezTo>
                    <a:pt x="495" y="113"/>
                    <a:pt x="566" y="477"/>
                    <a:pt x="498" y="557"/>
                  </a:cubicBezTo>
                  <a:cubicBezTo>
                    <a:pt x="445" y="616"/>
                    <a:pt x="118" y="567"/>
                    <a:pt x="98" y="490"/>
                  </a:cubicBezTo>
                  <a:close/>
                </a:path>
              </a:pathLst>
            </a:custGeom>
            <a:solidFill>
              <a:srgbClr val="74b531"/>
            </a:solidFill>
            <a:ln w="0">
              <a:noFill/>
            </a:ln>
          </p:spPr>
          <p:style>
            <a:lnRef idx="0"/>
            <a:fillRef idx="0"/>
            <a:effectRef idx="0"/>
            <a:fontRef idx="minor"/>
          </p:style>
        </p:sp>
        <p:sp>
          <p:nvSpPr>
            <p:cNvPr id="540" name=""/>
            <p:cNvSpPr/>
            <p:nvPr/>
          </p:nvSpPr>
          <p:spPr>
            <a:xfrm>
              <a:off x="7649640" y="5188320"/>
              <a:ext cx="95760" cy="50040"/>
            </a:xfrm>
            <a:custGeom>
              <a:avLst/>
              <a:gdLst/>
              <a:ahLst/>
              <a:rect l="l" t="t" r="r" b="b"/>
              <a:pathLst>
                <a:path w="270" h="149">
                  <a:moveTo>
                    <a:pt x="233" y="74"/>
                  </a:moveTo>
                  <a:cubicBezTo>
                    <a:pt x="213" y="54"/>
                    <a:pt x="190" y="34"/>
                    <a:pt x="164" y="24"/>
                  </a:cubicBezTo>
                  <a:cubicBezTo>
                    <a:pt x="112" y="0"/>
                    <a:pt x="52" y="0"/>
                    <a:pt x="0" y="21"/>
                  </a:cubicBezTo>
                  <a:cubicBezTo>
                    <a:pt x="56" y="21"/>
                    <a:pt x="105" y="24"/>
                    <a:pt x="154" y="47"/>
                  </a:cubicBezTo>
                  <a:cubicBezTo>
                    <a:pt x="177" y="57"/>
                    <a:pt x="200" y="71"/>
                    <a:pt x="219" y="87"/>
                  </a:cubicBezTo>
                  <a:cubicBezTo>
                    <a:pt x="236" y="104"/>
                    <a:pt x="255" y="124"/>
                    <a:pt x="269" y="148"/>
                  </a:cubicBezTo>
                  <a:cubicBezTo>
                    <a:pt x="265" y="121"/>
                    <a:pt x="253" y="94"/>
                    <a:pt x="233" y="74"/>
                  </a:cubicBezTo>
                  <a:close/>
                </a:path>
              </a:pathLst>
            </a:custGeom>
            <a:solidFill>
              <a:srgbClr val="74b531"/>
            </a:solidFill>
            <a:ln w="0">
              <a:noFill/>
            </a:ln>
          </p:spPr>
          <p:style>
            <a:lnRef idx="0"/>
            <a:fillRef idx="0"/>
            <a:effectRef idx="0"/>
            <a:fontRef idx="minor"/>
          </p:style>
        </p:sp>
        <p:sp>
          <p:nvSpPr>
            <p:cNvPr id="541" name=""/>
            <p:cNvSpPr/>
            <p:nvPr/>
          </p:nvSpPr>
          <p:spPr>
            <a:xfrm>
              <a:off x="7726320" y="5054400"/>
              <a:ext cx="138240" cy="254520"/>
            </a:xfrm>
            <a:custGeom>
              <a:avLst/>
              <a:gdLst/>
              <a:ahLst/>
              <a:rect l="l" t="t" r="r" b="b"/>
              <a:pathLst>
                <a:path w="430" h="727">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style>
            <a:lnRef idx="0"/>
            <a:fillRef idx="0"/>
            <a:effectRef idx="0"/>
            <a:fontRef idx="minor"/>
          </p:style>
        </p:sp>
        <p:sp>
          <p:nvSpPr>
            <p:cNvPr id="542" name=""/>
            <p:cNvSpPr/>
            <p:nvPr/>
          </p:nvSpPr>
          <p:spPr>
            <a:xfrm>
              <a:off x="7848360" y="5054400"/>
              <a:ext cx="138600" cy="254520"/>
            </a:xfrm>
            <a:custGeom>
              <a:avLst/>
              <a:gdLst/>
              <a:ahLst/>
              <a:rect l="l" t="t" r="r" b="b"/>
              <a:pathLst>
                <a:path w="430" h="727">
                  <a:moveTo>
                    <a:pt x="350" y="666"/>
                  </a:moveTo>
                  <a:cubicBezTo>
                    <a:pt x="429" y="583"/>
                    <a:pt x="425" y="213"/>
                    <a:pt x="429" y="29"/>
                  </a:cubicBezTo>
                  <a:cubicBezTo>
                    <a:pt x="317" y="20"/>
                    <a:pt x="206" y="10"/>
                    <a:pt x="95" y="0"/>
                  </a:cubicBezTo>
                  <a:cubicBezTo>
                    <a:pt x="85" y="222"/>
                    <a:pt x="0" y="586"/>
                    <a:pt x="66" y="666"/>
                  </a:cubicBezTo>
                  <a:cubicBezTo>
                    <a:pt x="115" y="726"/>
                    <a:pt x="295" y="723"/>
                    <a:pt x="350" y="666"/>
                  </a:cubicBezTo>
                  <a:close/>
                </a:path>
              </a:pathLst>
            </a:custGeom>
            <a:solidFill>
              <a:srgbClr val="74b531"/>
            </a:solidFill>
            <a:ln w="0">
              <a:noFill/>
            </a:ln>
          </p:spPr>
          <p:style>
            <a:lnRef idx="0"/>
            <a:fillRef idx="0"/>
            <a:effectRef idx="0"/>
            <a:fontRef idx="minor"/>
          </p:style>
        </p:sp>
        <p:sp>
          <p:nvSpPr>
            <p:cNvPr id="543" name=""/>
            <p:cNvSpPr/>
            <p:nvPr/>
          </p:nvSpPr>
          <p:spPr>
            <a:xfrm>
              <a:off x="7852320" y="5191200"/>
              <a:ext cx="8640" cy="102240"/>
            </a:xfrm>
            <a:custGeom>
              <a:avLst/>
              <a:gdLst/>
              <a:ahLst/>
              <a:rect l="l" t="t" r="r" b="b"/>
              <a:pathLst>
                <a:path w="28" h="288">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style>
            <a:lnRef idx="0"/>
            <a:fillRef idx="0"/>
            <a:effectRef idx="0"/>
            <a:fontRef idx="minor"/>
          </p:style>
        </p:sp>
        <p:sp>
          <p:nvSpPr>
            <p:cNvPr id="544" name=""/>
            <p:cNvSpPr/>
            <p:nvPr/>
          </p:nvSpPr>
          <p:spPr>
            <a:xfrm>
              <a:off x="7751160" y="5044680"/>
              <a:ext cx="210960" cy="207720"/>
            </a:xfrm>
            <a:custGeom>
              <a:avLst/>
              <a:gdLst/>
              <a:ahLst/>
              <a:rect l="l" t="t" r="r" b="b"/>
              <a:pathLst>
                <a:path w="590" h="581">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style>
            <a:lnRef idx="0"/>
            <a:fillRef idx="0"/>
            <a:effectRef idx="0"/>
            <a:fontRef idx="minor"/>
          </p:style>
        </p:sp>
        <p:sp>
          <p:nvSpPr>
            <p:cNvPr id="545" name=""/>
            <p:cNvSpPr/>
            <p:nvPr/>
          </p:nvSpPr>
          <p:spPr>
            <a:xfrm>
              <a:off x="7614720" y="4590000"/>
              <a:ext cx="158400" cy="314640"/>
            </a:xfrm>
            <a:custGeom>
              <a:avLst/>
              <a:gdLst/>
              <a:ahLst/>
              <a:rect l="l" t="t" r="r" b="b"/>
              <a:pathLst>
                <a:path w="494" h="887">
                  <a:moveTo>
                    <a:pt x="454" y="393"/>
                  </a:moveTo>
                  <a:cubicBezTo>
                    <a:pt x="471" y="743"/>
                    <a:pt x="480" y="690"/>
                    <a:pt x="493" y="839"/>
                  </a:cubicBezTo>
                  <a:cubicBezTo>
                    <a:pt x="432" y="855"/>
                    <a:pt x="371" y="870"/>
                    <a:pt x="310" y="886"/>
                  </a:cubicBezTo>
                  <a:cubicBezTo>
                    <a:pt x="235" y="753"/>
                    <a:pt x="320" y="852"/>
                    <a:pt x="85" y="486"/>
                  </a:cubicBezTo>
                  <a:cubicBezTo>
                    <a:pt x="0" y="350"/>
                    <a:pt x="91" y="29"/>
                    <a:pt x="143" y="9"/>
                  </a:cubicBezTo>
                  <a:cubicBezTo>
                    <a:pt x="176" y="0"/>
                    <a:pt x="448" y="213"/>
                    <a:pt x="454" y="393"/>
                  </a:cubicBezTo>
                  <a:close/>
                </a:path>
              </a:pathLst>
            </a:custGeom>
            <a:solidFill>
              <a:srgbClr val="74b531"/>
            </a:solidFill>
            <a:ln w="0">
              <a:noFill/>
            </a:ln>
          </p:spPr>
          <p:style>
            <a:lnRef idx="0"/>
            <a:fillRef idx="0"/>
            <a:effectRef idx="0"/>
            <a:fontRef idx="minor"/>
          </p:style>
        </p:sp>
        <p:sp>
          <p:nvSpPr>
            <p:cNvPr id="546" name=""/>
            <p:cNvSpPr/>
            <p:nvPr/>
          </p:nvSpPr>
          <p:spPr>
            <a:xfrm>
              <a:off x="7645680" y="4653360"/>
              <a:ext cx="114840" cy="248760"/>
            </a:xfrm>
            <a:custGeom>
              <a:avLst/>
              <a:gdLst/>
              <a:ahLst/>
              <a:rect l="l" t="t" r="r" b="b"/>
              <a:pathLst>
                <a:path w="345" h="704">
                  <a:moveTo>
                    <a:pt x="262" y="236"/>
                  </a:moveTo>
                  <a:cubicBezTo>
                    <a:pt x="324" y="576"/>
                    <a:pt x="317" y="527"/>
                    <a:pt x="344" y="673"/>
                  </a:cubicBezTo>
                  <a:cubicBezTo>
                    <a:pt x="304" y="683"/>
                    <a:pt x="263" y="693"/>
                    <a:pt x="223" y="703"/>
                  </a:cubicBezTo>
                  <a:cubicBezTo>
                    <a:pt x="164" y="565"/>
                    <a:pt x="223" y="679"/>
                    <a:pt x="46" y="289"/>
                  </a:cubicBezTo>
                  <a:cubicBezTo>
                    <a:pt x="0" y="190"/>
                    <a:pt x="26" y="26"/>
                    <a:pt x="75" y="10"/>
                  </a:cubicBezTo>
                  <a:cubicBezTo>
                    <a:pt x="108" y="0"/>
                    <a:pt x="236" y="96"/>
                    <a:pt x="262" y="236"/>
                  </a:cubicBezTo>
                  <a:close/>
                </a:path>
              </a:pathLst>
            </a:custGeom>
            <a:solidFill>
              <a:srgbClr val="74b531"/>
            </a:solidFill>
            <a:ln w="0">
              <a:noFill/>
            </a:ln>
          </p:spPr>
          <p:style>
            <a:lnRef idx="0"/>
            <a:fillRef idx="0"/>
            <a:effectRef idx="0"/>
            <a:fontRef idx="minor"/>
          </p:style>
        </p:sp>
        <p:sp>
          <p:nvSpPr>
            <p:cNvPr id="547" name=""/>
            <p:cNvSpPr/>
            <p:nvPr/>
          </p:nvSpPr>
          <p:spPr>
            <a:xfrm>
              <a:off x="7939440" y="4590000"/>
              <a:ext cx="159480" cy="314640"/>
            </a:xfrm>
            <a:custGeom>
              <a:avLst/>
              <a:gdLst/>
              <a:ahLst/>
              <a:rect l="l" t="t" r="r" b="b"/>
              <a:pathLst>
                <a:path w="499" h="887">
                  <a:moveTo>
                    <a:pt x="39" y="393"/>
                  </a:moveTo>
                  <a:cubicBezTo>
                    <a:pt x="23" y="743"/>
                    <a:pt x="13" y="690"/>
                    <a:pt x="0" y="839"/>
                  </a:cubicBezTo>
                  <a:cubicBezTo>
                    <a:pt x="61" y="855"/>
                    <a:pt x="122" y="870"/>
                    <a:pt x="183" y="886"/>
                  </a:cubicBezTo>
                  <a:cubicBezTo>
                    <a:pt x="259" y="753"/>
                    <a:pt x="173" y="852"/>
                    <a:pt x="410" y="486"/>
                  </a:cubicBezTo>
                  <a:cubicBezTo>
                    <a:pt x="498" y="350"/>
                    <a:pt x="403" y="29"/>
                    <a:pt x="350" y="9"/>
                  </a:cubicBezTo>
                  <a:cubicBezTo>
                    <a:pt x="318" y="0"/>
                    <a:pt x="46" y="213"/>
                    <a:pt x="39" y="393"/>
                  </a:cubicBezTo>
                  <a:close/>
                </a:path>
              </a:pathLst>
            </a:custGeom>
            <a:solidFill>
              <a:srgbClr val="74b531"/>
            </a:solidFill>
            <a:ln w="0">
              <a:noFill/>
            </a:ln>
          </p:spPr>
          <p:style>
            <a:lnRef idx="0"/>
            <a:fillRef idx="0"/>
            <a:effectRef idx="0"/>
            <a:fontRef idx="minor"/>
          </p:style>
        </p:sp>
        <p:sp>
          <p:nvSpPr>
            <p:cNvPr id="548" name=""/>
            <p:cNvSpPr/>
            <p:nvPr/>
          </p:nvSpPr>
          <p:spPr>
            <a:xfrm>
              <a:off x="7952400" y="4653360"/>
              <a:ext cx="115200" cy="249840"/>
            </a:xfrm>
            <a:custGeom>
              <a:avLst/>
              <a:gdLst/>
              <a:ahLst/>
              <a:rect l="l" t="t" r="r" b="b"/>
              <a:pathLst>
                <a:path w="345" h="707">
                  <a:moveTo>
                    <a:pt x="82" y="236"/>
                  </a:moveTo>
                  <a:cubicBezTo>
                    <a:pt x="19" y="576"/>
                    <a:pt x="27" y="527"/>
                    <a:pt x="0" y="673"/>
                  </a:cubicBezTo>
                  <a:cubicBezTo>
                    <a:pt x="39" y="684"/>
                    <a:pt x="79" y="695"/>
                    <a:pt x="118" y="706"/>
                  </a:cubicBezTo>
                  <a:cubicBezTo>
                    <a:pt x="178" y="569"/>
                    <a:pt x="118" y="684"/>
                    <a:pt x="298" y="294"/>
                  </a:cubicBezTo>
                  <a:cubicBezTo>
                    <a:pt x="344" y="190"/>
                    <a:pt x="321" y="26"/>
                    <a:pt x="268" y="10"/>
                  </a:cubicBezTo>
                  <a:cubicBezTo>
                    <a:pt x="236" y="0"/>
                    <a:pt x="109" y="96"/>
                    <a:pt x="82" y="236"/>
                  </a:cubicBezTo>
                  <a:close/>
                </a:path>
              </a:pathLst>
            </a:custGeom>
            <a:solidFill>
              <a:srgbClr val="74b531"/>
            </a:solidFill>
            <a:ln w="0">
              <a:noFill/>
            </a:ln>
          </p:spPr>
          <p:style>
            <a:lnRef idx="0"/>
            <a:fillRef idx="0"/>
            <a:effectRef idx="0"/>
            <a:fontRef idx="minor"/>
          </p:style>
        </p:sp>
        <p:sp>
          <p:nvSpPr>
            <p:cNvPr id="549" name=""/>
            <p:cNvSpPr/>
            <p:nvPr/>
          </p:nvSpPr>
          <p:spPr>
            <a:xfrm>
              <a:off x="7641000" y="4781880"/>
              <a:ext cx="430920" cy="384120"/>
            </a:xfrm>
            <a:custGeom>
              <a:avLst/>
              <a:gdLst/>
              <a:ahLst/>
              <a:rect l="l" t="t" r="r" b="b"/>
              <a:pathLst>
                <a:path w="1461" h="1071">
                  <a:moveTo>
                    <a:pt x="730" y="0"/>
                  </a:moveTo>
                  <a:cubicBezTo>
                    <a:pt x="399" y="0"/>
                    <a:pt x="248" y="144"/>
                    <a:pt x="248" y="343"/>
                  </a:cubicBezTo>
                  <a:cubicBezTo>
                    <a:pt x="248" y="510"/>
                    <a:pt x="0" y="757"/>
                    <a:pt x="223" y="920"/>
                  </a:cubicBezTo>
                  <a:cubicBezTo>
                    <a:pt x="330" y="1000"/>
                    <a:pt x="514" y="1070"/>
                    <a:pt x="730" y="1070"/>
                  </a:cubicBezTo>
                  <a:cubicBezTo>
                    <a:pt x="946" y="1070"/>
                    <a:pt x="1129" y="1000"/>
                    <a:pt x="1238" y="920"/>
                  </a:cubicBezTo>
                  <a:cubicBezTo>
                    <a:pt x="1460" y="754"/>
                    <a:pt x="1211" y="510"/>
                    <a:pt x="1211" y="343"/>
                  </a:cubicBezTo>
                  <a:cubicBezTo>
                    <a:pt x="1211" y="144"/>
                    <a:pt x="1064" y="0"/>
                    <a:pt x="730" y="0"/>
                  </a:cubicBezTo>
                  <a:close/>
                </a:path>
              </a:pathLst>
            </a:custGeom>
            <a:solidFill>
              <a:srgbClr val="74b531"/>
            </a:solidFill>
            <a:ln w="0">
              <a:noFill/>
            </a:ln>
          </p:spPr>
          <p:style>
            <a:lnRef idx="0"/>
            <a:fillRef idx="0"/>
            <a:effectRef idx="0"/>
            <a:fontRef idx="minor"/>
          </p:style>
        </p:sp>
        <p:sp>
          <p:nvSpPr>
            <p:cNvPr id="550" name=""/>
            <p:cNvSpPr/>
            <p:nvPr/>
          </p:nvSpPr>
          <p:spPr>
            <a:xfrm>
              <a:off x="7669440" y="4834800"/>
              <a:ext cx="376560" cy="318240"/>
            </a:xfrm>
            <a:custGeom>
              <a:avLst/>
              <a:gdLst/>
              <a:ahLst/>
              <a:rect l="l" t="t" r="r" b="b"/>
              <a:pathLst>
                <a:path w="1147" h="898">
                  <a:moveTo>
                    <a:pt x="528" y="40"/>
                  </a:moveTo>
                  <a:cubicBezTo>
                    <a:pt x="557" y="0"/>
                    <a:pt x="583" y="0"/>
                    <a:pt x="613" y="40"/>
                  </a:cubicBezTo>
                  <a:cubicBezTo>
                    <a:pt x="681" y="130"/>
                    <a:pt x="790" y="324"/>
                    <a:pt x="796" y="484"/>
                  </a:cubicBezTo>
                  <a:cubicBezTo>
                    <a:pt x="921" y="467"/>
                    <a:pt x="1061" y="473"/>
                    <a:pt x="1091" y="541"/>
                  </a:cubicBezTo>
                  <a:cubicBezTo>
                    <a:pt x="1146" y="674"/>
                    <a:pt x="885" y="897"/>
                    <a:pt x="574" y="897"/>
                  </a:cubicBezTo>
                  <a:cubicBezTo>
                    <a:pt x="259" y="897"/>
                    <a:pt x="0" y="674"/>
                    <a:pt x="57" y="541"/>
                  </a:cubicBezTo>
                  <a:cubicBezTo>
                    <a:pt x="79" y="473"/>
                    <a:pt x="224" y="467"/>
                    <a:pt x="344" y="484"/>
                  </a:cubicBezTo>
                  <a:cubicBezTo>
                    <a:pt x="352" y="324"/>
                    <a:pt x="459" y="130"/>
                    <a:pt x="528" y="40"/>
                  </a:cubicBezTo>
                  <a:close/>
                </a:path>
              </a:pathLst>
            </a:custGeom>
            <a:solidFill>
              <a:srgbClr val="74b531"/>
            </a:solidFill>
            <a:ln w="0">
              <a:noFill/>
            </a:ln>
          </p:spPr>
          <p:style>
            <a:lnRef idx="0"/>
            <a:fillRef idx="0"/>
            <a:effectRef idx="0"/>
            <a:fontRef idx="minor"/>
          </p:style>
        </p:sp>
        <p:sp>
          <p:nvSpPr>
            <p:cNvPr id="551" name=""/>
            <p:cNvSpPr/>
            <p:nvPr/>
          </p:nvSpPr>
          <p:spPr>
            <a:xfrm>
              <a:off x="7768080" y="5062680"/>
              <a:ext cx="177120" cy="64800"/>
            </a:xfrm>
            <a:custGeom>
              <a:avLst/>
              <a:gdLst/>
              <a:ahLst/>
              <a:rect l="l" t="t" r="r" b="b"/>
              <a:pathLst>
                <a:path w="524" h="184">
                  <a:moveTo>
                    <a:pt x="114" y="67"/>
                  </a:moveTo>
                  <a:cubicBezTo>
                    <a:pt x="150" y="70"/>
                    <a:pt x="189" y="61"/>
                    <a:pt x="219" y="40"/>
                  </a:cubicBezTo>
                  <a:cubicBezTo>
                    <a:pt x="235" y="30"/>
                    <a:pt x="248" y="17"/>
                    <a:pt x="262" y="0"/>
                  </a:cubicBezTo>
                  <a:cubicBezTo>
                    <a:pt x="271" y="17"/>
                    <a:pt x="287" y="30"/>
                    <a:pt x="304" y="40"/>
                  </a:cubicBezTo>
                  <a:cubicBezTo>
                    <a:pt x="337" y="61"/>
                    <a:pt x="372" y="70"/>
                    <a:pt x="409" y="67"/>
                  </a:cubicBezTo>
                  <a:cubicBezTo>
                    <a:pt x="445" y="67"/>
                    <a:pt x="481" y="53"/>
                    <a:pt x="507" y="30"/>
                  </a:cubicBezTo>
                  <a:cubicBezTo>
                    <a:pt x="523" y="17"/>
                    <a:pt x="438" y="183"/>
                    <a:pt x="262" y="183"/>
                  </a:cubicBezTo>
                  <a:cubicBezTo>
                    <a:pt x="85" y="183"/>
                    <a:pt x="0" y="17"/>
                    <a:pt x="16" y="30"/>
                  </a:cubicBezTo>
                  <a:cubicBezTo>
                    <a:pt x="42" y="50"/>
                    <a:pt x="78" y="64"/>
                    <a:pt x="114" y="67"/>
                  </a:cubicBezTo>
                  <a:close/>
                </a:path>
              </a:pathLst>
            </a:custGeom>
            <a:solidFill>
              <a:srgbClr val="74b531"/>
            </a:solidFill>
            <a:ln w="0">
              <a:noFill/>
            </a:ln>
          </p:spPr>
          <p:style>
            <a:lnRef idx="0"/>
            <a:fillRef idx="0"/>
            <a:effectRef idx="0"/>
            <a:fontRef idx="minor"/>
          </p:style>
        </p:sp>
        <p:sp>
          <p:nvSpPr>
            <p:cNvPr id="552" name=""/>
            <p:cNvSpPr/>
            <p:nvPr/>
          </p:nvSpPr>
          <p:spPr>
            <a:xfrm>
              <a:off x="7705080" y="4881960"/>
              <a:ext cx="103680" cy="125640"/>
            </a:xfrm>
            <a:custGeom>
              <a:avLst/>
              <a:gdLst/>
              <a:ahLst/>
              <a:rect l="l" t="t" r="r" b="b"/>
              <a:pathLst>
                <a:path w="322" h="419">
                  <a:moveTo>
                    <a:pt x="206" y="41"/>
                  </a:moveTo>
                  <a:cubicBezTo>
                    <a:pt x="108" y="0"/>
                    <a:pt x="42" y="97"/>
                    <a:pt x="26" y="150"/>
                  </a:cubicBezTo>
                  <a:cubicBezTo>
                    <a:pt x="0" y="230"/>
                    <a:pt x="33" y="320"/>
                    <a:pt x="42" y="341"/>
                  </a:cubicBezTo>
                  <a:cubicBezTo>
                    <a:pt x="50" y="354"/>
                    <a:pt x="121" y="418"/>
                    <a:pt x="282" y="357"/>
                  </a:cubicBezTo>
                  <a:cubicBezTo>
                    <a:pt x="278" y="357"/>
                    <a:pt x="321" y="267"/>
                    <a:pt x="302" y="184"/>
                  </a:cubicBezTo>
                  <a:cubicBezTo>
                    <a:pt x="270" y="136"/>
                    <a:pt x="291" y="74"/>
                    <a:pt x="206" y="41"/>
                  </a:cubicBezTo>
                  <a:close/>
                </a:path>
              </a:pathLst>
            </a:custGeom>
            <a:solidFill>
              <a:srgbClr val="74b531"/>
            </a:solidFill>
            <a:ln w="0">
              <a:noFill/>
            </a:ln>
          </p:spPr>
          <p:style>
            <a:lnRef idx="0"/>
            <a:fillRef idx="0"/>
            <a:effectRef idx="0"/>
            <a:fontRef idx="minor"/>
          </p:style>
        </p:sp>
        <p:sp>
          <p:nvSpPr>
            <p:cNvPr id="553" name=""/>
            <p:cNvSpPr/>
            <p:nvPr/>
          </p:nvSpPr>
          <p:spPr>
            <a:xfrm>
              <a:off x="7698240" y="4875120"/>
              <a:ext cx="108360" cy="135720"/>
            </a:xfrm>
            <a:custGeom>
              <a:avLst/>
              <a:gdLst/>
              <a:ahLst/>
              <a:rect l="l" t="t" r="r" b="b"/>
              <a:pathLst>
                <a:path w="309" h="388">
                  <a:moveTo>
                    <a:pt x="272" y="67"/>
                  </a:moveTo>
                  <a:cubicBezTo>
                    <a:pt x="258" y="50"/>
                    <a:pt x="245" y="37"/>
                    <a:pt x="230" y="27"/>
                  </a:cubicBezTo>
                  <a:cubicBezTo>
                    <a:pt x="223" y="20"/>
                    <a:pt x="213" y="16"/>
                    <a:pt x="203" y="13"/>
                  </a:cubicBezTo>
                  <a:cubicBezTo>
                    <a:pt x="193" y="9"/>
                    <a:pt x="184" y="6"/>
                    <a:pt x="173" y="6"/>
                  </a:cubicBezTo>
                  <a:cubicBezTo>
                    <a:pt x="134" y="0"/>
                    <a:pt x="95" y="20"/>
                    <a:pt x="69" y="46"/>
                  </a:cubicBezTo>
                  <a:cubicBezTo>
                    <a:pt x="42" y="73"/>
                    <a:pt x="20" y="111"/>
                    <a:pt x="10" y="150"/>
                  </a:cubicBezTo>
                  <a:cubicBezTo>
                    <a:pt x="0" y="190"/>
                    <a:pt x="3" y="233"/>
                    <a:pt x="14" y="273"/>
                  </a:cubicBezTo>
                  <a:cubicBezTo>
                    <a:pt x="17" y="293"/>
                    <a:pt x="23" y="313"/>
                    <a:pt x="33" y="330"/>
                  </a:cubicBezTo>
                  <a:cubicBezTo>
                    <a:pt x="34" y="332"/>
                    <a:pt x="35" y="335"/>
                    <a:pt x="36" y="337"/>
                  </a:cubicBezTo>
                  <a:cubicBezTo>
                    <a:pt x="36" y="340"/>
                    <a:pt x="36" y="343"/>
                    <a:pt x="36" y="346"/>
                  </a:cubicBezTo>
                  <a:cubicBezTo>
                    <a:pt x="37" y="348"/>
                    <a:pt x="38" y="349"/>
                    <a:pt x="39" y="350"/>
                  </a:cubicBezTo>
                  <a:cubicBezTo>
                    <a:pt x="42" y="353"/>
                    <a:pt x="45" y="356"/>
                    <a:pt x="53" y="359"/>
                  </a:cubicBezTo>
                  <a:cubicBezTo>
                    <a:pt x="62" y="367"/>
                    <a:pt x="69" y="370"/>
                    <a:pt x="78" y="374"/>
                  </a:cubicBezTo>
                  <a:cubicBezTo>
                    <a:pt x="115" y="387"/>
                    <a:pt x="151" y="387"/>
                    <a:pt x="187" y="383"/>
                  </a:cubicBezTo>
                  <a:cubicBezTo>
                    <a:pt x="223" y="377"/>
                    <a:pt x="255" y="367"/>
                    <a:pt x="288" y="350"/>
                  </a:cubicBezTo>
                  <a:cubicBezTo>
                    <a:pt x="255" y="356"/>
                    <a:pt x="219" y="367"/>
                    <a:pt x="187" y="367"/>
                  </a:cubicBezTo>
                  <a:cubicBezTo>
                    <a:pt x="155" y="367"/>
                    <a:pt x="118" y="363"/>
                    <a:pt x="88" y="350"/>
                  </a:cubicBezTo>
                  <a:cubicBezTo>
                    <a:pt x="82" y="346"/>
                    <a:pt x="75" y="343"/>
                    <a:pt x="69" y="337"/>
                  </a:cubicBezTo>
                  <a:cubicBezTo>
                    <a:pt x="66" y="333"/>
                    <a:pt x="62" y="333"/>
                    <a:pt x="62" y="330"/>
                  </a:cubicBezTo>
                  <a:cubicBezTo>
                    <a:pt x="61" y="328"/>
                    <a:pt x="60" y="326"/>
                    <a:pt x="59" y="324"/>
                  </a:cubicBezTo>
                  <a:cubicBezTo>
                    <a:pt x="53" y="306"/>
                    <a:pt x="49" y="290"/>
                    <a:pt x="42" y="273"/>
                  </a:cubicBezTo>
                  <a:cubicBezTo>
                    <a:pt x="36" y="237"/>
                    <a:pt x="33" y="200"/>
                    <a:pt x="42" y="167"/>
                  </a:cubicBezTo>
                  <a:cubicBezTo>
                    <a:pt x="49" y="133"/>
                    <a:pt x="69" y="103"/>
                    <a:pt x="91" y="80"/>
                  </a:cubicBezTo>
                  <a:cubicBezTo>
                    <a:pt x="115" y="56"/>
                    <a:pt x="144" y="40"/>
                    <a:pt x="173" y="43"/>
                  </a:cubicBezTo>
                  <a:cubicBezTo>
                    <a:pt x="181" y="43"/>
                    <a:pt x="190" y="43"/>
                    <a:pt x="197" y="46"/>
                  </a:cubicBezTo>
                  <a:cubicBezTo>
                    <a:pt x="203" y="50"/>
                    <a:pt x="213" y="50"/>
                    <a:pt x="219" y="53"/>
                  </a:cubicBezTo>
                  <a:cubicBezTo>
                    <a:pt x="236" y="59"/>
                    <a:pt x="249" y="70"/>
                    <a:pt x="258" y="83"/>
                  </a:cubicBezTo>
                  <a:cubicBezTo>
                    <a:pt x="282" y="103"/>
                    <a:pt x="298" y="136"/>
                    <a:pt x="308" y="176"/>
                  </a:cubicBezTo>
                  <a:cubicBezTo>
                    <a:pt x="308" y="136"/>
                    <a:pt x="294" y="99"/>
                    <a:pt x="272" y="67"/>
                  </a:cubicBezTo>
                  <a:close/>
                </a:path>
              </a:pathLst>
            </a:custGeom>
            <a:solidFill>
              <a:srgbClr val="74b531"/>
            </a:solidFill>
            <a:ln w="0">
              <a:noFill/>
            </a:ln>
          </p:spPr>
          <p:style>
            <a:lnRef idx="0"/>
            <a:fillRef idx="0"/>
            <a:effectRef idx="0"/>
            <a:fontRef idx="minor"/>
          </p:style>
        </p:sp>
        <p:sp>
          <p:nvSpPr>
            <p:cNvPr id="554" name=""/>
            <p:cNvSpPr/>
            <p:nvPr/>
          </p:nvSpPr>
          <p:spPr>
            <a:xfrm>
              <a:off x="7732440" y="4911840"/>
              <a:ext cx="60120" cy="75240"/>
            </a:xfrm>
            <a:custGeom>
              <a:avLst/>
              <a:gdLst/>
              <a:ahLst/>
              <a:rect l="l" t="t" r="r" b="b"/>
              <a:pathLst>
                <a:path w="171" h="213">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style>
            <a:lnRef idx="0"/>
            <a:fillRef idx="0"/>
            <a:effectRef idx="0"/>
            <a:fontRef idx="minor"/>
          </p:style>
        </p:sp>
        <p:sp>
          <p:nvSpPr>
            <p:cNvPr id="555" name=""/>
            <p:cNvSpPr/>
            <p:nvPr/>
          </p:nvSpPr>
          <p:spPr>
            <a:xfrm>
              <a:off x="7905240" y="4881960"/>
              <a:ext cx="102600" cy="125640"/>
            </a:xfrm>
            <a:custGeom>
              <a:avLst/>
              <a:gdLst/>
              <a:ahLst/>
              <a:rect l="l" t="t" r="r" b="b"/>
              <a:pathLst>
                <a:path w="318" h="419">
                  <a:moveTo>
                    <a:pt x="111" y="41"/>
                  </a:moveTo>
                  <a:cubicBezTo>
                    <a:pt x="209" y="0"/>
                    <a:pt x="274" y="97"/>
                    <a:pt x="290" y="150"/>
                  </a:cubicBezTo>
                  <a:cubicBezTo>
                    <a:pt x="317" y="230"/>
                    <a:pt x="284" y="320"/>
                    <a:pt x="274" y="341"/>
                  </a:cubicBezTo>
                  <a:cubicBezTo>
                    <a:pt x="268" y="354"/>
                    <a:pt x="196" y="418"/>
                    <a:pt x="35" y="357"/>
                  </a:cubicBezTo>
                  <a:cubicBezTo>
                    <a:pt x="39" y="357"/>
                    <a:pt x="0" y="267"/>
                    <a:pt x="16" y="184"/>
                  </a:cubicBezTo>
                  <a:cubicBezTo>
                    <a:pt x="47" y="136"/>
                    <a:pt x="25" y="74"/>
                    <a:pt x="111" y="41"/>
                  </a:cubicBezTo>
                  <a:close/>
                </a:path>
              </a:pathLst>
            </a:custGeom>
            <a:solidFill>
              <a:srgbClr val="74b531"/>
            </a:solidFill>
            <a:ln w="0">
              <a:noFill/>
            </a:ln>
          </p:spPr>
          <p:style>
            <a:lnRef idx="0"/>
            <a:fillRef idx="0"/>
            <a:effectRef idx="0"/>
            <a:fontRef idx="minor"/>
          </p:style>
        </p:sp>
        <p:sp>
          <p:nvSpPr>
            <p:cNvPr id="556" name=""/>
            <p:cNvSpPr/>
            <p:nvPr/>
          </p:nvSpPr>
          <p:spPr>
            <a:xfrm>
              <a:off x="7906680" y="4876200"/>
              <a:ext cx="109080" cy="133920"/>
            </a:xfrm>
            <a:custGeom>
              <a:avLst/>
              <a:gdLst/>
              <a:ahLst/>
              <a:rect l="l" t="t" r="r" b="b"/>
              <a:pathLst>
                <a:path w="309" h="384">
                  <a:moveTo>
                    <a:pt x="49" y="77"/>
                  </a:moveTo>
                  <a:cubicBezTo>
                    <a:pt x="62" y="64"/>
                    <a:pt x="76" y="53"/>
                    <a:pt x="88" y="46"/>
                  </a:cubicBezTo>
                  <a:cubicBezTo>
                    <a:pt x="95" y="43"/>
                    <a:pt x="104" y="40"/>
                    <a:pt x="112" y="40"/>
                  </a:cubicBezTo>
                  <a:cubicBezTo>
                    <a:pt x="118" y="37"/>
                    <a:pt x="128" y="37"/>
                    <a:pt x="134" y="37"/>
                  </a:cubicBezTo>
                  <a:cubicBezTo>
                    <a:pt x="164" y="37"/>
                    <a:pt x="197" y="50"/>
                    <a:pt x="216" y="73"/>
                  </a:cubicBezTo>
                  <a:cubicBezTo>
                    <a:pt x="239" y="96"/>
                    <a:pt x="259" y="130"/>
                    <a:pt x="265" y="160"/>
                  </a:cubicBezTo>
                  <a:cubicBezTo>
                    <a:pt x="271" y="194"/>
                    <a:pt x="271" y="229"/>
                    <a:pt x="265" y="266"/>
                  </a:cubicBezTo>
                  <a:cubicBezTo>
                    <a:pt x="262" y="284"/>
                    <a:pt x="255" y="303"/>
                    <a:pt x="249" y="316"/>
                  </a:cubicBezTo>
                  <a:cubicBezTo>
                    <a:pt x="248" y="319"/>
                    <a:pt x="247" y="321"/>
                    <a:pt x="246" y="324"/>
                  </a:cubicBezTo>
                  <a:cubicBezTo>
                    <a:pt x="243" y="327"/>
                    <a:pt x="239" y="327"/>
                    <a:pt x="239" y="330"/>
                  </a:cubicBezTo>
                  <a:cubicBezTo>
                    <a:pt x="232" y="333"/>
                    <a:pt x="226" y="340"/>
                    <a:pt x="219" y="343"/>
                  </a:cubicBezTo>
                  <a:cubicBezTo>
                    <a:pt x="189" y="356"/>
                    <a:pt x="157" y="364"/>
                    <a:pt x="121" y="359"/>
                  </a:cubicBezTo>
                  <a:cubicBezTo>
                    <a:pt x="88" y="359"/>
                    <a:pt x="52" y="353"/>
                    <a:pt x="19" y="343"/>
                  </a:cubicBezTo>
                  <a:cubicBezTo>
                    <a:pt x="52" y="359"/>
                    <a:pt x="85" y="370"/>
                    <a:pt x="121" y="377"/>
                  </a:cubicBezTo>
                  <a:cubicBezTo>
                    <a:pt x="157" y="383"/>
                    <a:pt x="194" y="380"/>
                    <a:pt x="229" y="367"/>
                  </a:cubicBezTo>
                  <a:cubicBezTo>
                    <a:pt x="239" y="364"/>
                    <a:pt x="246" y="359"/>
                    <a:pt x="255" y="353"/>
                  </a:cubicBezTo>
                  <a:cubicBezTo>
                    <a:pt x="259" y="350"/>
                    <a:pt x="265" y="346"/>
                    <a:pt x="268" y="343"/>
                  </a:cubicBezTo>
                  <a:cubicBezTo>
                    <a:pt x="269" y="342"/>
                    <a:pt x="270" y="341"/>
                    <a:pt x="271" y="340"/>
                  </a:cubicBezTo>
                  <a:cubicBezTo>
                    <a:pt x="272" y="339"/>
                    <a:pt x="273" y="338"/>
                    <a:pt x="275" y="337"/>
                  </a:cubicBezTo>
                  <a:cubicBezTo>
                    <a:pt x="275" y="336"/>
                    <a:pt x="275" y="335"/>
                    <a:pt x="275" y="333"/>
                  </a:cubicBezTo>
                  <a:cubicBezTo>
                    <a:pt x="276" y="332"/>
                    <a:pt x="277" y="331"/>
                    <a:pt x="279" y="330"/>
                  </a:cubicBezTo>
                  <a:cubicBezTo>
                    <a:pt x="285" y="310"/>
                    <a:pt x="292" y="293"/>
                    <a:pt x="298" y="273"/>
                  </a:cubicBezTo>
                  <a:cubicBezTo>
                    <a:pt x="308" y="234"/>
                    <a:pt x="308" y="194"/>
                    <a:pt x="301" y="150"/>
                  </a:cubicBezTo>
                  <a:cubicBezTo>
                    <a:pt x="292" y="110"/>
                    <a:pt x="268" y="73"/>
                    <a:pt x="243" y="46"/>
                  </a:cubicBezTo>
                  <a:cubicBezTo>
                    <a:pt x="213" y="20"/>
                    <a:pt x="177" y="0"/>
                    <a:pt x="137" y="6"/>
                  </a:cubicBezTo>
                  <a:cubicBezTo>
                    <a:pt x="128" y="6"/>
                    <a:pt x="118" y="9"/>
                    <a:pt x="109" y="13"/>
                  </a:cubicBezTo>
                  <a:cubicBezTo>
                    <a:pt x="98" y="17"/>
                    <a:pt x="92" y="20"/>
                    <a:pt x="82" y="27"/>
                  </a:cubicBezTo>
                  <a:cubicBezTo>
                    <a:pt x="66" y="37"/>
                    <a:pt x="52" y="50"/>
                    <a:pt x="39" y="67"/>
                  </a:cubicBezTo>
                  <a:cubicBezTo>
                    <a:pt x="16" y="93"/>
                    <a:pt x="3" y="133"/>
                    <a:pt x="0" y="173"/>
                  </a:cubicBezTo>
                  <a:cubicBezTo>
                    <a:pt x="10" y="136"/>
                    <a:pt x="23" y="99"/>
                    <a:pt x="49" y="77"/>
                  </a:cubicBezTo>
                  <a:close/>
                </a:path>
              </a:pathLst>
            </a:custGeom>
            <a:solidFill>
              <a:srgbClr val="74b531"/>
            </a:solidFill>
            <a:ln w="0">
              <a:noFill/>
            </a:ln>
          </p:spPr>
          <p:style>
            <a:lnRef idx="0"/>
            <a:fillRef idx="0"/>
            <a:effectRef idx="0"/>
            <a:fontRef idx="minor"/>
          </p:style>
        </p:sp>
        <p:sp>
          <p:nvSpPr>
            <p:cNvPr id="557" name=""/>
            <p:cNvSpPr/>
            <p:nvPr/>
          </p:nvSpPr>
          <p:spPr>
            <a:xfrm>
              <a:off x="7921800" y="4911840"/>
              <a:ext cx="60120" cy="75240"/>
            </a:xfrm>
            <a:custGeom>
              <a:avLst/>
              <a:gdLst/>
              <a:ahLst/>
              <a:rect l="l" t="t" r="r" b="b"/>
              <a:pathLst>
                <a:path w="171" h="213">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style>
            <a:lnRef idx="0"/>
            <a:fillRef idx="0"/>
            <a:effectRef idx="0"/>
            <a:fontRef idx="minor"/>
          </p:style>
        </p:sp>
        <p:sp>
          <p:nvSpPr>
            <p:cNvPr id="558" name=""/>
            <p:cNvSpPr/>
            <p:nvPr/>
          </p:nvSpPr>
          <p:spPr>
            <a:xfrm>
              <a:off x="7826400" y="5047200"/>
              <a:ext cx="61200" cy="51840"/>
            </a:xfrm>
            <a:custGeom>
              <a:avLst/>
              <a:gdLst/>
              <a:ahLst/>
              <a:rect l="l" t="t" r="r" b="b"/>
              <a:pathLst>
                <a:path w="174" h="148">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style>
            <a:lnRef idx="0"/>
            <a:fillRef idx="0"/>
            <a:effectRef idx="0"/>
            <a:fontRef idx="minor"/>
          </p:style>
        </p:sp>
        <p:sp>
          <p:nvSpPr>
            <p:cNvPr id="559" name=""/>
            <p:cNvSpPr/>
            <p:nvPr/>
          </p:nvSpPr>
          <p:spPr>
            <a:xfrm>
              <a:off x="7740360" y="5002560"/>
              <a:ext cx="234720" cy="84600"/>
            </a:xfrm>
            <a:custGeom>
              <a:avLst/>
              <a:gdLst/>
              <a:ahLst/>
              <a:rect l="l" t="t" r="r" b="b"/>
              <a:pathLst>
                <a:path w="656" h="242">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style>
            <a:lnRef idx="0"/>
            <a:fillRef idx="0"/>
            <a:effectRef idx="0"/>
            <a:fontRef idx="minor"/>
          </p:style>
        </p:sp>
        <p:sp>
          <p:nvSpPr>
            <p:cNvPr id="560" name=""/>
            <p:cNvSpPr/>
            <p:nvPr/>
          </p:nvSpPr>
          <p:spPr>
            <a:xfrm>
              <a:off x="7813440" y="4987080"/>
              <a:ext cx="88920" cy="42120"/>
            </a:xfrm>
            <a:custGeom>
              <a:avLst/>
              <a:gdLst/>
              <a:ahLst/>
              <a:rect l="l" t="t" r="r" b="b"/>
              <a:pathLst>
                <a:path w="269" h="121">
                  <a:moveTo>
                    <a:pt x="134" y="0"/>
                  </a:moveTo>
                  <a:cubicBezTo>
                    <a:pt x="157" y="0"/>
                    <a:pt x="226" y="0"/>
                    <a:pt x="252" y="21"/>
                  </a:cubicBezTo>
                  <a:cubicBezTo>
                    <a:pt x="268" y="34"/>
                    <a:pt x="255" y="67"/>
                    <a:pt x="213" y="98"/>
                  </a:cubicBezTo>
                  <a:cubicBezTo>
                    <a:pt x="183" y="117"/>
                    <a:pt x="156" y="120"/>
                    <a:pt x="137" y="120"/>
                  </a:cubicBezTo>
                  <a:cubicBezTo>
                    <a:pt x="114" y="120"/>
                    <a:pt x="88" y="114"/>
                    <a:pt x="62" y="98"/>
                  </a:cubicBezTo>
                  <a:cubicBezTo>
                    <a:pt x="10" y="67"/>
                    <a:pt x="0" y="34"/>
                    <a:pt x="16" y="21"/>
                  </a:cubicBezTo>
                  <a:cubicBezTo>
                    <a:pt x="39" y="0"/>
                    <a:pt x="111" y="0"/>
                    <a:pt x="134" y="0"/>
                  </a:cubicBezTo>
                  <a:close/>
                </a:path>
              </a:pathLst>
            </a:custGeom>
            <a:solidFill>
              <a:srgbClr val="74b531"/>
            </a:solidFill>
            <a:ln w="0">
              <a:noFill/>
            </a:ln>
          </p:spPr>
          <p:style>
            <a:lnRef idx="0"/>
            <a:fillRef idx="0"/>
            <a:effectRef idx="0"/>
            <a:fontRef idx="minor"/>
          </p:style>
        </p:sp>
      </p:grpSp>
      <p:grpSp>
        <p:nvGrpSpPr>
          <p:cNvPr id="561" name=""/>
          <p:cNvGrpSpPr/>
          <p:nvPr/>
        </p:nvGrpSpPr>
        <p:grpSpPr>
          <a:xfrm>
            <a:off x="9090000" y="4770000"/>
            <a:ext cx="268920" cy="358920"/>
            <a:chOff x="9090000" y="4770000"/>
            <a:chExt cx="268920" cy="358920"/>
          </a:xfrm>
        </p:grpSpPr>
        <p:sp>
          <p:nvSpPr>
            <p:cNvPr id="562" name=""/>
            <p:cNvSpPr/>
            <p:nvPr/>
          </p:nvSpPr>
          <p:spPr>
            <a:xfrm>
              <a:off x="9312840" y="5016600"/>
              <a:ext cx="46080" cy="51480"/>
            </a:xfrm>
            <a:custGeom>
              <a:avLst/>
              <a:gdLst/>
              <a:ahLst/>
              <a:rect l="l" t="t" r="r" b="b"/>
              <a:pathLst>
                <a:path w="132" h="147">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style>
            <a:lnRef idx="0"/>
            <a:fillRef idx="0"/>
            <a:effectRef idx="0"/>
            <a:fontRef idx="minor"/>
          </p:style>
        </p:sp>
        <p:sp>
          <p:nvSpPr>
            <p:cNvPr id="563" name=""/>
            <p:cNvSpPr/>
            <p:nvPr/>
          </p:nvSpPr>
          <p:spPr>
            <a:xfrm>
              <a:off x="9261000" y="5010480"/>
              <a:ext cx="81360" cy="104040"/>
            </a:xfrm>
            <a:custGeom>
              <a:avLst/>
              <a:gdLst/>
              <a:ahLst/>
              <a:rect l="l" t="t" r="r" b="b"/>
              <a:pathLst>
                <a:path w="286" h="309">
                  <a:moveTo>
                    <a:pt x="235" y="246"/>
                  </a:moveTo>
                  <a:cubicBezTo>
                    <a:pt x="285" y="57"/>
                    <a:pt x="180" y="82"/>
                    <a:pt x="153" y="0"/>
                  </a:cubicBezTo>
                  <a:cubicBezTo>
                    <a:pt x="114" y="19"/>
                    <a:pt x="75" y="39"/>
                    <a:pt x="36" y="58"/>
                  </a:cubicBezTo>
                  <a:cubicBezTo>
                    <a:pt x="36" y="57"/>
                    <a:pt x="0" y="238"/>
                    <a:pt x="35" y="278"/>
                  </a:cubicBezTo>
                  <a:cubicBezTo>
                    <a:pt x="61" y="308"/>
                    <a:pt x="225" y="284"/>
                    <a:pt x="235" y="246"/>
                  </a:cubicBezTo>
                  <a:close/>
                </a:path>
              </a:pathLst>
            </a:custGeom>
            <a:solidFill>
              <a:srgbClr val="74b531"/>
            </a:solidFill>
            <a:ln w="0">
              <a:noFill/>
            </a:ln>
          </p:spPr>
          <p:style>
            <a:lnRef idx="0"/>
            <a:fillRef idx="0"/>
            <a:effectRef idx="0"/>
            <a:fontRef idx="minor"/>
          </p:style>
        </p:sp>
        <p:sp>
          <p:nvSpPr>
            <p:cNvPr id="564" name=""/>
            <p:cNvSpPr/>
            <p:nvPr/>
          </p:nvSpPr>
          <p:spPr>
            <a:xfrm>
              <a:off x="9266760" y="5069160"/>
              <a:ext cx="47160" cy="24480"/>
            </a:xfrm>
            <a:custGeom>
              <a:avLst/>
              <a:gdLst/>
              <a:ahLst/>
              <a:rect l="l" t="t" r="r" b="b"/>
              <a:pathLst>
                <a:path w="135" h="75">
                  <a:moveTo>
                    <a:pt x="18" y="37"/>
                  </a:moveTo>
                  <a:cubicBezTo>
                    <a:pt x="28" y="27"/>
                    <a:pt x="39" y="17"/>
                    <a:pt x="52" y="12"/>
                  </a:cubicBezTo>
                  <a:cubicBezTo>
                    <a:pt x="79" y="0"/>
                    <a:pt x="109" y="0"/>
                    <a:pt x="134" y="10"/>
                  </a:cubicBezTo>
                  <a:cubicBezTo>
                    <a:pt x="107" y="10"/>
                    <a:pt x="82" y="12"/>
                    <a:pt x="58" y="24"/>
                  </a:cubicBezTo>
                  <a:cubicBezTo>
                    <a:pt x="46" y="28"/>
                    <a:pt x="35" y="35"/>
                    <a:pt x="25" y="44"/>
                  </a:cubicBezTo>
                  <a:cubicBezTo>
                    <a:pt x="17" y="52"/>
                    <a:pt x="6" y="62"/>
                    <a:pt x="0" y="74"/>
                  </a:cubicBezTo>
                  <a:cubicBezTo>
                    <a:pt x="2" y="60"/>
                    <a:pt x="9" y="47"/>
                    <a:pt x="18" y="37"/>
                  </a:cubicBezTo>
                  <a:close/>
                </a:path>
              </a:pathLst>
            </a:custGeom>
            <a:solidFill>
              <a:srgbClr val="74b531"/>
            </a:solidFill>
            <a:ln w="0">
              <a:noFill/>
            </a:ln>
          </p:spPr>
          <p:style>
            <a:lnRef idx="0"/>
            <a:fillRef idx="0"/>
            <a:effectRef idx="0"/>
            <a:fontRef idx="minor"/>
          </p:style>
        </p:sp>
        <p:sp>
          <p:nvSpPr>
            <p:cNvPr id="565" name=""/>
            <p:cNvSpPr/>
            <p:nvPr/>
          </p:nvSpPr>
          <p:spPr>
            <a:xfrm>
              <a:off x="9207360" y="5002200"/>
              <a:ext cx="68400" cy="126720"/>
            </a:xfrm>
            <a:custGeom>
              <a:avLst/>
              <a:gdLst/>
              <a:ahLst/>
              <a:rect l="l" t="t" r="r" b="b"/>
              <a:pathLst>
                <a:path w="215" h="364">
                  <a:moveTo>
                    <a:pt x="175" y="333"/>
                  </a:moveTo>
                  <a:cubicBezTo>
                    <a:pt x="214" y="291"/>
                    <a:pt x="213" y="106"/>
                    <a:pt x="214" y="15"/>
                  </a:cubicBezTo>
                  <a:cubicBezTo>
                    <a:pt x="158" y="10"/>
                    <a:pt x="103" y="5"/>
                    <a:pt x="47" y="0"/>
                  </a:cubicBezTo>
                  <a:cubicBezTo>
                    <a:pt x="46" y="0"/>
                    <a:pt x="0" y="293"/>
                    <a:pt x="33" y="333"/>
                  </a:cubicBezTo>
                  <a:cubicBezTo>
                    <a:pt x="57" y="363"/>
                    <a:pt x="147" y="362"/>
                    <a:pt x="175" y="333"/>
                  </a:cubicBezTo>
                  <a:close/>
                </a:path>
              </a:pathLst>
            </a:custGeom>
            <a:solidFill>
              <a:srgbClr val="74b531"/>
            </a:solidFill>
            <a:ln w="0">
              <a:noFill/>
            </a:ln>
          </p:spPr>
          <p:style>
            <a:lnRef idx="0"/>
            <a:fillRef idx="0"/>
            <a:effectRef idx="0"/>
            <a:fontRef idx="minor"/>
          </p:style>
        </p:sp>
        <p:sp>
          <p:nvSpPr>
            <p:cNvPr id="566" name=""/>
            <p:cNvSpPr/>
            <p:nvPr/>
          </p:nvSpPr>
          <p:spPr>
            <a:xfrm>
              <a:off x="9145800" y="5002200"/>
              <a:ext cx="68760" cy="126720"/>
            </a:xfrm>
            <a:custGeom>
              <a:avLst/>
              <a:gdLst/>
              <a:ahLst/>
              <a:rect l="l" t="t" r="r" b="b"/>
              <a:pathLst>
                <a:path w="216" h="364">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style>
            <a:lnRef idx="0"/>
            <a:fillRef idx="0"/>
            <a:effectRef idx="0"/>
            <a:fontRef idx="minor"/>
          </p:style>
        </p:sp>
        <p:sp>
          <p:nvSpPr>
            <p:cNvPr id="567" name=""/>
            <p:cNvSpPr/>
            <p:nvPr/>
          </p:nvSpPr>
          <p:spPr>
            <a:xfrm>
              <a:off x="9208800" y="5070240"/>
              <a:ext cx="3960" cy="50760"/>
            </a:xfrm>
            <a:custGeom>
              <a:avLst/>
              <a:gdLst/>
              <a:ahLst/>
              <a:rect l="l" t="t" r="r" b="b"/>
              <a:pathLst>
                <a:path w="15" h="145">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style>
            <a:lnRef idx="0"/>
            <a:fillRef idx="0"/>
            <a:effectRef idx="0"/>
            <a:fontRef idx="minor"/>
          </p:style>
        </p:sp>
        <p:sp>
          <p:nvSpPr>
            <p:cNvPr id="568" name=""/>
            <p:cNvSpPr/>
            <p:nvPr/>
          </p:nvSpPr>
          <p:spPr>
            <a:xfrm>
              <a:off x="9158400" y="4997520"/>
              <a:ext cx="105120" cy="102960"/>
            </a:xfrm>
            <a:custGeom>
              <a:avLst/>
              <a:gdLst/>
              <a:ahLst/>
              <a:rect l="l" t="t" r="r" b="b"/>
              <a:pathLst>
                <a:path w="296" h="290">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style>
            <a:lnRef idx="0"/>
            <a:fillRef idx="0"/>
            <a:effectRef idx="0"/>
            <a:fontRef idx="minor"/>
          </p:style>
        </p:sp>
        <p:sp>
          <p:nvSpPr>
            <p:cNvPr id="569" name=""/>
            <p:cNvSpPr/>
            <p:nvPr/>
          </p:nvSpPr>
          <p:spPr>
            <a:xfrm>
              <a:off x="9252720" y="4770000"/>
              <a:ext cx="79200" cy="156600"/>
            </a:xfrm>
            <a:custGeom>
              <a:avLst/>
              <a:gdLst/>
              <a:ahLst/>
              <a:rect l="l" t="t" r="r" b="b"/>
              <a:pathLst>
                <a:path w="249" h="443">
                  <a:moveTo>
                    <a:pt x="20" y="196"/>
                  </a:moveTo>
                  <a:cubicBezTo>
                    <a:pt x="12" y="371"/>
                    <a:pt x="7" y="345"/>
                    <a:pt x="0" y="420"/>
                  </a:cubicBezTo>
                  <a:cubicBezTo>
                    <a:pt x="31" y="427"/>
                    <a:pt x="61" y="435"/>
                    <a:pt x="92" y="442"/>
                  </a:cubicBezTo>
                  <a:cubicBezTo>
                    <a:pt x="130" y="376"/>
                    <a:pt x="87" y="426"/>
                    <a:pt x="206" y="242"/>
                  </a:cubicBezTo>
                  <a:cubicBezTo>
                    <a:pt x="248" y="174"/>
                    <a:pt x="203" y="15"/>
                    <a:pt x="176" y="4"/>
                  </a:cubicBezTo>
                  <a:cubicBezTo>
                    <a:pt x="160" y="0"/>
                    <a:pt x="23" y="106"/>
                    <a:pt x="20" y="196"/>
                  </a:cubicBezTo>
                  <a:close/>
                </a:path>
              </a:pathLst>
            </a:custGeom>
            <a:solidFill>
              <a:srgbClr val="74b531"/>
            </a:solidFill>
            <a:ln w="0">
              <a:noFill/>
            </a:ln>
          </p:spPr>
          <p:style>
            <a:lnRef idx="0"/>
            <a:fillRef idx="0"/>
            <a:effectRef idx="0"/>
            <a:fontRef idx="minor"/>
          </p:style>
        </p:sp>
        <p:sp>
          <p:nvSpPr>
            <p:cNvPr id="570" name=""/>
            <p:cNvSpPr/>
            <p:nvPr/>
          </p:nvSpPr>
          <p:spPr>
            <a:xfrm>
              <a:off x="9259200" y="4801680"/>
              <a:ext cx="56880" cy="123840"/>
            </a:xfrm>
            <a:custGeom>
              <a:avLst/>
              <a:gdLst/>
              <a:ahLst/>
              <a:rect l="l" t="t" r="r" b="b"/>
              <a:pathLst>
                <a:path w="174" h="353">
                  <a:moveTo>
                    <a:pt x="42" y="119"/>
                  </a:moveTo>
                  <a:cubicBezTo>
                    <a:pt x="10" y="289"/>
                    <a:pt x="14" y="264"/>
                    <a:pt x="0" y="337"/>
                  </a:cubicBezTo>
                  <a:cubicBezTo>
                    <a:pt x="20" y="342"/>
                    <a:pt x="41" y="347"/>
                    <a:pt x="61" y="352"/>
                  </a:cubicBezTo>
                  <a:cubicBezTo>
                    <a:pt x="90" y="283"/>
                    <a:pt x="61" y="340"/>
                    <a:pt x="149" y="145"/>
                  </a:cubicBezTo>
                  <a:cubicBezTo>
                    <a:pt x="173" y="95"/>
                    <a:pt x="159" y="14"/>
                    <a:pt x="134" y="5"/>
                  </a:cubicBezTo>
                  <a:cubicBezTo>
                    <a:pt x="118" y="0"/>
                    <a:pt x="54" y="49"/>
                    <a:pt x="42" y="119"/>
                  </a:cubicBezTo>
                  <a:close/>
                </a:path>
              </a:pathLst>
            </a:custGeom>
            <a:solidFill>
              <a:srgbClr val="74b531"/>
            </a:solidFill>
            <a:ln w="0">
              <a:noFill/>
            </a:ln>
          </p:spPr>
          <p:style>
            <a:lnRef idx="0"/>
            <a:fillRef idx="0"/>
            <a:effectRef idx="0"/>
            <a:fontRef idx="minor"/>
          </p:style>
        </p:sp>
        <p:sp>
          <p:nvSpPr>
            <p:cNvPr id="571" name=""/>
            <p:cNvSpPr/>
            <p:nvPr/>
          </p:nvSpPr>
          <p:spPr>
            <a:xfrm>
              <a:off x="9090000" y="4770000"/>
              <a:ext cx="79200" cy="156600"/>
            </a:xfrm>
            <a:custGeom>
              <a:avLst/>
              <a:gdLst/>
              <a:ahLst/>
              <a:rect l="l" t="t" r="r" b="b"/>
              <a:pathLst>
                <a:path w="250" h="443">
                  <a:moveTo>
                    <a:pt x="229" y="196"/>
                  </a:moveTo>
                  <a:cubicBezTo>
                    <a:pt x="237" y="371"/>
                    <a:pt x="242" y="345"/>
                    <a:pt x="249" y="420"/>
                  </a:cubicBezTo>
                  <a:cubicBezTo>
                    <a:pt x="218" y="427"/>
                    <a:pt x="188" y="435"/>
                    <a:pt x="157" y="442"/>
                  </a:cubicBezTo>
                  <a:cubicBezTo>
                    <a:pt x="120" y="376"/>
                    <a:pt x="162" y="426"/>
                    <a:pt x="44" y="242"/>
                  </a:cubicBezTo>
                  <a:cubicBezTo>
                    <a:pt x="0" y="174"/>
                    <a:pt x="48" y="15"/>
                    <a:pt x="73" y="4"/>
                  </a:cubicBezTo>
                  <a:cubicBezTo>
                    <a:pt x="90" y="0"/>
                    <a:pt x="226" y="106"/>
                    <a:pt x="229" y="196"/>
                  </a:cubicBezTo>
                  <a:close/>
                </a:path>
              </a:pathLst>
            </a:custGeom>
            <a:solidFill>
              <a:srgbClr val="74b531"/>
            </a:solidFill>
            <a:ln w="0">
              <a:noFill/>
            </a:ln>
          </p:spPr>
          <p:style>
            <a:lnRef idx="0"/>
            <a:fillRef idx="0"/>
            <a:effectRef idx="0"/>
            <a:fontRef idx="minor"/>
          </p:style>
        </p:sp>
        <p:sp>
          <p:nvSpPr>
            <p:cNvPr id="572" name=""/>
            <p:cNvSpPr/>
            <p:nvPr/>
          </p:nvSpPr>
          <p:spPr>
            <a:xfrm>
              <a:off x="9105480" y="4801680"/>
              <a:ext cx="57240" cy="124560"/>
            </a:xfrm>
            <a:custGeom>
              <a:avLst/>
              <a:gdLst/>
              <a:ahLst/>
              <a:rect l="l" t="t" r="r" b="b"/>
              <a:pathLst>
                <a:path w="174" h="355">
                  <a:moveTo>
                    <a:pt x="132" y="119"/>
                  </a:moveTo>
                  <a:cubicBezTo>
                    <a:pt x="163" y="289"/>
                    <a:pt x="159" y="264"/>
                    <a:pt x="173" y="337"/>
                  </a:cubicBezTo>
                  <a:cubicBezTo>
                    <a:pt x="153" y="342"/>
                    <a:pt x="134" y="348"/>
                    <a:pt x="114" y="354"/>
                  </a:cubicBezTo>
                  <a:cubicBezTo>
                    <a:pt x="84" y="285"/>
                    <a:pt x="114" y="342"/>
                    <a:pt x="24" y="147"/>
                  </a:cubicBezTo>
                  <a:cubicBezTo>
                    <a:pt x="0" y="95"/>
                    <a:pt x="12" y="14"/>
                    <a:pt x="39" y="5"/>
                  </a:cubicBezTo>
                  <a:cubicBezTo>
                    <a:pt x="55" y="0"/>
                    <a:pt x="118" y="49"/>
                    <a:pt x="132" y="119"/>
                  </a:cubicBezTo>
                  <a:close/>
                </a:path>
              </a:pathLst>
            </a:custGeom>
            <a:solidFill>
              <a:srgbClr val="74b531"/>
            </a:solidFill>
            <a:ln w="0">
              <a:noFill/>
            </a:ln>
          </p:spPr>
          <p:style>
            <a:lnRef idx="0"/>
            <a:fillRef idx="0"/>
            <a:effectRef idx="0"/>
            <a:fontRef idx="minor"/>
          </p:style>
        </p:sp>
        <p:sp>
          <p:nvSpPr>
            <p:cNvPr id="573" name=""/>
            <p:cNvSpPr/>
            <p:nvPr/>
          </p:nvSpPr>
          <p:spPr>
            <a:xfrm>
              <a:off x="9103320" y="4866120"/>
              <a:ext cx="215280" cy="191160"/>
            </a:xfrm>
            <a:custGeom>
              <a:avLst/>
              <a:gdLst/>
              <a:ahLst/>
              <a:rect l="l" t="t" r="r" b="b"/>
              <a:pathLst>
                <a:path w="732" h="535">
                  <a:moveTo>
                    <a:pt x="366" y="0"/>
                  </a:moveTo>
                  <a:cubicBezTo>
                    <a:pt x="531" y="0"/>
                    <a:pt x="607" y="71"/>
                    <a:pt x="607" y="171"/>
                  </a:cubicBezTo>
                  <a:cubicBezTo>
                    <a:pt x="607" y="254"/>
                    <a:pt x="731" y="378"/>
                    <a:pt x="620" y="459"/>
                  </a:cubicBezTo>
                  <a:cubicBezTo>
                    <a:pt x="565" y="499"/>
                    <a:pt x="474" y="534"/>
                    <a:pt x="366" y="534"/>
                  </a:cubicBezTo>
                  <a:cubicBezTo>
                    <a:pt x="258" y="534"/>
                    <a:pt x="166" y="499"/>
                    <a:pt x="111" y="459"/>
                  </a:cubicBezTo>
                  <a:cubicBezTo>
                    <a:pt x="0" y="376"/>
                    <a:pt x="124" y="254"/>
                    <a:pt x="124" y="171"/>
                  </a:cubicBezTo>
                  <a:cubicBezTo>
                    <a:pt x="124" y="71"/>
                    <a:pt x="199" y="0"/>
                    <a:pt x="366" y="0"/>
                  </a:cubicBezTo>
                  <a:close/>
                </a:path>
              </a:pathLst>
            </a:custGeom>
            <a:solidFill>
              <a:srgbClr val="74b531"/>
            </a:solidFill>
            <a:ln w="0">
              <a:noFill/>
            </a:ln>
          </p:spPr>
          <p:style>
            <a:lnRef idx="0"/>
            <a:fillRef idx="0"/>
            <a:effectRef idx="0"/>
            <a:fontRef idx="minor"/>
          </p:style>
        </p:sp>
        <p:sp>
          <p:nvSpPr>
            <p:cNvPr id="574" name=""/>
            <p:cNvSpPr/>
            <p:nvPr/>
          </p:nvSpPr>
          <p:spPr>
            <a:xfrm>
              <a:off x="9116280" y="4892400"/>
              <a:ext cx="187920" cy="158400"/>
            </a:xfrm>
            <a:custGeom>
              <a:avLst/>
              <a:gdLst/>
              <a:ahLst/>
              <a:rect l="l" t="t" r="r" b="b"/>
              <a:pathLst>
                <a:path w="574" h="449">
                  <a:moveTo>
                    <a:pt x="310" y="20"/>
                  </a:moveTo>
                  <a:cubicBezTo>
                    <a:pt x="295" y="0"/>
                    <a:pt x="281" y="0"/>
                    <a:pt x="268" y="20"/>
                  </a:cubicBezTo>
                  <a:cubicBezTo>
                    <a:pt x="232" y="65"/>
                    <a:pt x="179" y="161"/>
                    <a:pt x="175" y="241"/>
                  </a:cubicBezTo>
                  <a:cubicBezTo>
                    <a:pt x="113" y="233"/>
                    <a:pt x="43" y="236"/>
                    <a:pt x="28" y="270"/>
                  </a:cubicBezTo>
                  <a:cubicBezTo>
                    <a:pt x="0" y="336"/>
                    <a:pt x="131" y="448"/>
                    <a:pt x="287" y="448"/>
                  </a:cubicBezTo>
                  <a:cubicBezTo>
                    <a:pt x="444" y="448"/>
                    <a:pt x="573" y="336"/>
                    <a:pt x="546" y="270"/>
                  </a:cubicBezTo>
                  <a:cubicBezTo>
                    <a:pt x="534" y="236"/>
                    <a:pt x="463" y="233"/>
                    <a:pt x="402" y="241"/>
                  </a:cubicBezTo>
                  <a:cubicBezTo>
                    <a:pt x="399" y="161"/>
                    <a:pt x="344" y="65"/>
                    <a:pt x="310" y="20"/>
                  </a:cubicBezTo>
                  <a:close/>
                </a:path>
              </a:pathLst>
            </a:custGeom>
            <a:solidFill>
              <a:srgbClr val="74b531"/>
            </a:solidFill>
            <a:ln w="0">
              <a:noFill/>
            </a:ln>
          </p:spPr>
          <p:style>
            <a:lnRef idx="0"/>
            <a:fillRef idx="0"/>
            <a:effectRef idx="0"/>
            <a:fontRef idx="minor"/>
          </p:style>
        </p:sp>
        <p:sp>
          <p:nvSpPr>
            <p:cNvPr id="575" name=""/>
            <p:cNvSpPr/>
            <p:nvPr/>
          </p:nvSpPr>
          <p:spPr>
            <a:xfrm>
              <a:off x="9166680" y="5006520"/>
              <a:ext cx="88200" cy="31680"/>
            </a:xfrm>
            <a:custGeom>
              <a:avLst/>
              <a:gdLst/>
              <a:ahLst/>
              <a:rect l="l" t="t" r="r" b="b"/>
              <a:pathLst>
                <a:path w="264" h="92">
                  <a:moveTo>
                    <a:pt x="205" y="32"/>
                  </a:moveTo>
                  <a:cubicBezTo>
                    <a:pt x="187" y="34"/>
                    <a:pt x="167" y="29"/>
                    <a:pt x="153" y="19"/>
                  </a:cubicBezTo>
                  <a:cubicBezTo>
                    <a:pt x="144" y="14"/>
                    <a:pt x="138" y="8"/>
                    <a:pt x="131" y="0"/>
                  </a:cubicBezTo>
                  <a:cubicBezTo>
                    <a:pt x="126" y="8"/>
                    <a:pt x="118" y="14"/>
                    <a:pt x="110" y="19"/>
                  </a:cubicBezTo>
                  <a:cubicBezTo>
                    <a:pt x="93" y="29"/>
                    <a:pt x="75" y="35"/>
                    <a:pt x="57" y="32"/>
                  </a:cubicBezTo>
                  <a:cubicBezTo>
                    <a:pt x="39" y="32"/>
                    <a:pt x="22" y="26"/>
                    <a:pt x="8" y="14"/>
                  </a:cubicBezTo>
                  <a:cubicBezTo>
                    <a:pt x="0" y="8"/>
                    <a:pt x="43" y="91"/>
                    <a:pt x="131" y="91"/>
                  </a:cubicBezTo>
                  <a:cubicBezTo>
                    <a:pt x="220" y="91"/>
                    <a:pt x="263" y="8"/>
                    <a:pt x="254" y="14"/>
                  </a:cubicBezTo>
                  <a:cubicBezTo>
                    <a:pt x="241" y="25"/>
                    <a:pt x="223" y="31"/>
                    <a:pt x="205" y="32"/>
                  </a:cubicBezTo>
                  <a:close/>
                </a:path>
              </a:pathLst>
            </a:custGeom>
            <a:solidFill>
              <a:srgbClr val="74b531"/>
            </a:solidFill>
            <a:ln w="0">
              <a:noFill/>
            </a:ln>
          </p:spPr>
          <p:style>
            <a:lnRef idx="0"/>
            <a:fillRef idx="0"/>
            <a:effectRef idx="0"/>
            <a:fontRef idx="minor"/>
          </p:style>
        </p:sp>
        <p:sp>
          <p:nvSpPr>
            <p:cNvPr id="576" name=""/>
            <p:cNvSpPr/>
            <p:nvPr/>
          </p:nvSpPr>
          <p:spPr>
            <a:xfrm>
              <a:off x="9235080" y="4915800"/>
              <a:ext cx="51480" cy="62280"/>
            </a:xfrm>
            <a:custGeom>
              <a:avLst/>
              <a:gdLst/>
              <a:ahLst/>
              <a:rect l="l" t="t" r="r" b="b"/>
              <a:pathLst>
                <a:path w="162" h="210">
                  <a:moveTo>
                    <a:pt x="57" y="21"/>
                  </a:moveTo>
                  <a:cubicBezTo>
                    <a:pt x="106" y="0"/>
                    <a:pt x="140" y="49"/>
                    <a:pt x="147" y="76"/>
                  </a:cubicBezTo>
                  <a:cubicBezTo>
                    <a:pt x="161" y="116"/>
                    <a:pt x="144" y="161"/>
                    <a:pt x="140" y="170"/>
                  </a:cubicBezTo>
                  <a:cubicBezTo>
                    <a:pt x="136" y="178"/>
                    <a:pt x="100" y="209"/>
                    <a:pt x="19" y="179"/>
                  </a:cubicBezTo>
                  <a:cubicBezTo>
                    <a:pt x="21" y="179"/>
                    <a:pt x="0" y="135"/>
                    <a:pt x="9" y="92"/>
                  </a:cubicBezTo>
                  <a:cubicBezTo>
                    <a:pt x="25" y="69"/>
                    <a:pt x="15" y="37"/>
                    <a:pt x="57" y="21"/>
                  </a:cubicBezTo>
                  <a:close/>
                </a:path>
              </a:pathLst>
            </a:custGeom>
            <a:solidFill>
              <a:srgbClr val="74b531"/>
            </a:solidFill>
            <a:ln w="0">
              <a:noFill/>
            </a:ln>
          </p:spPr>
          <p:style>
            <a:lnRef idx="0"/>
            <a:fillRef idx="0"/>
            <a:effectRef idx="0"/>
            <a:fontRef idx="minor"/>
          </p:style>
        </p:sp>
        <p:sp>
          <p:nvSpPr>
            <p:cNvPr id="577" name=""/>
            <p:cNvSpPr/>
            <p:nvPr/>
          </p:nvSpPr>
          <p:spPr>
            <a:xfrm>
              <a:off x="9236160" y="4912920"/>
              <a:ext cx="53640" cy="66960"/>
            </a:xfrm>
            <a:custGeom>
              <a:avLst/>
              <a:gdLst/>
              <a:ahLst/>
              <a:rect l="l" t="t" r="r" b="b"/>
              <a:pathLst>
                <a:path w="155" h="194">
                  <a:moveTo>
                    <a:pt x="18" y="33"/>
                  </a:moveTo>
                  <a:cubicBezTo>
                    <a:pt x="25" y="25"/>
                    <a:pt x="31" y="18"/>
                    <a:pt x="39" y="13"/>
                  </a:cubicBezTo>
                  <a:cubicBezTo>
                    <a:pt x="43" y="10"/>
                    <a:pt x="48" y="8"/>
                    <a:pt x="52" y="7"/>
                  </a:cubicBezTo>
                  <a:cubicBezTo>
                    <a:pt x="58" y="5"/>
                    <a:pt x="63" y="4"/>
                    <a:pt x="67" y="4"/>
                  </a:cubicBezTo>
                  <a:cubicBezTo>
                    <a:pt x="87" y="0"/>
                    <a:pt x="107" y="10"/>
                    <a:pt x="120" y="23"/>
                  </a:cubicBezTo>
                  <a:cubicBezTo>
                    <a:pt x="133" y="36"/>
                    <a:pt x="144" y="55"/>
                    <a:pt x="149" y="75"/>
                  </a:cubicBezTo>
                  <a:cubicBezTo>
                    <a:pt x="154" y="95"/>
                    <a:pt x="152" y="116"/>
                    <a:pt x="148" y="137"/>
                  </a:cubicBezTo>
                  <a:cubicBezTo>
                    <a:pt x="146" y="146"/>
                    <a:pt x="143" y="156"/>
                    <a:pt x="137" y="165"/>
                  </a:cubicBezTo>
                  <a:cubicBezTo>
                    <a:pt x="137" y="166"/>
                    <a:pt x="137" y="167"/>
                    <a:pt x="136" y="168"/>
                  </a:cubicBezTo>
                  <a:cubicBezTo>
                    <a:pt x="136" y="170"/>
                    <a:pt x="136" y="172"/>
                    <a:pt x="136" y="174"/>
                  </a:cubicBezTo>
                  <a:cubicBezTo>
                    <a:pt x="136" y="174"/>
                    <a:pt x="135" y="174"/>
                    <a:pt x="134" y="175"/>
                  </a:cubicBezTo>
                  <a:cubicBezTo>
                    <a:pt x="133" y="177"/>
                    <a:pt x="131" y="178"/>
                    <a:pt x="128" y="180"/>
                  </a:cubicBezTo>
                  <a:cubicBezTo>
                    <a:pt x="124" y="183"/>
                    <a:pt x="120" y="184"/>
                    <a:pt x="115" y="187"/>
                  </a:cubicBezTo>
                  <a:cubicBezTo>
                    <a:pt x="97" y="193"/>
                    <a:pt x="79" y="193"/>
                    <a:pt x="61" y="191"/>
                  </a:cubicBezTo>
                  <a:cubicBezTo>
                    <a:pt x="43" y="188"/>
                    <a:pt x="27" y="183"/>
                    <a:pt x="10" y="175"/>
                  </a:cubicBezTo>
                  <a:cubicBezTo>
                    <a:pt x="27" y="178"/>
                    <a:pt x="44" y="183"/>
                    <a:pt x="61" y="183"/>
                  </a:cubicBezTo>
                  <a:cubicBezTo>
                    <a:pt x="77" y="183"/>
                    <a:pt x="95" y="181"/>
                    <a:pt x="110" y="175"/>
                  </a:cubicBezTo>
                  <a:cubicBezTo>
                    <a:pt x="113" y="174"/>
                    <a:pt x="116" y="171"/>
                    <a:pt x="120" y="168"/>
                  </a:cubicBezTo>
                  <a:cubicBezTo>
                    <a:pt x="122" y="166"/>
                    <a:pt x="124" y="166"/>
                    <a:pt x="124" y="165"/>
                  </a:cubicBezTo>
                  <a:cubicBezTo>
                    <a:pt x="124" y="164"/>
                    <a:pt x="124" y="163"/>
                    <a:pt x="125" y="162"/>
                  </a:cubicBezTo>
                  <a:cubicBezTo>
                    <a:pt x="128" y="153"/>
                    <a:pt x="130" y="144"/>
                    <a:pt x="133" y="137"/>
                  </a:cubicBezTo>
                  <a:cubicBezTo>
                    <a:pt x="136" y="118"/>
                    <a:pt x="137" y="100"/>
                    <a:pt x="133" y="83"/>
                  </a:cubicBezTo>
                  <a:cubicBezTo>
                    <a:pt x="130" y="66"/>
                    <a:pt x="120" y="51"/>
                    <a:pt x="109" y="39"/>
                  </a:cubicBezTo>
                  <a:cubicBezTo>
                    <a:pt x="97" y="29"/>
                    <a:pt x="82" y="20"/>
                    <a:pt x="67" y="22"/>
                  </a:cubicBezTo>
                  <a:cubicBezTo>
                    <a:pt x="64" y="22"/>
                    <a:pt x="60" y="21"/>
                    <a:pt x="56" y="23"/>
                  </a:cubicBezTo>
                  <a:cubicBezTo>
                    <a:pt x="53" y="25"/>
                    <a:pt x="48" y="25"/>
                    <a:pt x="45" y="26"/>
                  </a:cubicBezTo>
                  <a:cubicBezTo>
                    <a:pt x="36" y="30"/>
                    <a:pt x="30" y="35"/>
                    <a:pt x="25" y="42"/>
                  </a:cubicBezTo>
                  <a:cubicBezTo>
                    <a:pt x="14" y="51"/>
                    <a:pt x="5" y="69"/>
                    <a:pt x="0" y="88"/>
                  </a:cubicBezTo>
                  <a:cubicBezTo>
                    <a:pt x="0" y="69"/>
                    <a:pt x="6" y="50"/>
                    <a:pt x="18" y="33"/>
                  </a:cubicBezTo>
                  <a:close/>
                </a:path>
              </a:pathLst>
            </a:custGeom>
            <a:solidFill>
              <a:srgbClr val="74b531"/>
            </a:solidFill>
            <a:ln w="0">
              <a:noFill/>
            </a:ln>
          </p:spPr>
          <p:style>
            <a:lnRef idx="0"/>
            <a:fillRef idx="0"/>
            <a:effectRef idx="0"/>
            <a:fontRef idx="minor"/>
          </p:style>
        </p:sp>
        <p:sp>
          <p:nvSpPr>
            <p:cNvPr id="578" name=""/>
            <p:cNvSpPr/>
            <p:nvPr/>
          </p:nvSpPr>
          <p:spPr>
            <a:xfrm>
              <a:off x="9243360" y="4930920"/>
              <a:ext cx="29520" cy="37080"/>
            </a:xfrm>
            <a:custGeom>
              <a:avLst/>
              <a:gdLst/>
              <a:ahLst/>
              <a:rect l="l" t="t" r="r" b="b"/>
              <a:pathLst>
                <a:path w="86" h="107">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style>
            <a:lnRef idx="0"/>
            <a:fillRef idx="0"/>
            <a:effectRef idx="0"/>
            <a:fontRef idx="minor"/>
          </p:style>
        </p:sp>
        <p:sp>
          <p:nvSpPr>
            <p:cNvPr id="579" name=""/>
            <p:cNvSpPr/>
            <p:nvPr/>
          </p:nvSpPr>
          <p:spPr>
            <a:xfrm>
              <a:off x="9135360" y="4915800"/>
              <a:ext cx="51120" cy="62280"/>
            </a:xfrm>
            <a:custGeom>
              <a:avLst/>
              <a:gdLst/>
              <a:ahLst/>
              <a:rect l="l" t="t" r="r" b="b"/>
              <a:pathLst>
                <a:path w="160" h="210">
                  <a:moveTo>
                    <a:pt x="103" y="21"/>
                  </a:moveTo>
                  <a:cubicBezTo>
                    <a:pt x="54" y="0"/>
                    <a:pt x="21" y="49"/>
                    <a:pt x="13" y="76"/>
                  </a:cubicBezTo>
                  <a:cubicBezTo>
                    <a:pt x="0" y="116"/>
                    <a:pt x="16" y="161"/>
                    <a:pt x="21" y="170"/>
                  </a:cubicBezTo>
                  <a:cubicBezTo>
                    <a:pt x="25" y="178"/>
                    <a:pt x="60" y="209"/>
                    <a:pt x="141" y="179"/>
                  </a:cubicBezTo>
                  <a:cubicBezTo>
                    <a:pt x="139" y="179"/>
                    <a:pt x="159" y="135"/>
                    <a:pt x="151" y="92"/>
                  </a:cubicBezTo>
                  <a:cubicBezTo>
                    <a:pt x="135" y="69"/>
                    <a:pt x="146" y="37"/>
                    <a:pt x="103" y="21"/>
                  </a:cubicBezTo>
                  <a:close/>
                </a:path>
              </a:pathLst>
            </a:custGeom>
            <a:solidFill>
              <a:srgbClr val="74b531"/>
            </a:solidFill>
            <a:ln w="0">
              <a:noFill/>
            </a:ln>
          </p:spPr>
          <p:style>
            <a:lnRef idx="0"/>
            <a:fillRef idx="0"/>
            <a:effectRef idx="0"/>
            <a:fontRef idx="minor"/>
          </p:style>
        </p:sp>
        <p:sp>
          <p:nvSpPr>
            <p:cNvPr id="580" name=""/>
            <p:cNvSpPr/>
            <p:nvPr/>
          </p:nvSpPr>
          <p:spPr>
            <a:xfrm>
              <a:off x="9131400" y="4913280"/>
              <a:ext cx="54360" cy="66240"/>
            </a:xfrm>
            <a:custGeom>
              <a:avLst/>
              <a:gdLst/>
              <a:ahLst/>
              <a:rect l="l" t="t" r="r" b="b"/>
              <a:pathLst>
                <a:path w="156" h="193">
                  <a:moveTo>
                    <a:pt x="130" y="38"/>
                  </a:moveTo>
                  <a:cubicBezTo>
                    <a:pt x="124" y="32"/>
                    <a:pt x="117" y="27"/>
                    <a:pt x="110" y="24"/>
                  </a:cubicBezTo>
                  <a:cubicBezTo>
                    <a:pt x="107" y="22"/>
                    <a:pt x="102" y="21"/>
                    <a:pt x="99" y="21"/>
                  </a:cubicBezTo>
                  <a:cubicBezTo>
                    <a:pt x="96" y="19"/>
                    <a:pt x="91" y="19"/>
                    <a:pt x="87" y="19"/>
                  </a:cubicBezTo>
                  <a:cubicBezTo>
                    <a:pt x="72" y="19"/>
                    <a:pt x="56" y="25"/>
                    <a:pt x="46" y="37"/>
                  </a:cubicBezTo>
                  <a:cubicBezTo>
                    <a:pt x="35" y="49"/>
                    <a:pt x="24" y="65"/>
                    <a:pt x="21" y="80"/>
                  </a:cubicBezTo>
                  <a:cubicBezTo>
                    <a:pt x="18" y="97"/>
                    <a:pt x="18" y="115"/>
                    <a:pt x="21" y="134"/>
                  </a:cubicBezTo>
                  <a:cubicBezTo>
                    <a:pt x="23" y="142"/>
                    <a:pt x="27" y="152"/>
                    <a:pt x="30" y="158"/>
                  </a:cubicBezTo>
                  <a:cubicBezTo>
                    <a:pt x="31" y="159"/>
                    <a:pt x="31" y="161"/>
                    <a:pt x="32" y="162"/>
                  </a:cubicBezTo>
                  <a:cubicBezTo>
                    <a:pt x="33" y="164"/>
                    <a:pt x="35" y="164"/>
                    <a:pt x="35" y="165"/>
                  </a:cubicBezTo>
                  <a:cubicBezTo>
                    <a:pt x="38" y="167"/>
                    <a:pt x="42" y="170"/>
                    <a:pt x="45" y="172"/>
                  </a:cubicBezTo>
                  <a:cubicBezTo>
                    <a:pt x="60" y="179"/>
                    <a:pt x="76" y="182"/>
                    <a:pt x="94" y="180"/>
                  </a:cubicBezTo>
                  <a:cubicBezTo>
                    <a:pt x="110" y="180"/>
                    <a:pt x="128" y="177"/>
                    <a:pt x="145" y="172"/>
                  </a:cubicBezTo>
                  <a:cubicBezTo>
                    <a:pt x="128" y="180"/>
                    <a:pt x="112" y="185"/>
                    <a:pt x="94" y="189"/>
                  </a:cubicBezTo>
                  <a:cubicBezTo>
                    <a:pt x="76" y="192"/>
                    <a:pt x="58" y="190"/>
                    <a:pt x="39" y="183"/>
                  </a:cubicBezTo>
                  <a:cubicBezTo>
                    <a:pt x="35" y="182"/>
                    <a:pt x="32" y="180"/>
                    <a:pt x="27" y="177"/>
                  </a:cubicBezTo>
                  <a:cubicBezTo>
                    <a:pt x="24" y="176"/>
                    <a:pt x="21" y="174"/>
                    <a:pt x="20" y="172"/>
                  </a:cubicBezTo>
                  <a:cubicBezTo>
                    <a:pt x="20" y="172"/>
                    <a:pt x="19" y="171"/>
                    <a:pt x="18" y="170"/>
                  </a:cubicBezTo>
                  <a:cubicBezTo>
                    <a:pt x="18" y="170"/>
                    <a:pt x="17" y="169"/>
                    <a:pt x="17" y="168"/>
                  </a:cubicBezTo>
                  <a:lnTo>
                    <a:pt x="17" y="167"/>
                  </a:lnTo>
                  <a:cubicBezTo>
                    <a:pt x="16" y="166"/>
                    <a:pt x="16" y="166"/>
                    <a:pt x="15" y="165"/>
                  </a:cubicBezTo>
                  <a:cubicBezTo>
                    <a:pt x="12" y="155"/>
                    <a:pt x="9" y="146"/>
                    <a:pt x="5" y="137"/>
                  </a:cubicBezTo>
                  <a:cubicBezTo>
                    <a:pt x="0" y="117"/>
                    <a:pt x="0" y="97"/>
                    <a:pt x="3" y="75"/>
                  </a:cubicBezTo>
                  <a:cubicBezTo>
                    <a:pt x="9" y="56"/>
                    <a:pt x="20" y="37"/>
                    <a:pt x="33" y="24"/>
                  </a:cubicBezTo>
                  <a:cubicBezTo>
                    <a:pt x="48" y="10"/>
                    <a:pt x="66" y="0"/>
                    <a:pt x="85" y="4"/>
                  </a:cubicBezTo>
                  <a:cubicBezTo>
                    <a:pt x="91" y="4"/>
                    <a:pt x="96" y="6"/>
                    <a:pt x="100" y="7"/>
                  </a:cubicBezTo>
                  <a:cubicBezTo>
                    <a:pt x="105" y="9"/>
                    <a:pt x="109" y="10"/>
                    <a:pt x="114" y="13"/>
                  </a:cubicBezTo>
                  <a:cubicBezTo>
                    <a:pt x="121" y="19"/>
                    <a:pt x="128" y="25"/>
                    <a:pt x="135" y="34"/>
                  </a:cubicBezTo>
                  <a:cubicBezTo>
                    <a:pt x="146" y="47"/>
                    <a:pt x="152" y="67"/>
                    <a:pt x="155" y="87"/>
                  </a:cubicBezTo>
                  <a:cubicBezTo>
                    <a:pt x="149" y="69"/>
                    <a:pt x="143" y="50"/>
                    <a:pt x="130" y="38"/>
                  </a:cubicBezTo>
                  <a:close/>
                </a:path>
              </a:pathLst>
            </a:custGeom>
            <a:solidFill>
              <a:srgbClr val="74b531"/>
            </a:solidFill>
            <a:ln w="0">
              <a:noFill/>
            </a:ln>
          </p:spPr>
          <p:style>
            <a:lnRef idx="0"/>
            <a:fillRef idx="0"/>
            <a:effectRef idx="0"/>
            <a:fontRef idx="minor"/>
          </p:style>
        </p:sp>
        <p:sp>
          <p:nvSpPr>
            <p:cNvPr id="581" name=""/>
            <p:cNvSpPr/>
            <p:nvPr/>
          </p:nvSpPr>
          <p:spPr>
            <a:xfrm>
              <a:off x="9148320" y="4930920"/>
              <a:ext cx="29520" cy="37080"/>
            </a:xfrm>
            <a:custGeom>
              <a:avLst/>
              <a:gdLst/>
              <a:ahLst/>
              <a:rect l="l" t="t" r="r" b="b"/>
              <a:pathLst>
                <a:path w="86" h="107">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style>
            <a:lnRef idx="0"/>
            <a:fillRef idx="0"/>
            <a:effectRef idx="0"/>
            <a:fontRef idx="minor"/>
          </p:style>
        </p:sp>
        <p:sp>
          <p:nvSpPr>
            <p:cNvPr id="582" name=""/>
            <p:cNvSpPr/>
            <p:nvPr/>
          </p:nvSpPr>
          <p:spPr>
            <a:xfrm>
              <a:off x="9195480" y="4998600"/>
              <a:ext cx="30240" cy="25200"/>
            </a:xfrm>
            <a:custGeom>
              <a:avLst/>
              <a:gdLst/>
              <a:ahLst/>
              <a:rect l="l" t="t" r="r" b="b"/>
              <a:pathLst>
                <a:path w="88" h="74">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style>
            <a:lnRef idx="0"/>
            <a:fillRef idx="0"/>
            <a:effectRef idx="0"/>
            <a:fontRef idx="minor"/>
          </p:style>
        </p:sp>
        <p:sp>
          <p:nvSpPr>
            <p:cNvPr id="583" name=""/>
            <p:cNvSpPr/>
            <p:nvPr/>
          </p:nvSpPr>
          <p:spPr>
            <a:xfrm>
              <a:off x="9151560" y="4976640"/>
              <a:ext cx="117000" cy="41400"/>
            </a:xfrm>
            <a:custGeom>
              <a:avLst/>
              <a:gdLst/>
              <a:ahLst/>
              <a:rect l="l" t="t" r="r" b="b"/>
              <a:pathLst>
                <a:path w="329" h="120">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style>
            <a:lnRef idx="0"/>
            <a:fillRef idx="0"/>
            <a:effectRef idx="0"/>
            <a:fontRef idx="minor"/>
          </p:style>
        </p:sp>
        <p:sp>
          <p:nvSpPr>
            <p:cNvPr id="584" name=""/>
            <p:cNvSpPr/>
            <p:nvPr/>
          </p:nvSpPr>
          <p:spPr>
            <a:xfrm>
              <a:off x="9188280" y="4968720"/>
              <a:ext cx="43920" cy="20520"/>
            </a:xfrm>
            <a:custGeom>
              <a:avLst/>
              <a:gdLst/>
              <a:ahLst/>
              <a:rect l="l" t="t" r="r" b="b"/>
              <a:pathLst>
                <a:path w="135" h="61">
                  <a:moveTo>
                    <a:pt x="67" y="0"/>
                  </a:moveTo>
                  <a:cubicBezTo>
                    <a:pt x="56" y="0"/>
                    <a:pt x="21" y="0"/>
                    <a:pt x="9" y="10"/>
                  </a:cubicBezTo>
                  <a:cubicBezTo>
                    <a:pt x="0" y="16"/>
                    <a:pt x="7" y="32"/>
                    <a:pt x="28" y="48"/>
                  </a:cubicBezTo>
                  <a:cubicBezTo>
                    <a:pt x="43" y="58"/>
                    <a:pt x="56" y="60"/>
                    <a:pt x="66" y="60"/>
                  </a:cubicBezTo>
                  <a:cubicBezTo>
                    <a:pt x="77" y="60"/>
                    <a:pt x="91" y="56"/>
                    <a:pt x="104" y="48"/>
                  </a:cubicBezTo>
                  <a:cubicBezTo>
                    <a:pt x="130" y="32"/>
                    <a:pt x="134" y="16"/>
                    <a:pt x="126" y="10"/>
                  </a:cubicBezTo>
                  <a:cubicBezTo>
                    <a:pt x="115" y="0"/>
                    <a:pt x="79" y="0"/>
                    <a:pt x="67" y="0"/>
                  </a:cubicBezTo>
                  <a:close/>
                </a:path>
              </a:pathLst>
            </a:custGeom>
            <a:solidFill>
              <a:srgbClr val="74b531"/>
            </a:solidFill>
            <a:ln w="0">
              <a:noFill/>
            </a:ln>
          </p:spPr>
          <p:style>
            <a:lnRef idx="0"/>
            <a:fillRef idx="0"/>
            <a:effectRef idx="0"/>
            <a:fontRef idx="minor"/>
          </p:style>
        </p:sp>
      </p:grpSp>
      <p:sp>
        <p:nvSpPr>
          <p:cNvPr id="58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86"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6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6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6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78.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78.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5.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78.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6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75.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7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78.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78.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78.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image" Target="../media/image1.gif"/><Relationship Id="rId2"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3" name="PlaceHolder 1"/>
          <p:cNvSpPr>
            <a:spLocks noGrp="1"/>
          </p:cNvSpPr>
          <p:nvPr>
            <p:ph type="title"/>
          </p:nvPr>
        </p:nvSpPr>
        <p:spPr>
          <a:xfrm>
            <a:off x="900000" y="180000"/>
            <a:ext cx="8998920" cy="898920"/>
          </a:xfrm>
          <a:prstGeom prst="rect">
            <a:avLst/>
          </a:prstGeom>
          <a:noFill/>
          <a:ln w="0">
            <a:noFill/>
          </a:ln>
        </p:spPr>
        <p:txBody>
          <a:bodyPr lIns="0" rIns="0" tIns="0" bIns="0" anchor="ctr">
            <a:noAutofit/>
          </a:bodyPr>
          <a:p>
            <a:pPr algn="ctr">
              <a:lnSpc>
                <a:spcPct val="100000"/>
              </a:lnSpc>
            </a:pPr>
            <a:r>
              <a:rPr b="0" lang="en-IN" sz="2800" spc="-1" strike="noStrike">
                <a:latin typeface="sans-serif;Arial"/>
              </a:rPr>
              <a:t>Multithreading and Networking</a:t>
            </a:r>
            <a:endParaRPr b="0" lang="en-IN" sz="2800" spc="-1" strike="noStrike">
              <a:latin typeface="Arial"/>
            </a:endParaRPr>
          </a:p>
        </p:txBody>
      </p:sp>
      <p:sp>
        <p:nvSpPr>
          <p:cNvPr id="624" name="PlaceHolder 2"/>
          <p:cNvSpPr>
            <a:spLocks noGrp="1"/>
          </p:cNvSpPr>
          <p:nvPr>
            <p:ph/>
          </p:nvPr>
        </p:nvSpPr>
        <p:spPr>
          <a:xfrm>
            <a:off x="540000" y="1260000"/>
            <a:ext cx="4390560" cy="3418920"/>
          </a:xfrm>
          <a:prstGeom prst="rect">
            <a:avLst/>
          </a:prstGeom>
          <a:noFill/>
          <a:ln w="0">
            <a:noFill/>
          </a:ln>
        </p:spPr>
        <p:txBody>
          <a:bodyPr lIns="0" rIns="0" tIns="0" bIns="0" anchor="t">
            <a:normAutofit/>
          </a:bodyPr>
          <a:p>
            <a:pPr>
              <a:lnSpc>
                <a:spcPct val="100000"/>
              </a:lnSpc>
            </a:pPr>
            <a:r>
              <a:rPr b="0" lang="en-IN" sz="2200" spc="-1" strike="noStrike">
                <a:latin typeface="sans-serif;Arial"/>
              </a:rPr>
              <a:t>Multithreading: </a:t>
            </a:r>
            <a:endParaRPr b="0" lang="en-IN" sz="2200" spc="-1" strike="noStrike">
              <a:latin typeface="Arial"/>
            </a:endParaRPr>
          </a:p>
          <a:p>
            <a:pPr>
              <a:lnSpc>
                <a:spcPct val="100000"/>
              </a:lnSpc>
            </a:pPr>
            <a:r>
              <a:rPr b="0" lang="en-IN" sz="1500" spc="-1" strike="noStrike">
                <a:latin typeface="sans-serif;Arial"/>
              </a:rPr>
              <a:t>Creating Threads, </a:t>
            </a:r>
            <a:endParaRPr b="0" lang="en-IN" sz="1500" spc="-1" strike="noStrike">
              <a:latin typeface="Arial"/>
            </a:endParaRPr>
          </a:p>
          <a:p>
            <a:pPr>
              <a:lnSpc>
                <a:spcPct val="100000"/>
              </a:lnSpc>
            </a:pPr>
            <a:r>
              <a:rPr b="0" lang="en-IN" sz="1500" spc="-1" strike="noStrike">
                <a:latin typeface="sans-serif;Arial"/>
              </a:rPr>
              <a:t>Thread scheduling and priority, </a:t>
            </a:r>
            <a:endParaRPr b="0" lang="en-IN" sz="1500" spc="-1" strike="noStrike">
              <a:latin typeface="Arial"/>
            </a:endParaRPr>
          </a:p>
          <a:p>
            <a:pPr>
              <a:lnSpc>
                <a:spcPct val="100000"/>
              </a:lnSpc>
            </a:pPr>
            <a:r>
              <a:rPr b="0" lang="en-IN" sz="1500" spc="-1" strike="noStrike">
                <a:latin typeface="sans-serif;Arial"/>
              </a:rPr>
              <a:t>Thread interruptions and </a:t>
            </a:r>
            <a:br/>
            <a:r>
              <a:rPr b="0" lang="en-IN" sz="1500" spc="-1" strike="noStrike">
                <a:latin typeface="sans-serif;Arial"/>
              </a:rPr>
              <a:t>synchronization.</a:t>
            </a:r>
            <a:endParaRPr b="0" lang="en-IN" sz="1500" spc="-1" strike="noStrike">
              <a:latin typeface="Arial"/>
            </a:endParaRPr>
          </a:p>
        </p:txBody>
      </p:sp>
      <p:sp>
        <p:nvSpPr>
          <p:cNvPr id="625" name="PlaceHolder 3"/>
          <p:cNvSpPr>
            <a:spLocks noGrp="1"/>
          </p:cNvSpPr>
          <p:nvPr>
            <p:ph/>
          </p:nvPr>
        </p:nvSpPr>
        <p:spPr>
          <a:xfrm>
            <a:off x="5151600" y="1260000"/>
            <a:ext cx="4390560" cy="3418920"/>
          </a:xfrm>
          <a:prstGeom prst="rect">
            <a:avLst/>
          </a:prstGeom>
          <a:noFill/>
          <a:ln w="0">
            <a:noFill/>
          </a:ln>
        </p:spPr>
        <p:txBody>
          <a:bodyPr lIns="0" rIns="0" tIns="0" bIns="0" anchor="t">
            <a:normAutofit/>
          </a:bodyPr>
          <a:p>
            <a:pPr>
              <a:lnSpc>
                <a:spcPct val="100000"/>
              </a:lnSpc>
            </a:pPr>
            <a:r>
              <a:rPr b="0" lang="en-IN" sz="2200" spc="-1" strike="noStrike">
                <a:latin typeface="sans-serif;Arial"/>
              </a:rPr>
              <a:t>Network Programming:</a:t>
            </a:r>
            <a:endParaRPr b="0" lang="en-IN" sz="2200" spc="-1" strike="noStrike">
              <a:latin typeface="Arial"/>
            </a:endParaRPr>
          </a:p>
          <a:p>
            <a:pPr>
              <a:lnSpc>
                <a:spcPct val="100000"/>
              </a:lnSpc>
            </a:pPr>
            <a:r>
              <a:rPr b="0" lang="en-IN" sz="1500" spc="-1" strike="noStrike">
                <a:latin typeface="sans-serif;Arial"/>
              </a:rPr>
              <a:t>InetAddress, </a:t>
            </a:r>
            <a:endParaRPr b="0" lang="en-IN" sz="1500" spc="-1" strike="noStrike">
              <a:latin typeface="Arial"/>
            </a:endParaRPr>
          </a:p>
          <a:p>
            <a:pPr>
              <a:lnSpc>
                <a:spcPct val="100000"/>
              </a:lnSpc>
            </a:pPr>
            <a:r>
              <a:rPr b="0" lang="en-IN" sz="1500" spc="-1" strike="noStrike">
                <a:latin typeface="sans-serif;Arial"/>
              </a:rPr>
              <a:t>URLs, </a:t>
            </a:r>
            <a:endParaRPr b="0" lang="en-IN" sz="1500" spc="-1" strike="noStrike">
              <a:latin typeface="Arial"/>
            </a:endParaRPr>
          </a:p>
          <a:p>
            <a:pPr>
              <a:lnSpc>
                <a:spcPct val="100000"/>
              </a:lnSpc>
            </a:pPr>
            <a:r>
              <a:rPr b="0" lang="en-IN" sz="1500" spc="-1" strike="noStrike">
                <a:latin typeface="sans-serif;Arial"/>
              </a:rPr>
              <a:t>Socket (TCP &amp; UDP) communication in Java, Servlet Programming </a:t>
            </a:r>
            <a:br/>
            <a:br/>
            <a:endParaRPr b="0" lang="en-IN" sz="15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1"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42" name="PlaceHolder 2"/>
          <p:cNvSpPr>
            <a:spLocks noGrp="1"/>
          </p:cNvSpPr>
          <p:nvPr>
            <p:ph/>
          </p:nvPr>
        </p:nvSpPr>
        <p:spPr>
          <a:xfrm>
            <a:off x="540000" y="1260000"/>
            <a:ext cx="8998920" cy="3238920"/>
          </a:xfrm>
          <a:prstGeom prst="rect">
            <a:avLst/>
          </a:prstGeom>
          <a:noFill/>
          <a:ln w="0">
            <a:noFill/>
          </a:ln>
        </p:spPr>
        <p:txBody>
          <a:bodyPr lIns="0" rIns="0" tIns="0" bIns="0" anchor="t">
            <a:normAutofit fontScale="42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The start method creates the system resources, necessary to run the thread, schedules the thread to run, and calls the thread’s run method.</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A thread becomes “Not Runnable” when one of these events occurs:</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If sleep method is invoked.</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The thread calls the wait method.</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The thread is blocking on I/O.</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A thread dies naturally when the run method exits.</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3"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lnSpc>
                <a:spcPct val="100000"/>
              </a:lnSpc>
            </a:pPr>
            <a:r>
              <a:rPr b="0" lang="en-IN" sz="4400" spc="-1" strike="noStrike">
                <a:latin typeface="Arial"/>
              </a:rPr>
              <a:t>Thread Scheduling</a:t>
            </a:r>
            <a:endParaRPr b="0" lang="en-IN" sz="4400" spc="-1" strike="noStrike">
              <a:latin typeface="Arial"/>
            </a:endParaRPr>
          </a:p>
        </p:txBody>
      </p:sp>
      <p:sp>
        <p:nvSpPr>
          <p:cNvPr id="644" name="PlaceHolder 2"/>
          <p:cNvSpPr>
            <a:spLocks noGrp="1"/>
          </p:cNvSpPr>
          <p:nvPr>
            <p:ph/>
          </p:nvPr>
        </p:nvSpPr>
        <p:spPr>
          <a:xfrm>
            <a:off x="540000" y="1260000"/>
            <a:ext cx="8998920" cy="3238920"/>
          </a:xfrm>
          <a:prstGeom prst="rect">
            <a:avLst/>
          </a:prstGeom>
          <a:noFill/>
          <a:ln w="0">
            <a:noFill/>
          </a:ln>
        </p:spPr>
        <p:txBody>
          <a:bodyPr lIns="0" rIns="0" tIns="0" bIns="0" anchor="t">
            <a:normAutofit fontScale="41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Execution of </a:t>
            </a:r>
            <a:r>
              <a:rPr b="0" lang="en-IN" sz="3200" spc="-1" strike="noStrike">
                <a:latin typeface="Arial"/>
              </a:rPr>
              <a:t>multiple threads on a </a:t>
            </a:r>
            <a:r>
              <a:rPr b="0" lang="en-IN" sz="3200" spc="-1" strike="noStrike">
                <a:latin typeface="Arial"/>
              </a:rPr>
              <a:t>single CPU, in some </a:t>
            </a:r>
            <a:r>
              <a:rPr b="0" lang="en-IN" sz="3200" spc="-1" strike="noStrike">
                <a:latin typeface="Arial"/>
              </a:rPr>
              <a:t>order, is called </a:t>
            </a:r>
            <a:r>
              <a:rPr b="0" lang="en-IN" sz="3200" spc="-1" strike="noStrike">
                <a:latin typeface="Arial"/>
              </a:rPr>
              <a:t>scheduling.</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In general, the </a:t>
            </a:r>
            <a:r>
              <a:rPr b="0" lang="en-IN" sz="3200" spc="-1" strike="noStrike">
                <a:latin typeface="Arial"/>
              </a:rPr>
              <a:t>runnable thread with </a:t>
            </a:r>
            <a:r>
              <a:rPr b="0" lang="en-IN" sz="3200" spc="-1" strike="noStrike">
                <a:latin typeface="Arial"/>
              </a:rPr>
              <a:t>the highest priority is </a:t>
            </a:r>
            <a:r>
              <a:rPr b="0" lang="en-IN" sz="3200" spc="-1" strike="noStrike">
                <a:latin typeface="Arial"/>
              </a:rPr>
              <a:t>active (running)</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Java is priority-</a:t>
            </a:r>
            <a:r>
              <a:rPr b="0" lang="en-IN" sz="3200" spc="-1" strike="noStrike">
                <a:latin typeface="Arial"/>
              </a:rPr>
              <a:t>preemptive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If a high-priority </a:t>
            </a:r>
            <a:r>
              <a:rPr b="0" lang="en-IN" sz="3200" spc="-1" strike="noStrike">
                <a:latin typeface="Arial"/>
              </a:rPr>
              <a:t>thread wakes up, and </a:t>
            </a:r>
            <a:r>
              <a:rPr b="0" lang="en-IN" sz="3200" spc="-1" strike="noStrike">
                <a:latin typeface="Arial"/>
              </a:rPr>
              <a:t>a low-priority thread </a:t>
            </a:r>
            <a:r>
              <a:rPr b="0" lang="en-IN" sz="3200" spc="-1" strike="noStrike">
                <a:latin typeface="Arial"/>
              </a:rPr>
              <a:t>is running</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Then the high-</a:t>
            </a:r>
            <a:r>
              <a:rPr b="0" lang="en-IN" sz="3200" spc="-1" strike="noStrike">
                <a:latin typeface="Arial"/>
              </a:rPr>
              <a:t>priority thread gets to </a:t>
            </a:r>
            <a:r>
              <a:rPr b="0" lang="en-IN" sz="3200" spc="-1" strike="noStrike">
                <a:latin typeface="Arial"/>
              </a:rPr>
              <a:t>run immediately</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Allows on-demand </a:t>
            </a:r>
            <a:r>
              <a:rPr b="0" lang="en-IN" sz="3200" spc="-1" strike="noStrike">
                <a:latin typeface="Arial"/>
              </a:rPr>
              <a:t>processing</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Efficient use of </a:t>
            </a:r>
            <a:r>
              <a:rPr b="0" lang="en-IN" sz="3200" spc="-1" strike="noStrike">
                <a:latin typeface="Arial"/>
              </a:rPr>
              <a:t>CPU</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5"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lnSpc>
                <a:spcPct val="100000"/>
              </a:lnSpc>
            </a:pPr>
            <a:r>
              <a:rPr b="0" lang="en-IN" sz="4400" spc="-1" strike="noStrike">
                <a:latin typeface="Arial"/>
              </a:rPr>
              <a:t>1 Types of scheduling</a:t>
            </a:r>
            <a:endParaRPr b="0" lang="en-IN" sz="4400" spc="-1" strike="noStrike">
              <a:latin typeface="Arial"/>
            </a:endParaRPr>
          </a:p>
        </p:txBody>
      </p:sp>
      <p:sp>
        <p:nvSpPr>
          <p:cNvPr id="646" name="PlaceHolder 2"/>
          <p:cNvSpPr>
            <a:spLocks noGrp="1"/>
          </p:cNvSpPr>
          <p:nvPr>
            <p:ph/>
          </p:nvPr>
        </p:nvSpPr>
        <p:spPr>
          <a:xfrm>
            <a:off x="540000" y="1260000"/>
            <a:ext cx="8998920" cy="3238920"/>
          </a:xfrm>
          <a:prstGeom prst="rect">
            <a:avLst/>
          </a:prstGeom>
          <a:noFill/>
          <a:ln w="0">
            <a:noFill/>
          </a:ln>
        </p:spPr>
        <p:txBody>
          <a:bodyPr lIns="0" rIns="0" tIns="0" bIns="0" anchor="t">
            <a:normAutofit fontScale="46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Waiting and Notifying</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Waiting [wait()] and notifying [notify(), notifyAll()] provides means of communication between threads that synchronize on the same object.</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wait(): when wait() method is invoked on an object, the thread executing that code gives up its lock on the object immediately and moves the thread to the wait state.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notify(): This wakes up threads that called wait() on the same object and moves the thread to ready state.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notifyAll(): This wakes up all the threads that called wait() on the same object.</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7"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48" name="PlaceHolder 2"/>
          <p:cNvSpPr>
            <a:spLocks noGrp="1"/>
          </p:cNvSpPr>
          <p:nvPr>
            <p:ph/>
          </p:nvPr>
        </p:nvSpPr>
        <p:spPr>
          <a:xfrm>
            <a:off x="540000" y="1260000"/>
            <a:ext cx="8998920" cy="3238920"/>
          </a:xfrm>
          <a:prstGeom prst="rect">
            <a:avLst/>
          </a:prstGeom>
          <a:noFill/>
          <a:ln w="0">
            <a:noFill/>
          </a:ln>
        </p:spPr>
        <p:txBody>
          <a:bodyPr lIns="0" rIns="0" tIns="0" bIns="0" anchor="t">
            <a:normAutofit fontScale="60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Running and Yielding</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Yield() is used to give the other threads of the same priority a chance to execute i.e. causes current running thread to move to runnable state.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Sleeping and Waking up</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nSleep() is used to pause a thread for a specified period of time i.e. moves the current running thread to Sleep state for a specified amount of time, before moving it to runnable state. Thread.sleep(no. of milliseconds);</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9"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lnSpc>
                <a:spcPct val="100000"/>
              </a:lnSpc>
            </a:pPr>
            <a:r>
              <a:rPr b="0" lang="en-IN" sz="4400" spc="-1" strike="noStrike">
                <a:latin typeface="Arial"/>
              </a:rPr>
              <a:t>Thread Priority</a:t>
            </a:r>
            <a:endParaRPr b="0" lang="en-IN" sz="4400" spc="-1" strike="noStrike">
              <a:latin typeface="Arial"/>
            </a:endParaRPr>
          </a:p>
        </p:txBody>
      </p:sp>
      <p:sp>
        <p:nvSpPr>
          <p:cNvPr id="650" name="PlaceHolder 2"/>
          <p:cNvSpPr>
            <a:spLocks noGrp="1"/>
          </p:cNvSpPr>
          <p:nvPr>
            <p:ph/>
          </p:nvPr>
        </p:nvSpPr>
        <p:spPr>
          <a:xfrm>
            <a:off x="540000" y="1260000"/>
            <a:ext cx="8998920" cy="3238920"/>
          </a:xfrm>
          <a:prstGeom prst="rect">
            <a:avLst/>
          </a:prstGeom>
          <a:noFill/>
          <a:ln w="0">
            <a:noFill/>
          </a:ln>
        </p:spPr>
        <p:txBody>
          <a:bodyPr lIns="0" rIns="0" tIns="0" bIns="0" anchor="t">
            <a:normAutofit fontScale="57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When a Java thread is created, it inherits its priority from the thread that created it.</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You can modify a thread’s priority at any time after its creation using the setPriority method.</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Thread priorities are integers ranging between MIN_PRIORITY (1) and MAX_PRIORITY (10) . The higher the integer, the higher the priority.Normally the thread priority will be 5.</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1"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lnSpc>
                <a:spcPct val="100000"/>
              </a:lnSpc>
            </a:pPr>
            <a:r>
              <a:rPr b="0" lang="en-IN" sz="4400" spc="-1" strike="noStrike">
                <a:latin typeface="Arial"/>
              </a:rPr>
              <a:t> </a:t>
            </a:r>
            <a:r>
              <a:rPr b="0" lang="en-IN" sz="4400" spc="-1" strike="noStrike">
                <a:latin typeface="Arial"/>
              </a:rPr>
              <a:t>isAlive() and join() methods</a:t>
            </a:r>
            <a:endParaRPr b="0" lang="en-IN" sz="4400" spc="-1" strike="noStrike">
              <a:latin typeface="Arial"/>
            </a:endParaRPr>
          </a:p>
        </p:txBody>
      </p:sp>
      <p:sp>
        <p:nvSpPr>
          <p:cNvPr id="652" name="PlaceHolder 2"/>
          <p:cNvSpPr>
            <a:spLocks noGrp="1"/>
          </p:cNvSpPr>
          <p:nvPr>
            <p:ph/>
          </p:nvPr>
        </p:nvSpPr>
        <p:spPr>
          <a:xfrm>
            <a:off x="540000" y="1260000"/>
            <a:ext cx="8998920" cy="3238920"/>
          </a:xfrm>
          <a:prstGeom prst="rect">
            <a:avLst/>
          </a:prstGeom>
          <a:noFill/>
          <a:ln w="0">
            <a:noFill/>
          </a:ln>
        </p:spPr>
        <p:txBody>
          <a:bodyPr lIns="0" rIns="0" tIns="0" bIns="0" anchor="t">
            <a:normAutofit fontScale="63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isAlive() method is used to determine if a thread is still alive. It is the best way to determine if a thread has been started but has not yet completed its run() method. final boolean isAlive();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The nonstatic join() method of class Thread lets one thread “join onto the end” of another thread. This method waits until the thread on which it is called terminates. final void join();</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3"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lnSpc>
                <a:spcPct val="100000"/>
              </a:lnSpc>
            </a:pPr>
            <a:r>
              <a:rPr b="0" lang="en-IN" sz="4400" spc="-1" strike="noStrike">
                <a:latin typeface="Arial"/>
              </a:rPr>
              <a:t>Blocking Threads</a:t>
            </a:r>
            <a:endParaRPr b="0" lang="en-IN" sz="4400" spc="-1" strike="noStrike">
              <a:latin typeface="Arial"/>
            </a:endParaRPr>
          </a:p>
        </p:txBody>
      </p:sp>
      <p:sp>
        <p:nvSpPr>
          <p:cNvPr id="654" name="PlaceHolder 2"/>
          <p:cNvSpPr>
            <a:spLocks noGrp="1"/>
          </p:cNvSpPr>
          <p:nvPr>
            <p:ph/>
          </p:nvPr>
        </p:nvSpPr>
        <p:spPr>
          <a:xfrm>
            <a:off x="540000" y="1260000"/>
            <a:ext cx="8998920" cy="3238920"/>
          </a:xfrm>
          <a:prstGeom prst="rect">
            <a:avLst/>
          </a:prstGeom>
          <a:noFill/>
          <a:ln w="0">
            <a:noFill/>
          </a:ln>
        </p:spPr>
        <p:txBody>
          <a:bodyPr lIns="0" rIns="0" tIns="0" bIns="0" anchor="t">
            <a:normAutofit fontScale="62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When reading from a stream, if input is not available, the thread will block</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Thread is suspended (“blocked”) until I/O is available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Allows other threads to automatically activate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When I/O available, thread wakes back up again</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Becomes “runnable” i.e. gets into ready state</a:t>
            </a:r>
            <a:endParaRPr b="0" lang="en-IN" sz="3200" spc="-1" strike="noStrike">
              <a:latin typeface="Arial"/>
            </a:endParaRPr>
          </a:p>
          <a:p>
            <a:pPr>
              <a:lnSpc>
                <a:spcPct val="100000"/>
              </a:lnSpc>
              <a:spcBef>
                <a:spcPts val="1417"/>
              </a:spcBef>
            </a:pP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lnSpc>
                <a:spcPct val="100000"/>
              </a:lnSpc>
            </a:pPr>
            <a:r>
              <a:rPr b="0" lang="en-IN" sz="4400" spc="-1" strike="noStrike">
                <a:latin typeface="Arial"/>
              </a:rPr>
              <a:t>Grouping of threads</a:t>
            </a:r>
            <a:endParaRPr b="0" lang="en-IN" sz="4400" spc="-1" strike="noStrike">
              <a:latin typeface="Arial"/>
            </a:endParaRPr>
          </a:p>
        </p:txBody>
      </p:sp>
      <p:sp>
        <p:nvSpPr>
          <p:cNvPr id="656" name="PlaceHolder 2"/>
          <p:cNvSpPr>
            <a:spLocks noGrp="1"/>
          </p:cNvSpPr>
          <p:nvPr>
            <p:ph/>
          </p:nvPr>
        </p:nvSpPr>
        <p:spPr>
          <a:xfrm>
            <a:off x="540000" y="1260000"/>
            <a:ext cx="8998920" cy="3238920"/>
          </a:xfrm>
          <a:prstGeom prst="rect">
            <a:avLst/>
          </a:prstGeom>
          <a:noFill/>
          <a:ln w="0">
            <a:noFill/>
          </a:ln>
        </p:spPr>
        <p:txBody>
          <a:bodyPr lIns="0" rIns="0" tIns="0" bIns="0" anchor="t">
            <a:normAutofit fontScale="38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Thread groups provide a mechanism for collecting multiple threads into a single object and manipulating those threads all at once, rather than individually.</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To put a new thread in a thread group the group must</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be explicitly specified when the thread is created</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 </a:t>
            </a:r>
            <a:r>
              <a:rPr b="0" lang="en-IN" sz="3200" spc="-1" strike="noStrike">
                <a:latin typeface="Arial"/>
              </a:rPr>
              <a:t>public Thread(ThreadGroup group, Runnable runnable)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 </a:t>
            </a:r>
            <a:r>
              <a:rPr b="0" lang="en-IN" sz="3200" spc="-1" strike="noStrike">
                <a:latin typeface="Arial"/>
              </a:rPr>
              <a:t>public Thread(ThreadGroup group, String name)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 </a:t>
            </a:r>
            <a:r>
              <a:rPr b="0" lang="en-IN" sz="3200" spc="-1" strike="noStrike">
                <a:latin typeface="Arial"/>
              </a:rPr>
              <a:t>public Thread(ThreadGroup group, Runnable runnable, String name)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A thread can not be moved to a new group after the thread has been created.</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When a Java application first starts up, the Java runtime system creates a ThreadGroup named main.</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Java thread groups are implemented by the java.lang.ThreadGroup class.</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7" name="PlaceHolder 1"/>
          <p:cNvSpPr>
            <a:spLocks noGrp="1"/>
          </p:cNvSpPr>
          <p:nvPr>
            <p:ph type="title"/>
          </p:nvPr>
        </p:nvSpPr>
        <p:spPr>
          <a:xfrm>
            <a:off x="540000" y="179280"/>
            <a:ext cx="8998920" cy="898920"/>
          </a:xfrm>
          <a:prstGeom prst="rect">
            <a:avLst/>
          </a:prstGeom>
          <a:noFill/>
          <a:ln w="0">
            <a:noFill/>
          </a:ln>
        </p:spPr>
        <p:txBody>
          <a:bodyPr lIns="0" rIns="0" tIns="0" bIns="0" anchor="ctr">
            <a:noAutofit/>
          </a:bodyPr>
          <a:p>
            <a:pPr algn="ctr">
              <a:lnSpc>
                <a:spcPct val="100000"/>
              </a:lnSpc>
            </a:pPr>
            <a:r>
              <a:rPr b="0" lang="en-IN" sz="3200" spc="-1" strike="noStrike">
                <a:latin typeface="Arial"/>
              </a:rPr>
              <a:t>Commonly used Constructors of Thread class</a:t>
            </a:r>
            <a:endParaRPr b="0" lang="en-IN" sz="3200" spc="-1" strike="noStrike">
              <a:latin typeface="Arial"/>
            </a:endParaRPr>
          </a:p>
        </p:txBody>
      </p:sp>
      <p:sp>
        <p:nvSpPr>
          <p:cNvPr id="658" name="PlaceHolder 2"/>
          <p:cNvSpPr>
            <a:spLocks noGrp="1"/>
          </p:cNvSpPr>
          <p:nvPr>
            <p:ph/>
          </p:nvPr>
        </p:nvSpPr>
        <p:spPr>
          <a:xfrm>
            <a:off x="1080000" y="900720"/>
            <a:ext cx="8998920" cy="3238920"/>
          </a:xfrm>
          <a:prstGeom prst="rect">
            <a:avLst/>
          </a:prstGeom>
          <a:noFill/>
          <a:ln w="0">
            <a:noFill/>
          </a:ln>
        </p:spPr>
        <p:txBody>
          <a:bodyPr lIns="0" rIns="0" tIns="0" bIns="0" anchor="t">
            <a:normAutofit fontScale="62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Commonly used Constructors of Thread class:</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Thread()</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Thread(String name)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Thread(Runnable r)</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Thread(Runnable r,String name)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9" name="PlaceHolder 1"/>
          <p:cNvSpPr>
            <a:spLocks noGrp="1"/>
          </p:cNvSpPr>
          <p:nvPr>
            <p:ph type="title"/>
          </p:nvPr>
        </p:nvSpPr>
        <p:spPr>
          <a:xfrm>
            <a:off x="540000" y="179640"/>
            <a:ext cx="8998920" cy="898920"/>
          </a:xfrm>
          <a:prstGeom prst="rect">
            <a:avLst/>
          </a:prstGeom>
          <a:noFill/>
          <a:ln w="0">
            <a:noFill/>
          </a:ln>
        </p:spPr>
        <p:txBody>
          <a:bodyPr lIns="0" rIns="0" tIns="0" bIns="0" anchor="ctr">
            <a:noAutofit/>
          </a:bodyPr>
          <a:p>
            <a:pPr algn="ctr">
              <a:lnSpc>
                <a:spcPct val="100000"/>
              </a:lnSpc>
            </a:pPr>
            <a:r>
              <a:rPr b="0" lang="en-IN" sz="3200" spc="-1" strike="noStrike">
                <a:latin typeface="Arial"/>
              </a:rPr>
              <a:t>Commonly used methods of Thread class:</a:t>
            </a:r>
            <a:endParaRPr b="0" lang="en-IN" sz="3200" spc="-1" strike="noStrike">
              <a:latin typeface="Arial"/>
            </a:endParaRPr>
          </a:p>
        </p:txBody>
      </p:sp>
      <p:sp>
        <p:nvSpPr>
          <p:cNvPr id="660" name="PlaceHolder 2"/>
          <p:cNvSpPr>
            <a:spLocks noGrp="1"/>
          </p:cNvSpPr>
          <p:nvPr>
            <p:ph/>
          </p:nvPr>
        </p:nvSpPr>
        <p:spPr>
          <a:xfrm>
            <a:off x="540000" y="1296000"/>
            <a:ext cx="8998920" cy="3238920"/>
          </a:xfrm>
          <a:prstGeom prst="rect">
            <a:avLst/>
          </a:prstGeom>
          <a:noFill/>
          <a:ln w="0">
            <a:noFill/>
          </a:ln>
        </p:spPr>
        <p:txBody>
          <a:bodyPr lIns="0" rIns="0" tIns="0" bIns="0" anchor="t">
            <a:normAutofit fontScale="60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public void run(): is used to perform action for a thread.</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public void start(): starts the execution of the thread.JVM calls the run() method on the thread.</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public void sleep(long miliseconds): Causes the currently executing thread to sleep (temporarily cease execution) for the specified number of milliseconds.</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public void join(): waits for a thread to die.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public void join(long miliseconds): waits for a thread to die for the specified miliseconds.</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6"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lnSpc>
                <a:spcPct val="100000"/>
              </a:lnSpc>
              <a:spcBef>
                <a:spcPts val="1060"/>
              </a:spcBef>
            </a:pPr>
            <a:r>
              <a:rPr b="0" lang="en-IN" sz="2200" spc="-1" strike="noStrike">
                <a:latin typeface="sans-serif;Arial"/>
              </a:rPr>
              <a:t>Multithreading</a:t>
            </a:r>
            <a:endParaRPr b="0" lang="en-IN" sz="2200" spc="-1" strike="noStrike">
              <a:latin typeface="Arial"/>
            </a:endParaRPr>
          </a:p>
        </p:txBody>
      </p:sp>
      <p:sp>
        <p:nvSpPr>
          <p:cNvPr id="627" name="PlaceHolder 2"/>
          <p:cNvSpPr>
            <a:spLocks noGrp="1"/>
          </p:cNvSpPr>
          <p:nvPr>
            <p:ph/>
          </p:nvPr>
        </p:nvSpPr>
        <p:spPr>
          <a:xfrm>
            <a:off x="540000" y="1260000"/>
            <a:ext cx="8998920" cy="3238920"/>
          </a:xfrm>
          <a:prstGeom prst="rect">
            <a:avLst/>
          </a:prstGeom>
          <a:noFill/>
          <a:ln w="0">
            <a:noFill/>
          </a:ln>
        </p:spPr>
        <p:txBody>
          <a:bodyPr lIns="0" rIns="0" tIns="0" bIns="0" anchor="t">
            <a:normAutofit/>
          </a:bodyPr>
          <a:p>
            <a:pPr marL="432000" indent="-324000">
              <a:lnSpc>
                <a:spcPct val="100000"/>
              </a:lnSpc>
              <a:buClr>
                <a:srgbClr val="000000"/>
              </a:buClr>
              <a:buFont typeface="Wingdings" charset="2"/>
              <a:buChar char=""/>
            </a:pPr>
            <a:r>
              <a:rPr b="0" lang="en-IN" sz="1800" spc="-1" strike="noStrike">
                <a:latin typeface="Arial"/>
              </a:rPr>
              <a:t>Multithreading in Java</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is a process of executing multiple threads simultaneously.</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A thread is a lightweight sub-process, the smallest unit of processing. Multiprocessing and multithreading, both are used to achieve multitasking.</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However, we use multithreading than multiprocessing because threads use a shared memory area. They don't allocate separate memory area so saves memory, and context-switching between the threads takes less time than process.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Java Multithreading is mostly used in games, animation, etc.</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1"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62" name="PlaceHolder 2"/>
          <p:cNvSpPr>
            <a:spLocks noGrp="1"/>
          </p:cNvSpPr>
          <p:nvPr>
            <p:ph/>
          </p:nvPr>
        </p:nvSpPr>
        <p:spPr>
          <a:xfrm>
            <a:off x="540000" y="1260000"/>
            <a:ext cx="8998920" cy="3238920"/>
          </a:xfrm>
          <a:prstGeom prst="rect">
            <a:avLst/>
          </a:prstGeom>
          <a:noFill/>
          <a:ln w="0">
            <a:noFill/>
          </a:ln>
        </p:spPr>
        <p:txBody>
          <a:bodyPr lIns="0" rIns="0" tIns="0" bIns="0" anchor="t">
            <a:normAutofit fontScale="65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public int getPriority(): returns the priority of the thread.</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public int setPriority(int priority): changes the priority of the thread.</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public String getName(): returns the name of the thread.</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public void setName(String name): changes the name of the thread.</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public Thread currentThread(): returns the reference of currently executing thread.</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public int getId(): returns the id of the thread.</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64" name="PlaceHolder 2"/>
          <p:cNvSpPr>
            <a:spLocks noGrp="1"/>
          </p:cNvSpPr>
          <p:nvPr>
            <p:ph/>
          </p:nvPr>
        </p:nvSpPr>
        <p:spPr>
          <a:xfrm>
            <a:off x="540000" y="1260000"/>
            <a:ext cx="8998920" cy="3238920"/>
          </a:xfrm>
          <a:prstGeom prst="rect">
            <a:avLst/>
          </a:prstGeom>
          <a:noFill/>
          <a:ln w="0">
            <a:noFill/>
          </a:ln>
        </p:spPr>
        <p:txBody>
          <a:bodyPr lIns="0" rIns="0" tIns="0" bIns="0" anchor="t">
            <a:normAutofit fontScale="42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public Thread.State getState(): returns the state of the thread.</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public boolean isAlive(): tests if the thread is alive.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public void yield(): causes the currently executing thread object to temporarily pause and allow other threads to execute.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public void suspend(): is used to suspend the thread(depricated).</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public void resume(): is used to resume the suspended thread(depricated).</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public void stop(): is used to stop the thread(depricated).</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public boolean isDaemon(): tests if the thread is a daemon thread.</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public void setDaemon(boolean b): marks the thread as daemon or user thread.</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public void interrupt(): interrupts the thread.</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public boolean isInterrupted(): tests if the thread has been interrupted.</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public static boolean interrupted(): tests if the current thread has been interrupted.</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5"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lnSpc>
                <a:spcPct val="100000"/>
              </a:lnSpc>
            </a:pPr>
            <a:r>
              <a:rPr b="0" lang="en-IN" sz="4400" spc="-1" strike="noStrike">
                <a:latin typeface="Arial"/>
              </a:rPr>
              <a:t>Thread Scheduler in Java</a:t>
            </a:r>
            <a:endParaRPr b="0" lang="en-IN" sz="4400" spc="-1" strike="noStrike">
              <a:latin typeface="Arial"/>
            </a:endParaRPr>
          </a:p>
        </p:txBody>
      </p:sp>
      <p:sp>
        <p:nvSpPr>
          <p:cNvPr id="666" name="PlaceHolder 2"/>
          <p:cNvSpPr>
            <a:spLocks noGrp="1"/>
          </p:cNvSpPr>
          <p:nvPr>
            <p:ph/>
          </p:nvPr>
        </p:nvSpPr>
        <p:spPr>
          <a:xfrm>
            <a:off x="540000" y="1260000"/>
            <a:ext cx="8998920" cy="3238920"/>
          </a:xfrm>
          <a:prstGeom prst="rect">
            <a:avLst/>
          </a:prstGeom>
          <a:noFill/>
          <a:ln w="0">
            <a:noFill/>
          </a:ln>
        </p:spPr>
        <p:txBody>
          <a:bodyPr lIns="0" rIns="0" tIns="0" bIns="0" anchor="t">
            <a:normAutofit fontScale="65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A component of Java that decides which thread to run or execute and which thread to wait is called a thread scheduler in Java. In Java, a thread is only chosen by a thread scheduler if it is in the runnable state. However, if there is more than one thread in the runnable state, it is up to the thread scheduler to pick one of the threads and ignore the other ones. There are some criteria that decide which thread will execute first. There are two factors for scheduling a thread i.e. Priority and Time of arrival.</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7"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68" name="PlaceHolder 2"/>
          <p:cNvSpPr>
            <a:spLocks noGrp="1"/>
          </p:cNvSpPr>
          <p:nvPr>
            <p:ph/>
          </p:nvPr>
        </p:nvSpPr>
        <p:spPr>
          <a:xfrm>
            <a:off x="540000" y="1260000"/>
            <a:ext cx="8998920" cy="3238920"/>
          </a:xfrm>
          <a:prstGeom prst="rect">
            <a:avLst/>
          </a:prstGeom>
          <a:noFill/>
          <a:ln w="0">
            <a:noFill/>
          </a:ln>
        </p:spPr>
        <p:txBody>
          <a:bodyPr lIns="0" rIns="0" tIns="0" bIns="0" anchor="t">
            <a:normAutofit fontScale="61000"/>
          </a:bodyPr>
          <a:p>
            <a:pPr marL="432000" indent="-324000">
              <a:lnSpc>
                <a:spcPct val="100000"/>
              </a:lnSpc>
              <a:spcBef>
                <a:spcPts val="1417"/>
              </a:spcBef>
              <a:buClr>
                <a:srgbClr val="000000"/>
              </a:buClr>
              <a:buSzPct val="45000"/>
              <a:buFont typeface="Wingdings" charset="2"/>
              <a:buChar char=""/>
            </a:pPr>
            <a:r>
              <a:rPr b="1" lang="en-IN" sz="3200" spc="-1" strike="noStrike">
                <a:latin typeface="Arial"/>
              </a:rPr>
              <a:t>Priority:</a:t>
            </a:r>
            <a:r>
              <a:rPr b="0" lang="en-IN" sz="3200" spc="-1" strike="noStrike">
                <a:latin typeface="Arial"/>
              </a:rPr>
              <a:t> Priority of each thread lies between 1 to 10. If a thread has a higher priority, it means that thread has got a better chance of getting picked up by the thread scheduler.</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3200" spc="-1" strike="noStrike">
                <a:latin typeface="Arial"/>
              </a:rPr>
              <a:t>Time of Arrival:</a:t>
            </a:r>
            <a:r>
              <a:rPr b="0" lang="en-IN" sz="3200" spc="-1" strike="noStrike">
                <a:latin typeface="Arial"/>
              </a:rPr>
              <a:t> Suppose two threads of the same priority enter the runnable state, then priority cannot be the factor to pick a thread from these two threads. In such a case, arrival time of thread is considered by the thread scheduler. A thread that arrived first gets the preference over the other threads.</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9"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lnSpc>
                <a:spcPct val="100000"/>
              </a:lnSpc>
            </a:pPr>
            <a:r>
              <a:rPr b="0" lang="en-IN" sz="4400" spc="-1" strike="noStrike">
                <a:latin typeface="Arial"/>
              </a:rPr>
              <a:t>Thread Scheduler Algorithms</a:t>
            </a:r>
            <a:endParaRPr b="0" lang="en-IN" sz="4400" spc="-1" strike="noStrike">
              <a:latin typeface="Arial"/>
            </a:endParaRPr>
          </a:p>
        </p:txBody>
      </p:sp>
      <p:sp>
        <p:nvSpPr>
          <p:cNvPr id="670" name="PlaceHolder 2"/>
          <p:cNvSpPr>
            <a:spLocks noGrp="1"/>
          </p:cNvSpPr>
          <p:nvPr>
            <p:ph/>
          </p:nvPr>
        </p:nvSpPr>
        <p:spPr>
          <a:xfrm>
            <a:off x="540000" y="1260000"/>
            <a:ext cx="8998920" cy="32389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On the basis of the above-mentioned factors, the scheduling algorithm is followed by a Java thread scheduler.</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1" name="PlaceHolder 1"/>
          <p:cNvSpPr>
            <a:spLocks noGrp="1"/>
          </p:cNvSpPr>
          <p:nvPr>
            <p:ph type="title"/>
          </p:nvPr>
        </p:nvSpPr>
        <p:spPr>
          <a:xfrm>
            <a:off x="540000" y="108000"/>
            <a:ext cx="8998920" cy="898920"/>
          </a:xfrm>
          <a:prstGeom prst="rect">
            <a:avLst/>
          </a:prstGeom>
          <a:noFill/>
          <a:ln w="0">
            <a:noFill/>
          </a:ln>
        </p:spPr>
        <p:txBody>
          <a:bodyPr lIns="0" rIns="0" tIns="0" bIns="0" anchor="ctr">
            <a:noAutofit/>
          </a:bodyPr>
          <a:p>
            <a:pPr algn="ctr">
              <a:lnSpc>
                <a:spcPct val="100000"/>
              </a:lnSpc>
            </a:pPr>
            <a:r>
              <a:rPr b="0" lang="en-IN" sz="4400" spc="-1" strike="noStrike">
                <a:latin typeface="Arial"/>
              </a:rPr>
              <a:t>First Come First Serve Scheduling:</a:t>
            </a:r>
            <a:endParaRPr b="0" lang="en-IN" sz="4400" spc="-1" strike="noStrike">
              <a:latin typeface="Arial"/>
            </a:endParaRPr>
          </a:p>
        </p:txBody>
      </p:sp>
      <p:sp>
        <p:nvSpPr>
          <p:cNvPr id="672" name="PlaceHolder 2"/>
          <p:cNvSpPr>
            <a:spLocks noGrp="1"/>
          </p:cNvSpPr>
          <p:nvPr>
            <p:ph/>
          </p:nvPr>
        </p:nvSpPr>
        <p:spPr>
          <a:xfrm>
            <a:off x="540000" y="1260000"/>
            <a:ext cx="8998920" cy="32389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IN" sz="2200" spc="-1" strike="noStrike">
                <a:latin typeface="Arial"/>
              </a:rPr>
              <a:t>In this scheduling algorithm, the scheduler picks the threads thar arrive first in the runnable queue. Observe the following table:</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graphicFrame>
        <p:nvGraphicFramePr>
          <p:cNvPr id="673" name=""/>
          <p:cNvGraphicFramePr/>
          <p:nvPr/>
        </p:nvGraphicFramePr>
        <p:xfrm>
          <a:off x="2560680" y="1931760"/>
          <a:ext cx="5075280" cy="3599280"/>
        </p:xfrm>
        <a:graphic>
          <a:graphicData uri="http://schemas.openxmlformats.org/drawingml/2006/table">
            <a:tbl>
              <a:tblPr/>
              <a:tblGrid>
                <a:gridCol w="2537640"/>
                <a:gridCol w="2538000"/>
              </a:tblGrid>
              <a:tr h="719640">
                <a:tc>
                  <a:txBody>
                    <a:bodyPr lIns="90000" rIns="90000" anchor="t">
                      <a:noAutofit/>
                    </a:bodyPr>
                    <a:p>
                      <a:pPr>
                        <a:lnSpc>
                          <a:spcPct val="100000"/>
                        </a:lnSpc>
                      </a:pPr>
                      <a:r>
                        <a:rPr b="0" lang="en-IN" sz="1800" spc="-1" strike="noStrike">
                          <a:latin typeface="Arial"/>
                        </a:rPr>
                        <a:t>Threads</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pPr>
                      <a:r>
                        <a:rPr b="0" lang="en-IN" sz="1800" spc="-1" strike="noStrike">
                          <a:latin typeface="Arial"/>
                        </a:rPr>
                        <a:t>Time arrival</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lIns="90000" rIns="90000" anchor="t">
                      <a:noAutofit/>
                    </a:bodyPr>
                    <a:p>
                      <a:pPr>
                        <a:lnSpc>
                          <a:spcPct val="100000"/>
                        </a:lnSpc>
                      </a:pPr>
                      <a:r>
                        <a:rPr b="0" lang="en-IN" sz="1800" spc="-1" strike="noStrike">
                          <a:latin typeface="Arial"/>
                        </a:rPr>
                        <a:t>t1</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pPr>
                      <a:r>
                        <a:rPr b="0" lang="en-IN" sz="1800" spc="-1" strike="noStrike">
                          <a:latin typeface="Arial"/>
                        </a:rPr>
                        <a:t>0</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19640">
                <a:tc>
                  <a:txBody>
                    <a:bodyPr lIns="90000" rIns="90000" anchor="t">
                      <a:noAutofit/>
                    </a:bodyPr>
                    <a:p>
                      <a:pPr>
                        <a:lnSpc>
                          <a:spcPct val="100000"/>
                        </a:lnSpc>
                      </a:pPr>
                      <a:r>
                        <a:rPr b="0" lang="en-IN" sz="1800" spc="-1" strike="noStrike">
                          <a:latin typeface="Arial"/>
                        </a:rPr>
                        <a:t>t2</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pPr>
                      <a:r>
                        <a:rPr b="0" lang="en-IN" sz="1800" spc="-1" strike="noStrike">
                          <a:latin typeface="Arial"/>
                        </a:rPr>
                        <a:t>1</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19640">
                <a:tc>
                  <a:txBody>
                    <a:bodyPr lIns="90000" rIns="90000" anchor="t">
                      <a:noAutofit/>
                    </a:bodyPr>
                    <a:p>
                      <a:pPr>
                        <a:lnSpc>
                          <a:spcPct val="100000"/>
                        </a:lnSpc>
                      </a:pPr>
                      <a:r>
                        <a:rPr b="0" lang="en-IN" sz="1800" spc="-1" strike="noStrike">
                          <a:latin typeface="Arial"/>
                        </a:rPr>
                        <a:t>t3</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pPr>
                      <a:r>
                        <a:rPr b="0" lang="en-IN" sz="1800" spc="-1" strike="noStrike">
                          <a:latin typeface="Arial"/>
                        </a:rPr>
                        <a:t>2</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21080">
                <a:tc>
                  <a:txBody>
                    <a:bodyPr lIns="90000" rIns="90000" anchor="t">
                      <a:noAutofit/>
                    </a:bodyPr>
                    <a:p>
                      <a:pPr>
                        <a:lnSpc>
                          <a:spcPct val="100000"/>
                        </a:lnSpc>
                      </a:pPr>
                      <a:r>
                        <a:rPr b="0" lang="en-IN" sz="1800" spc="-1" strike="noStrike">
                          <a:latin typeface="Arial"/>
                        </a:rPr>
                        <a:t>t4</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pPr>
                      <a:r>
                        <a:rPr b="0" lang="en-IN" sz="1800" spc="-1" strike="noStrike">
                          <a:latin typeface="Arial"/>
                        </a:rPr>
                        <a:t>3</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4"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75" name="PlaceHolder 2"/>
          <p:cNvSpPr>
            <a:spLocks noGrp="1"/>
          </p:cNvSpPr>
          <p:nvPr>
            <p:ph/>
          </p:nvPr>
        </p:nvSpPr>
        <p:spPr>
          <a:xfrm>
            <a:off x="540000" y="1260000"/>
            <a:ext cx="8998920" cy="3238920"/>
          </a:xfrm>
          <a:prstGeom prst="rect">
            <a:avLst/>
          </a:prstGeom>
          <a:noFill/>
          <a:ln w="0">
            <a:noFill/>
          </a:ln>
        </p:spPr>
        <p:txBody>
          <a:bodyPr lIns="0" rIns="0" tIns="0" bIns="0" anchor="t">
            <a:normAutofit fontScale="59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In the above table, we can see that Thread t1 has arrived first, then Thread t2, then t3, and at last t4, and the order in which the threads will be processed is according to the time of arrival of threads.</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Thread Scheduler in Java</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Hence, Thread t1 will be processed first, and Thread t4 will be processed last.</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graphicFrame>
        <p:nvGraphicFramePr>
          <p:cNvPr id="676" name=""/>
          <p:cNvGraphicFramePr/>
          <p:nvPr/>
        </p:nvGraphicFramePr>
        <p:xfrm>
          <a:off x="1084680" y="2831760"/>
          <a:ext cx="4059000" cy="719280"/>
        </p:xfrm>
        <a:graphic>
          <a:graphicData uri="http://schemas.openxmlformats.org/drawingml/2006/table">
            <a:tbl>
              <a:tblPr/>
              <a:tblGrid>
                <a:gridCol w="1014840"/>
                <a:gridCol w="1014840"/>
                <a:gridCol w="1014840"/>
                <a:gridCol w="1014840"/>
              </a:tblGrid>
              <a:tr h="719640">
                <a:tc>
                  <a:txBody>
                    <a:bodyPr lIns="90000" rIns="90000" anchor="t">
                      <a:noAutofit/>
                    </a:bodyPr>
                    <a:p>
                      <a:pPr>
                        <a:lnSpc>
                          <a:spcPct val="100000"/>
                        </a:lnSpc>
                      </a:pPr>
                      <a:r>
                        <a:rPr b="0" lang="en-IN" sz="1800" spc="-1" strike="noStrike">
                          <a:latin typeface="Arial"/>
                        </a:rPr>
                        <a:t>t1</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pPr>
                      <a:r>
                        <a:rPr b="0" lang="en-IN" sz="1800" spc="-1" strike="noStrike">
                          <a:latin typeface="Arial"/>
                        </a:rPr>
                        <a:t>t2</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pPr>
                      <a:r>
                        <a:rPr b="0" lang="en-IN" sz="1800" spc="-1" strike="noStrike">
                          <a:latin typeface="Arial"/>
                        </a:rPr>
                        <a:t>t3</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pPr>
                      <a:r>
                        <a:rPr b="0" lang="en-IN" sz="1800" spc="-1" strike="noStrike">
                          <a:latin typeface="Arial"/>
                        </a:rPr>
                        <a:t>t4</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7"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lnSpc>
                <a:spcPct val="100000"/>
              </a:lnSpc>
            </a:pPr>
            <a:r>
              <a:rPr b="0" lang="en-IN" sz="4400" spc="-1" strike="noStrike">
                <a:latin typeface="Arial"/>
              </a:rPr>
              <a:t>Time-slicing scheduling:</a:t>
            </a:r>
            <a:endParaRPr b="0" lang="en-IN" sz="4400" spc="-1" strike="noStrike">
              <a:latin typeface="Arial"/>
            </a:endParaRPr>
          </a:p>
        </p:txBody>
      </p:sp>
      <p:sp>
        <p:nvSpPr>
          <p:cNvPr id="678" name="PlaceHolder 2"/>
          <p:cNvSpPr>
            <a:spLocks noGrp="1"/>
          </p:cNvSpPr>
          <p:nvPr>
            <p:ph/>
          </p:nvPr>
        </p:nvSpPr>
        <p:spPr>
          <a:xfrm>
            <a:off x="540000" y="1260000"/>
            <a:ext cx="8998920" cy="3238920"/>
          </a:xfrm>
          <a:prstGeom prst="rect">
            <a:avLst/>
          </a:prstGeom>
          <a:noFill/>
          <a:ln w="0">
            <a:noFill/>
          </a:ln>
        </p:spPr>
        <p:txBody>
          <a:bodyPr lIns="0" rIns="0" tIns="0" bIns="0" anchor="t">
            <a:normAutofit/>
          </a:bodyPr>
          <a:p>
            <a:pPr marL="432000" indent="-324000" algn="just">
              <a:lnSpc>
                <a:spcPct val="100000"/>
              </a:lnSpc>
              <a:spcBef>
                <a:spcPts val="1417"/>
              </a:spcBef>
              <a:buClr>
                <a:srgbClr val="000000"/>
              </a:buClr>
              <a:buSzPct val="45000"/>
              <a:buFont typeface="Wingdings" charset="2"/>
              <a:buChar char=""/>
            </a:pPr>
            <a:r>
              <a:rPr b="0" lang="en-IN" sz="2200" spc="-1" strike="noStrike">
                <a:latin typeface="Arial"/>
              </a:rPr>
              <a:t>Usually, the First Come First Serve algorithm is non-preemptive, which is bad as it may lead to infinite blocking (also known as starvation). To avoid that, some time-slices are provided to the threads so that after some time, the running thread has to give up the CPU. Thus, the other waiting threads also get time to run their job.</a:t>
            </a:r>
            <a:endParaRPr b="0" lang="en-IN" sz="2200" spc="-1" strike="noStrike">
              <a:latin typeface="Arial"/>
            </a:endParaRPr>
          </a:p>
          <a:p>
            <a:pPr marL="432000" indent="-324000" algn="just">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9"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endParaRPr b="0" lang="en-IN" sz="4400" spc="-1" strike="noStrike">
              <a:latin typeface="Arial"/>
            </a:endParaRPr>
          </a:p>
        </p:txBody>
      </p:sp>
      <p:pic>
        <p:nvPicPr>
          <p:cNvPr id="680" name="" descr=""/>
          <p:cNvPicPr/>
          <p:nvPr/>
        </p:nvPicPr>
        <p:blipFill>
          <a:blip r:embed="rId1"/>
          <a:stretch/>
        </p:blipFill>
        <p:spPr>
          <a:xfrm>
            <a:off x="2928600" y="1260000"/>
            <a:ext cx="4221360" cy="323892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1"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82" name="PlaceHolder 2"/>
          <p:cNvSpPr>
            <a:spLocks noGrp="1"/>
          </p:cNvSpPr>
          <p:nvPr>
            <p:ph/>
          </p:nvPr>
        </p:nvSpPr>
        <p:spPr>
          <a:xfrm>
            <a:off x="540000" y="1260000"/>
            <a:ext cx="8998920" cy="32389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IN" sz="2200" spc="-1" strike="noStrike">
                <a:latin typeface="Arial"/>
              </a:rPr>
              <a:t>In the above diagram, each thread is given a time slice of 2 seconds. Thus, after 2 seconds, the first thread leaves the CPU, and the CPU is then captured by Thread2. The same process repeats for the other threads too.</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8"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marL="216000" indent="-324000" algn="ctr">
              <a:lnSpc>
                <a:spcPct val="100000"/>
              </a:lnSpc>
              <a:buClr>
                <a:srgbClr val="000000"/>
              </a:buClr>
              <a:buFont typeface="Wingdings" charset="2"/>
              <a:buChar char=""/>
            </a:pPr>
            <a:r>
              <a:rPr b="0" lang="en-IN" sz="2400" spc="-1" strike="noStrike">
                <a:latin typeface="Arial"/>
              </a:rPr>
              <a:t>Advantages of Java Multithreading</a:t>
            </a:r>
            <a:endParaRPr b="0" lang="en-IN" sz="2400" spc="-1" strike="noStrike">
              <a:latin typeface="Arial"/>
            </a:endParaRPr>
          </a:p>
        </p:txBody>
      </p:sp>
      <p:sp>
        <p:nvSpPr>
          <p:cNvPr id="629" name="PlaceHolder 2"/>
          <p:cNvSpPr>
            <a:spLocks noGrp="1"/>
          </p:cNvSpPr>
          <p:nvPr>
            <p:ph/>
          </p:nvPr>
        </p:nvSpPr>
        <p:spPr>
          <a:xfrm>
            <a:off x="540000" y="1260000"/>
            <a:ext cx="8998920" cy="3238920"/>
          </a:xfrm>
          <a:prstGeom prst="rect">
            <a:avLst/>
          </a:prstGeom>
          <a:noFill/>
          <a:ln w="0">
            <a:noFill/>
          </a:ln>
        </p:spPr>
        <p:txBody>
          <a:bodyPr lIns="0" rIns="0" tIns="0" bIns="0" anchor="t">
            <a:normAutofit/>
          </a:bodyPr>
          <a:p>
            <a:pPr>
              <a:lnSpc>
                <a:spcPct val="100000"/>
              </a:lnSpc>
            </a:pPr>
            <a:endParaRPr b="0" lang="en-IN" sz="32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1) It doesn't block the user because threads are independent and you can perform                multiple operations at the same time.</a:t>
            </a:r>
            <a:endParaRPr b="0" lang="en-IN" sz="1800" spc="-1" strike="noStrike">
              <a:latin typeface="Arial"/>
            </a:endParaRPr>
          </a:p>
          <a:p>
            <a:pPr>
              <a:lnSpc>
                <a:spcPct val="100000"/>
              </a:lnSpc>
            </a:pP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2) You can perform many operations together, so it saves time.</a:t>
            </a:r>
            <a:endParaRPr b="0" lang="en-IN" sz="1800" spc="-1" strike="noStrike">
              <a:latin typeface="Arial"/>
            </a:endParaRPr>
          </a:p>
          <a:p>
            <a:pPr>
              <a:lnSpc>
                <a:spcPct val="100000"/>
              </a:lnSpc>
            </a:pP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3) Threads are independent, so it doesn't affect other threads if an exception occurs in           a single thread.</a:t>
            </a: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3"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lnSpc>
                <a:spcPct val="100000"/>
              </a:lnSpc>
            </a:pPr>
            <a:r>
              <a:rPr b="0" lang="en-IN" sz="4400" spc="-1" strike="noStrike">
                <a:latin typeface="Arial"/>
              </a:rPr>
              <a:t>Preemptive-Priority Scheduling:</a:t>
            </a:r>
            <a:endParaRPr b="0" lang="en-IN" sz="4400" spc="-1" strike="noStrike">
              <a:latin typeface="Arial"/>
            </a:endParaRPr>
          </a:p>
        </p:txBody>
      </p:sp>
      <p:sp>
        <p:nvSpPr>
          <p:cNvPr id="684" name="PlaceHolder 2"/>
          <p:cNvSpPr>
            <a:spLocks noGrp="1"/>
          </p:cNvSpPr>
          <p:nvPr>
            <p:ph/>
          </p:nvPr>
        </p:nvSpPr>
        <p:spPr>
          <a:xfrm>
            <a:off x="540000" y="1260000"/>
            <a:ext cx="8998920" cy="32389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The name of the scheduling algorithm denotes that the algorithm is related to the priority of the threads.</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5"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endParaRPr b="0" lang="en-IN" sz="4400" spc="-1" strike="noStrike">
              <a:latin typeface="Arial"/>
            </a:endParaRPr>
          </a:p>
        </p:txBody>
      </p:sp>
      <p:pic>
        <p:nvPicPr>
          <p:cNvPr id="686" name="" descr=""/>
          <p:cNvPicPr/>
          <p:nvPr/>
        </p:nvPicPr>
        <p:blipFill>
          <a:blip r:embed="rId1"/>
          <a:stretch/>
        </p:blipFill>
        <p:spPr>
          <a:xfrm>
            <a:off x="2427120" y="1260000"/>
            <a:ext cx="5224320" cy="323892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7"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88" name="PlaceHolder 2"/>
          <p:cNvSpPr>
            <a:spLocks noGrp="1"/>
          </p:cNvSpPr>
          <p:nvPr>
            <p:ph/>
          </p:nvPr>
        </p:nvSpPr>
        <p:spPr>
          <a:xfrm>
            <a:off x="540000" y="1260000"/>
            <a:ext cx="8998920" cy="3238920"/>
          </a:xfrm>
          <a:prstGeom prst="rect">
            <a:avLst/>
          </a:prstGeom>
          <a:noFill/>
          <a:ln w="0">
            <a:noFill/>
          </a:ln>
        </p:spPr>
        <p:txBody>
          <a:bodyPr lIns="0" rIns="0" tIns="0" bIns="0" anchor="t">
            <a:normAutofit/>
          </a:bodyPr>
          <a:p>
            <a:pPr marL="432000" indent="-324000" algn="just">
              <a:lnSpc>
                <a:spcPct val="100000"/>
              </a:lnSpc>
              <a:spcBef>
                <a:spcPts val="1417"/>
              </a:spcBef>
              <a:buClr>
                <a:srgbClr val="000000"/>
              </a:buClr>
              <a:buSzPct val="45000"/>
              <a:buFont typeface="Wingdings" charset="2"/>
              <a:buChar char=""/>
            </a:pPr>
            <a:r>
              <a:rPr b="0" lang="en-IN" sz="2200" spc="-1" strike="noStrike">
                <a:latin typeface="Arial"/>
              </a:rPr>
              <a:t>Suppose there are multiple threads available in the runnable state. The thread scheduler picks that thread that has the highest priority. Since the algorithm is also preemptive, therefore, time slices are also provided to the threads to avoid starvation. Thus, after some time, even if the highest priority thread has not completed its job, it has to release the CPU because of preemption.</a:t>
            </a:r>
            <a:endParaRPr b="0" lang="en-IN" sz="2200" spc="-1" strike="noStrike">
              <a:latin typeface="Arial"/>
            </a:endParaRPr>
          </a:p>
          <a:p>
            <a:pPr marL="432000" indent="-324000" algn="just">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9" name="PlaceHolder 1"/>
          <p:cNvSpPr>
            <a:spLocks noGrp="1"/>
          </p:cNvSpPr>
          <p:nvPr>
            <p:ph type="title"/>
          </p:nvPr>
        </p:nvSpPr>
        <p:spPr>
          <a:xfrm>
            <a:off x="540000" y="176040"/>
            <a:ext cx="8998920" cy="905040"/>
          </a:xfrm>
          <a:prstGeom prst="rect">
            <a:avLst/>
          </a:prstGeom>
          <a:noFill/>
          <a:ln w="0">
            <a:noFill/>
          </a:ln>
        </p:spPr>
        <p:txBody>
          <a:bodyPr lIns="0" rIns="0" tIns="0" bIns="0" anchor="ctr">
            <a:noAutofit/>
          </a:bodyPr>
          <a:p>
            <a:pPr algn="ctr">
              <a:lnSpc>
                <a:spcPct val="100000"/>
              </a:lnSpc>
            </a:pPr>
            <a:r>
              <a:rPr b="0" lang="en-IN" sz="3200" spc="-1" strike="noStrike">
                <a:latin typeface="Arial"/>
              </a:rPr>
              <a:t>Working of the Java Thread Scheduler</a:t>
            </a:r>
            <a:br/>
            <a:endParaRPr b="0" lang="en-IN" sz="3200" spc="-1" strike="noStrike">
              <a:latin typeface="Arial"/>
            </a:endParaRPr>
          </a:p>
        </p:txBody>
      </p:sp>
      <p:pic>
        <p:nvPicPr>
          <p:cNvPr id="690" name="" descr=""/>
          <p:cNvPicPr/>
          <p:nvPr/>
        </p:nvPicPr>
        <p:blipFill>
          <a:blip r:embed="rId1"/>
          <a:stretch/>
        </p:blipFill>
        <p:spPr>
          <a:xfrm>
            <a:off x="2523240" y="1260000"/>
            <a:ext cx="5032440" cy="323892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1"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92" name="PlaceHolder 2"/>
          <p:cNvSpPr>
            <a:spLocks noGrp="1"/>
          </p:cNvSpPr>
          <p:nvPr>
            <p:ph/>
          </p:nvPr>
        </p:nvSpPr>
        <p:spPr>
          <a:xfrm>
            <a:off x="540000" y="1260000"/>
            <a:ext cx="8998920" cy="3238920"/>
          </a:xfrm>
          <a:prstGeom prst="rect">
            <a:avLst/>
          </a:prstGeom>
          <a:noFill/>
          <a:ln w="0">
            <a:noFill/>
          </a:ln>
        </p:spPr>
        <p:txBody>
          <a:bodyPr lIns="0" rIns="0" tIns="0" bIns="0" anchor="t">
            <a:normAutofit/>
          </a:bodyPr>
          <a:p>
            <a:pPr marL="432000" indent="-324000" algn="just">
              <a:lnSpc>
                <a:spcPct val="100000"/>
              </a:lnSpc>
              <a:spcBef>
                <a:spcPts val="1417"/>
              </a:spcBef>
              <a:buClr>
                <a:srgbClr val="000000"/>
              </a:buClr>
              <a:buSzPct val="45000"/>
              <a:buFont typeface="Wingdings" charset="2"/>
              <a:buChar char=""/>
            </a:pPr>
            <a:r>
              <a:rPr b="0" lang="en-IN" sz="2200" spc="-1" strike="noStrike">
                <a:latin typeface="Arial"/>
              </a:rPr>
              <a:t>Let's understand the working of the Java thread scheduler. Suppose, there are five threads that have different arrival times and different priorities. Now, it is the responsibility of the thread scheduler to decide which thread will get the CPU first.</a:t>
            </a:r>
            <a:endParaRPr b="0" lang="en-IN" sz="2200" spc="-1" strike="noStrike">
              <a:latin typeface="Arial"/>
            </a:endParaRPr>
          </a:p>
          <a:p>
            <a:pPr marL="432000" indent="-324000" algn="just">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3"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94" name="PlaceHolder 2"/>
          <p:cNvSpPr>
            <a:spLocks noGrp="1"/>
          </p:cNvSpPr>
          <p:nvPr>
            <p:ph/>
          </p:nvPr>
        </p:nvSpPr>
        <p:spPr>
          <a:xfrm>
            <a:off x="540000" y="1260000"/>
            <a:ext cx="8998920" cy="3238920"/>
          </a:xfrm>
          <a:prstGeom prst="rect">
            <a:avLst/>
          </a:prstGeom>
          <a:noFill/>
          <a:ln w="0">
            <a:noFill/>
          </a:ln>
        </p:spPr>
        <p:txBody>
          <a:bodyPr lIns="0" rIns="0" tIns="0" bIns="0" anchor="t">
            <a:normAutofit fontScale="59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The thread scheduler selects the thread that has the highest priority, and the thread begins the execution of the job. If a thread is already in runnable state and another thread (that has higher priority) reaches in the runnable state, then the current thread is pre-empted from the processor, and the arrived thread with higher priority gets the CPU time.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When two threads (Thread 2 and Thread 3) having the same priorities and arrival time, the scheduling will be decided on the basis of FCFS algorithm. Thus, the thread that arrives first gets the opportunity to execute first.</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5"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lnSpc>
                <a:spcPct val="100000"/>
              </a:lnSpc>
            </a:pPr>
            <a:r>
              <a:rPr b="0" lang="en-IN" sz="4400" spc="-1" strike="noStrike">
                <a:latin typeface="Arial"/>
              </a:rPr>
              <a:t>Interrupting a Thread:</a:t>
            </a:r>
            <a:endParaRPr b="0" lang="en-IN" sz="4400" spc="-1" strike="noStrike">
              <a:latin typeface="Arial"/>
            </a:endParaRPr>
          </a:p>
        </p:txBody>
      </p:sp>
      <p:sp>
        <p:nvSpPr>
          <p:cNvPr id="696" name="PlaceHolder 2"/>
          <p:cNvSpPr>
            <a:spLocks noGrp="1"/>
          </p:cNvSpPr>
          <p:nvPr>
            <p:ph/>
          </p:nvPr>
        </p:nvSpPr>
        <p:spPr>
          <a:xfrm>
            <a:off x="540000" y="1260000"/>
            <a:ext cx="8998920" cy="3238920"/>
          </a:xfrm>
          <a:prstGeom prst="rect">
            <a:avLst/>
          </a:prstGeom>
          <a:noFill/>
          <a:ln w="0">
            <a:noFill/>
          </a:ln>
        </p:spPr>
        <p:txBody>
          <a:bodyPr lIns="0" rIns="0" tIns="0" bIns="0" anchor="t">
            <a:normAutofit/>
          </a:bodyPr>
          <a:p>
            <a:pPr marL="432000" indent="-324000" algn="just">
              <a:lnSpc>
                <a:spcPct val="100000"/>
              </a:lnSpc>
              <a:spcBef>
                <a:spcPts val="1417"/>
              </a:spcBef>
              <a:buClr>
                <a:srgbClr val="000000"/>
              </a:buClr>
              <a:buSzPct val="45000"/>
              <a:buFont typeface="Wingdings" charset="2"/>
              <a:buChar char=""/>
            </a:pPr>
            <a:r>
              <a:rPr b="0" lang="en-IN" sz="1800" spc="-1" strike="noStrike">
                <a:latin typeface="Arial"/>
              </a:rPr>
              <a:t>If any thread is in sleeping or waiting </a:t>
            </a:r>
            <a:r>
              <a:rPr b="0" lang="en-IN" sz="1800" spc="-1" strike="noStrike">
                <a:latin typeface="Arial"/>
              </a:rPr>
              <a:t>state (i.e. sleep() or wait() is invoked), </a:t>
            </a:r>
            <a:r>
              <a:rPr b="0" lang="en-IN" sz="1800" spc="-1" strike="noStrike">
                <a:latin typeface="Arial"/>
              </a:rPr>
              <a:t>calling the interrupt() method on the </a:t>
            </a:r>
            <a:r>
              <a:rPr b="0" lang="en-IN" sz="1800" spc="-1" strike="noStrike">
                <a:latin typeface="Arial"/>
              </a:rPr>
              <a:t>thread, breaks out the sleeping or </a:t>
            </a:r>
            <a:r>
              <a:rPr b="0" lang="en-IN" sz="1800" spc="-1" strike="noStrike">
                <a:latin typeface="Arial"/>
              </a:rPr>
              <a:t>waiting state throwing </a:t>
            </a:r>
            <a:r>
              <a:rPr b="0" lang="en-IN" sz="1800" spc="-1" strike="noStrike">
                <a:latin typeface="Arial"/>
              </a:rPr>
              <a:t>InterruptedException. If the thread is </a:t>
            </a:r>
            <a:r>
              <a:rPr b="0" lang="en-IN" sz="1800" spc="-1" strike="noStrike">
                <a:latin typeface="Arial"/>
              </a:rPr>
              <a:t>not in the sleeping or waiting state, </a:t>
            </a:r>
            <a:r>
              <a:rPr b="0" lang="en-IN" sz="1800" spc="-1" strike="noStrike">
                <a:latin typeface="Arial"/>
              </a:rPr>
              <a:t>calling the interrupt() method performs </a:t>
            </a:r>
            <a:r>
              <a:rPr b="0" lang="en-IN" sz="1800" spc="-1" strike="noStrike">
                <a:latin typeface="Arial"/>
              </a:rPr>
              <a:t>normal behaviour and doesn't interrupt </a:t>
            </a:r>
            <a:r>
              <a:rPr b="0" lang="en-IN" sz="1800" spc="-1" strike="noStrike">
                <a:latin typeface="Arial"/>
              </a:rPr>
              <a:t>the thread but sets the interrupt flag to </a:t>
            </a:r>
            <a:r>
              <a:rPr b="0" lang="en-IN" sz="1800" spc="-1" strike="noStrike">
                <a:latin typeface="Arial"/>
              </a:rPr>
              <a:t>true. Let's first see the methods </a:t>
            </a:r>
            <a:r>
              <a:rPr b="0" lang="en-IN" sz="1800" spc="-1" strike="noStrike">
                <a:latin typeface="Arial"/>
              </a:rPr>
              <a:t>provided by the Thread class for thread </a:t>
            </a:r>
            <a:r>
              <a:rPr b="0" lang="en-IN" sz="1800" spc="-1" strike="noStrike">
                <a:latin typeface="Arial"/>
              </a:rPr>
              <a:t>interruption.</a:t>
            </a:r>
            <a:endParaRPr b="0" lang="en-IN" sz="1800" spc="-1" strike="noStrike">
              <a:latin typeface="Arial"/>
            </a:endParaRPr>
          </a:p>
          <a:p>
            <a:pPr marL="432000" indent="-324000" algn="just">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gn="just">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7"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98" name="PlaceHolder 2"/>
          <p:cNvSpPr>
            <a:spLocks noGrp="1"/>
          </p:cNvSpPr>
          <p:nvPr>
            <p:ph/>
          </p:nvPr>
        </p:nvSpPr>
        <p:spPr>
          <a:xfrm>
            <a:off x="540000" y="1260000"/>
            <a:ext cx="8998920" cy="3238920"/>
          </a:xfrm>
          <a:prstGeom prst="rect">
            <a:avLst/>
          </a:prstGeom>
          <a:noFill/>
          <a:ln w="0">
            <a:noFill/>
          </a:ln>
        </p:spPr>
        <p:txBody>
          <a:bodyPr lIns="0" rIns="0" tIns="0" bIns="0" anchor="t">
            <a:normAutofit fontScale="70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The 3 methods provided by the Thread class </a:t>
            </a:r>
            <a:r>
              <a:rPr b="0" lang="en-IN" sz="3200" spc="-1" strike="noStrike">
                <a:latin typeface="Arial"/>
              </a:rPr>
              <a:t>for interrupting a thread</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public void interrupt()</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public static boolean interrupted()</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public boolean isInterrupted()</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9" name="PlaceHolder 1"/>
          <p:cNvSpPr>
            <a:spLocks noGrp="1"/>
          </p:cNvSpPr>
          <p:nvPr>
            <p:ph type="title"/>
          </p:nvPr>
        </p:nvSpPr>
        <p:spPr>
          <a:xfrm>
            <a:off x="540000" y="178920"/>
            <a:ext cx="8998920" cy="898920"/>
          </a:xfrm>
          <a:prstGeom prst="rect">
            <a:avLst/>
          </a:prstGeom>
          <a:noFill/>
          <a:ln w="0">
            <a:noFill/>
          </a:ln>
        </p:spPr>
        <p:txBody>
          <a:bodyPr lIns="0" rIns="0" tIns="0" bIns="0" anchor="ctr">
            <a:noAutofit/>
          </a:bodyPr>
          <a:p>
            <a:pPr marL="432000" indent="-324000" algn="ctr">
              <a:lnSpc>
                <a:spcPct val="100000"/>
              </a:lnSpc>
              <a:spcBef>
                <a:spcPts val="1417"/>
              </a:spcBef>
              <a:buClr>
                <a:srgbClr val="000000"/>
              </a:buClr>
              <a:buSzPct val="45000"/>
              <a:buFont typeface="Wingdings" charset="2"/>
              <a:buChar char=""/>
            </a:pPr>
            <a:r>
              <a:rPr b="1" lang="en-IN" sz="2600" spc="-1" strike="noStrike">
                <a:latin typeface="Arial"/>
              </a:rPr>
              <a:t>Example of interrupting a thread that stops working</a:t>
            </a:r>
            <a:br/>
            <a:r>
              <a:rPr b="1" lang="en-IN" sz="2600" spc="-1" strike="noStrike">
                <a:latin typeface="Arial"/>
              </a:rPr>
              <a:t> </a:t>
            </a:r>
            <a:endParaRPr b="0" lang="en-IN" sz="2600" spc="-1" strike="noStrike">
              <a:latin typeface="Arial"/>
            </a:endParaRPr>
          </a:p>
        </p:txBody>
      </p:sp>
      <p:sp>
        <p:nvSpPr>
          <p:cNvPr id="700" name="PlaceHolder 2"/>
          <p:cNvSpPr>
            <a:spLocks noGrp="1"/>
          </p:cNvSpPr>
          <p:nvPr>
            <p:ph/>
          </p:nvPr>
        </p:nvSpPr>
        <p:spPr>
          <a:xfrm>
            <a:off x="540000" y="1260000"/>
            <a:ext cx="8998920" cy="3238920"/>
          </a:xfrm>
          <a:prstGeom prst="rect">
            <a:avLst/>
          </a:prstGeom>
          <a:noFill/>
          <a:ln w="0">
            <a:noFill/>
          </a:ln>
        </p:spPr>
        <p:txBody>
          <a:bodyPr lIns="0" rIns="0" tIns="0" bIns="0" anchor="t">
            <a:normAutofit fontScale="74000"/>
          </a:bodyPr>
          <a:p>
            <a:pPr>
              <a:lnSpc>
                <a:spcPct val="100000"/>
              </a:lnSpc>
              <a:spcBef>
                <a:spcPts val="1417"/>
              </a:spcBef>
            </a:pP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In this example, after interrupting the thread, we are propagating it, so it will stop working. If we don't want to stop the thread, we can handle it where sleep() or wait() method is invoked. Let's first see the example where we are propagating the exception.</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1" name="PlaceHolder 1"/>
          <p:cNvSpPr>
            <a:spLocks noGrp="1"/>
          </p:cNvSpPr>
          <p:nvPr>
            <p:ph type="subTitle"/>
          </p:nvPr>
        </p:nvSpPr>
        <p:spPr>
          <a:xfrm>
            <a:off x="540000" y="220320"/>
            <a:ext cx="8998920" cy="4836240"/>
          </a:xfrm>
          <a:prstGeom prst="rect">
            <a:avLst/>
          </a:prstGeom>
          <a:noFill/>
          <a:ln w="0">
            <a:noFill/>
          </a:ln>
        </p:spPr>
        <p:txBody>
          <a:bodyPr lIns="0" rIns="0" tIns="0" bIns="0" anchor="ctr">
            <a:noAutofit/>
          </a:bodyPr>
          <a:p>
            <a:pPr>
              <a:lnSpc>
                <a:spcPct val="100000"/>
              </a:lnSpc>
            </a:pPr>
            <a:r>
              <a:rPr b="0" lang="en-IN" sz="1200" spc="-1" strike="noStrike">
                <a:latin typeface="Arial"/>
              </a:rPr>
              <a:t>    </a:t>
            </a:r>
            <a:r>
              <a:rPr b="0" lang="en-IN" sz="1200" spc="-1" strike="noStrike">
                <a:latin typeface="Arial"/>
              </a:rPr>
              <a:t>public class JavaInterruptExp1 extends Thread  </a:t>
            </a:r>
            <a:endParaRPr b="0" lang="en-IN" sz="1200" spc="-1" strike="noStrike">
              <a:latin typeface="Arial"/>
            </a:endParaRPr>
          </a:p>
          <a:p>
            <a:pPr>
              <a:lnSpc>
                <a:spcPct val="100000"/>
              </a:lnSpc>
            </a:pPr>
            <a:r>
              <a:rPr b="0" lang="en-IN" sz="1200" spc="-1" strike="noStrike">
                <a:latin typeface="Arial"/>
              </a:rPr>
              <a:t>    </a:t>
            </a:r>
            <a:r>
              <a:rPr b="0" lang="en-IN" sz="1200" spc="-1" strike="noStrike">
                <a:latin typeface="Arial"/>
              </a:rPr>
              <a:t>{    </a:t>
            </a:r>
            <a:endParaRPr b="0" lang="en-IN" sz="1200" spc="-1" strike="noStrike">
              <a:latin typeface="Arial"/>
            </a:endParaRPr>
          </a:p>
          <a:p>
            <a:pPr>
              <a:lnSpc>
                <a:spcPct val="100000"/>
              </a:lnSpc>
            </a:pPr>
            <a:r>
              <a:rPr b="0" lang="en-IN" sz="1200" spc="-1" strike="noStrike">
                <a:latin typeface="Arial"/>
              </a:rPr>
              <a:t>        </a:t>
            </a:r>
            <a:r>
              <a:rPr b="0" lang="en-IN" sz="1200" spc="-1" strike="noStrike">
                <a:latin typeface="Arial"/>
              </a:rPr>
              <a:t>public void run()  </a:t>
            </a:r>
            <a:endParaRPr b="0" lang="en-IN" sz="1200" spc="-1" strike="noStrike">
              <a:latin typeface="Arial"/>
            </a:endParaRPr>
          </a:p>
          <a:p>
            <a:pPr>
              <a:lnSpc>
                <a:spcPct val="100000"/>
              </a:lnSpc>
            </a:pPr>
            <a:r>
              <a:rPr b="0" lang="en-IN" sz="1200" spc="-1" strike="noStrike">
                <a:latin typeface="Arial"/>
              </a:rPr>
              <a:t>        </a:t>
            </a:r>
            <a:r>
              <a:rPr b="0" lang="en-IN" sz="1200" spc="-1" strike="noStrike">
                <a:latin typeface="Arial"/>
              </a:rPr>
              <a:t>{    </a:t>
            </a:r>
            <a:endParaRPr b="0" lang="en-IN" sz="1200" spc="-1" strike="noStrike">
              <a:latin typeface="Arial"/>
            </a:endParaRPr>
          </a:p>
          <a:p>
            <a:pPr>
              <a:lnSpc>
                <a:spcPct val="100000"/>
              </a:lnSpc>
            </a:pPr>
            <a:r>
              <a:rPr b="0" lang="en-IN" sz="1200" spc="-1" strike="noStrike">
                <a:latin typeface="Arial"/>
              </a:rPr>
              <a:t>            </a:t>
            </a:r>
            <a:r>
              <a:rPr b="0" lang="en-IN" sz="1200" spc="-1" strike="noStrike">
                <a:latin typeface="Arial"/>
              </a:rPr>
              <a:t>try  </a:t>
            </a:r>
            <a:endParaRPr b="0" lang="en-IN" sz="1200" spc="-1" strike="noStrike">
              <a:latin typeface="Arial"/>
            </a:endParaRPr>
          </a:p>
          <a:p>
            <a:pPr>
              <a:lnSpc>
                <a:spcPct val="100000"/>
              </a:lnSpc>
            </a:pPr>
            <a:r>
              <a:rPr b="0" lang="en-IN" sz="1200" spc="-1" strike="noStrike">
                <a:latin typeface="Arial"/>
              </a:rPr>
              <a:t>            </a:t>
            </a:r>
            <a:r>
              <a:rPr b="0" lang="en-IN" sz="1200" spc="-1" strike="noStrike">
                <a:latin typeface="Arial"/>
              </a:rPr>
              <a:t>{    </a:t>
            </a:r>
            <a:endParaRPr b="0" lang="en-IN" sz="1200" spc="-1" strike="noStrike">
              <a:latin typeface="Arial"/>
            </a:endParaRPr>
          </a:p>
          <a:p>
            <a:pPr>
              <a:lnSpc>
                <a:spcPct val="100000"/>
              </a:lnSpc>
            </a:pPr>
            <a:r>
              <a:rPr b="0" lang="en-IN" sz="1200" spc="-1" strike="noStrike">
                <a:latin typeface="Arial"/>
              </a:rPr>
              <a:t>                </a:t>
            </a:r>
            <a:r>
              <a:rPr b="0" lang="en-IN" sz="1200" spc="-1" strike="noStrike">
                <a:latin typeface="Arial"/>
              </a:rPr>
              <a:t>Thread.sleep(1000);    </a:t>
            </a:r>
            <a:endParaRPr b="0" lang="en-IN" sz="1200" spc="-1" strike="noStrike">
              <a:latin typeface="Arial"/>
            </a:endParaRPr>
          </a:p>
          <a:p>
            <a:pPr>
              <a:lnSpc>
                <a:spcPct val="100000"/>
              </a:lnSpc>
            </a:pPr>
            <a:r>
              <a:rPr b="0" lang="en-IN" sz="1200" spc="-1" strike="noStrike">
                <a:latin typeface="Arial"/>
              </a:rPr>
              <a:t>                </a:t>
            </a:r>
            <a:r>
              <a:rPr b="0" lang="en-IN" sz="1200" spc="-1" strike="noStrike">
                <a:latin typeface="Arial"/>
              </a:rPr>
              <a:t>System.out.println("javatpoint");    </a:t>
            </a:r>
            <a:endParaRPr b="0" lang="en-IN" sz="1200" spc="-1" strike="noStrike">
              <a:latin typeface="Arial"/>
            </a:endParaRPr>
          </a:p>
          <a:p>
            <a:pPr>
              <a:lnSpc>
                <a:spcPct val="100000"/>
              </a:lnSpc>
            </a:pPr>
            <a:r>
              <a:rPr b="0" lang="en-IN" sz="1200" spc="-1" strike="noStrike">
                <a:latin typeface="Arial"/>
              </a:rPr>
              <a:t>            </a:t>
            </a:r>
            <a:r>
              <a:rPr b="0" lang="en-IN" sz="1200" spc="-1" strike="noStrike">
                <a:latin typeface="Arial"/>
              </a:rPr>
              <a:t>}catch(InterruptedException e){    </a:t>
            </a:r>
            <a:endParaRPr b="0" lang="en-IN" sz="1200" spc="-1" strike="noStrike">
              <a:latin typeface="Arial"/>
            </a:endParaRPr>
          </a:p>
          <a:p>
            <a:pPr>
              <a:lnSpc>
                <a:spcPct val="100000"/>
              </a:lnSpc>
            </a:pPr>
            <a:r>
              <a:rPr b="0" lang="en-IN" sz="1200" spc="-1" strike="noStrike">
                <a:latin typeface="Arial"/>
              </a:rPr>
              <a:t>                </a:t>
            </a:r>
            <a:r>
              <a:rPr b="0" lang="en-IN" sz="1200" spc="-1" strike="noStrike">
                <a:latin typeface="Arial"/>
              </a:rPr>
              <a:t>throw new RuntimeException("Thread interrupted..."+e);  </a:t>
            </a:r>
            <a:endParaRPr b="0" lang="en-IN" sz="1200" spc="-1" strike="noStrike">
              <a:latin typeface="Arial"/>
            </a:endParaRPr>
          </a:p>
          <a:p>
            <a:pPr>
              <a:lnSpc>
                <a:spcPct val="100000"/>
              </a:lnSpc>
            </a:pPr>
            <a:r>
              <a:rPr b="0" lang="en-IN" sz="1200" spc="-1" strike="noStrike">
                <a:latin typeface="Arial"/>
              </a:rPr>
              <a:t>                  </a:t>
            </a:r>
            <a:endParaRPr b="0" lang="en-IN" sz="1200" spc="-1" strike="noStrike">
              <a:latin typeface="Arial"/>
            </a:endParaRPr>
          </a:p>
          <a:p>
            <a:pPr>
              <a:lnSpc>
                <a:spcPct val="100000"/>
              </a:lnSpc>
            </a:pPr>
            <a:r>
              <a:rPr b="0" lang="en-IN" sz="1200" spc="-1" strike="noStrike">
                <a:latin typeface="Arial"/>
              </a:rPr>
              <a:t>            </a:t>
            </a:r>
            <a:r>
              <a:rPr b="0" lang="en-IN" sz="1200" spc="-1" strike="noStrike">
                <a:latin typeface="Arial"/>
              </a:rPr>
              <a:t>}    </a:t>
            </a:r>
            <a:endParaRPr b="0" lang="en-IN" sz="1200" spc="-1" strike="noStrike">
              <a:latin typeface="Arial"/>
            </a:endParaRPr>
          </a:p>
          <a:p>
            <a:pPr>
              <a:lnSpc>
                <a:spcPct val="100000"/>
              </a:lnSpc>
            </a:pPr>
            <a:r>
              <a:rPr b="0" lang="en-IN" sz="1200" spc="-1" strike="noStrike">
                <a:latin typeface="Arial"/>
              </a:rPr>
              <a:t>        </a:t>
            </a:r>
            <a:r>
              <a:rPr b="0" lang="en-IN" sz="1200" spc="-1" strike="noStrike">
                <a:latin typeface="Arial"/>
              </a:rPr>
              <a:t>}    </a:t>
            </a:r>
            <a:endParaRPr b="0" lang="en-IN" sz="1200" spc="-1" strike="noStrike">
              <a:latin typeface="Arial"/>
            </a:endParaRPr>
          </a:p>
          <a:p>
            <a:pPr>
              <a:lnSpc>
                <a:spcPct val="100000"/>
              </a:lnSpc>
            </a:pPr>
            <a:r>
              <a:rPr b="0" lang="en-IN" sz="1200" spc="-1" strike="noStrike">
                <a:latin typeface="Arial"/>
              </a:rPr>
              <a:t>        </a:t>
            </a:r>
            <a:r>
              <a:rPr b="0" lang="en-IN" sz="1200" spc="-1" strike="noStrike">
                <a:latin typeface="Arial"/>
              </a:rPr>
              <a:t>public static void main(String args[])  </a:t>
            </a:r>
            <a:endParaRPr b="0" lang="en-IN" sz="1200" spc="-1" strike="noStrike">
              <a:latin typeface="Arial"/>
            </a:endParaRPr>
          </a:p>
          <a:p>
            <a:pPr>
              <a:lnSpc>
                <a:spcPct val="100000"/>
              </a:lnSpc>
            </a:pPr>
            <a:r>
              <a:rPr b="0" lang="en-IN" sz="1200" spc="-1" strike="noStrike">
                <a:latin typeface="Arial"/>
              </a:rPr>
              <a:t>        </a:t>
            </a:r>
            <a:r>
              <a:rPr b="0" lang="en-IN" sz="1200" spc="-1" strike="noStrike">
                <a:latin typeface="Arial"/>
              </a:rPr>
              <a:t>{    </a:t>
            </a:r>
            <a:endParaRPr b="0" lang="en-IN" sz="1200" spc="-1" strike="noStrike">
              <a:latin typeface="Arial"/>
            </a:endParaRPr>
          </a:p>
          <a:p>
            <a:pPr>
              <a:lnSpc>
                <a:spcPct val="100000"/>
              </a:lnSpc>
            </a:pPr>
            <a:r>
              <a:rPr b="0" lang="en-IN" sz="1200" spc="-1" strike="noStrike">
                <a:latin typeface="Arial"/>
              </a:rPr>
              <a:t>            </a:t>
            </a:r>
            <a:r>
              <a:rPr b="0" lang="en-IN" sz="1200" spc="-1" strike="noStrike">
                <a:latin typeface="Arial"/>
              </a:rPr>
              <a:t>JavaInterruptExp1 t1=new JavaInterruptExp1();    </a:t>
            </a:r>
            <a:endParaRPr b="0" lang="en-IN" sz="1200" spc="-1" strike="noStrike">
              <a:latin typeface="Arial"/>
            </a:endParaRPr>
          </a:p>
          <a:p>
            <a:pPr>
              <a:lnSpc>
                <a:spcPct val="100000"/>
              </a:lnSpc>
            </a:pPr>
            <a:r>
              <a:rPr b="0" lang="en-IN" sz="1200" spc="-1" strike="noStrike">
                <a:latin typeface="Arial"/>
              </a:rPr>
              <a:t>            </a:t>
            </a:r>
            <a:r>
              <a:rPr b="0" lang="en-IN" sz="1200" spc="-1" strike="noStrike">
                <a:latin typeface="Arial"/>
              </a:rPr>
              <a:t>t1.start();    </a:t>
            </a:r>
            <a:endParaRPr b="0" lang="en-IN" sz="1200" spc="-1" strike="noStrike">
              <a:latin typeface="Arial"/>
            </a:endParaRPr>
          </a:p>
          <a:p>
            <a:pPr>
              <a:lnSpc>
                <a:spcPct val="100000"/>
              </a:lnSpc>
            </a:pPr>
            <a:r>
              <a:rPr b="0" lang="en-IN" sz="1200" spc="-1" strike="noStrike">
                <a:latin typeface="Arial"/>
              </a:rPr>
              <a:t>            </a:t>
            </a:r>
            <a:r>
              <a:rPr b="0" lang="en-IN" sz="1200" spc="-1" strike="noStrike">
                <a:latin typeface="Arial"/>
              </a:rPr>
              <a:t>try  </a:t>
            </a:r>
            <a:endParaRPr b="0" lang="en-IN" sz="1200" spc="-1" strike="noStrike">
              <a:latin typeface="Arial"/>
            </a:endParaRPr>
          </a:p>
          <a:p>
            <a:pPr>
              <a:lnSpc>
                <a:spcPct val="100000"/>
              </a:lnSpc>
            </a:pPr>
            <a:r>
              <a:rPr b="0" lang="en-IN" sz="1200" spc="-1" strike="noStrike">
                <a:latin typeface="Arial"/>
              </a:rPr>
              <a:t>            </a:t>
            </a:r>
            <a:r>
              <a:rPr b="0" lang="en-IN" sz="1200" spc="-1" strike="noStrike">
                <a:latin typeface="Arial"/>
              </a:rPr>
              <a:t>{    </a:t>
            </a:r>
            <a:endParaRPr b="0" lang="en-IN" sz="1200" spc="-1" strike="noStrike">
              <a:latin typeface="Arial"/>
            </a:endParaRPr>
          </a:p>
          <a:p>
            <a:pPr>
              <a:lnSpc>
                <a:spcPct val="100000"/>
              </a:lnSpc>
            </a:pPr>
            <a:r>
              <a:rPr b="0" lang="en-IN" sz="1200" spc="-1" strike="noStrike">
                <a:latin typeface="Arial"/>
              </a:rPr>
              <a:t>                </a:t>
            </a:r>
            <a:r>
              <a:rPr b="0" lang="en-IN" sz="1200" spc="-1" strike="noStrike">
                <a:latin typeface="Arial"/>
              </a:rPr>
              <a:t>t1.interrupt();    </a:t>
            </a:r>
            <a:endParaRPr b="0" lang="en-IN" sz="1200" spc="-1" strike="noStrike">
              <a:latin typeface="Arial"/>
            </a:endParaRPr>
          </a:p>
          <a:p>
            <a:pPr>
              <a:lnSpc>
                <a:spcPct val="100000"/>
              </a:lnSpc>
            </a:pPr>
            <a:r>
              <a:rPr b="0" lang="en-IN" sz="1200" spc="-1" strike="noStrike">
                <a:latin typeface="Arial"/>
              </a:rPr>
              <a:t>            </a:t>
            </a:r>
            <a:r>
              <a:rPr b="0" lang="en-IN" sz="1200" spc="-1" strike="noStrike">
                <a:latin typeface="Arial"/>
              </a:rPr>
              <a:t>}catch(Exception e){System.out.println("Exception handled "+e);}    </a:t>
            </a:r>
            <a:endParaRPr b="0" lang="en-IN" sz="1200" spc="-1" strike="noStrike">
              <a:latin typeface="Arial"/>
            </a:endParaRPr>
          </a:p>
          <a:p>
            <a:pPr>
              <a:lnSpc>
                <a:spcPct val="100000"/>
              </a:lnSpc>
            </a:pPr>
            <a:r>
              <a:rPr b="0" lang="en-IN" sz="1200" spc="-1" strike="noStrike">
                <a:latin typeface="Arial"/>
              </a:rPr>
              <a:t>        </a:t>
            </a:r>
            <a:r>
              <a:rPr b="0" lang="en-IN" sz="1200" spc="-1" strike="noStrike">
                <a:latin typeface="Arial"/>
              </a:rPr>
              <a:t>}    </a:t>
            </a:r>
            <a:endParaRPr b="0" lang="en-IN" sz="1200" spc="-1" strike="noStrike">
              <a:latin typeface="Arial"/>
            </a:endParaRPr>
          </a:p>
          <a:p>
            <a:pPr>
              <a:lnSpc>
                <a:spcPct val="100000"/>
              </a:lnSpc>
            </a:pPr>
            <a:r>
              <a:rPr b="0" lang="en-IN" sz="1200" spc="-1" strike="noStrike">
                <a:latin typeface="Arial"/>
              </a:rPr>
              <a:t>    </a:t>
            </a:r>
            <a:r>
              <a:rPr b="0" lang="en-IN" sz="1200" spc="-1" strike="noStrike">
                <a:latin typeface="Arial"/>
              </a:rPr>
              <a:t>}    </a:t>
            </a: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0"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lnSpc>
                <a:spcPct val="100000"/>
              </a:lnSpc>
            </a:pPr>
            <a:r>
              <a:rPr b="0" lang="en-IN" sz="2600" spc="-1" strike="noStrike">
                <a:latin typeface="Arial"/>
              </a:rPr>
              <a:t>What is Thread in java</a:t>
            </a:r>
            <a:endParaRPr b="0" lang="en-IN" sz="2600" spc="-1" strike="noStrike">
              <a:latin typeface="Arial"/>
            </a:endParaRPr>
          </a:p>
        </p:txBody>
      </p:sp>
      <p:sp>
        <p:nvSpPr>
          <p:cNvPr id="631" name="PlaceHolder 2"/>
          <p:cNvSpPr>
            <a:spLocks noGrp="1"/>
          </p:cNvSpPr>
          <p:nvPr>
            <p:ph/>
          </p:nvPr>
        </p:nvSpPr>
        <p:spPr>
          <a:xfrm>
            <a:off x="-179280" y="2520720"/>
            <a:ext cx="8998920" cy="3238920"/>
          </a:xfrm>
          <a:prstGeom prst="rect">
            <a:avLst/>
          </a:prstGeom>
          <a:noFill/>
          <a:ln w="0">
            <a:noFill/>
          </a:ln>
        </p:spPr>
        <p:txBody>
          <a:bodyPr lIns="0" rIns="0" tIns="0" bIns="0" anchor="t">
            <a:normAutofit/>
          </a:bodyPr>
          <a:p>
            <a:pPr marL="432000" indent="-324000">
              <a:lnSpc>
                <a:spcPct val="100000"/>
              </a:lnSpc>
              <a:buClr>
                <a:srgbClr val="000000"/>
              </a:buClr>
              <a:buFont typeface="Wingdings" charset="2"/>
              <a:buChar char=""/>
            </a:pPr>
            <a:r>
              <a:rPr b="0" lang="en-IN" sz="1800" spc="-1" strike="noStrike">
                <a:latin typeface="Arial"/>
              </a:rPr>
              <a:t>A thread is a lightweight subprocess, the smallest unit of processing. It is a separate path of execution.</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Threads are independent. If there occurs exception in one thread, it doesn't affect other threads. It uses a shared memory area.</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2" name="PlaceHolder 1"/>
          <p:cNvSpPr>
            <a:spLocks noGrp="1"/>
          </p:cNvSpPr>
          <p:nvPr>
            <p:ph type="subTitle"/>
          </p:nvPr>
        </p:nvSpPr>
        <p:spPr>
          <a:xfrm>
            <a:off x="540000" y="324000"/>
            <a:ext cx="8998920" cy="5598720"/>
          </a:xfrm>
          <a:prstGeom prst="rect">
            <a:avLst/>
          </a:prstGeom>
          <a:noFill/>
          <a:ln w="0">
            <a:noFill/>
          </a:ln>
        </p:spPr>
        <p:txBody>
          <a:bodyPr lIns="0" rIns="0" tIns="0" bIns="0" anchor="ctr">
            <a:noAutofit/>
          </a:bodyPr>
          <a:p>
            <a:pPr>
              <a:lnSpc>
                <a:spcPct val="100000"/>
              </a:lnSpc>
            </a:pPr>
            <a:r>
              <a:rPr b="0" lang="en-IN" sz="2200" spc="-1" strike="noStrike">
                <a:latin typeface="Arial"/>
              </a:rPr>
              <a:t>    </a:t>
            </a:r>
            <a:r>
              <a:rPr b="0" lang="en-IN" sz="2200" spc="-1" strike="noStrike">
                <a:latin typeface="Arial"/>
              </a:rPr>
              <a:t>public class JavaInterruptExp3 extends Thread  </a:t>
            </a:r>
            <a:endParaRPr b="0" lang="en-IN" sz="2200" spc="-1" strike="noStrike">
              <a:latin typeface="Arial"/>
            </a:endParaRPr>
          </a:p>
          <a:p>
            <a:pPr>
              <a:lnSpc>
                <a:spcPct val="100000"/>
              </a:lnSpc>
            </a:pPr>
            <a:r>
              <a:rPr b="0" lang="en-IN" sz="2200" spc="-1" strike="noStrike">
                <a:latin typeface="Arial"/>
              </a:rPr>
              <a:t>    </a:t>
            </a:r>
            <a:r>
              <a:rPr b="0" lang="en-IN" sz="2200" spc="-1" strike="noStrike">
                <a:latin typeface="Arial"/>
              </a:rPr>
              <a:t>{    </a:t>
            </a:r>
            <a:endParaRPr b="0" lang="en-IN" sz="2200" spc="-1" strike="noStrike">
              <a:latin typeface="Arial"/>
            </a:endParaRPr>
          </a:p>
          <a:p>
            <a:pPr>
              <a:lnSpc>
                <a:spcPct val="100000"/>
              </a:lnSpc>
            </a:pPr>
            <a:r>
              <a:rPr b="0" lang="en-IN" sz="2200" spc="-1" strike="noStrike">
                <a:latin typeface="Arial"/>
              </a:rPr>
              <a:t>        </a:t>
            </a:r>
            <a:r>
              <a:rPr b="0" lang="en-IN" sz="2200" spc="-1" strike="noStrike">
                <a:latin typeface="Arial"/>
              </a:rPr>
              <a:t>public void run()  </a:t>
            </a:r>
            <a:endParaRPr b="0" lang="en-IN" sz="2200" spc="-1" strike="noStrike">
              <a:latin typeface="Arial"/>
            </a:endParaRPr>
          </a:p>
          <a:p>
            <a:pPr>
              <a:lnSpc>
                <a:spcPct val="100000"/>
              </a:lnSpc>
            </a:pPr>
            <a:r>
              <a:rPr b="0" lang="en-IN" sz="2200" spc="-1" strike="noStrike">
                <a:latin typeface="Arial"/>
              </a:rPr>
              <a:t>        </a:t>
            </a:r>
            <a:r>
              <a:rPr b="0" lang="en-IN" sz="2200" spc="-1" strike="noStrike">
                <a:latin typeface="Arial"/>
              </a:rPr>
              <a:t>{    </a:t>
            </a:r>
            <a:endParaRPr b="0" lang="en-IN" sz="2200" spc="-1" strike="noStrike">
              <a:latin typeface="Arial"/>
            </a:endParaRPr>
          </a:p>
          <a:p>
            <a:pPr>
              <a:lnSpc>
                <a:spcPct val="100000"/>
              </a:lnSpc>
            </a:pPr>
            <a:r>
              <a:rPr b="0" lang="en-IN" sz="2200" spc="-1" strike="noStrike">
                <a:latin typeface="Arial"/>
              </a:rPr>
              <a:t>            </a:t>
            </a:r>
            <a:r>
              <a:rPr b="0" lang="en-IN" sz="2200" spc="-1" strike="noStrike">
                <a:latin typeface="Arial"/>
              </a:rPr>
              <a:t>for(int i=1; i&lt;=5; i++)    </a:t>
            </a:r>
            <a:endParaRPr b="0" lang="en-IN" sz="2200" spc="-1" strike="noStrike">
              <a:latin typeface="Arial"/>
            </a:endParaRPr>
          </a:p>
          <a:p>
            <a:pPr>
              <a:lnSpc>
                <a:spcPct val="100000"/>
              </a:lnSpc>
            </a:pPr>
            <a:r>
              <a:rPr b="0" lang="en-IN" sz="2200" spc="-1" strike="noStrike">
                <a:latin typeface="Arial"/>
              </a:rPr>
              <a:t>                </a:t>
            </a:r>
            <a:r>
              <a:rPr b="0" lang="en-IN" sz="2200" spc="-1" strike="noStrike">
                <a:latin typeface="Arial"/>
              </a:rPr>
              <a:t>System.out.println(i);    </a:t>
            </a:r>
            <a:endParaRPr b="0" lang="en-IN" sz="2200" spc="-1" strike="noStrike">
              <a:latin typeface="Arial"/>
            </a:endParaRPr>
          </a:p>
          <a:p>
            <a:pPr>
              <a:lnSpc>
                <a:spcPct val="100000"/>
              </a:lnSpc>
            </a:pPr>
            <a:r>
              <a:rPr b="0" lang="en-IN" sz="2200" spc="-1" strike="noStrike">
                <a:latin typeface="Arial"/>
              </a:rPr>
              <a:t>        </a:t>
            </a:r>
            <a:r>
              <a:rPr b="0" lang="en-IN" sz="2200" spc="-1" strike="noStrike">
                <a:latin typeface="Arial"/>
              </a:rPr>
              <a:t>}    </a:t>
            </a:r>
            <a:endParaRPr b="0" lang="en-IN" sz="2200" spc="-1" strike="noStrike">
              <a:latin typeface="Arial"/>
            </a:endParaRPr>
          </a:p>
          <a:p>
            <a:pPr>
              <a:lnSpc>
                <a:spcPct val="100000"/>
              </a:lnSpc>
            </a:pPr>
            <a:r>
              <a:rPr b="0" lang="en-IN" sz="2200" spc="-1" strike="noStrike">
                <a:latin typeface="Arial"/>
              </a:rPr>
              <a:t>        </a:t>
            </a:r>
            <a:r>
              <a:rPr b="0" lang="en-IN" sz="2200" spc="-1" strike="noStrike">
                <a:latin typeface="Arial"/>
              </a:rPr>
              <a:t>public static void main(String args[])  </a:t>
            </a:r>
            <a:endParaRPr b="0" lang="en-IN" sz="2200" spc="-1" strike="noStrike">
              <a:latin typeface="Arial"/>
            </a:endParaRPr>
          </a:p>
          <a:p>
            <a:pPr>
              <a:lnSpc>
                <a:spcPct val="100000"/>
              </a:lnSpc>
            </a:pPr>
            <a:r>
              <a:rPr b="0" lang="en-IN" sz="2200" spc="-1" strike="noStrike">
                <a:latin typeface="Arial"/>
              </a:rPr>
              <a:t>        </a:t>
            </a:r>
            <a:r>
              <a:rPr b="0" lang="en-IN" sz="2200" spc="-1" strike="noStrike">
                <a:latin typeface="Arial"/>
              </a:rPr>
              <a:t>{    </a:t>
            </a:r>
            <a:endParaRPr b="0" lang="en-IN" sz="2200" spc="-1" strike="noStrike">
              <a:latin typeface="Arial"/>
            </a:endParaRPr>
          </a:p>
          <a:p>
            <a:pPr>
              <a:lnSpc>
                <a:spcPct val="100000"/>
              </a:lnSpc>
            </a:pPr>
            <a:r>
              <a:rPr b="0" lang="en-IN" sz="2200" spc="-1" strike="noStrike">
                <a:latin typeface="Arial"/>
              </a:rPr>
              <a:t>            </a:t>
            </a:r>
            <a:r>
              <a:rPr b="0" lang="en-IN" sz="2200" spc="-1" strike="noStrike">
                <a:latin typeface="Arial"/>
              </a:rPr>
              <a:t>JavaInterruptExp3 t1=new JavaInterruptExp3();    </a:t>
            </a:r>
            <a:endParaRPr b="0" lang="en-IN" sz="2200" spc="-1" strike="noStrike">
              <a:latin typeface="Arial"/>
            </a:endParaRPr>
          </a:p>
          <a:p>
            <a:pPr>
              <a:lnSpc>
                <a:spcPct val="100000"/>
              </a:lnSpc>
            </a:pPr>
            <a:r>
              <a:rPr b="0" lang="en-IN" sz="2200" spc="-1" strike="noStrike">
                <a:latin typeface="Arial"/>
              </a:rPr>
              <a:t>            </a:t>
            </a:r>
            <a:r>
              <a:rPr b="0" lang="en-IN" sz="2200" spc="-1" strike="noStrike">
                <a:latin typeface="Arial"/>
              </a:rPr>
              <a:t>// call run() method  </a:t>
            </a:r>
            <a:endParaRPr b="0" lang="en-IN" sz="2200" spc="-1" strike="noStrike">
              <a:latin typeface="Arial"/>
            </a:endParaRPr>
          </a:p>
          <a:p>
            <a:pPr>
              <a:lnSpc>
                <a:spcPct val="100000"/>
              </a:lnSpc>
            </a:pPr>
            <a:r>
              <a:rPr b="0" lang="en-IN" sz="2200" spc="-1" strike="noStrike">
                <a:latin typeface="Arial"/>
              </a:rPr>
              <a:t>            </a:t>
            </a:r>
            <a:r>
              <a:rPr b="0" lang="en-IN" sz="2200" spc="-1" strike="noStrike">
                <a:latin typeface="Arial"/>
              </a:rPr>
              <a:t>t1.start();    </a:t>
            </a:r>
            <a:endParaRPr b="0" lang="en-IN" sz="2200" spc="-1" strike="noStrike">
              <a:latin typeface="Arial"/>
            </a:endParaRPr>
          </a:p>
          <a:p>
            <a:pPr>
              <a:lnSpc>
                <a:spcPct val="100000"/>
              </a:lnSpc>
            </a:pPr>
            <a:r>
              <a:rPr b="0" lang="en-IN" sz="2200" spc="-1" strike="noStrike">
                <a:latin typeface="Arial"/>
              </a:rPr>
              <a:t>            </a:t>
            </a:r>
            <a:r>
              <a:rPr b="0" lang="en-IN" sz="2200" spc="-1" strike="noStrike">
                <a:latin typeface="Arial"/>
              </a:rPr>
              <a:t>t1.interrupt();    </a:t>
            </a:r>
            <a:endParaRPr b="0" lang="en-IN" sz="2200" spc="-1" strike="noStrike">
              <a:latin typeface="Arial"/>
            </a:endParaRPr>
          </a:p>
          <a:p>
            <a:pPr>
              <a:lnSpc>
                <a:spcPct val="100000"/>
              </a:lnSpc>
            </a:pPr>
            <a:r>
              <a:rPr b="0" lang="en-IN" sz="2200" spc="-1" strike="noStrike">
                <a:latin typeface="Arial"/>
              </a:rPr>
              <a:t>        </a:t>
            </a:r>
            <a:r>
              <a:rPr b="0" lang="en-IN" sz="2200" spc="-1" strike="noStrike">
                <a:latin typeface="Arial"/>
              </a:rPr>
              <a:t>}    </a:t>
            </a:r>
            <a:endParaRPr b="0" lang="en-IN" sz="2200" spc="-1" strike="noStrike">
              <a:latin typeface="Arial"/>
            </a:endParaRPr>
          </a:p>
          <a:p>
            <a:pPr>
              <a:lnSpc>
                <a:spcPct val="100000"/>
              </a:lnSpc>
            </a:pPr>
            <a:r>
              <a:rPr b="0" lang="en-IN" sz="2200" spc="-1" strike="noStrike">
                <a:latin typeface="Arial"/>
              </a:rPr>
              <a:t>    </a:t>
            </a:r>
            <a:r>
              <a:rPr b="0" lang="en-IN" sz="2200" spc="-1" strike="noStrike">
                <a:latin typeface="Arial"/>
              </a:rPr>
              <a:t>}    </a:t>
            </a: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3"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r>
              <a:rPr b="0" lang="en-IN" sz="4400" spc="-1" strike="noStrike">
                <a:latin typeface="Arial"/>
              </a:rPr>
              <a:t>Synchronization in Java</a:t>
            </a:r>
            <a:br/>
            <a:endParaRPr b="0" lang="en-IN" sz="4400" spc="-1" strike="noStrike">
              <a:latin typeface="Arial"/>
            </a:endParaRPr>
          </a:p>
        </p:txBody>
      </p:sp>
      <p:sp>
        <p:nvSpPr>
          <p:cNvPr id="704"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92000"/>
          </a:bodyPr>
          <a:p>
            <a:pPr marL="432000" indent="-324000">
              <a:spcBef>
                <a:spcPts val="1417"/>
              </a:spcBef>
              <a:buClr>
                <a:srgbClr val="000000"/>
              </a:buClr>
              <a:buSzPct val="45000"/>
              <a:buFont typeface="Wingdings" charset="2"/>
              <a:buChar char=""/>
            </a:pPr>
            <a:r>
              <a:rPr b="0" lang="en-IN" sz="3200" spc="-1" strike="noStrike">
                <a:latin typeface="Arial"/>
              </a:rPr>
              <a:t>Synchronization in Java is the capability to control the access of multiple threads to any shared resource.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Java Synchronization is better option where we want to allow only one thread to access the shared resource.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marL="432000" indent="-324000" algn="ctr">
              <a:spcBef>
                <a:spcPts val="1417"/>
              </a:spcBef>
              <a:buClr>
                <a:srgbClr val="000000"/>
              </a:buClr>
              <a:buSzPct val="45000"/>
              <a:buFont typeface="Wingdings" charset="2"/>
              <a:buChar char=""/>
            </a:pPr>
            <a:r>
              <a:rPr b="0" lang="en-IN" sz="4400" spc="-1" strike="noStrike">
                <a:latin typeface="Arial"/>
                <a:ea typeface="Unifont"/>
              </a:rPr>
              <a:t>3 ways </a:t>
            </a:r>
            <a:r>
              <a:rPr b="0" lang="en-IN" sz="4400" spc="-1" strike="noStrike">
                <a:latin typeface="Arial"/>
              </a:rPr>
              <a:t>Synchronized</a:t>
            </a:r>
            <a:endParaRPr b="0" lang="en-IN" sz="4400" spc="-1" strike="noStrike">
              <a:latin typeface="Arial"/>
            </a:endParaRPr>
          </a:p>
        </p:txBody>
      </p:sp>
      <p:sp>
        <p:nvSpPr>
          <p:cNvPr id="706"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1) Synchronized method.</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2)Synchronized block.</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3) Static synchronization.</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marL="432000" indent="-324000" algn="ctr">
              <a:spcBef>
                <a:spcPts val="1417"/>
              </a:spcBef>
              <a:buClr>
                <a:srgbClr val="000000"/>
              </a:buClr>
              <a:buSzPct val="45000"/>
              <a:buFont typeface="Wingdings" charset="2"/>
              <a:buChar char=""/>
            </a:pPr>
            <a:r>
              <a:rPr b="0" lang="en-IN" sz="4400" spc="-1" strike="noStrike">
                <a:latin typeface="Arial"/>
                <a:ea typeface="Unifont"/>
              </a:rPr>
              <a:t>Without </a:t>
            </a:r>
            <a:r>
              <a:rPr b="0" lang="en-IN" sz="4400" spc="-1" strike="noStrike">
                <a:latin typeface="Arial"/>
              </a:rPr>
              <a:t>Synchronized</a:t>
            </a:r>
            <a:endParaRPr b="0" lang="en-IN" sz="4400" spc="-1" strike="noStrike">
              <a:latin typeface="Arial"/>
            </a:endParaRPr>
          </a:p>
        </p:txBody>
      </p:sp>
      <p:sp>
        <p:nvSpPr>
          <p:cNvPr id="70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Java Synchronized Method</a:t>
            </a:r>
            <a:endParaRPr b="0" lang="en-IN" sz="4400" spc="-1" strike="noStrike">
              <a:latin typeface="Arial"/>
            </a:endParaRPr>
          </a:p>
        </p:txBody>
      </p:sp>
      <p:sp>
        <p:nvSpPr>
          <p:cNvPr id="710"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68000"/>
          </a:bodyPr>
          <a:p>
            <a:pPr marL="432000" indent="-324000">
              <a:spcBef>
                <a:spcPts val="1417"/>
              </a:spcBef>
              <a:buClr>
                <a:srgbClr val="000000"/>
              </a:buClr>
              <a:buSzPct val="45000"/>
              <a:buFont typeface="Wingdings" charset="2"/>
              <a:buChar char=""/>
            </a:pPr>
            <a:r>
              <a:rPr b="0" lang="en-IN" sz="3200" spc="-1" strike="noStrike">
                <a:latin typeface="Arial"/>
              </a:rPr>
              <a:t>If you declare any method as synchronized, it is known as synchronized method.</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Synchronized method is used to lock an object for any shared resource.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When a thread invokes a synchronized method, it automatically acquires the lock for that object and releases it when the thread completes its task.</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Java Synchronized Method</a:t>
            </a:r>
            <a:endParaRPr b="0" lang="en-IN" sz="4400" spc="-1" strike="noStrike">
              <a:latin typeface="Arial"/>
            </a:endParaRPr>
          </a:p>
        </p:txBody>
      </p:sp>
      <p:sp>
        <p:nvSpPr>
          <p:cNvPr id="712"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68000"/>
          </a:bodyPr>
          <a:p>
            <a:pPr marL="432000" indent="-324000">
              <a:spcBef>
                <a:spcPts val="1417"/>
              </a:spcBef>
              <a:buClr>
                <a:srgbClr val="000000"/>
              </a:buClr>
              <a:buSzPct val="45000"/>
              <a:buFont typeface="Wingdings" charset="2"/>
              <a:buChar char=""/>
            </a:pPr>
            <a:r>
              <a:rPr b="0" lang="en-IN" sz="3200" spc="-1" strike="noStrike">
                <a:latin typeface="Arial"/>
              </a:rPr>
              <a:t>If you declare any method as synchronized, it is known as synchronized method.</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Synchronized method is used to lock an object for any shared resource.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When a thread invokes a synchronized method, it automatically acquires the lock for that object and releases it when the thread completes its task.</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3" name="PlaceHolder 1"/>
          <p:cNvSpPr>
            <a:spLocks noGrp="1"/>
          </p:cNvSpPr>
          <p:nvPr>
            <p:ph type="subTitle"/>
          </p:nvPr>
        </p:nvSpPr>
        <p:spPr>
          <a:xfrm>
            <a:off x="504000" y="-1085040"/>
            <a:ext cx="9072000" cy="9590760"/>
          </a:xfrm>
          <a:prstGeom prst="rect">
            <a:avLst/>
          </a:prstGeom>
          <a:noFill/>
          <a:ln w="0">
            <a:noFill/>
          </a:ln>
        </p:spPr>
        <p:txBody>
          <a:bodyPr lIns="0" rIns="0" tIns="0" bIns="0" anchor="ctr">
            <a:noAutofit/>
          </a:bodyPr>
          <a:p>
            <a:r>
              <a:rPr b="0" lang="en-IN" sz="1500" spc="-1" strike="noStrike">
                <a:latin typeface="Arial"/>
              </a:rPr>
              <a:t>    </a:t>
            </a:r>
            <a:r>
              <a:rPr b="0" lang="en-IN" sz="1500" spc="-1" strike="noStrike">
                <a:latin typeface="Arial"/>
              </a:rPr>
              <a:t>class Table{  </a:t>
            </a:r>
            <a:endParaRPr b="0" lang="en-IN" sz="1500" spc="-1" strike="noStrike">
              <a:latin typeface="Arial"/>
            </a:endParaRPr>
          </a:p>
          <a:p>
            <a:r>
              <a:rPr b="0" lang="en-IN" sz="1500" spc="-1" strike="noStrike">
                <a:latin typeface="Arial"/>
              </a:rPr>
              <a:t>     </a:t>
            </a:r>
            <a:r>
              <a:rPr b="0" lang="en-IN" sz="1500" spc="-1" strike="noStrike">
                <a:latin typeface="Arial"/>
              </a:rPr>
              <a:t>synchronized void printTable(int n){//synchronized method  </a:t>
            </a:r>
            <a:endParaRPr b="0" lang="en-IN" sz="1500" spc="-1" strike="noStrike">
              <a:latin typeface="Arial"/>
            </a:endParaRPr>
          </a:p>
          <a:p>
            <a:r>
              <a:rPr b="0" lang="en-IN" sz="1500" spc="-1" strike="noStrike">
                <a:latin typeface="Arial"/>
              </a:rPr>
              <a:t>       </a:t>
            </a:r>
            <a:r>
              <a:rPr b="0" lang="en-IN" sz="1500" spc="-1" strike="noStrike">
                <a:latin typeface="Arial"/>
              </a:rPr>
              <a:t>for(int i=1;i&lt;=5;i++){  </a:t>
            </a:r>
            <a:endParaRPr b="0" lang="en-IN" sz="1500" spc="-1" strike="noStrike">
              <a:latin typeface="Arial"/>
            </a:endParaRPr>
          </a:p>
          <a:p>
            <a:r>
              <a:rPr b="0" lang="en-IN" sz="1500" spc="-1" strike="noStrike">
                <a:latin typeface="Arial"/>
              </a:rPr>
              <a:t>         </a:t>
            </a:r>
            <a:r>
              <a:rPr b="0" lang="en-IN" sz="1500" spc="-1" strike="noStrike">
                <a:latin typeface="Arial"/>
              </a:rPr>
              <a:t>System.out.println(n*i);  </a:t>
            </a:r>
            <a:endParaRPr b="0" lang="en-IN" sz="1500" spc="-1" strike="noStrike">
              <a:latin typeface="Arial"/>
            </a:endParaRPr>
          </a:p>
          <a:p>
            <a:r>
              <a:rPr b="0" lang="en-IN" sz="1500" spc="-1" strike="noStrike">
                <a:latin typeface="Arial"/>
              </a:rPr>
              <a:t>         </a:t>
            </a:r>
            <a:r>
              <a:rPr b="0" lang="en-IN" sz="1500" spc="-1" strike="noStrike">
                <a:latin typeface="Arial"/>
              </a:rPr>
              <a:t>try{  </a:t>
            </a:r>
            <a:endParaRPr b="0" lang="en-IN" sz="1500" spc="-1" strike="noStrike">
              <a:latin typeface="Arial"/>
            </a:endParaRPr>
          </a:p>
          <a:p>
            <a:r>
              <a:rPr b="0" lang="en-IN" sz="1500" spc="-1" strike="noStrike">
                <a:latin typeface="Arial"/>
              </a:rPr>
              <a:t>          </a:t>
            </a:r>
            <a:r>
              <a:rPr b="0" lang="en-IN" sz="1500" spc="-1" strike="noStrike">
                <a:latin typeface="Arial"/>
              </a:rPr>
              <a:t>Thread.sleep(400);  </a:t>
            </a:r>
            <a:endParaRPr b="0" lang="en-IN" sz="1500" spc="-1" strike="noStrike">
              <a:latin typeface="Arial"/>
            </a:endParaRPr>
          </a:p>
          <a:p>
            <a:r>
              <a:rPr b="0" lang="en-IN" sz="1500" spc="-1" strike="noStrike">
                <a:latin typeface="Arial"/>
              </a:rPr>
              <a:t>         </a:t>
            </a:r>
            <a:r>
              <a:rPr b="0" lang="en-IN" sz="1500" spc="-1" strike="noStrike">
                <a:latin typeface="Arial"/>
              </a:rPr>
              <a:t>}catch(Exception e){System.out.println(e);}  </a:t>
            </a:r>
            <a:endParaRPr b="0" lang="en-IN" sz="1500" spc="-1" strike="noStrike">
              <a:latin typeface="Arial"/>
            </a:endParaRPr>
          </a:p>
          <a:p>
            <a:r>
              <a:rPr b="0" lang="en-IN" sz="1500" spc="-1" strike="noStrike">
                <a:latin typeface="Arial"/>
              </a:rPr>
              <a:t>       </a:t>
            </a:r>
            <a:r>
              <a:rPr b="0" lang="en-IN" sz="1500" spc="-1" strike="noStrike">
                <a:latin typeface="Arial"/>
              </a:rPr>
              <a:t>}  </a:t>
            </a:r>
            <a:endParaRPr b="0" lang="en-IN" sz="1500" spc="-1" strike="noStrike">
              <a:latin typeface="Arial"/>
            </a:endParaRPr>
          </a:p>
          <a:p>
            <a:r>
              <a:rPr b="0" lang="en-IN" sz="1500" spc="-1" strike="noStrike">
                <a:latin typeface="Arial"/>
              </a:rPr>
              <a:t>      </a:t>
            </a:r>
            <a:endParaRPr b="0" lang="en-IN" sz="1500" spc="-1" strike="noStrike">
              <a:latin typeface="Arial"/>
            </a:endParaRPr>
          </a:p>
          <a:p>
            <a:r>
              <a:rPr b="0" lang="en-IN" sz="1500" spc="-1" strike="noStrike">
                <a:latin typeface="Arial"/>
              </a:rPr>
              <a:t>     </a:t>
            </a:r>
            <a:r>
              <a:rPr b="0" lang="en-IN" sz="1500" spc="-1" strike="noStrike">
                <a:latin typeface="Arial"/>
              </a:rPr>
              <a:t>}  </a:t>
            </a:r>
            <a:endParaRPr b="0" lang="en-IN" sz="1500" spc="-1" strike="noStrike">
              <a:latin typeface="Arial"/>
            </a:endParaRPr>
          </a:p>
          <a:p>
            <a:r>
              <a:rPr b="0" lang="en-IN" sz="1500" spc="-1" strike="noStrike">
                <a:latin typeface="Arial"/>
              </a:rPr>
              <a:t>    </a:t>
            </a:r>
            <a:r>
              <a:rPr b="0" lang="en-IN" sz="1500" spc="-1" strike="noStrike">
                <a:latin typeface="Arial"/>
              </a:rPr>
              <a:t>}  </a:t>
            </a:r>
            <a:endParaRPr b="0" lang="en-IN" sz="1500" spc="-1" strike="noStrike">
              <a:latin typeface="Arial"/>
            </a:endParaRPr>
          </a:p>
          <a:p>
            <a:r>
              <a:rPr b="0" lang="en-IN" sz="1500" spc="-1" strike="noStrike">
                <a:latin typeface="Arial"/>
              </a:rPr>
              <a:t>      </a:t>
            </a:r>
            <a:endParaRPr b="0" lang="en-IN" sz="1500" spc="-1" strike="noStrike">
              <a:latin typeface="Arial"/>
            </a:endParaRPr>
          </a:p>
          <a:p>
            <a:r>
              <a:rPr b="0" lang="en-IN" sz="1500" spc="-1" strike="noStrike">
                <a:latin typeface="Arial"/>
              </a:rPr>
              <a:t>    </a:t>
            </a:r>
            <a:r>
              <a:rPr b="0" lang="en-IN" sz="1500" spc="-1" strike="noStrike">
                <a:latin typeface="Arial"/>
              </a:rPr>
              <a:t>class MyThread1 extends Thread{  </a:t>
            </a:r>
            <a:endParaRPr b="0" lang="en-IN" sz="1500" spc="-1" strike="noStrike">
              <a:latin typeface="Arial"/>
            </a:endParaRPr>
          </a:p>
          <a:p>
            <a:r>
              <a:rPr b="0" lang="en-IN" sz="1500" spc="-1" strike="noStrike">
                <a:latin typeface="Arial"/>
              </a:rPr>
              <a:t>    </a:t>
            </a:r>
            <a:r>
              <a:rPr b="0" lang="en-IN" sz="1500" spc="-1" strike="noStrike">
                <a:latin typeface="Arial"/>
              </a:rPr>
              <a:t>Table t;  </a:t>
            </a:r>
            <a:endParaRPr b="0" lang="en-IN" sz="1500" spc="-1" strike="noStrike">
              <a:latin typeface="Arial"/>
            </a:endParaRPr>
          </a:p>
          <a:p>
            <a:r>
              <a:rPr b="0" lang="en-IN" sz="1500" spc="-1" strike="noStrike">
                <a:latin typeface="Arial"/>
              </a:rPr>
              <a:t>    </a:t>
            </a:r>
            <a:r>
              <a:rPr b="0" lang="en-IN" sz="1500" spc="-1" strike="noStrike">
                <a:latin typeface="Arial"/>
              </a:rPr>
              <a:t>MyThread1(Table t){  </a:t>
            </a:r>
            <a:endParaRPr b="0" lang="en-IN" sz="1500" spc="-1" strike="noStrike">
              <a:latin typeface="Arial"/>
            </a:endParaRPr>
          </a:p>
          <a:p>
            <a:r>
              <a:rPr b="0" lang="en-IN" sz="1500" spc="-1" strike="noStrike">
                <a:latin typeface="Arial"/>
              </a:rPr>
              <a:t>    </a:t>
            </a:r>
            <a:r>
              <a:rPr b="0" lang="en-IN" sz="1500" spc="-1" strike="noStrike">
                <a:latin typeface="Arial"/>
              </a:rPr>
              <a:t>this.t=t;  </a:t>
            </a:r>
            <a:endParaRPr b="0" lang="en-IN" sz="1500" spc="-1" strike="noStrike">
              <a:latin typeface="Arial"/>
            </a:endParaRPr>
          </a:p>
          <a:p>
            <a:r>
              <a:rPr b="0" lang="en-IN" sz="1500" spc="-1" strike="noStrike">
                <a:latin typeface="Arial"/>
              </a:rPr>
              <a:t>    </a:t>
            </a:r>
            <a:r>
              <a:rPr b="0" lang="en-IN" sz="1500" spc="-1" strike="noStrike">
                <a:latin typeface="Arial"/>
              </a:rPr>
              <a:t>}  </a:t>
            </a:r>
            <a:endParaRPr b="0" lang="en-IN" sz="1500" spc="-1" strike="noStrike">
              <a:latin typeface="Arial"/>
            </a:endParaRPr>
          </a:p>
          <a:p>
            <a:r>
              <a:rPr b="0" lang="en-IN" sz="1500" spc="-1" strike="noStrike">
                <a:latin typeface="Arial"/>
              </a:rPr>
              <a:t>    </a:t>
            </a:r>
            <a:r>
              <a:rPr b="0" lang="en-IN" sz="1500" spc="-1" strike="noStrike">
                <a:latin typeface="Arial"/>
              </a:rPr>
              <a:t>public void run(){  </a:t>
            </a:r>
            <a:endParaRPr b="0" lang="en-IN" sz="1500" spc="-1" strike="noStrike">
              <a:latin typeface="Arial"/>
            </a:endParaRPr>
          </a:p>
          <a:p>
            <a:r>
              <a:rPr b="0" lang="en-IN" sz="1500" spc="-1" strike="noStrike">
                <a:latin typeface="Arial"/>
              </a:rPr>
              <a:t>    </a:t>
            </a:r>
            <a:r>
              <a:rPr b="0" lang="en-IN" sz="1500" spc="-1" strike="noStrike">
                <a:latin typeface="Arial"/>
              </a:rPr>
              <a:t>t.printTable(5);  </a:t>
            </a:r>
            <a:endParaRPr b="0" lang="en-IN" sz="1500" spc="-1" strike="noStrike">
              <a:latin typeface="Arial"/>
            </a:endParaRPr>
          </a:p>
          <a:p>
            <a:r>
              <a:rPr b="0" lang="en-IN" sz="1500" spc="-1" strike="noStrike">
                <a:latin typeface="Arial"/>
              </a:rPr>
              <a:t>    </a:t>
            </a:r>
            <a:r>
              <a:rPr b="0" lang="en-IN" sz="1500" spc="-1" strike="noStrike">
                <a:latin typeface="Arial"/>
              </a:rPr>
              <a:t>}  </a:t>
            </a:r>
            <a:endParaRPr b="0" lang="en-IN" sz="1500" spc="-1" strike="noStrike">
              <a:latin typeface="Arial"/>
            </a:endParaRPr>
          </a:p>
          <a:p>
            <a:r>
              <a:rPr b="0" lang="en-IN" sz="1500" spc="-1" strike="noStrike">
                <a:latin typeface="Arial"/>
              </a:rPr>
              <a:t>      </a:t>
            </a:r>
            <a:endParaRPr b="0" lang="en-IN" sz="1500" spc="-1" strike="noStrike">
              <a:latin typeface="Arial"/>
            </a:endParaRPr>
          </a:p>
          <a:p>
            <a:r>
              <a:rPr b="0" lang="en-IN" sz="1500" spc="-1" strike="noStrike">
                <a:latin typeface="Arial"/>
              </a:rPr>
              <a:t>    </a:t>
            </a:r>
            <a:r>
              <a:rPr b="0" lang="en-IN" sz="1500" spc="-1" strike="noStrike">
                <a:latin typeface="Arial"/>
              </a:rPr>
              <a:t>}  </a:t>
            </a:r>
            <a:endParaRPr b="0" lang="en-IN" sz="1500" spc="-1" strike="noStrike">
              <a:latin typeface="Arial"/>
            </a:endParaRPr>
          </a:p>
          <a:p>
            <a:r>
              <a:rPr b="0" lang="en-IN" sz="1500" spc="-1" strike="noStrike">
                <a:latin typeface="Arial"/>
              </a:rPr>
              <a:t>    </a:t>
            </a:r>
            <a:r>
              <a:rPr b="0" lang="en-IN" sz="1500" spc="-1" strike="noStrike">
                <a:latin typeface="Arial"/>
              </a:rPr>
              <a:t>class MyThread2 extends Thread{  </a:t>
            </a:r>
            <a:endParaRPr b="0" lang="en-IN" sz="1500" spc="-1" strike="noStrike">
              <a:latin typeface="Arial"/>
            </a:endParaRPr>
          </a:p>
          <a:p>
            <a:r>
              <a:rPr b="0" lang="en-IN" sz="1500" spc="-1" strike="noStrike">
                <a:latin typeface="Arial"/>
              </a:rPr>
              <a:t>    </a:t>
            </a:r>
            <a:r>
              <a:rPr b="0" lang="en-IN" sz="1500" spc="-1" strike="noStrike">
                <a:latin typeface="Arial"/>
              </a:rPr>
              <a:t>Table t;  </a:t>
            </a:r>
            <a:endParaRPr b="0" lang="en-IN" sz="1500" spc="-1" strike="noStrike">
              <a:latin typeface="Arial"/>
            </a:endParaRPr>
          </a:p>
          <a:p>
            <a:r>
              <a:rPr b="0" lang="en-IN" sz="1500" spc="-1" strike="noStrike">
                <a:latin typeface="Arial"/>
              </a:rPr>
              <a:t>    </a:t>
            </a:r>
            <a:r>
              <a:rPr b="0" lang="en-IN" sz="1500" spc="-1" strike="noStrike">
                <a:latin typeface="Arial"/>
              </a:rPr>
              <a:t>MyThread2(Table t){  </a:t>
            </a:r>
            <a:endParaRPr b="0" lang="en-IN" sz="1500" spc="-1" strike="noStrike">
              <a:latin typeface="Arial"/>
            </a:endParaRPr>
          </a:p>
          <a:p>
            <a:r>
              <a:rPr b="0" lang="en-IN" sz="1500" spc="-1" strike="noStrike">
                <a:latin typeface="Arial"/>
              </a:rPr>
              <a:t>    </a:t>
            </a:r>
            <a:r>
              <a:rPr b="0" lang="en-IN" sz="1500" spc="-1" strike="noStrike">
                <a:latin typeface="Arial"/>
              </a:rPr>
              <a:t>this.t=t;  </a:t>
            </a:r>
            <a:endParaRPr b="0" lang="en-IN" sz="1500" spc="-1" strike="noStrike">
              <a:latin typeface="Arial"/>
            </a:endParaRPr>
          </a:p>
          <a:p>
            <a:r>
              <a:rPr b="0" lang="en-IN" sz="1500" spc="-1" strike="noStrike">
                <a:latin typeface="Arial"/>
              </a:rPr>
              <a:t>    </a:t>
            </a:r>
            <a:r>
              <a:rPr b="0" lang="en-IN" sz="1500" spc="-1" strike="noStrike">
                <a:latin typeface="Arial"/>
              </a:rPr>
              <a:t>}  </a:t>
            </a:r>
            <a:endParaRPr b="0" lang="en-IN" sz="1500" spc="-1" strike="noStrike">
              <a:latin typeface="Arial"/>
            </a:endParaRPr>
          </a:p>
          <a:p>
            <a:r>
              <a:rPr b="0" lang="en-IN" sz="1500" spc="-1" strike="noStrike">
                <a:latin typeface="Arial"/>
              </a:rPr>
              <a:t>    </a:t>
            </a:r>
            <a:r>
              <a:rPr b="0" lang="en-IN" sz="1500" spc="-1" strike="noStrike">
                <a:latin typeface="Arial"/>
              </a:rPr>
              <a:t>public void run(){  </a:t>
            </a:r>
            <a:endParaRPr b="0" lang="en-IN" sz="1500" spc="-1" strike="noStrike">
              <a:latin typeface="Arial"/>
            </a:endParaRPr>
          </a:p>
          <a:p>
            <a:r>
              <a:rPr b="0" lang="en-IN" sz="1500" spc="-1" strike="noStrike">
                <a:latin typeface="Arial"/>
              </a:rPr>
              <a:t>    </a:t>
            </a:r>
            <a:r>
              <a:rPr b="0" lang="en-IN" sz="1500" spc="-1" strike="noStrike">
                <a:latin typeface="Arial"/>
              </a:rPr>
              <a:t>t.printTable(100);  </a:t>
            </a:r>
            <a:endParaRPr b="0" lang="en-IN" sz="1500" spc="-1" strike="noStrike">
              <a:latin typeface="Arial"/>
            </a:endParaRPr>
          </a:p>
          <a:p>
            <a:r>
              <a:rPr b="0" lang="en-IN" sz="1500" spc="-1" strike="noStrike">
                <a:latin typeface="Arial"/>
              </a:rPr>
              <a:t>    </a:t>
            </a:r>
            <a:r>
              <a:rPr b="0" lang="en-IN" sz="1500" spc="-1" strike="noStrike">
                <a:latin typeface="Arial"/>
              </a:rPr>
              <a:t>}  </a:t>
            </a:r>
            <a:endParaRPr b="0" lang="en-IN" sz="1500" spc="-1" strike="noStrike">
              <a:latin typeface="Arial"/>
            </a:endParaRPr>
          </a:p>
          <a:p>
            <a:r>
              <a:rPr b="0" lang="en-IN" sz="1500" spc="-1" strike="noStrike">
                <a:latin typeface="Arial"/>
              </a:rPr>
              <a:t>    </a:t>
            </a:r>
            <a:r>
              <a:rPr b="0" lang="en-IN" sz="1500" spc="-1" strike="noStrike">
                <a:latin typeface="Arial"/>
              </a:rPr>
              <a:t>}  </a:t>
            </a:r>
            <a:endParaRPr b="0" lang="en-IN" sz="1500" spc="-1" strike="noStrike">
              <a:latin typeface="Arial"/>
            </a:endParaRPr>
          </a:p>
          <a:p>
            <a:r>
              <a:rPr b="0" lang="en-IN" sz="1500" spc="-1" strike="noStrike">
                <a:latin typeface="Arial"/>
              </a:rPr>
              <a:t>      </a:t>
            </a:r>
            <a:endParaRPr b="0" lang="en-IN" sz="1500" spc="-1" strike="noStrike">
              <a:latin typeface="Arial"/>
            </a:endParaRPr>
          </a:p>
          <a:p>
            <a:r>
              <a:rPr b="0" lang="en-IN" sz="1500" spc="-1" strike="noStrike">
                <a:latin typeface="Arial"/>
              </a:rPr>
              <a:t>    </a:t>
            </a:r>
            <a:r>
              <a:rPr b="0" lang="en-IN" sz="1500" spc="-1" strike="noStrike">
                <a:latin typeface="Arial"/>
              </a:rPr>
              <a:t>public class TestSynchronization2{  </a:t>
            </a:r>
            <a:endParaRPr b="0" lang="en-IN" sz="1500" spc="-1" strike="noStrike">
              <a:latin typeface="Arial"/>
            </a:endParaRPr>
          </a:p>
          <a:p>
            <a:r>
              <a:rPr b="0" lang="en-IN" sz="1500" spc="-1" strike="noStrike">
                <a:latin typeface="Arial"/>
              </a:rPr>
              <a:t>    </a:t>
            </a:r>
            <a:r>
              <a:rPr b="0" lang="en-IN" sz="1500" spc="-1" strike="noStrike">
                <a:latin typeface="Arial"/>
              </a:rPr>
              <a:t>public static void main(String args[]){  </a:t>
            </a:r>
            <a:endParaRPr b="0" lang="en-IN" sz="1500" spc="-1" strike="noStrike">
              <a:latin typeface="Arial"/>
            </a:endParaRPr>
          </a:p>
          <a:p>
            <a:r>
              <a:rPr b="0" lang="en-IN" sz="1500" spc="-1" strike="noStrike">
                <a:latin typeface="Arial"/>
              </a:rPr>
              <a:t>    </a:t>
            </a:r>
            <a:r>
              <a:rPr b="0" lang="en-IN" sz="1500" spc="-1" strike="noStrike">
                <a:latin typeface="Arial"/>
              </a:rPr>
              <a:t>Table obj = new Table();//only one object  </a:t>
            </a:r>
            <a:endParaRPr b="0" lang="en-IN" sz="1500" spc="-1" strike="noStrike">
              <a:latin typeface="Arial"/>
            </a:endParaRPr>
          </a:p>
          <a:p>
            <a:r>
              <a:rPr b="0" lang="en-IN" sz="1500" spc="-1" strike="noStrike">
                <a:latin typeface="Arial"/>
              </a:rPr>
              <a:t>    </a:t>
            </a:r>
            <a:r>
              <a:rPr b="0" lang="en-IN" sz="1500" spc="-1" strike="noStrike">
                <a:latin typeface="Arial"/>
              </a:rPr>
              <a:t>MyThread1 t1=new MyThread1(obj);  </a:t>
            </a:r>
            <a:endParaRPr b="0" lang="en-IN" sz="1500" spc="-1" strike="noStrike">
              <a:latin typeface="Arial"/>
            </a:endParaRPr>
          </a:p>
          <a:p>
            <a:r>
              <a:rPr b="0" lang="en-IN" sz="1500" spc="-1" strike="noStrike">
                <a:latin typeface="Arial"/>
              </a:rPr>
              <a:t>    </a:t>
            </a:r>
            <a:r>
              <a:rPr b="0" lang="en-IN" sz="1500" spc="-1" strike="noStrike">
                <a:latin typeface="Arial"/>
              </a:rPr>
              <a:t>MyThread2 t2=new MyThread2(obj);  </a:t>
            </a:r>
            <a:endParaRPr b="0" lang="en-IN" sz="1500" spc="-1" strike="noStrike">
              <a:latin typeface="Arial"/>
            </a:endParaRPr>
          </a:p>
          <a:p>
            <a:r>
              <a:rPr b="0" lang="en-IN" sz="1500" spc="-1" strike="noStrike">
                <a:latin typeface="Arial"/>
              </a:rPr>
              <a:t>    </a:t>
            </a:r>
            <a:r>
              <a:rPr b="0" lang="en-IN" sz="1500" spc="-1" strike="noStrike">
                <a:latin typeface="Arial"/>
              </a:rPr>
              <a:t>t1.start();  </a:t>
            </a:r>
            <a:endParaRPr b="0" lang="en-IN" sz="1500" spc="-1" strike="noStrike">
              <a:latin typeface="Arial"/>
            </a:endParaRPr>
          </a:p>
          <a:p>
            <a:r>
              <a:rPr b="0" lang="en-IN" sz="1500" spc="-1" strike="noStrike">
                <a:latin typeface="Arial"/>
              </a:rPr>
              <a:t>    </a:t>
            </a:r>
            <a:r>
              <a:rPr b="0" lang="en-IN" sz="1500" spc="-1" strike="noStrike">
                <a:latin typeface="Arial"/>
              </a:rPr>
              <a:t>t2.start();  </a:t>
            </a:r>
            <a:endParaRPr b="0" lang="en-IN" sz="1500" spc="-1" strike="noStrike">
              <a:latin typeface="Arial"/>
            </a:endParaRPr>
          </a:p>
          <a:p>
            <a:r>
              <a:rPr b="0" lang="en-IN" sz="1500" spc="-1" strike="noStrike">
                <a:latin typeface="Arial"/>
              </a:rPr>
              <a:t>    </a:t>
            </a:r>
            <a:r>
              <a:rPr b="0" lang="en-IN" sz="1500" spc="-1" strike="noStrike">
                <a:latin typeface="Arial"/>
              </a:rPr>
              <a:t>}  </a:t>
            </a:r>
            <a:endParaRPr b="0" lang="en-IN" sz="1500" spc="-1" strike="noStrike">
              <a:latin typeface="Arial"/>
            </a:endParaRPr>
          </a:p>
          <a:p>
            <a:r>
              <a:rPr b="0" lang="en-IN" sz="1500" spc="-1" strike="noStrike">
                <a:latin typeface="Arial"/>
              </a:rPr>
              <a:t>    </a:t>
            </a:r>
            <a:r>
              <a:rPr b="0" lang="en-IN" sz="1500" spc="-1" strike="noStrike">
                <a:latin typeface="Arial"/>
              </a:rPr>
              <a:t>}  </a:t>
            </a:r>
            <a:endParaRPr b="0" lang="en-IN" sz="1500" spc="-1" strike="noStrike">
              <a:latin typeface="Arial"/>
            </a:endParaRPr>
          </a:p>
          <a:p>
            <a:endParaRPr b="0" lang="en-IN" sz="1500" spc="-1" strike="noStrike">
              <a:latin typeface="Arial"/>
            </a:endParaRPr>
          </a:p>
          <a:p>
            <a:endParaRPr b="0" lang="en-IN" sz="15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Synchronized Block in Java</a:t>
            </a:r>
            <a:endParaRPr b="0" lang="en-IN" sz="4400" spc="-1" strike="noStrike">
              <a:latin typeface="Arial"/>
            </a:endParaRPr>
          </a:p>
        </p:txBody>
      </p:sp>
      <p:sp>
        <p:nvSpPr>
          <p:cNvPr id="715"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68000"/>
          </a:bodyPr>
          <a:p>
            <a:pPr marL="432000" indent="-324000">
              <a:spcBef>
                <a:spcPts val="1417"/>
              </a:spcBef>
              <a:buClr>
                <a:srgbClr val="000000"/>
              </a:buClr>
              <a:buSzPct val="45000"/>
              <a:buFont typeface="Wingdings" charset="2"/>
              <a:buChar char=""/>
            </a:pPr>
            <a:r>
              <a:rPr b="0" lang="en-IN" sz="3200" spc="-1" strike="noStrike">
                <a:latin typeface="Arial"/>
              </a:rPr>
              <a:t>Synchronized block can be used to perform synchronization on any specific resource of the method.</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Suppose we have 50 lines of code in our method, but we want to synchronize only 5 lines, in such cases, we can use synchronized block.</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If we put all the codes of the method in the synchronized block, it will work same as the synchronized method.</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717"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96000"/>
          </a:bodyPr>
          <a:p>
            <a:pPr marL="432000" indent="-324000">
              <a:spcBef>
                <a:spcPts val="1417"/>
              </a:spcBef>
              <a:buClr>
                <a:srgbClr val="000000"/>
              </a:buClr>
              <a:buSzPct val="45000"/>
              <a:buFont typeface="Wingdings" charset="2"/>
              <a:buChar char=""/>
            </a:pPr>
            <a:r>
              <a:rPr b="0" lang="en-IN" sz="3200" spc="-1" strike="noStrike">
                <a:latin typeface="Arial"/>
              </a:rPr>
              <a:t>Syntax</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synchronized (object reference expression) {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//code block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8" name="PlaceHolder 1"/>
          <p:cNvSpPr>
            <a:spLocks noGrp="1"/>
          </p:cNvSpPr>
          <p:nvPr>
            <p:ph type="subTitle"/>
          </p:nvPr>
        </p:nvSpPr>
        <p:spPr>
          <a:xfrm>
            <a:off x="504000" y="1325880"/>
            <a:ext cx="9072000" cy="6966360"/>
          </a:xfrm>
          <a:prstGeom prst="rect">
            <a:avLst/>
          </a:prstGeom>
          <a:noFill/>
          <a:ln w="0">
            <a:noFill/>
          </a:ln>
        </p:spPr>
        <p:txBody>
          <a:bodyPr lIns="0" rIns="0" tIns="0" bIns="0" anchor="ctr">
            <a:noAutofit/>
          </a:bodyPr>
          <a:p>
            <a:r>
              <a:rPr b="0" lang="en-IN" sz="1100" spc="-1" strike="noStrike">
                <a:latin typeface="Arial"/>
              </a:rPr>
              <a:t>    </a:t>
            </a:r>
            <a:r>
              <a:rPr b="0" lang="en-IN" sz="1100" spc="-1" strike="noStrike">
                <a:latin typeface="Arial"/>
              </a:rPr>
              <a:t>class Table  </a:t>
            </a:r>
            <a:endParaRPr b="0" lang="en-IN" sz="1100" spc="-1" strike="noStrike">
              <a:latin typeface="Arial"/>
            </a:endParaRPr>
          </a:p>
          <a:p>
            <a:r>
              <a:rPr b="0" lang="en-IN" sz="1100" spc="-1" strike="noStrike">
                <a:latin typeface="Arial"/>
              </a:rPr>
              <a:t>    </a:t>
            </a:r>
            <a:r>
              <a:rPr b="0" lang="en-IN" sz="1100" spc="-1" strike="noStrike">
                <a:latin typeface="Arial"/>
              </a:rPr>
              <a:t>{      </a:t>
            </a:r>
            <a:endParaRPr b="0" lang="en-IN" sz="1100" spc="-1" strike="noStrike">
              <a:latin typeface="Arial"/>
            </a:endParaRPr>
          </a:p>
          <a:p>
            <a:r>
              <a:rPr b="0" lang="en-IN" sz="1100" spc="-1" strike="noStrike">
                <a:latin typeface="Arial"/>
              </a:rPr>
              <a:t>     </a:t>
            </a:r>
            <a:r>
              <a:rPr b="0" lang="en-IN" sz="1100" spc="-1" strike="noStrike">
                <a:latin typeface="Arial"/>
              </a:rPr>
              <a:t>void printTable(int n){    </a:t>
            </a:r>
            <a:endParaRPr b="0" lang="en-IN" sz="1100" spc="-1" strike="noStrike">
              <a:latin typeface="Arial"/>
            </a:endParaRPr>
          </a:p>
          <a:p>
            <a:r>
              <a:rPr b="0" lang="en-IN" sz="1100" spc="-1" strike="noStrike">
                <a:latin typeface="Arial"/>
              </a:rPr>
              <a:t>       </a:t>
            </a:r>
            <a:r>
              <a:rPr b="0" lang="en-IN" sz="1100" spc="-1" strike="noStrike">
                <a:latin typeface="Arial"/>
              </a:rPr>
              <a:t>synchronized(this){//synchronized block    </a:t>
            </a:r>
            <a:endParaRPr b="0" lang="en-IN" sz="1100" spc="-1" strike="noStrike">
              <a:latin typeface="Arial"/>
            </a:endParaRPr>
          </a:p>
          <a:p>
            <a:r>
              <a:rPr b="0" lang="en-IN" sz="1100" spc="-1" strike="noStrike">
                <a:latin typeface="Arial"/>
              </a:rPr>
              <a:t>         </a:t>
            </a:r>
            <a:r>
              <a:rPr b="0" lang="en-IN" sz="1100" spc="-1" strike="noStrike">
                <a:latin typeface="Arial"/>
              </a:rPr>
              <a:t>for(int i=1;i&lt;=5;i++){    </a:t>
            </a:r>
            <a:endParaRPr b="0" lang="en-IN" sz="1100" spc="-1" strike="noStrike">
              <a:latin typeface="Arial"/>
            </a:endParaRPr>
          </a:p>
          <a:p>
            <a:r>
              <a:rPr b="0" lang="en-IN" sz="1100" spc="-1" strike="noStrike">
                <a:latin typeface="Arial"/>
              </a:rPr>
              <a:t>          </a:t>
            </a:r>
            <a:r>
              <a:rPr b="0" lang="en-IN" sz="1100" spc="-1" strike="noStrike">
                <a:latin typeface="Arial"/>
              </a:rPr>
              <a:t>System.out.println(n*i);    </a:t>
            </a:r>
            <a:endParaRPr b="0" lang="en-IN" sz="1100" spc="-1" strike="noStrike">
              <a:latin typeface="Arial"/>
            </a:endParaRPr>
          </a:p>
          <a:p>
            <a:r>
              <a:rPr b="0" lang="en-IN" sz="1100" spc="-1" strike="noStrike">
                <a:latin typeface="Arial"/>
              </a:rPr>
              <a:t>          </a:t>
            </a:r>
            <a:r>
              <a:rPr b="0" lang="en-IN" sz="1100" spc="-1" strike="noStrike">
                <a:latin typeface="Arial"/>
              </a:rPr>
              <a:t>try{    </a:t>
            </a:r>
            <a:endParaRPr b="0" lang="en-IN" sz="1100" spc="-1" strike="noStrike">
              <a:latin typeface="Arial"/>
            </a:endParaRPr>
          </a:p>
          <a:p>
            <a:r>
              <a:rPr b="0" lang="en-IN" sz="1100" spc="-1" strike="noStrike">
                <a:latin typeface="Arial"/>
              </a:rPr>
              <a:t>           </a:t>
            </a:r>
            <a:r>
              <a:rPr b="0" lang="en-IN" sz="1100" spc="-1" strike="noStrike">
                <a:latin typeface="Arial"/>
              </a:rPr>
              <a:t>Thread.sleep(400);    </a:t>
            </a:r>
            <a:endParaRPr b="0" lang="en-IN" sz="1100" spc="-1" strike="noStrike">
              <a:latin typeface="Arial"/>
            </a:endParaRPr>
          </a:p>
          <a:p>
            <a:r>
              <a:rPr b="0" lang="en-IN" sz="1100" spc="-1" strike="noStrike">
                <a:latin typeface="Arial"/>
              </a:rPr>
              <a:t>          </a:t>
            </a:r>
            <a:r>
              <a:rPr b="0" lang="en-IN" sz="1100" spc="-1" strike="noStrike">
                <a:latin typeface="Arial"/>
              </a:rPr>
              <a:t>}catch(Exception e){System.out.println(e);}    </a:t>
            </a:r>
            <a:endParaRPr b="0" lang="en-IN" sz="1100" spc="-1" strike="noStrike">
              <a:latin typeface="Arial"/>
            </a:endParaRPr>
          </a:p>
          <a:p>
            <a:r>
              <a:rPr b="0" lang="en-IN" sz="1100" spc="-1" strike="noStrike">
                <a:latin typeface="Arial"/>
              </a:rPr>
              <a:t>         </a:t>
            </a:r>
            <a:r>
              <a:rPr b="0" lang="en-IN" sz="1100" spc="-1" strike="noStrike">
                <a:latin typeface="Arial"/>
              </a:rPr>
              <a:t>}    </a:t>
            </a:r>
            <a:endParaRPr b="0" lang="en-IN" sz="1100" spc="-1" strike="noStrike">
              <a:latin typeface="Arial"/>
            </a:endParaRPr>
          </a:p>
          <a:p>
            <a:r>
              <a:rPr b="0" lang="en-IN" sz="1100" spc="-1" strike="noStrike">
                <a:latin typeface="Arial"/>
              </a:rPr>
              <a:t>       </a:t>
            </a:r>
            <a:r>
              <a:rPr b="0" lang="en-IN" sz="1100" spc="-1" strike="noStrike">
                <a:latin typeface="Arial"/>
              </a:rPr>
              <a:t>}    </a:t>
            </a:r>
            <a:endParaRPr b="0" lang="en-IN" sz="1100" spc="-1" strike="noStrike">
              <a:latin typeface="Arial"/>
            </a:endParaRPr>
          </a:p>
          <a:p>
            <a:r>
              <a:rPr b="0" lang="en-IN" sz="1100" spc="-1" strike="noStrike">
                <a:latin typeface="Arial"/>
              </a:rPr>
              <a:t>     </a:t>
            </a:r>
            <a:r>
              <a:rPr b="0" lang="en-IN" sz="1100" spc="-1" strike="noStrike">
                <a:latin typeface="Arial"/>
              </a:rPr>
              <a:t>}//end of the method    </a:t>
            </a:r>
            <a:endParaRPr b="0" lang="en-IN" sz="1100" spc="-1" strike="noStrike">
              <a:latin typeface="Arial"/>
            </a:endParaRPr>
          </a:p>
          <a:p>
            <a:r>
              <a:rPr b="0" lang="en-IN" sz="1100" spc="-1" strike="noStrike">
                <a:latin typeface="Arial"/>
              </a:rPr>
              <a:t>    </a:t>
            </a:r>
            <a:r>
              <a:rPr b="0" lang="en-IN" sz="1100" spc="-1" strike="noStrike">
                <a:latin typeface="Arial"/>
              </a:rPr>
              <a:t>}    </a:t>
            </a:r>
            <a:endParaRPr b="0" lang="en-IN" sz="1100" spc="-1" strike="noStrike">
              <a:latin typeface="Arial"/>
            </a:endParaRPr>
          </a:p>
          <a:p>
            <a:r>
              <a:rPr b="0" lang="en-IN" sz="1100" spc="-1" strike="noStrike">
                <a:latin typeface="Arial"/>
              </a:rPr>
              <a:t>        </a:t>
            </a:r>
            <a:endParaRPr b="0" lang="en-IN" sz="1100" spc="-1" strike="noStrike">
              <a:latin typeface="Arial"/>
            </a:endParaRPr>
          </a:p>
          <a:p>
            <a:r>
              <a:rPr b="0" lang="en-IN" sz="1100" spc="-1" strike="noStrike">
                <a:latin typeface="Arial"/>
              </a:rPr>
              <a:t>    </a:t>
            </a:r>
            <a:r>
              <a:rPr b="0" lang="en-IN" sz="1100" spc="-1" strike="noStrike">
                <a:latin typeface="Arial"/>
              </a:rPr>
              <a:t>class MyThread1 extends Thread{    </a:t>
            </a:r>
            <a:endParaRPr b="0" lang="en-IN" sz="1100" spc="-1" strike="noStrike">
              <a:latin typeface="Arial"/>
            </a:endParaRPr>
          </a:p>
          <a:p>
            <a:r>
              <a:rPr b="0" lang="en-IN" sz="1100" spc="-1" strike="noStrike">
                <a:latin typeface="Arial"/>
              </a:rPr>
              <a:t>    </a:t>
            </a:r>
            <a:r>
              <a:rPr b="0" lang="en-IN" sz="1100" spc="-1" strike="noStrike">
                <a:latin typeface="Arial"/>
              </a:rPr>
              <a:t>Table t;    </a:t>
            </a:r>
            <a:endParaRPr b="0" lang="en-IN" sz="1100" spc="-1" strike="noStrike">
              <a:latin typeface="Arial"/>
            </a:endParaRPr>
          </a:p>
          <a:p>
            <a:r>
              <a:rPr b="0" lang="en-IN" sz="1100" spc="-1" strike="noStrike">
                <a:latin typeface="Arial"/>
              </a:rPr>
              <a:t>    </a:t>
            </a:r>
            <a:r>
              <a:rPr b="0" lang="en-IN" sz="1100" spc="-1" strike="noStrike">
                <a:latin typeface="Arial"/>
              </a:rPr>
              <a:t>MyThread1(Table t){    </a:t>
            </a:r>
            <a:endParaRPr b="0" lang="en-IN" sz="1100" spc="-1" strike="noStrike">
              <a:latin typeface="Arial"/>
            </a:endParaRPr>
          </a:p>
          <a:p>
            <a:r>
              <a:rPr b="0" lang="en-IN" sz="1100" spc="-1" strike="noStrike">
                <a:latin typeface="Arial"/>
              </a:rPr>
              <a:t>    </a:t>
            </a:r>
            <a:r>
              <a:rPr b="0" lang="en-IN" sz="1100" spc="-1" strike="noStrike">
                <a:latin typeface="Arial"/>
              </a:rPr>
              <a:t>this.t=t;    </a:t>
            </a:r>
            <a:endParaRPr b="0" lang="en-IN" sz="1100" spc="-1" strike="noStrike">
              <a:latin typeface="Arial"/>
            </a:endParaRPr>
          </a:p>
          <a:p>
            <a:r>
              <a:rPr b="0" lang="en-IN" sz="1100" spc="-1" strike="noStrike">
                <a:latin typeface="Arial"/>
              </a:rPr>
              <a:t>    </a:t>
            </a:r>
            <a:r>
              <a:rPr b="0" lang="en-IN" sz="1100" spc="-1" strike="noStrike">
                <a:latin typeface="Arial"/>
              </a:rPr>
              <a:t>}    </a:t>
            </a:r>
            <a:endParaRPr b="0" lang="en-IN" sz="1100" spc="-1" strike="noStrike">
              <a:latin typeface="Arial"/>
            </a:endParaRPr>
          </a:p>
          <a:p>
            <a:r>
              <a:rPr b="0" lang="en-IN" sz="1100" spc="-1" strike="noStrike">
                <a:latin typeface="Arial"/>
              </a:rPr>
              <a:t>    </a:t>
            </a:r>
            <a:r>
              <a:rPr b="0" lang="en-IN" sz="1100" spc="-1" strike="noStrike">
                <a:latin typeface="Arial"/>
              </a:rPr>
              <a:t>public void run(){    </a:t>
            </a:r>
            <a:endParaRPr b="0" lang="en-IN" sz="1100" spc="-1" strike="noStrike">
              <a:latin typeface="Arial"/>
            </a:endParaRPr>
          </a:p>
          <a:p>
            <a:r>
              <a:rPr b="0" lang="en-IN" sz="1100" spc="-1" strike="noStrike">
                <a:latin typeface="Arial"/>
              </a:rPr>
              <a:t>    </a:t>
            </a:r>
            <a:r>
              <a:rPr b="0" lang="en-IN" sz="1100" spc="-1" strike="noStrike">
                <a:latin typeface="Arial"/>
              </a:rPr>
              <a:t>t.printTable(5);    </a:t>
            </a:r>
            <a:endParaRPr b="0" lang="en-IN" sz="1100" spc="-1" strike="noStrike">
              <a:latin typeface="Arial"/>
            </a:endParaRPr>
          </a:p>
          <a:p>
            <a:r>
              <a:rPr b="0" lang="en-IN" sz="1100" spc="-1" strike="noStrike">
                <a:latin typeface="Arial"/>
              </a:rPr>
              <a:t>    </a:t>
            </a:r>
            <a:r>
              <a:rPr b="0" lang="en-IN" sz="1100" spc="-1" strike="noStrike">
                <a:latin typeface="Arial"/>
              </a:rPr>
              <a:t>}    </a:t>
            </a:r>
            <a:endParaRPr b="0" lang="en-IN" sz="1100" spc="-1" strike="noStrike">
              <a:latin typeface="Arial"/>
            </a:endParaRPr>
          </a:p>
          <a:p>
            <a:r>
              <a:rPr b="0" lang="en-IN" sz="1100" spc="-1" strike="noStrike">
                <a:latin typeface="Arial"/>
              </a:rPr>
              <a:t>        </a:t>
            </a:r>
            <a:endParaRPr b="0" lang="en-IN" sz="1100" spc="-1" strike="noStrike">
              <a:latin typeface="Arial"/>
            </a:endParaRPr>
          </a:p>
          <a:p>
            <a:r>
              <a:rPr b="0" lang="en-IN" sz="1100" spc="-1" strike="noStrike">
                <a:latin typeface="Arial"/>
              </a:rPr>
              <a:t>    </a:t>
            </a:r>
            <a:r>
              <a:rPr b="0" lang="en-IN" sz="1100" spc="-1" strike="noStrike">
                <a:latin typeface="Arial"/>
              </a:rPr>
              <a:t>}    </a:t>
            </a:r>
            <a:endParaRPr b="0" lang="en-IN" sz="1100" spc="-1" strike="noStrike">
              <a:latin typeface="Arial"/>
            </a:endParaRPr>
          </a:p>
          <a:p>
            <a:r>
              <a:rPr b="0" lang="en-IN" sz="1100" spc="-1" strike="noStrike">
                <a:latin typeface="Arial"/>
              </a:rPr>
              <a:t>    </a:t>
            </a:r>
            <a:r>
              <a:rPr b="0" lang="en-IN" sz="1100" spc="-1" strike="noStrike">
                <a:latin typeface="Arial"/>
              </a:rPr>
              <a:t>class MyThread2 extends Thread{    </a:t>
            </a:r>
            <a:endParaRPr b="0" lang="en-IN" sz="1100" spc="-1" strike="noStrike">
              <a:latin typeface="Arial"/>
            </a:endParaRPr>
          </a:p>
          <a:p>
            <a:r>
              <a:rPr b="0" lang="en-IN" sz="1100" spc="-1" strike="noStrike">
                <a:latin typeface="Arial"/>
              </a:rPr>
              <a:t>    </a:t>
            </a:r>
            <a:r>
              <a:rPr b="0" lang="en-IN" sz="1100" spc="-1" strike="noStrike">
                <a:latin typeface="Arial"/>
              </a:rPr>
              <a:t>Table t;    </a:t>
            </a:r>
            <a:endParaRPr b="0" lang="en-IN" sz="1100" spc="-1" strike="noStrike">
              <a:latin typeface="Arial"/>
            </a:endParaRPr>
          </a:p>
          <a:p>
            <a:r>
              <a:rPr b="0" lang="en-IN" sz="1100" spc="-1" strike="noStrike">
                <a:latin typeface="Arial"/>
              </a:rPr>
              <a:t>    </a:t>
            </a:r>
            <a:r>
              <a:rPr b="0" lang="en-IN" sz="1100" spc="-1" strike="noStrike">
                <a:latin typeface="Arial"/>
              </a:rPr>
              <a:t>MyThread2(Table t){    </a:t>
            </a:r>
            <a:endParaRPr b="0" lang="en-IN" sz="1100" spc="-1" strike="noStrike">
              <a:latin typeface="Arial"/>
            </a:endParaRPr>
          </a:p>
          <a:p>
            <a:r>
              <a:rPr b="0" lang="en-IN" sz="1100" spc="-1" strike="noStrike">
                <a:latin typeface="Arial"/>
              </a:rPr>
              <a:t>    </a:t>
            </a:r>
            <a:r>
              <a:rPr b="0" lang="en-IN" sz="1100" spc="-1" strike="noStrike">
                <a:latin typeface="Arial"/>
              </a:rPr>
              <a:t>this.t=t;    </a:t>
            </a:r>
            <a:endParaRPr b="0" lang="en-IN" sz="1100" spc="-1" strike="noStrike">
              <a:latin typeface="Arial"/>
            </a:endParaRPr>
          </a:p>
          <a:p>
            <a:r>
              <a:rPr b="0" lang="en-IN" sz="1100" spc="-1" strike="noStrike">
                <a:latin typeface="Arial"/>
              </a:rPr>
              <a:t>    </a:t>
            </a:r>
            <a:r>
              <a:rPr b="0" lang="en-IN" sz="1100" spc="-1" strike="noStrike">
                <a:latin typeface="Arial"/>
              </a:rPr>
              <a:t>}    </a:t>
            </a:r>
            <a:endParaRPr b="0" lang="en-IN" sz="1100" spc="-1" strike="noStrike">
              <a:latin typeface="Arial"/>
            </a:endParaRPr>
          </a:p>
          <a:p>
            <a:r>
              <a:rPr b="0" lang="en-IN" sz="1100" spc="-1" strike="noStrike">
                <a:latin typeface="Arial"/>
              </a:rPr>
              <a:t>    </a:t>
            </a:r>
            <a:r>
              <a:rPr b="0" lang="en-IN" sz="1100" spc="-1" strike="noStrike">
                <a:latin typeface="Arial"/>
              </a:rPr>
              <a:t>public void run(){    </a:t>
            </a:r>
            <a:endParaRPr b="0" lang="en-IN" sz="1100" spc="-1" strike="noStrike">
              <a:latin typeface="Arial"/>
            </a:endParaRPr>
          </a:p>
          <a:p>
            <a:r>
              <a:rPr b="0" lang="en-IN" sz="1100" spc="-1" strike="noStrike">
                <a:latin typeface="Arial"/>
              </a:rPr>
              <a:t>    </a:t>
            </a:r>
            <a:r>
              <a:rPr b="0" lang="en-IN" sz="1100" spc="-1" strike="noStrike">
                <a:latin typeface="Arial"/>
              </a:rPr>
              <a:t>t.printTable(100);    </a:t>
            </a:r>
            <a:endParaRPr b="0" lang="en-IN" sz="1100" spc="-1" strike="noStrike">
              <a:latin typeface="Arial"/>
            </a:endParaRPr>
          </a:p>
          <a:p>
            <a:r>
              <a:rPr b="0" lang="en-IN" sz="1100" spc="-1" strike="noStrike">
                <a:latin typeface="Arial"/>
              </a:rPr>
              <a:t>    </a:t>
            </a:r>
            <a:r>
              <a:rPr b="0" lang="en-IN" sz="1100" spc="-1" strike="noStrike">
                <a:latin typeface="Arial"/>
              </a:rPr>
              <a:t>}    </a:t>
            </a:r>
            <a:endParaRPr b="0" lang="en-IN" sz="1100" spc="-1" strike="noStrike">
              <a:latin typeface="Arial"/>
            </a:endParaRPr>
          </a:p>
          <a:p>
            <a:r>
              <a:rPr b="0" lang="en-IN" sz="1100" spc="-1" strike="noStrike">
                <a:latin typeface="Arial"/>
              </a:rPr>
              <a:t>    </a:t>
            </a:r>
            <a:r>
              <a:rPr b="0" lang="en-IN" sz="1100" spc="-1" strike="noStrike">
                <a:latin typeface="Arial"/>
              </a:rPr>
              <a:t>}    </a:t>
            </a:r>
            <a:endParaRPr b="0" lang="en-IN" sz="1100" spc="-1" strike="noStrike">
              <a:latin typeface="Arial"/>
            </a:endParaRPr>
          </a:p>
          <a:p>
            <a:r>
              <a:rPr b="0" lang="en-IN" sz="1100" spc="-1" strike="noStrike">
                <a:latin typeface="Arial"/>
              </a:rPr>
              <a:t>        </a:t>
            </a:r>
            <a:endParaRPr b="0" lang="en-IN" sz="1100" spc="-1" strike="noStrike">
              <a:latin typeface="Arial"/>
            </a:endParaRPr>
          </a:p>
          <a:p>
            <a:r>
              <a:rPr b="0" lang="en-IN" sz="1100" spc="-1" strike="noStrike">
                <a:latin typeface="Arial"/>
              </a:rPr>
              <a:t>    </a:t>
            </a:r>
            <a:r>
              <a:rPr b="0" lang="en-IN" sz="1100" spc="-1" strike="noStrike">
                <a:latin typeface="Arial"/>
              </a:rPr>
              <a:t>public class TestSynchronizedBlock1{    </a:t>
            </a:r>
            <a:endParaRPr b="0" lang="en-IN" sz="1100" spc="-1" strike="noStrike">
              <a:latin typeface="Arial"/>
            </a:endParaRPr>
          </a:p>
          <a:p>
            <a:r>
              <a:rPr b="0" lang="en-IN" sz="1100" spc="-1" strike="noStrike">
                <a:latin typeface="Arial"/>
              </a:rPr>
              <a:t>    </a:t>
            </a:r>
            <a:r>
              <a:rPr b="0" lang="en-IN" sz="1100" spc="-1" strike="noStrike">
                <a:latin typeface="Arial"/>
              </a:rPr>
              <a:t>public static void main(String args[]){    </a:t>
            </a:r>
            <a:endParaRPr b="0" lang="en-IN" sz="1100" spc="-1" strike="noStrike">
              <a:latin typeface="Arial"/>
            </a:endParaRPr>
          </a:p>
          <a:p>
            <a:r>
              <a:rPr b="0" lang="en-IN" sz="1100" spc="-1" strike="noStrike">
                <a:latin typeface="Arial"/>
              </a:rPr>
              <a:t>    </a:t>
            </a:r>
            <a:r>
              <a:rPr b="0" lang="en-IN" sz="1100" spc="-1" strike="noStrike">
                <a:latin typeface="Arial"/>
              </a:rPr>
              <a:t>Table obj = new Table();//only one object    </a:t>
            </a:r>
            <a:endParaRPr b="0" lang="en-IN" sz="1100" spc="-1" strike="noStrike">
              <a:latin typeface="Arial"/>
            </a:endParaRPr>
          </a:p>
          <a:p>
            <a:r>
              <a:rPr b="0" lang="en-IN" sz="1100" spc="-1" strike="noStrike">
                <a:latin typeface="Arial"/>
              </a:rPr>
              <a:t>    </a:t>
            </a:r>
            <a:r>
              <a:rPr b="0" lang="en-IN" sz="1100" spc="-1" strike="noStrike">
                <a:latin typeface="Arial"/>
              </a:rPr>
              <a:t>MyThread1 t1=new MyThread1(obj);    </a:t>
            </a:r>
            <a:endParaRPr b="0" lang="en-IN" sz="1100" spc="-1" strike="noStrike">
              <a:latin typeface="Arial"/>
            </a:endParaRPr>
          </a:p>
          <a:p>
            <a:r>
              <a:rPr b="0" lang="en-IN" sz="1100" spc="-1" strike="noStrike">
                <a:latin typeface="Arial"/>
              </a:rPr>
              <a:t>    </a:t>
            </a:r>
            <a:r>
              <a:rPr b="0" lang="en-IN" sz="1100" spc="-1" strike="noStrike">
                <a:latin typeface="Arial"/>
              </a:rPr>
              <a:t>MyThread2 t2=new MyThread2(obj);    </a:t>
            </a:r>
            <a:endParaRPr b="0" lang="en-IN" sz="1100" spc="-1" strike="noStrike">
              <a:latin typeface="Arial"/>
            </a:endParaRPr>
          </a:p>
          <a:p>
            <a:r>
              <a:rPr b="0" lang="en-IN" sz="1100" spc="-1" strike="noStrike">
                <a:latin typeface="Arial"/>
              </a:rPr>
              <a:t>    </a:t>
            </a:r>
            <a:r>
              <a:rPr b="0" lang="en-IN" sz="1100" spc="-1" strike="noStrike">
                <a:latin typeface="Arial"/>
              </a:rPr>
              <a:t>t1.start();    </a:t>
            </a:r>
            <a:endParaRPr b="0" lang="en-IN" sz="1100" spc="-1" strike="noStrike">
              <a:latin typeface="Arial"/>
            </a:endParaRPr>
          </a:p>
          <a:p>
            <a:r>
              <a:rPr b="0" lang="en-IN" sz="1100" spc="-1" strike="noStrike">
                <a:latin typeface="Arial"/>
              </a:rPr>
              <a:t>    </a:t>
            </a:r>
            <a:r>
              <a:rPr b="0" lang="en-IN" sz="1100" spc="-1" strike="noStrike">
                <a:latin typeface="Arial"/>
              </a:rPr>
              <a:t>t2.start();    </a:t>
            </a:r>
            <a:endParaRPr b="0" lang="en-IN" sz="1100" spc="-1" strike="noStrike">
              <a:latin typeface="Arial"/>
            </a:endParaRPr>
          </a:p>
          <a:p>
            <a:r>
              <a:rPr b="0" lang="en-IN" sz="1100" spc="-1" strike="noStrike">
                <a:latin typeface="Arial"/>
              </a:rPr>
              <a:t>    </a:t>
            </a:r>
            <a:r>
              <a:rPr b="0" lang="en-IN" sz="1100" spc="-1" strike="noStrike">
                <a:latin typeface="Arial"/>
              </a:rPr>
              <a:t>}    </a:t>
            </a:r>
            <a:endParaRPr b="0" lang="en-IN" sz="1100" spc="-1" strike="noStrike">
              <a:latin typeface="Arial"/>
            </a:endParaRPr>
          </a:p>
          <a:p>
            <a:r>
              <a:rPr b="0" lang="en-IN" sz="1100" spc="-1" strike="noStrike">
                <a:latin typeface="Arial"/>
              </a:rPr>
              <a:t>    </a:t>
            </a:r>
            <a:r>
              <a:rPr b="0" lang="en-IN" sz="1100" spc="-1" strike="noStrike">
                <a:latin typeface="Arial"/>
              </a:rPr>
              <a:t>}    </a:t>
            </a:r>
            <a:endParaRPr b="0" lang="en-IN" sz="11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2"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lnSpc>
                <a:spcPct val="100000"/>
              </a:lnSpc>
            </a:pPr>
            <a:r>
              <a:rPr b="0" lang="en-IN" sz="4400" spc="-1" strike="noStrike">
                <a:latin typeface="Arial"/>
              </a:rPr>
              <a:t>Thread Process</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Static Synchronization</a:t>
            </a:r>
            <a:endParaRPr b="0" lang="en-IN" sz="4400" spc="-1" strike="noStrike">
              <a:latin typeface="Arial"/>
            </a:endParaRPr>
          </a:p>
        </p:txBody>
      </p:sp>
      <p:pic>
        <p:nvPicPr>
          <p:cNvPr id="720" name="" descr=""/>
          <p:cNvPicPr/>
          <p:nvPr/>
        </p:nvPicPr>
        <p:blipFill>
          <a:blip r:embed="rId1"/>
          <a:stretch/>
        </p:blipFill>
        <p:spPr>
          <a:xfrm>
            <a:off x="3151080" y="1326240"/>
            <a:ext cx="3777840" cy="3288600"/>
          </a:xfrm>
          <a:prstGeom prst="rect">
            <a:avLst/>
          </a:prstGeom>
          <a:ln w="0">
            <a:noFill/>
          </a:ln>
        </p:spPr>
      </p:pic>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3600" spc="-1" strike="noStrike">
                <a:latin typeface="Arial"/>
              </a:rPr>
              <a:t>Problem without static synchronization</a:t>
            </a:r>
            <a:endParaRPr b="0" lang="en-IN" sz="3600" spc="-1" strike="noStrike">
              <a:latin typeface="Arial"/>
            </a:endParaRPr>
          </a:p>
        </p:txBody>
      </p:sp>
      <p:sp>
        <p:nvSpPr>
          <p:cNvPr id="72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marL="432000" indent="-324000" algn="just">
              <a:spcBef>
                <a:spcPts val="1417"/>
              </a:spcBef>
              <a:buClr>
                <a:srgbClr val="000000"/>
              </a:buClr>
              <a:buSzPct val="45000"/>
              <a:buFont typeface="Wingdings" charset="2"/>
              <a:buChar char=""/>
            </a:pPr>
            <a:r>
              <a:rPr b="0" lang="en-IN" sz="1800" spc="-1" strike="noStrike">
                <a:latin typeface="Arial"/>
              </a:rPr>
              <a:t>Suppose there are two objects of a shared class (e.g. Table) named object1 and object2. In case of synchronized method and synchronized block there cannot be interference between t1 and t2 or t3 and t4 because t1 and t2 both refers to a common object that have a single lock. But there can be interference between t1 and t3 or t2 and t4 because t1 acquires another lock and t3 acquires another lock. We don't want interference between t1 and t3 or t2 and t4. Static synchronization solves this problem.</a:t>
            </a:r>
            <a:endParaRPr b="0" lang="en-IN" sz="1800" spc="-1" strike="noStrike">
              <a:latin typeface="Arial"/>
            </a:endParaRPr>
          </a:p>
          <a:p>
            <a:pPr marL="432000" indent="-324000" algn="just">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3" name="PlaceHolder 1"/>
          <p:cNvSpPr>
            <a:spLocks noGrp="1"/>
          </p:cNvSpPr>
          <p:nvPr>
            <p:ph type="subTitle"/>
          </p:nvPr>
        </p:nvSpPr>
        <p:spPr>
          <a:xfrm>
            <a:off x="156600" y="-935640"/>
            <a:ext cx="9072000" cy="9441360"/>
          </a:xfrm>
          <a:prstGeom prst="rect">
            <a:avLst/>
          </a:prstGeom>
          <a:noFill/>
          <a:ln w="0">
            <a:noFill/>
          </a:ln>
        </p:spPr>
        <p:txBody>
          <a:bodyPr lIns="0" rIns="0" tIns="0" bIns="0" anchor="ctr">
            <a:noAutofit/>
          </a:bodyPr>
          <a:p>
            <a:r>
              <a:rPr b="0" lang="en-IN" sz="1400" spc="-1" strike="noStrike">
                <a:latin typeface="Arial"/>
              </a:rPr>
              <a:t>    </a:t>
            </a:r>
            <a:r>
              <a:rPr b="0" lang="en-IN" sz="1400" spc="-1" strike="noStrike">
                <a:latin typeface="Arial"/>
              </a:rPr>
              <a:t>class Table  </a:t>
            </a:r>
            <a:endParaRPr b="0" lang="en-IN" sz="1400" spc="-1" strike="noStrike">
              <a:latin typeface="Arial"/>
            </a:endParaRPr>
          </a:p>
          <a:p>
            <a:r>
              <a:rPr b="0" lang="en-IN" sz="1400" spc="-1" strike="noStrike">
                <a:latin typeface="Arial"/>
              </a:rPr>
              <a:t>    </a:t>
            </a:r>
            <a:r>
              <a:rPr b="0" lang="en-IN" sz="1400" spc="-1" strike="noStrike">
                <a:latin typeface="Arial"/>
              </a:rPr>
              <a:t>{     </a:t>
            </a:r>
            <a:endParaRPr b="0" lang="en-IN" sz="1400" spc="-1" strike="noStrike">
              <a:latin typeface="Arial"/>
            </a:endParaRPr>
          </a:p>
          <a:p>
            <a:r>
              <a:rPr b="0" lang="en-IN" sz="1400" spc="-1" strike="noStrike">
                <a:latin typeface="Arial"/>
              </a:rPr>
              <a:t>     </a:t>
            </a:r>
            <a:r>
              <a:rPr b="0" lang="en-IN" sz="1400" spc="-1" strike="noStrike">
                <a:latin typeface="Arial"/>
              </a:rPr>
              <a:t>synchronized static void printTable(int n){    </a:t>
            </a:r>
            <a:endParaRPr b="0" lang="en-IN" sz="1400" spc="-1" strike="noStrike">
              <a:latin typeface="Arial"/>
            </a:endParaRPr>
          </a:p>
          <a:p>
            <a:r>
              <a:rPr b="0" lang="en-IN" sz="1400" spc="-1" strike="noStrike">
                <a:latin typeface="Arial"/>
              </a:rPr>
              <a:t>       </a:t>
            </a:r>
            <a:r>
              <a:rPr b="0" lang="en-IN" sz="1400" spc="-1" strike="noStrike">
                <a:latin typeface="Arial"/>
              </a:rPr>
              <a:t>for(int i=1;i&lt;=10;i++){    </a:t>
            </a:r>
            <a:endParaRPr b="0" lang="en-IN" sz="1400" spc="-1" strike="noStrike">
              <a:latin typeface="Arial"/>
            </a:endParaRPr>
          </a:p>
          <a:p>
            <a:r>
              <a:rPr b="0" lang="en-IN" sz="1400" spc="-1" strike="noStrike">
                <a:latin typeface="Arial"/>
              </a:rPr>
              <a:t>         </a:t>
            </a:r>
            <a:r>
              <a:rPr b="0" lang="en-IN" sz="1400" spc="-1" strike="noStrike">
                <a:latin typeface="Arial"/>
              </a:rPr>
              <a:t>System.out.println(n*i);    </a:t>
            </a:r>
            <a:endParaRPr b="0" lang="en-IN" sz="1400" spc="-1" strike="noStrike">
              <a:latin typeface="Arial"/>
            </a:endParaRPr>
          </a:p>
          <a:p>
            <a:r>
              <a:rPr b="0" lang="en-IN" sz="1400" spc="-1" strike="noStrike">
                <a:latin typeface="Arial"/>
              </a:rPr>
              <a:t>         </a:t>
            </a:r>
            <a:r>
              <a:rPr b="0" lang="en-IN" sz="1400" spc="-1" strike="noStrike">
                <a:latin typeface="Arial"/>
              </a:rPr>
              <a:t>try{    </a:t>
            </a:r>
            <a:endParaRPr b="0" lang="en-IN" sz="1400" spc="-1" strike="noStrike">
              <a:latin typeface="Arial"/>
            </a:endParaRPr>
          </a:p>
          <a:p>
            <a:r>
              <a:rPr b="0" lang="en-IN" sz="1400" spc="-1" strike="noStrike">
                <a:latin typeface="Arial"/>
              </a:rPr>
              <a:t>           </a:t>
            </a:r>
            <a:r>
              <a:rPr b="0" lang="en-IN" sz="1400" spc="-1" strike="noStrike">
                <a:latin typeface="Arial"/>
              </a:rPr>
              <a:t>Thread.sleep(400);    </a:t>
            </a:r>
            <a:endParaRPr b="0" lang="en-IN" sz="1400" spc="-1" strike="noStrike">
              <a:latin typeface="Arial"/>
            </a:endParaRPr>
          </a:p>
          <a:p>
            <a:r>
              <a:rPr b="0" lang="en-IN" sz="1400" spc="-1" strike="noStrike">
                <a:latin typeface="Arial"/>
              </a:rPr>
              <a:t>         </a:t>
            </a:r>
            <a:r>
              <a:rPr b="0" lang="en-IN" sz="1400" spc="-1" strike="noStrike">
                <a:latin typeface="Arial"/>
              </a:rPr>
              <a:t>}catch(Exception e){}    </a:t>
            </a:r>
            <a:endParaRPr b="0" lang="en-IN" sz="1400" spc="-1" strike="noStrike">
              <a:latin typeface="Arial"/>
            </a:endParaRPr>
          </a:p>
          <a:p>
            <a:r>
              <a:rPr b="0" lang="en-IN" sz="1400" spc="-1" strike="noStrike">
                <a:latin typeface="Arial"/>
              </a:rPr>
              <a:t>       </a:t>
            </a:r>
            <a:r>
              <a:rPr b="0" lang="en-IN" sz="1400" spc="-1" strike="noStrike">
                <a:latin typeface="Arial"/>
              </a:rPr>
              <a:t>}    </a:t>
            </a:r>
            <a:endParaRPr b="0" lang="en-IN" sz="1400" spc="-1" strike="noStrike">
              <a:latin typeface="Arial"/>
            </a:endParaRPr>
          </a:p>
          <a:p>
            <a:r>
              <a:rPr b="0" lang="en-IN" sz="1400" spc="-1" strike="noStrike">
                <a:latin typeface="Arial"/>
              </a:rPr>
              <a:t>     </a:t>
            </a:r>
            <a:r>
              <a:rPr b="0" lang="en-IN" sz="1400" spc="-1" strike="noStrike">
                <a:latin typeface="Arial"/>
              </a:rPr>
              <a:t>}    </a:t>
            </a:r>
            <a:endParaRPr b="0" lang="en-IN" sz="1400" spc="-1" strike="noStrike">
              <a:latin typeface="Arial"/>
            </a:endParaRPr>
          </a:p>
          <a:p>
            <a:r>
              <a:rPr b="0" lang="en-IN" sz="1400" spc="-1" strike="noStrike">
                <a:latin typeface="Arial"/>
              </a:rPr>
              <a:t>    </a:t>
            </a:r>
            <a:r>
              <a:rPr b="0" lang="en-IN" sz="1400" spc="-1" strike="noStrike">
                <a:latin typeface="Arial"/>
              </a:rPr>
              <a:t>}    </a:t>
            </a:r>
            <a:endParaRPr b="0" lang="en-IN" sz="1400" spc="-1" strike="noStrike">
              <a:latin typeface="Arial"/>
            </a:endParaRPr>
          </a:p>
          <a:p>
            <a:r>
              <a:rPr b="0" lang="en-IN" sz="1400" spc="-1" strike="noStrike">
                <a:latin typeface="Arial"/>
              </a:rPr>
              <a:t>    </a:t>
            </a:r>
            <a:r>
              <a:rPr b="0" lang="en-IN" sz="1400" spc="-1" strike="noStrike">
                <a:latin typeface="Arial"/>
              </a:rPr>
              <a:t>class MyThread1 extends Thread{    </a:t>
            </a:r>
            <a:endParaRPr b="0" lang="en-IN" sz="1400" spc="-1" strike="noStrike">
              <a:latin typeface="Arial"/>
            </a:endParaRPr>
          </a:p>
          <a:p>
            <a:r>
              <a:rPr b="0" lang="en-IN" sz="1400" spc="-1" strike="noStrike">
                <a:latin typeface="Arial"/>
              </a:rPr>
              <a:t>    </a:t>
            </a:r>
            <a:r>
              <a:rPr b="0" lang="en-IN" sz="1400" spc="-1" strike="noStrike">
                <a:latin typeface="Arial"/>
              </a:rPr>
              <a:t>public void run(){    </a:t>
            </a:r>
            <a:endParaRPr b="0" lang="en-IN" sz="1400" spc="-1" strike="noStrike">
              <a:latin typeface="Arial"/>
            </a:endParaRPr>
          </a:p>
          <a:p>
            <a:r>
              <a:rPr b="0" lang="en-IN" sz="1400" spc="-1" strike="noStrike">
                <a:latin typeface="Arial"/>
              </a:rPr>
              <a:t>    </a:t>
            </a:r>
            <a:r>
              <a:rPr b="0" lang="en-IN" sz="1400" spc="-1" strike="noStrike">
                <a:latin typeface="Arial"/>
              </a:rPr>
              <a:t>Table.printTable(1);    </a:t>
            </a:r>
            <a:endParaRPr b="0" lang="en-IN" sz="1400" spc="-1" strike="noStrike">
              <a:latin typeface="Arial"/>
            </a:endParaRPr>
          </a:p>
          <a:p>
            <a:r>
              <a:rPr b="0" lang="en-IN" sz="1400" spc="-1" strike="noStrike">
                <a:latin typeface="Arial"/>
              </a:rPr>
              <a:t>    </a:t>
            </a:r>
            <a:r>
              <a:rPr b="0" lang="en-IN" sz="1400" spc="-1" strike="noStrike">
                <a:latin typeface="Arial"/>
              </a:rPr>
              <a:t>}    </a:t>
            </a:r>
            <a:endParaRPr b="0" lang="en-IN" sz="1400" spc="-1" strike="noStrike">
              <a:latin typeface="Arial"/>
            </a:endParaRPr>
          </a:p>
          <a:p>
            <a:r>
              <a:rPr b="0" lang="en-IN" sz="1400" spc="-1" strike="noStrike">
                <a:latin typeface="Arial"/>
              </a:rPr>
              <a:t>    </a:t>
            </a:r>
            <a:r>
              <a:rPr b="0" lang="en-IN" sz="1400" spc="-1" strike="noStrike">
                <a:latin typeface="Arial"/>
              </a:rPr>
              <a:t>}    </a:t>
            </a:r>
            <a:endParaRPr b="0" lang="en-IN" sz="1400" spc="-1" strike="noStrike">
              <a:latin typeface="Arial"/>
            </a:endParaRPr>
          </a:p>
          <a:p>
            <a:r>
              <a:rPr b="0" lang="en-IN" sz="1400" spc="-1" strike="noStrike">
                <a:latin typeface="Arial"/>
              </a:rPr>
              <a:t>    </a:t>
            </a:r>
            <a:r>
              <a:rPr b="0" lang="en-IN" sz="1400" spc="-1" strike="noStrike">
                <a:latin typeface="Arial"/>
              </a:rPr>
              <a:t>class MyThread2 extends Thread{    </a:t>
            </a:r>
            <a:endParaRPr b="0" lang="en-IN" sz="1400" spc="-1" strike="noStrike">
              <a:latin typeface="Arial"/>
            </a:endParaRPr>
          </a:p>
          <a:p>
            <a:r>
              <a:rPr b="0" lang="en-IN" sz="1400" spc="-1" strike="noStrike">
                <a:latin typeface="Arial"/>
              </a:rPr>
              <a:t>    </a:t>
            </a:r>
            <a:r>
              <a:rPr b="0" lang="en-IN" sz="1400" spc="-1" strike="noStrike">
                <a:latin typeface="Arial"/>
              </a:rPr>
              <a:t>public void run(){    </a:t>
            </a:r>
            <a:endParaRPr b="0" lang="en-IN" sz="1400" spc="-1" strike="noStrike">
              <a:latin typeface="Arial"/>
            </a:endParaRPr>
          </a:p>
          <a:p>
            <a:r>
              <a:rPr b="0" lang="en-IN" sz="1400" spc="-1" strike="noStrike">
                <a:latin typeface="Arial"/>
              </a:rPr>
              <a:t>    </a:t>
            </a:r>
            <a:r>
              <a:rPr b="0" lang="en-IN" sz="1400" spc="-1" strike="noStrike">
                <a:latin typeface="Arial"/>
              </a:rPr>
              <a:t>Table.printTable(10);    </a:t>
            </a:r>
            <a:endParaRPr b="0" lang="en-IN" sz="1400" spc="-1" strike="noStrike">
              <a:latin typeface="Arial"/>
            </a:endParaRPr>
          </a:p>
          <a:p>
            <a:r>
              <a:rPr b="0" lang="en-IN" sz="1400" spc="-1" strike="noStrike">
                <a:latin typeface="Arial"/>
              </a:rPr>
              <a:t>    </a:t>
            </a:r>
            <a:r>
              <a:rPr b="0" lang="en-IN" sz="1400" spc="-1" strike="noStrike">
                <a:latin typeface="Arial"/>
              </a:rPr>
              <a:t>}    </a:t>
            </a:r>
            <a:endParaRPr b="0" lang="en-IN" sz="1400" spc="-1" strike="noStrike">
              <a:latin typeface="Arial"/>
            </a:endParaRPr>
          </a:p>
          <a:p>
            <a:r>
              <a:rPr b="0" lang="en-IN" sz="1400" spc="-1" strike="noStrike">
                <a:latin typeface="Arial"/>
              </a:rPr>
              <a:t>    </a:t>
            </a:r>
            <a:r>
              <a:rPr b="0" lang="en-IN" sz="1400" spc="-1" strike="noStrike">
                <a:latin typeface="Arial"/>
              </a:rPr>
              <a:t>}    </a:t>
            </a:r>
            <a:endParaRPr b="0" lang="en-IN" sz="1400" spc="-1" strike="noStrike">
              <a:latin typeface="Arial"/>
            </a:endParaRPr>
          </a:p>
          <a:p>
            <a:r>
              <a:rPr b="0" lang="en-IN" sz="1400" spc="-1" strike="noStrike">
                <a:latin typeface="Arial"/>
              </a:rPr>
              <a:t>    </a:t>
            </a:r>
            <a:r>
              <a:rPr b="0" lang="en-IN" sz="1400" spc="-1" strike="noStrike">
                <a:latin typeface="Arial"/>
              </a:rPr>
              <a:t>class MyThread3 extends Thread{    </a:t>
            </a:r>
            <a:endParaRPr b="0" lang="en-IN" sz="1400" spc="-1" strike="noStrike">
              <a:latin typeface="Arial"/>
            </a:endParaRPr>
          </a:p>
          <a:p>
            <a:r>
              <a:rPr b="0" lang="en-IN" sz="1400" spc="-1" strike="noStrike">
                <a:latin typeface="Arial"/>
              </a:rPr>
              <a:t>    </a:t>
            </a:r>
            <a:r>
              <a:rPr b="0" lang="en-IN" sz="1400" spc="-1" strike="noStrike">
                <a:latin typeface="Arial"/>
              </a:rPr>
              <a:t>public void run(){    </a:t>
            </a:r>
            <a:endParaRPr b="0" lang="en-IN" sz="1400" spc="-1" strike="noStrike">
              <a:latin typeface="Arial"/>
            </a:endParaRPr>
          </a:p>
          <a:p>
            <a:r>
              <a:rPr b="0" lang="en-IN" sz="1400" spc="-1" strike="noStrike">
                <a:latin typeface="Arial"/>
              </a:rPr>
              <a:t>    </a:t>
            </a:r>
            <a:r>
              <a:rPr b="0" lang="en-IN" sz="1400" spc="-1" strike="noStrike">
                <a:latin typeface="Arial"/>
              </a:rPr>
              <a:t>Table.printTable(100);    </a:t>
            </a:r>
            <a:endParaRPr b="0" lang="en-IN" sz="1400" spc="-1" strike="noStrike">
              <a:latin typeface="Arial"/>
            </a:endParaRPr>
          </a:p>
          <a:p>
            <a:r>
              <a:rPr b="0" lang="en-IN" sz="1400" spc="-1" strike="noStrike">
                <a:latin typeface="Arial"/>
              </a:rPr>
              <a:t>    </a:t>
            </a:r>
            <a:r>
              <a:rPr b="0" lang="en-IN" sz="1400" spc="-1" strike="noStrike">
                <a:latin typeface="Arial"/>
              </a:rPr>
              <a:t>}    </a:t>
            </a:r>
            <a:endParaRPr b="0" lang="en-IN" sz="1400" spc="-1" strike="noStrike">
              <a:latin typeface="Arial"/>
            </a:endParaRPr>
          </a:p>
          <a:p>
            <a:r>
              <a:rPr b="0" lang="en-IN" sz="1400" spc="-1" strike="noStrike">
                <a:latin typeface="Arial"/>
              </a:rPr>
              <a:t>    </a:t>
            </a:r>
            <a:r>
              <a:rPr b="0" lang="en-IN" sz="1400" spc="-1" strike="noStrike">
                <a:latin typeface="Arial"/>
              </a:rPr>
              <a:t>}    </a:t>
            </a:r>
            <a:endParaRPr b="0" lang="en-IN" sz="1400" spc="-1" strike="noStrike">
              <a:latin typeface="Arial"/>
            </a:endParaRPr>
          </a:p>
          <a:p>
            <a:r>
              <a:rPr b="0" lang="en-IN" sz="1400" spc="-1" strike="noStrike">
                <a:latin typeface="Arial"/>
              </a:rPr>
              <a:t>    </a:t>
            </a:r>
            <a:r>
              <a:rPr b="0" lang="en-IN" sz="1400" spc="-1" strike="noStrike">
                <a:latin typeface="Arial"/>
              </a:rPr>
              <a:t>class MyThread4 extends Thread{    </a:t>
            </a:r>
            <a:endParaRPr b="0" lang="en-IN" sz="1400" spc="-1" strike="noStrike">
              <a:latin typeface="Arial"/>
            </a:endParaRPr>
          </a:p>
          <a:p>
            <a:r>
              <a:rPr b="0" lang="en-IN" sz="1400" spc="-1" strike="noStrike">
                <a:latin typeface="Arial"/>
              </a:rPr>
              <a:t>    </a:t>
            </a:r>
            <a:r>
              <a:rPr b="0" lang="en-IN" sz="1400" spc="-1" strike="noStrike">
                <a:latin typeface="Arial"/>
              </a:rPr>
              <a:t>public void run(){    </a:t>
            </a:r>
            <a:endParaRPr b="0" lang="en-IN" sz="1400" spc="-1" strike="noStrike">
              <a:latin typeface="Arial"/>
            </a:endParaRPr>
          </a:p>
          <a:p>
            <a:r>
              <a:rPr b="0" lang="en-IN" sz="1400" spc="-1" strike="noStrike">
                <a:latin typeface="Arial"/>
              </a:rPr>
              <a:t>    </a:t>
            </a:r>
            <a:r>
              <a:rPr b="0" lang="en-IN" sz="1400" spc="-1" strike="noStrike">
                <a:latin typeface="Arial"/>
              </a:rPr>
              <a:t>Table.printTable(1000);    </a:t>
            </a:r>
            <a:endParaRPr b="0" lang="en-IN" sz="1400" spc="-1" strike="noStrike">
              <a:latin typeface="Arial"/>
            </a:endParaRPr>
          </a:p>
          <a:p>
            <a:r>
              <a:rPr b="0" lang="en-IN" sz="1400" spc="-1" strike="noStrike">
                <a:latin typeface="Arial"/>
              </a:rPr>
              <a:t>    </a:t>
            </a:r>
            <a:r>
              <a:rPr b="0" lang="en-IN" sz="1400" spc="-1" strike="noStrike">
                <a:latin typeface="Arial"/>
              </a:rPr>
              <a:t>}    </a:t>
            </a:r>
            <a:endParaRPr b="0" lang="en-IN" sz="1400" spc="-1" strike="noStrike">
              <a:latin typeface="Arial"/>
            </a:endParaRPr>
          </a:p>
          <a:p>
            <a:r>
              <a:rPr b="0" lang="en-IN" sz="1400" spc="-1" strike="noStrike">
                <a:latin typeface="Arial"/>
              </a:rPr>
              <a:t>    </a:t>
            </a:r>
            <a:r>
              <a:rPr b="0" lang="en-IN" sz="1400" spc="-1" strike="noStrike">
                <a:latin typeface="Arial"/>
              </a:rPr>
              <a:t>}    </a:t>
            </a:r>
            <a:endParaRPr b="0" lang="en-IN" sz="1400" spc="-1" strike="noStrike">
              <a:latin typeface="Arial"/>
            </a:endParaRPr>
          </a:p>
          <a:p>
            <a:r>
              <a:rPr b="0" lang="en-IN" sz="1400" spc="-1" strike="noStrike">
                <a:latin typeface="Arial"/>
              </a:rPr>
              <a:t>    </a:t>
            </a:r>
            <a:r>
              <a:rPr b="0" lang="en-IN" sz="1400" spc="-1" strike="noStrike">
                <a:latin typeface="Arial"/>
              </a:rPr>
              <a:t>public class TestSynchronization4{    </a:t>
            </a:r>
            <a:endParaRPr b="0" lang="en-IN" sz="1400" spc="-1" strike="noStrike">
              <a:latin typeface="Arial"/>
            </a:endParaRPr>
          </a:p>
          <a:p>
            <a:r>
              <a:rPr b="0" lang="en-IN" sz="1400" spc="-1" strike="noStrike">
                <a:latin typeface="Arial"/>
              </a:rPr>
              <a:t>    </a:t>
            </a:r>
            <a:r>
              <a:rPr b="0" lang="en-IN" sz="1400" spc="-1" strike="noStrike">
                <a:latin typeface="Arial"/>
              </a:rPr>
              <a:t>public static void main(String t[]){    </a:t>
            </a:r>
            <a:endParaRPr b="0" lang="en-IN" sz="1400" spc="-1" strike="noStrike">
              <a:latin typeface="Arial"/>
            </a:endParaRPr>
          </a:p>
          <a:p>
            <a:r>
              <a:rPr b="0" lang="en-IN" sz="1400" spc="-1" strike="noStrike">
                <a:latin typeface="Arial"/>
              </a:rPr>
              <a:t>    </a:t>
            </a:r>
            <a:r>
              <a:rPr b="0" lang="en-IN" sz="1400" spc="-1" strike="noStrike">
                <a:latin typeface="Arial"/>
              </a:rPr>
              <a:t>MyThread1 t1=new MyThread1();    </a:t>
            </a:r>
            <a:endParaRPr b="0" lang="en-IN" sz="1400" spc="-1" strike="noStrike">
              <a:latin typeface="Arial"/>
            </a:endParaRPr>
          </a:p>
          <a:p>
            <a:r>
              <a:rPr b="0" lang="en-IN" sz="1400" spc="-1" strike="noStrike">
                <a:latin typeface="Arial"/>
              </a:rPr>
              <a:t>    </a:t>
            </a:r>
            <a:r>
              <a:rPr b="0" lang="en-IN" sz="1400" spc="-1" strike="noStrike">
                <a:latin typeface="Arial"/>
              </a:rPr>
              <a:t>MyThread2 t2=new MyThread2();    </a:t>
            </a:r>
            <a:endParaRPr b="0" lang="en-IN" sz="1400" spc="-1" strike="noStrike">
              <a:latin typeface="Arial"/>
            </a:endParaRPr>
          </a:p>
          <a:p>
            <a:r>
              <a:rPr b="0" lang="en-IN" sz="1400" spc="-1" strike="noStrike">
                <a:latin typeface="Arial"/>
              </a:rPr>
              <a:t>    </a:t>
            </a:r>
            <a:r>
              <a:rPr b="0" lang="en-IN" sz="1400" spc="-1" strike="noStrike">
                <a:latin typeface="Arial"/>
              </a:rPr>
              <a:t>MyThread3 t3=new MyThread3();    </a:t>
            </a:r>
            <a:endParaRPr b="0" lang="en-IN" sz="1400" spc="-1" strike="noStrike">
              <a:latin typeface="Arial"/>
            </a:endParaRPr>
          </a:p>
          <a:p>
            <a:r>
              <a:rPr b="0" lang="en-IN" sz="1400" spc="-1" strike="noStrike">
                <a:latin typeface="Arial"/>
              </a:rPr>
              <a:t>    </a:t>
            </a:r>
            <a:r>
              <a:rPr b="0" lang="en-IN" sz="1400" spc="-1" strike="noStrike">
                <a:latin typeface="Arial"/>
              </a:rPr>
              <a:t>MyThread4 t4=new MyThread4();    </a:t>
            </a:r>
            <a:endParaRPr b="0" lang="en-IN" sz="1400" spc="-1" strike="noStrike">
              <a:latin typeface="Arial"/>
            </a:endParaRPr>
          </a:p>
          <a:p>
            <a:r>
              <a:rPr b="0" lang="en-IN" sz="1400" spc="-1" strike="noStrike">
                <a:latin typeface="Arial"/>
              </a:rPr>
              <a:t>    </a:t>
            </a:r>
            <a:r>
              <a:rPr b="0" lang="en-IN" sz="1400" spc="-1" strike="noStrike">
                <a:latin typeface="Arial"/>
              </a:rPr>
              <a:t>t1.start();    </a:t>
            </a:r>
            <a:endParaRPr b="0" lang="en-IN" sz="1400" spc="-1" strike="noStrike">
              <a:latin typeface="Arial"/>
            </a:endParaRPr>
          </a:p>
          <a:p>
            <a:r>
              <a:rPr b="0" lang="en-IN" sz="1400" spc="-1" strike="noStrike">
                <a:latin typeface="Arial"/>
              </a:rPr>
              <a:t>    </a:t>
            </a:r>
            <a:r>
              <a:rPr b="0" lang="en-IN" sz="1400" spc="-1" strike="noStrike">
                <a:latin typeface="Arial"/>
              </a:rPr>
              <a:t>t2.start();    </a:t>
            </a:r>
            <a:endParaRPr b="0" lang="en-IN" sz="1400" spc="-1" strike="noStrike">
              <a:latin typeface="Arial"/>
            </a:endParaRPr>
          </a:p>
          <a:p>
            <a:r>
              <a:rPr b="0" lang="en-IN" sz="1400" spc="-1" strike="noStrike">
                <a:latin typeface="Arial"/>
              </a:rPr>
              <a:t>    </a:t>
            </a:r>
            <a:r>
              <a:rPr b="0" lang="en-IN" sz="1400" spc="-1" strike="noStrike">
                <a:latin typeface="Arial"/>
              </a:rPr>
              <a:t>t3.start();    </a:t>
            </a:r>
            <a:endParaRPr b="0" lang="en-IN" sz="1400" spc="-1" strike="noStrike">
              <a:latin typeface="Arial"/>
            </a:endParaRPr>
          </a:p>
          <a:p>
            <a:r>
              <a:rPr b="0" lang="en-IN" sz="1400" spc="-1" strike="noStrike">
                <a:latin typeface="Arial"/>
              </a:rPr>
              <a:t>    </a:t>
            </a:r>
            <a:r>
              <a:rPr b="0" lang="en-IN" sz="1400" spc="-1" strike="noStrike">
                <a:latin typeface="Arial"/>
              </a:rPr>
              <a:t>t4.start();    </a:t>
            </a:r>
            <a:endParaRPr b="0" lang="en-IN" sz="1400" spc="-1" strike="noStrike">
              <a:latin typeface="Arial"/>
            </a:endParaRPr>
          </a:p>
          <a:p>
            <a:r>
              <a:rPr b="0" lang="en-IN" sz="1400" spc="-1" strike="noStrike">
                <a:latin typeface="Arial"/>
              </a:rPr>
              <a:t>    </a:t>
            </a:r>
            <a:r>
              <a:rPr b="0" lang="en-IN" sz="1400" spc="-1" strike="noStrike">
                <a:latin typeface="Arial"/>
              </a:rPr>
              <a:t>}    </a:t>
            </a:r>
            <a:endParaRPr b="0" lang="en-IN" sz="1400" spc="-1" strike="noStrike">
              <a:latin typeface="Arial"/>
            </a:endParaRPr>
          </a:p>
          <a:p>
            <a:r>
              <a:rPr b="0" lang="en-IN" sz="1400" spc="-1" strike="noStrike">
                <a:latin typeface="Arial"/>
              </a:rPr>
              <a:t>    </a:t>
            </a:r>
            <a:r>
              <a:rPr b="0" lang="en-IN" sz="1400" spc="-1" strike="noStrike">
                <a:latin typeface="Arial"/>
              </a:rPr>
              <a:t>}    </a:t>
            </a:r>
            <a:endParaRPr b="0" lang="en-IN" sz="1400" spc="-1" strike="noStrike">
              <a:latin typeface="Arial"/>
            </a:endParaRPr>
          </a:p>
          <a:p>
            <a:endParaRPr b="0" lang="en-IN" sz="1400" spc="-1" strike="noStrike">
              <a:latin typeface="Arial"/>
            </a:endParaRPr>
          </a:p>
          <a:p>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Java Networking</a:t>
            </a:r>
            <a:endParaRPr b="0" lang="en-IN" sz="4400" spc="-1" strike="noStrike">
              <a:latin typeface="Arial"/>
            </a:endParaRPr>
          </a:p>
        </p:txBody>
      </p:sp>
      <p:sp>
        <p:nvSpPr>
          <p:cNvPr id="725"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63000"/>
          </a:bodyPr>
          <a:p>
            <a:pPr marL="432000" indent="-324000">
              <a:spcBef>
                <a:spcPts val="1417"/>
              </a:spcBef>
              <a:buClr>
                <a:srgbClr val="000000"/>
              </a:buClr>
              <a:buSzPct val="45000"/>
              <a:buFont typeface="Wingdings" charset="2"/>
              <a:buChar char=""/>
            </a:pPr>
            <a:r>
              <a:rPr b="0" lang="en-IN" sz="3200" spc="-1" strike="noStrike">
                <a:latin typeface="Arial"/>
              </a:rPr>
              <a:t>Java Networking is a concept of connecting two or more computing devices together so that we can share resources.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Java socket programming provides facility to share data between different computing devices.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Advantage of Java Networking</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Sharing resources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Centralize software management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727"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78000"/>
          </a:bodyPr>
          <a:p>
            <a:pPr marL="432000" indent="-324000">
              <a:spcBef>
                <a:spcPts val="1417"/>
              </a:spcBef>
              <a:buClr>
                <a:srgbClr val="000000"/>
              </a:buClr>
              <a:buSzPct val="45000"/>
              <a:buFont typeface="Wingdings" charset="2"/>
              <a:buChar char=""/>
            </a:pPr>
            <a:r>
              <a:rPr b="0" lang="en-IN" sz="3200" spc="-1" strike="noStrike">
                <a:latin typeface="Arial"/>
              </a:rPr>
              <a:t>The java.net package supports two protocols,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TCP: Transmission Control Protocol provides reliable communication between the sender and receiver. TCP is used along with the Internet Protocol referred as TCP/IP.</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UDP: User Datagram Protocol provides a connection-less protocol service by allowing packet of data to be transferred along two or more nodes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Java Networking Terminology</a:t>
            </a:r>
            <a:endParaRPr b="0" lang="en-IN" sz="4400" spc="-1" strike="noStrike">
              <a:latin typeface="Arial"/>
            </a:endParaRPr>
          </a:p>
        </p:txBody>
      </p:sp>
      <p:sp>
        <p:nvSpPr>
          <p:cNvPr id="729" name="PlaceHolder 2"/>
          <p:cNvSpPr>
            <a:spLocks noGrp="1"/>
          </p:cNvSpPr>
          <p:nvPr>
            <p:ph/>
          </p:nvPr>
        </p:nvSpPr>
        <p:spPr>
          <a:xfrm>
            <a:off x="504000" y="1362600"/>
            <a:ext cx="9072000" cy="3288600"/>
          </a:xfrm>
          <a:prstGeom prst="rect">
            <a:avLst/>
          </a:prstGeom>
          <a:noFill/>
          <a:ln w="0">
            <a:noFill/>
          </a:ln>
        </p:spPr>
        <p:txBody>
          <a:bodyPr lIns="0" rIns="0" tIns="0" bIns="0" anchor="t">
            <a:normAutofit fontScale="77000"/>
          </a:bodyPr>
          <a:p>
            <a:pPr marL="432000" indent="-324000">
              <a:spcBef>
                <a:spcPts val="1417"/>
              </a:spcBef>
              <a:buClr>
                <a:srgbClr val="000000"/>
              </a:buClr>
              <a:buSzPct val="45000"/>
              <a:buFont typeface="Wingdings" charset="2"/>
              <a:buChar char=""/>
            </a:pP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IP Address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Protocol</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Port Number</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MAC Address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Connection-oriented and connection-less protocol</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Socket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731"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37000"/>
          </a:bodyPr>
          <a:p>
            <a:pPr marL="432000" indent="-324000">
              <a:spcBef>
                <a:spcPts val="1417"/>
              </a:spcBef>
              <a:buClr>
                <a:srgbClr val="000000"/>
              </a:buClr>
              <a:buSzPct val="45000"/>
              <a:buFont typeface="Wingdings" charset="2"/>
              <a:buChar char=""/>
            </a:pPr>
            <a:r>
              <a:rPr b="0" lang="en-IN" sz="3200" spc="-1" strike="noStrike">
                <a:latin typeface="Arial"/>
              </a:rPr>
              <a:t>1) IP Address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IP address is a unique number assigned to a node of a network e.g. 192.168.0.1 . It is composed of octets that range from 0 to 255.</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It is a logical address that can be changed.</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2) Protocol</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A protocol is a set of rules basically that is followed for communication. For example: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TCP</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FTP</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Telnet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SMTP</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POP etc.</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733"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46000"/>
          </a:bodyPr>
          <a:p>
            <a:pPr marL="432000" indent="-324000">
              <a:spcBef>
                <a:spcPts val="1417"/>
              </a:spcBef>
              <a:buClr>
                <a:srgbClr val="000000"/>
              </a:buClr>
              <a:buSzPct val="45000"/>
              <a:buFont typeface="Wingdings" charset="2"/>
              <a:buChar char=""/>
            </a:pPr>
            <a:r>
              <a:rPr b="0" lang="en-IN" sz="3200" spc="-1" strike="noStrike">
                <a:latin typeface="Arial"/>
              </a:rPr>
              <a:t>3) Port Number</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The port number is used to uniquely identify different applications. It acts as a communication endpoint between applications.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The port number is associated with the IP address for communication between two applications.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4) MAC Address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MAC (Media Access Control) address is a unique identifier of NIC (Network Interface Controller). A network node can have multiple NIC but each with unique MAC address.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For example, an ethernet card may have a MAC address of 00:0d:83::b1:c0:8e.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735" name="PlaceHolder 2"/>
          <p:cNvSpPr>
            <a:spLocks noGrp="1"/>
          </p:cNvSpPr>
          <p:nvPr>
            <p:ph/>
          </p:nvPr>
        </p:nvSpPr>
        <p:spPr>
          <a:xfrm>
            <a:off x="627120" y="113616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2000" spc="-1" strike="noStrike">
                <a:latin typeface="Arial"/>
              </a:rPr>
              <a:t>5) Connection-oriented and connection-less protocol</a:t>
            </a:r>
            <a:endParaRPr b="0" lang="en-IN" sz="20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2000" spc="-1" strike="noStrike">
                <a:latin typeface="Arial"/>
              </a:rPr>
              <a:t>In connection-oriented protocol, acknowledgement is sent by the receiver. So it is reliable but slow. The example of connection-oriented protocol is TCP.</a:t>
            </a:r>
            <a:endParaRPr b="0" lang="en-IN" sz="2000" spc="-1" strike="noStrike">
              <a:latin typeface="Arial"/>
            </a:endParaRPr>
          </a:p>
          <a:p>
            <a:pPr marL="432000" indent="-324000">
              <a:spcBef>
                <a:spcPts val="1417"/>
              </a:spcBef>
              <a:buClr>
                <a:srgbClr val="000000"/>
              </a:buClr>
              <a:buSzPct val="45000"/>
              <a:buFont typeface="Wingdings" charset="2"/>
              <a:buChar char=""/>
            </a:pPr>
            <a:r>
              <a:rPr b="0" lang="en-IN" sz="1800" spc="-1" strike="noStrike">
                <a:latin typeface="Arial"/>
              </a:rPr>
              <a:t>But, in connection-less protocol, acknowledgement is not sent by the receiver. So it is not reliable but fast. The example of connection-less protocol is UDP.</a:t>
            </a:r>
            <a:endParaRPr b="0" lang="en-IN" sz="18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Java InetAddress class</a:t>
            </a:r>
            <a:endParaRPr b="0" lang="en-IN" sz="4400" spc="-1" strike="noStrike">
              <a:latin typeface="Arial"/>
            </a:endParaRPr>
          </a:p>
        </p:txBody>
      </p:sp>
      <p:sp>
        <p:nvSpPr>
          <p:cNvPr id="737"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56000"/>
          </a:bodyPr>
          <a:p>
            <a:pPr marL="432000" indent="-324000">
              <a:spcBef>
                <a:spcPts val="1417"/>
              </a:spcBef>
              <a:buClr>
                <a:srgbClr val="000000"/>
              </a:buClr>
              <a:buSzPct val="45000"/>
              <a:buFont typeface="Wingdings" charset="2"/>
              <a:buChar char=""/>
            </a:pPr>
            <a:r>
              <a:rPr b="0" lang="en-IN" sz="3200" spc="-1" strike="noStrike">
                <a:latin typeface="Arial"/>
              </a:rPr>
              <a:t>Java InetAddress class represents an IP address. The java.net.InetAddress class provides methods to get the IP of any host name for example www.javatpoint.com, www.google.com, www.facebook.com, etc.</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An IP address is represented by 32-bit or 128-bit unsigned number. An instance of InetAddress represents the IP address with its corresponding host name. There are two types of addresses: Unicast and Multicast. The Unicast is an identifier for a single interface whereas Multicast is an identifier for a set of interfaces.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Moreover, InetAddress has a cache mechanism to store successful and unsuccessful host name resolutions.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3"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lnSpc>
                <a:spcPct val="100000"/>
              </a:lnSpc>
            </a:pPr>
            <a:r>
              <a:rPr b="0" lang="en-IN" sz="4400" spc="-1" strike="noStrike">
                <a:latin typeface="Arial"/>
              </a:rPr>
              <a:t>Thread creation in Java</a:t>
            </a:r>
            <a:endParaRPr b="0" lang="en-IN" sz="4400" spc="-1" strike="noStrike">
              <a:latin typeface="Arial"/>
            </a:endParaRPr>
          </a:p>
        </p:txBody>
      </p:sp>
      <p:sp>
        <p:nvSpPr>
          <p:cNvPr id="634" name="PlaceHolder 2"/>
          <p:cNvSpPr>
            <a:spLocks noGrp="1"/>
          </p:cNvSpPr>
          <p:nvPr>
            <p:ph/>
          </p:nvPr>
        </p:nvSpPr>
        <p:spPr>
          <a:xfrm>
            <a:off x="900720" y="1080720"/>
            <a:ext cx="8998920" cy="3238920"/>
          </a:xfrm>
          <a:prstGeom prst="rect">
            <a:avLst/>
          </a:prstGeom>
          <a:noFill/>
          <a:ln w="0">
            <a:noFill/>
          </a:ln>
        </p:spPr>
        <p:txBody>
          <a:bodyPr lIns="0" rIns="0" tIns="0" bIns="0" anchor="t">
            <a:normAutofit fontScale="19000"/>
          </a:bodyPr>
          <a:p>
            <a:pPr marL="432000" indent="-324000">
              <a:lnSpc>
                <a:spcPct val="100000"/>
              </a:lnSpc>
              <a:spcBef>
                <a:spcPts val="1417"/>
              </a:spcBef>
              <a:buClr>
                <a:srgbClr val="000000"/>
              </a:buClr>
              <a:buSzPct val="45000"/>
              <a:buFont typeface="Wingdings" charset="2"/>
              <a:buChar char=""/>
            </a:pPr>
            <a:r>
              <a:rPr b="1" lang="en-IN" sz="7200" spc="-1" strike="noStrike">
                <a:latin typeface="Arial"/>
              </a:rPr>
              <a:t>Thread implementation in java can be achieved in two ways:</a:t>
            </a:r>
            <a:endParaRPr b="0" lang="en-IN" sz="7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7200" spc="-1" strike="noStrike">
                <a:latin typeface="Arial"/>
              </a:rPr>
              <a:t>    </a:t>
            </a:r>
            <a:r>
              <a:rPr b="0" lang="en-IN" sz="7200" spc="-1" strike="noStrike">
                <a:latin typeface="Arial"/>
              </a:rPr>
              <a:t>Extending the java.lang.Thread class</a:t>
            </a:r>
            <a:endParaRPr b="0" lang="en-IN" sz="7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7200" spc="-1" strike="noStrike">
                <a:latin typeface="Arial"/>
              </a:rPr>
              <a:t>    </a:t>
            </a:r>
            <a:r>
              <a:rPr b="0" lang="en-IN" sz="7200" spc="-1" strike="noStrike">
                <a:latin typeface="Arial"/>
              </a:rPr>
              <a:t>Implementing the java.lang.Runnable Interface</a:t>
            </a:r>
            <a:endParaRPr b="0" lang="en-IN" sz="7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7200" spc="-1" strike="noStrike">
                <a:latin typeface="Arial"/>
              </a:rPr>
              <a:t> </a:t>
            </a:r>
            <a:r>
              <a:rPr b="0" lang="en-IN" sz="7200" spc="-1" strike="noStrike">
                <a:latin typeface="Arial"/>
              </a:rPr>
              <a:t>The Thread and Runnable are available in the   java.lang.* package</a:t>
            </a:r>
            <a:endParaRPr b="0" lang="en-IN" sz="72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7200" spc="-1" strike="noStrike">
                <a:latin typeface="Arial"/>
              </a:rPr>
              <a:t>1) By extending thread class</a:t>
            </a:r>
            <a:endParaRPr b="0" lang="en-IN" sz="7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7200" spc="-1" strike="noStrike">
                <a:latin typeface="Arial"/>
              </a:rPr>
              <a:t>    </a:t>
            </a:r>
            <a:r>
              <a:rPr b="0" lang="en-IN" sz="7200" spc="-1" strike="noStrike">
                <a:latin typeface="Arial"/>
              </a:rPr>
              <a:t>The class should extend Java Thread class.</a:t>
            </a:r>
            <a:endParaRPr b="0" lang="en-IN" sz="7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7200" spc="-1" strike="noStrike">
                <a:latin typeface="Arial"/>
              </a:rPr>
              <a:t>    </a:t>
            </a:r>
            <a:r>
              <a:rPr b="0" lang="en-IN" sz="7200" spc="-1" strike="noStrike">
                <a:latin typeface="Arial"/>
              </a:rPr>
              <a:t>The class should override the run() method.</a:t>
            </a:r>
            <a:endParaRPr b="0" lang="en-IN" sz="7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7200" spc="-1" strike="noStrike">
                <a:latin typeface="Arial"/>
              </a:rPr>
              <a:t>    </a:t>
            </a:r>
            <a:r>
              <a:rPr b="0" lang="en-IN" sz="7200" spc="-1" strike="noStrike">
                <a:latin typeface="Arial"/>
              </a:rPr>
              <a:t>The functionality that is expected by the Thread to be executed is written in the run() method.</a:t>
            </a:r>
            <a:endParaRPr b="0" lang="en-IN" sz="7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7200" spc="-1" strike="noStrike">
                <a:latin typeface="Arial"/>
              </a:rPr>
              <a:t>void start(): Creates a new thread and makes it runnable.</a:t>
            </a:r>
            <a:endParaRPr b="0" lang="en-IN" sz="7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7200" spc="-1" strike="noStrike">
                <a:latin typeface="Arial"/>
              </a:rPr>
              <a:t>void run(): The new thread begins its life inside this method.</a:t>
            </a:r>
            <a:endParaRPr b="0" lang="en-IN" sz="7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marL="432000" indent="-324000" algn="ctr">
              <a:spcBef>
                <a:spcPts val="1417"/>
              </a:spcBef>
              <a:buClr>
                <a:srgbClr val="000000"/>
              </a:buClr>
              <a:buSzPct val="45000"/>
              <a:buFont typeface="Wingdings" charset="2"/>
              <a:buChar char=""/>
            </a:pPr>
            <a:r>
              <a:rPr b="0" lang="en-IN" sz="4400" spc="-1" strike="noStrike">
                <a:latin typeface="Arial"/>
              </a:rPr>
              <a:t>IP Address</a:t>
            </a:r>
            <a:endParaRPr b="0" lang="en-IN" sz="4400" spc="-1" strike="noStrike">
              <a:latin typeface="Arial"/>
            </a:endParaRPr>
          </a:p>
        </p:txBody>
      </p:sp>
      <p:sp>
        <p:nvSpPr>
          <p:cNvPr id="739"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92000"/>
          </a:bodyPr>
          <a:p>
            <a:pPr marL="432000" indent="-324000">
              <a:spcBef>
                <a:spcPts val="1417"/>
              </a:spcBef>
              <a:buClr>
                <a:srgbClr val="000000"/>
              </a:buClr>
              <a:buSzPct val="45000"/>
              <a:buFont typeface="Wingdings" charset="2"/>
              <a:buChar char=""/>
            </a:pP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An IP address helps to identify a specific resource on the network using a numerical representation.</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Most networks combine IP with TCP (Transmission Control Protocol). It builds a virtual bridge among the destination and the source.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3200" spc="-1" strike="noStrike">
                <a:latin typeface="Arial"/>
              </a:rPr>
              <a:t>There are two versions of IP address:</a:t>
            </a:r>
            <a:endParaRPr b="0" lang="en-IN" sz="3200" spc="-1" strike="noStrike">
              <a:latin typeface="Arial"/>
            </a:endParaRPr>
          </a:p>
        </p:txBody>
      </p:sp>
      <p:sp>
        <p:nvSpPr>
          <p:cNvPr id="741"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47000"/>
          </a:bodyPr>
          <a:p>
            <a:pPr marL="432000" indent="-324000">
              <a:spcBef>
                <a:spcPts val="1417"/>
              </a:spcBef>
              <a:buClr>
                <a:srgbClr val="000000"/>
              </a:buClr>
              <a:buSzPct val="45000"/>
              <a:buFont typeface="Wingdings" charset="2"/>
              <a:buChar char=""/>
            </a:pPr>
            <a:r>
              <a:rPr b="0" lang="en-IN" sz="3200" spc="-1" strike="noStrike">
                <a:latin typeface="Arial"/>
              </a:rPr>
              <a:t>1. IPv4</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IPv4 is the primary Internet protocol. It is the first version of IP deployed for production in the ARAPNET in </a:t>
            </a:r>
            <a:r>
              <a:rPr b="0" lang="en-IN" sz="3200" spc="-1" strike="noStrike">
                <a:latin typeface="Arial"/>
              </a:rPr>
              <a:t>1983. It is a widely used IP version to differentiate devices on network using an addressing scheme. A 32-bit </a:t>
            </a:r>
            <a:r>
              <a:rPr b="0" lang="en-IN" sz="3200" spc="-1" strike="noStrike">
                <a:latin typeface="Arial"/>
              </a:rPr>
              <a:t>addressing scheme is used to store 232 addresses that is more than 4 million addresses.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Features of IPv4:</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It is a connectionless protocol.</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It utilizes less memory and the addresses can be remembered easily with the class based addressing </a:t>
            </a:r>
            <a:r>
              <a:rPr b="0" lang="en-IN" sz="3200" spc="-1" strike="noStrike">
                <a:latin typeface="Arial"/>
              </a:rPr>
              <a:t>scheme.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It also offers video conferencing and libraries.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743"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47000"/>
          </a:bodyPr>
          <a:p>
            <a:pPr marL="432000" indent="-324000">
              <a:spcBef>
                <a:spcPts val="1417"/>
              </a:spcBef>
              <a:buClr>
                <a:srgbClr val="000000"/>
              </a:buClr>
              <a:buSzPct val="45000"/>
              <a:buFont typeface="Wingdings" charset="2"/>
              <a:buChar char=""/>
            </a:pPr>
            <a:r>
              <a:rPr b="0" lang="en-IN" sz="3200" spc="-1" strike="noStrike">
                <a:latin typeface="Arial"/>
              </a:rPr>
              <a:t>2. IPv6</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IPv6 is the latest version of Internet protocol. It aims at fulfilling the need of more internet addresses. It provides solutions for the problems present in IPv4. It provides 128-bit address space that can be used to form a network of 340 undecillion unique IP addresses. IPv6 is also identified with a name IPng (Internet Protocol next generation).</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Features of IPv6:</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It has a stateful and stateless both configurations.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It provides support for quality of service (QoS).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It has a hierarchical addressing and routing infrastructure.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TCP/IP Protocol</a:t>
            </a:r>
            <a:endParaRPr b="0" lang="en-IN" sz="4400" spc="-1" strike="noStrike">
              <a:latin typeface="Arial"/>
            </a:endParaRPr>
          </a:p>
        </p:txBody>
      </p:sp>
      <p:sp>
        <p:nvSpPr>
          <p:cNvPr id="74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TCP/IP is a communication protocol model used connect devices over a network via internet.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TCP/IP helps in the process of addressing, transmitting, routing and receiving the data packets over the internet.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747"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63000"/>
          </a:bodyPr>
          <a:p>
            <a:pPr marL="432000" indent="-324000">
              <a:spcBef>
                <a:spcPts val="1417"/>
              </a:spcBef>
              <a:buClr>
                <a:srgbClr val="000000"/>
              </a:buClr>
              <a:buSzPct val="45000"/>
              <a:buFont typeface="Wingdings" charset="2"/>
              <a:buChar char=""/>
            </a:pPr>
            <a:r>
              <a:rPr b="0" lang="en-IN" sz="3200" spc="-1" strike="noStrike">
                <a:latin typeface="Arial"/>
              </a:rPr>
              <a:t>Method</a:t>
            </a:r>
            <a:r>
              <a:rPr b="0" lang="en-IN" sz="3200" spc="-1" strike="noStrike">
                <a:latin typeface="Arial"/>
              </a:rPr>
              <a:t>	</a:t>
            </a:r>
            <a:r>
              <a:rPr b="0" lang="en-IN" sz="3200" spc="-1" strike="noStrike">
                <a:latin typeface="Arial"/>
              </a:rPr>
              <a:t>Description</a:t>
            </a:r>
            <a:endParaRPr b="0" lang="en-IN" sz="3200" spc="-1" strike="noStrike">
              <a:latin typeface="Arial"/>
            </a:endParaRPr>
          </a:p>
          <a:p>
            <a:pPr marL="432000" indent="-324000">
              <a:spcBef>
                <a:spcPts val="1417"/>
              </a:spcBef>
              <a:buClr>
                <a:srgbClr val="000000"/>
              </a:buClr>
              <a:buSzPct val="45000"/>
              <a:buFont typeface="Wingdings" charset="2"/>
              <a:buChar char=""/>
            </a:pPr>
            <a:r>
              <a:rPr b="1" lang="en-IN" sz="3200" spc="-1" strike="noStrike">
                <a:latin typeface="Arial"/>
              </a:rPr>
              <a:t>public static InetAddress getByName</a:t>
            </a:r>
            <a:r>
              <a:rPr b="0" lang="en-IN" sz="3200" spc="-1" strike="noStrike">
                <a:latin typeface="Arial"/>
              </a:rPr>
              <a:t>(String host) throws UnknownHostException</a:t>
            </a:r>
            <a:r>
              <a:rPr b="0" lang="en-IN" sz="3200" spc="-1" strike="noStrike">
                <a:latin typeface="Arial"/>
              </a:rPr>
              <a:t>	</a:t>
            </a:r>
            <a:r>
              <a:rPr b="0" lang="en-IN" sz="3200" spc="-1" strike="noStrike">
                <a:latin typeface="Arial"/>
              </a:rPr>
              <a:t>It returns the instance of InetAddress containing LocalHost IP and name.</a:t>
            </a:r>
            <a:endParaRPr b="0" lang="en-IN" sz="3200" spc="-1" strike="noStrike">
              <a:latin typeface="Arial"/>
            </a:endParaRPr>
          </a:p>
          <a:p>
            <a:pPr marL="432000" indent="-324000">
              <a:spcBef>
                <a:spcPts val="1417"/>
              </a:spcBef>
              <a:buClr>
                <a:srgbClr val="000000"/>
              </a:buClr>
              <a:buSzPct val="45000"/>
              <a:buFont typeface="Wingdings" charset="2"/>
              <a:buChar char=""/>
            </a:pPr>
            <a:r>
              <a:rPr b="1" lang="en-IN" sz="3200" spc="-1" strike="noStrike">
                <a:latin typeface="Arial"/>
              </a:rPr>
              <a:t>public static InetAddress getLocalHost()</a:t>
            </a:r>
            <a:r>
              <a:rPr b="0" lang="en-IN" sz="3200" spc="-1" strike="noStrike">
                <a:latin typeface="Arial"/>
              </a:rPr>
              <a:t> throws UnknownHostException</a:t>
            </a:r>
            <a:r>
              <a:rPr b="0" lang="en-IN" sz="3200" spc="-1" strike="noStrike">
                <a:latin typeface="Arial"/>
              </a:rPr>
              <a:t>	</a:t>
            </a:r>
            <a:r>
              <a:rPr b="0" lang="en-IN" sz="3200" spc="-1" strike="noStrike">
                <a:latin typeface="Arial"/>
              </a:rPr>
              <a:t>It returns the instance of InetAdddress containing local host name and address.</a:t>
            </a:r>
            <a:endParaRPr b="0" lang="en-IN" sz="3200" spc="-1" strike="noStrike">
              <a:latin typeface="Arial"/>
            </a:endParaRPr>
          </a:p>
          <a:p>
            <a:pPr marL="432000" indent="-324000">
              <a:spcBef>
                <a:spcPts val="1417"/>
              </a:spcBef>
              <a:buClr>
                <a:srgbClr val="000000"/>
              </a:buClr>
              <a:buSzPct val="45000"/>
              <a:buFont typeface="Wingdings" charset="2"/>
              <a:buChar char=""/>
            </a:pPr>
            <a:r>
              <a:rPr b="1" lang="en-IN" sz="3200" spc="-1" strike="noStrike">
                <a:latin typeface="Arial"/>
              </a:rPr>
              <a:t>public String getHostName()</a:t>
            </a:r>
            <a:r>
              <a:rPr b="0" lang="en-IN" sz="3200" spc="-1" strike="noStrike">
                <a:latin typeface="Arial"/>
              </a:rPr>
              <a:t>	</a:t>
            </a:r>
            <a:r>
              <a:rPr b="0" lang="en-IN" sz="3200" spc="-1" strike="noStrike">
                <a:latin typeface="Arial"/>
              </a:rPr>
              <a:t>It returns the host name of the IP address.</a:t>
            </a:r>
            <a:endParaRPr b="0" lang="en-IN" sz="3200" spc="-1" strike="noStrike">
              <a:latin typeface="Arial"/>
            </a:endParaRPr>
          </a:p>
          <a:p>
            <a:pPr marL="432000" indent="-324000">
              <a:spcBef>
                <a:spcPts val="1417"/>
              </a:spcBef>
              <a:buClr>
                <a:srgbClr val="000000"/>
              </a:buClr>
              <a:buSzPct val="45000"/>
              <a:buFont typeface="Wingdings" charset="2"/>
              <a:buChar char=""/>
            </a:pPr>
            <a:r>
              <a:rPr b="1" lang="en-IN" sz="3200" spc="-1" strike="noStrike">
                <a:latin typeface="Arial"/>
              </a:rPr>
              <a:t>public String getHostAddress()</a:t>
            </a:r>
            <a:r>
              <a:rPr b="0" lang="en-IN" sz="3200" spc="-1" strike="noStrike">
                <a:latin typeface="Arial"/>
              </a:rPr>
              <a:t>	</a:t>
            </a:r>
            <a:r>
              <a:rPr b="0" lang="en-IN" sz="3200" spc="-1" strike="noStrike">
                <a:latin typeface="Arial"/>
              </a:rPr>
              <a:t>It returns the IP address in string format.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Example of Java InetAddress Class</a:t>
            </a:r>
            <a:endParaRPr b="0" lang="en-IN" sz="4400" spc="-1" strike="noStrike">
              <a:latin typeface="Arial"/>
            </a:endParaRPr>
          </a:p>
        </p:txBody>
      </p:sp>
      <p:sp>
        <p:nvSpPr>
          <p:cNvPr id="749" name="PlaceHolder 2"/>
          <p:cNvSpPr>
            <a:spLocks noGrp="1"/>
          </p:cNvSpPr>
          <p:nvPr>
            <p:ph/>
          </p:nvPr>
        </p:nvSpPr>
        <p:spPr>
          <a:xfrm>
            <a:off x="212760" y="1674000"/>
            <a:ext cx="9072000" cy="3288600"/>
          </a:xfrm>
          <a:prstGeom prst="rect">
            <a:avLst/>
          </a:prstGeom>
          <a:noFill/>
          <a:ln w="0">
            <a:noFill/>
          </a:ln>
        </p:spPr>
        <p:txBody>
          <a:bodyPr lIns="0" rIns="0" tIns="0" bIns="0" anchor="t">
            <a:normAutofit fontScale="44000"/>
          </a:bodyPr>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import java.io.*;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import java.net.*;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public class InetDemo{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public static void main(String[] args){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try{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InetAddress ip=InetAddress.getByName("www.google.com");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System.out.println("Host Name: "+ip.getHostName());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System.out.println("IP Address: "+ip.getHostAddress());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}catch(Exception e){System.out.println(e);}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0"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algn="ctr"/>
            <a:r>
              <a:rPr b="0" lang="en-IN" sz="4400" spc="-1" strike="noStrike">
                <a:latin typeface="Arial"/>
              </a:rPr>
              <a:t>Java URL</a:t>
            </a:r>
            <a:br/>
            <a:endParaRPr b="0" lang="en-IN" sz="4400" spc="-1" strike="noStrike">
              <a:latin typeface="Arial"/>
            </a:endParaRPr>
          </a:p>
        </p:txBody>
      </p:sp>
      <p:sp>
        <p:nvSpPr>
          <p:cNvPr id="751"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84000"/>
          </a:bodyPr>
          <a:p>
            <a:pPr marL="432000" indent="-324000">
              <a:spcBef>
                <a:spcPts val="1417"/>
              </a:spcBef>
              <a:buClr>
                <a:srgbClr val="000000"/>
              </a:buClr>
              <a:buSzPct val="45000"/>
              <a:buFont typeface="Wingdings" charset="2"/>
              <a:buChar char=""/>
            </a:pPr>
            <a:r>
              <a:rPr b="0" lang="en-IN" sz="3200" spc="-1" strike="noStrike">
                <a:latin typeface="Arial"/>
              </a:rPr>
              <a:t>The Java URL class represents an URL. URL is an acronym for Uniform Resource Locator. It points to a resource on the World Wide Web. For example: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URL in Java</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pic>
        <p:nvPicPr>
          <p:cNvPr id="752" name="" descr=""/>
          <p:cNvPicPr/>
          <p:nvPr/>
        </p:nvPicPr>
        <p:blipFill>
          <a:blip r:embed="rId1"/>
          <a:stretch/>
        </p:blipFill>
        <p:spPr>
          <a:xfrm>
            <a:off x="1020600" y="3221640"/>
            <a:ext cx="4676400" cy="818640"/>
          </a:xfrm>
          <a:prstGeom prst="rect">
            <a:avLst/>
          </a:prstGeom>
          <a:ln w="0">
            <a:noFill/>
          </a:ln>
        </p:spPr>
      </p:pic>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754"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65000"/>
          </a:bodyPr>
          <a:p>
            <a:pPr marL="432000" indent="-324000">
              <a:spcBef>
                <a:spcPts val="1417"/>
              </a:spcBef>
              <a:buClr>
                <a:srgbClr val="000000"/>
              </a:buClr>
              <a:buSzPct val="45000"/>
              <a:buFont typeface="Wingdings" charset="2"/>
              <a:buChar char=""/>
            </a:pPr>
            <a:r>
              <a:rPr b="0" lang="en-IN" sz="3200" spc="-1" strike="noStrike">
                <a:latin typeface="Arial"/>
              </a:rPr>
              <a:t>A URL contains many information:</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1" lang="en-IN" sz="3200" spc="-1" strike="noStrike">
                <a:latin typeface="Arial"/>
              </a:rPr>
              <a:t>Protocol</a:t>
            </a:r>
            <a:r>
              <a:rPr b="0" lang="en-IN" sz="3200" spc="-1" strike="noStrike">
                <a:latin typeface="Arial"/>
              </a:rPr>
              <a:t>: In this case, http is the protocol.</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1" lang="en-IN" sz="3200" spc="-1" strike="noStrike">
                <a:latin typeface="Arial"/>
              </a:rPr>
              <a:t>Server name or IP Address</a:t>
            </a:r>
            <a:r>
              <a:rPr b="0" lang="en-IN" sz="3200" spc="-1" strike="noStrike">
                <a:latin typeface="Arial"/>
              </a:rPr>
              <a:t>: In this case, www.google.com is the server name.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1" lang="en-IN" sz="3200" spc="-1" strike="noStrike">
                <a:latin typeface="Arial"/>
              </a:rPr>
              <a:t>Port Number:</a:t>
            </a:r>
            <a:r>
              <a:rPr b="0" lang="en-IN" sz="3200" spc="-1" strike="noStrike">
                <a:latin typeface="Arial"/>
              </a:rPr>
              <a:t> It is an optional attribute. If we write http//ww.javatpoint.com:80/sonoojaiswal/ , 80 is the port number. If port number is not mentioned in the URL, it returns -1.</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1" lang="en-IN" sz="3200" spc="-1" strike="noStrike">
                <a:latin typeface="Arial"/>
              </a:rPr>
              <a:t>File Name or directory name</a:t>
            </a:r>
            <a:r>
              <a:rPr b="0" lang="en-IN" sz="3200" spc="-1" strike="noStrike">
                <a:latin typeface="Arial"/>
              </a:rPr>
              <a:t>: In this case, index.jsp is the file name.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756"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Java Socket Programming</a:t>
            </a:r>
            <a:endParaRPr b="0" lang="en-IN" sz="4400" spc="-1" strike="noStrike">
              <a:latin typeface="Arial"/>
            </a:endParaRPr>
          </a:p>
        </p:txBody>
      </p:sp>
      <p:sp>
        <p:nvSpPr>
          <p:cNvPr id="758"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68000"/>
          </a:bodyPr>
          <a:p>
            <a:pPr marL="432000" indent="-324000">
              <a:spcBef>
                <a:spcPts val="1417"/>
              </a:spcBef>
              <a:buClr>
                <a:srgbClr val="000000"/>
              </a:buClr>
              <a:buSzPct val="45000"/>
              <a:buFont typeface="Wingdings" charset="2"/>
              <a:buChar char=""/>
            </a:pPr>
            <a:r>
              <a:rPr b="0" lang="en-IN" sz="3200" spc="-1" strike="noStrike">
                <a:latin typeface="Arial"/>
              </a:rPr>
              <a:t>java Socket programming is used for communication between the applications running on different JRE.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Java Socket programming can be connection-oriented or connection-less.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Socket and ServerSocket classes are used for connection-oriented socket programming and DatagramSocket and DatagramPacket classes are used for connection-less socket programming.</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5"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lnSpc>
                <a:spcPct val="100000"/>
              </a:lnSpc>
            </a:pPr>
            <a:r>
              <a:rPr b="0" lang="en-IN" sz="4400" spc="-1" strike="noStrike">
                <a:latin typeface="Arial"/>
              </a:rPr>
              <a:t>Thread creation</a:t>
            </a:r>
            <a:endParaRPr b="0" lang="en-IN" sz="4400" spc="-1" strike="noStrike">
              <a:latin typeface="Arial"/>
            </a:endParaRPr>
          </a:p>
        </p:txBody>
      </p:sp>
      <p:sp>
        <p:nvSpPr>
          <p:cNvPr id="636" name="PlaceHolder 2"/>
          <p:cNvSpPr>
            <a:spLocks noGrp="1"/>
          </p:cNvSpPr>
          <p:nvPr>
            <p:ph/>
          </p:nvPr>
        </p:nvSpPr>
        <p:spPr>
          <a:xfrm>
            <a:off x="540000" y="1260000"/>
            <a:ext cx="8998920" cy="3238920"/>
          </a:xfrm>
          <a:prstGeom prst="rect">
            <a:avLst/>
          </a:prstGeom>
          <a:noFill/>
          <a:ln w="0">
            <a:noFill/>
          </a:ln>
        </p:spPr>
        <p:txBody>
          <a:bodyPr lIns="0" rIns="0" tIns="0" bIns="0" anchor="t">
            <a:normAutofit fontScale="70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2) </a:t>
            </a:r>
            <a:r>
              <a:rPr b="1" lang="en-IN" sz="3200" spc="-1" strike="noStrike">
                <a:latin typeface="Arial"/>
              </a:rPr>
              <a:t>By Implementing Runnable interface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2400" spc="-1" strike="noStrike">
                <a:latin typeface="Arial"/>
              </a:rPr>
              <a:t>The class should implement the Runnable interface        </a:t>
            </a:r>
            <a:endParaRPr b="0" lang="en-IN"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400" spc="-1" strike="noStrike">
                <a:latin typeface="Arial"/>
              </a:rPr>
              <a:t>  </a:t>
            </a:r>
            <a:r>
              <a:rPr b="0" lang="en-IN" sz="2400" spc="-1" strike="noStrike">
                <a:latin typeface="Arial"/>
              </a:rPr>
              <a:t>The class should implement the run() method in the Runnable           interface</a:t>
            </a:r>
            <a:endParaRPr b="0" lang="en-IN"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400" spc="-1" strike="noStrike">
                <a:latin typeface="Arial"/>
              </a:rPr>
              <a:t> </a:t>
            </a:r>
            <a:r>
              <a:rPr b="0" lang="en-IN" sz="2400" spc="-1" strike="noStrike">
                <a:latin typeface="Arial"/>
              </a:rPr>
              <a:t>The functionality that is expected by the Thread to be executed is     put in the run() method</a:t>
            </a:r>
            <a:endParaRPr b="0" lang="en-IN"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76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6) Socket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A socket is an endpoint between two way communications.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1"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latin typeface="Arial"/>
            </a:endParaRPr>
          </a:p>
        </p:txBody>
      </p:sp>
      <p:pic>
        <p:nvPicPr>
          <p:cNvPr id="762" name="" descr=""/>
          <p:cNvPicPr/>
          <p:nvPr/>
        </p:nvPicPr>
        <p:blipFill>
          <a:blip r:embed="rId1"/>
          <a:stretch/>
        </p:blipFill>
        <p:spPr>
          <a:xfrm>
            <a:off x="1765080" y="462240"/>
            <a:ext cx="6667200" cy="5238360"/>
          </a:xfrm>
          <a:prstGeom prst="rect">
            <a:avLst/>
          </a:prstGeom>
          <a:ln w="0">
            <a:noFill/>
          </a:ln>
        </p:spPr>
      </p:pic>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3" name="PlaceHolder 1"/>
          <p:cNvSpPr>
            <a:spLocks noGrp="1"/>
          </p:cNvSpPr>
          <p:nvPr>
            <p:ph type="title"/>
          </p:nvPr>
        </p:nvSpPr>
        <p:spPr>
          <a:xfrm>
            <a:off x="504000" y="225720"/>
            <a:ext cx="9072000" cy="946440"/>
          </a:xfrm>
          <a:prstGeom prst="rect">
            <a:avLst/>
          </a:prstGeom>
          <a:noFill/>
          <a:ln w="0">
            <a:noFill/>
          </a:ln>
        </p:spPr>
        <p:txBody>
          <a:bodyPr lIns="0" rIns="0" tIns="0" bIns="0" anchor="ctr">
            <a:noAutofit/>
          </a:bodyPr>
          <a:p>
            <a:pPr algn="ctr"/>
            <a:r>
              <a:rPr b="0" lang="en-IN" sz="2600" spc="-1" strike="noStrike">
                <a:latin typeface="Arial"/>
              </a:rPr>
              <a:t>The client in socket programming must know two information</a:t>
            </a:r>
            <a:endParaRPr b="0" lang="en-IN" sz="2600" spc="-1" strike="noStrike">
              <a:latin typeface="Arial"/>
            </a:endParaRPr>
          </a:p>
        </p:txBody>
      </p:sp>
      <p:sp>
        <p:nvSpPr>
          <p:cNvPr id="764"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59000"/>
          </a:bodyPr>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 Address of Server, and</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Port number.</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Here, we are going to make one-way client and server communication. In this application, client sends a message to the server, server reads the message and prints it. Here, two classes are being used: Socket and ServerSocket. The Socket class is used to communicate client and server. Through this class, we can read and write message. The ServerSocket class is used at server-side. The accept() method of ServerSocket class blocks the console until the client is connected. After the successful connection of client, it returns the instance of Socket at server-side.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5" name="PlaceHolder 1"/>
          <p:cNvSpPr>
            <a:spLocks noGrp="1"/>
          </p:cNvSpPr>
          <p:nvPr>
            <p:ph type="title"/>
          </p:nvPr>
        </p:nvSpPr>
        <p:spPr>
          <a:xfrm>
            <a:off x="504000" y="225360"/>
            <a:ext cx="9072000" cy="946440"/>
          </a:xfrm>
          <a:prstGeom prst="rect">
            <a:avLst/>
          </a:prstGeom>
          <a:noFill/>
          <a:ln w="0">
            <a:noFill/>
          </a:ln>
        </p:spPr>
        <p:txBody>
          <a:bodyPr lIns="0" rIns="0" tIns="0" bIns="0" anchor="ctr">
            <a:noAutofit/>
          </a:bodyPr>
          <a:p>
            <a:pPr algn="ctr"/>
            <a:r>
              <a:rPr b="0" lang="en-IN" sz="2800" spc="-1" strike="noStrike">
                <a:latin typeface="Arial"/>
              </a:rPr>
              <a:t>Example of Java Socket Programming</a:t>
            </a:r>
            <a:br/>
            <a:endParaRPr b="0" lang="en-IN" sz="2800" spc="-1" strike="noStrike">
              <a:latin typeface="Arial"/>
            </a:endParaRPr>
          </a:p>
        </p:txBody>
      </p:sp>
      <p:sp>
        <p:nvSpPr>
          <p:cNvPr id="766"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60000"/>
          </a:bodyPr>
          <a:p>
            <a:pPr marL="432000" indent="-324000">
              <a:spcBef>
                <a:spcPts val="1417"/>
              </a:spcBef>
              <a:buClr>
                <a:srgbClr val="000000"/>
              </a:buClr>
              <a:buSzPct val="45000"/>
              <a:buFont typeface="Wingdings" charset="2"/>
              <a:buChar char=""/>
            </a:pPr>
            <a:r>
              <a:rPr b="0" lang="en-IN" sz="3200" spc="-1" strike="noStrike">
                <a:latin typeface="Arial"/>
              </a:rPr>
              <a:t>Creating Server:</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To create the server application, we need to create the instance of ServerSocket class. Here, we are using 6666 port number for the communication between the client and server. You may also choose any other port number. The accept() method waits for the client. If clients connects with the given port number, it returns an instance of Socket.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ServerSocket ss=new ServerSocket(6666);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Socket s=ss.accept();//establishes connection and waits for the client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768"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57000"/>
          </a:bodyPr>
          <a:p>
            <a:pPr marL="432000" indent="-324000">
              <a:spcBef>
                <a:spcPts val="1417"/>
              </a:spcBef>
              <a:buClr>
                <a:srgbClr val="000000"/>
              </a:buClr>
              <a:buSzPct val="45000"/>
              <a:buFont typeface="Wingdings" charset="2"/>
              <a:buChar char=""/>
            </a:pPr>
            <a:r>
              <a:rPr b="0" lang="en-IN" sz="3200" spc="-1" strike="noStrike">
                <a:latin typeface="Arial"/>
              </a:rPr>
              <a:t>Creating Client: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To create the client application, we need to create the instance of Socket class. Here, we need to pass the IP address or hostname of the Server and a port number. Here, we are using "localhost" because our server is running on same system.</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Socket s=new Socket("localhost",6666);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Let's see a simple of Java socket programming where client sends a text and server receives and prints it.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9" name="PlaceHolder 1"/>
          <p:cNvSpPr>
            <a:spLocks noGrp="1"/>
          </p:cNvSpPr>
          <p:nvPr>
            <p:ph type="subTitle"/>
          </p:nvPr>
        </p:nvSpPr>
        <p:spPr>
          <a:xfrm>
            <a:off x="504000" y="220680"/>
            <a:ext cx="9072000" cy="4388400"/>
          </a:xfrm>
          <a:prstGeom prst="rect">
            <a:avLst/>
          </a:prstGeom>
          <a:noFill/>
          <a:ln w="0">
            <a:noFill/>
          </a:ln>
        </p:spPr>
        <p:txBody>
          <a:bodyPr lIns="0" rIns="0" tIns="0" bIns="0" anchor="ctr">
            <a:noAutofit/>
          </a:bodyPr>
          <a:p>
            <a:r>
              <a:rPr b="0" lang="en-IN" sz="2000" spc="-1" strike="noStrike">
                <a:latin typeface="Arial"/>
              </a:rPr>
              <a:t>    </a:t>
            </a:r>
            <a:r>
              <a:rPr b="0" lang="en-IN" sz="2000" spc="-1" strike="noStrike">
                <a:latin typeface="Arial"/>
              </a:rPr>
              <a:t>import java.io.*;  </a:t>
            </a:r>
            <a:endParaRPr b="0" lang="en-IN" sz="2000" spc="-1" strike="noStrike">
              <a:latin typeface="Arial"/>
            </a:endParaRPr>
          </a:p>
          <a:p>
            <a:r>
              <a:rPr b="0" lang="en-IN" sz="2000" spc="-1" strike="noStrike">
                <a:latin typeface="Arial"/>
              </a:rPr>
              <a:t>    </a:t>
            </a:r>
            <a:r>
              <a:rPr b="0" lang="en-IN" sz="2000" spc="-1" strike="noStrike">
                <a:latin typeface="Arial"/>
              </a:rPr>
              <a:t>import java.net.*;  </a:t>
            </a:r>
            <a:endParaRPr b="0" lang="en-IN" sz="2000" spc="-1" strike="noStrike">
              <a:latin typeface="Arial"/>
            </a:endParaRPr>
          </a:p>
          <a:p>
            <a:r>
              <a:rPr b="0" lang="en-IN" sz="2000" spc="-1" strike="noStrike">
                <a:latin typeface="Arial"/>
              </a:rPr>
              <a:t>    </a:t>
            </a:r>
            <a:r>
              <a:rPr b="0" lang="en-IN" sz="2000" spc="-1" strike="noStrike">
                <a:latin typeface="Arial"/>
              </a:rPr>
              <a:t>public class MyServer {  </a:t>
            </a:r>
            <a:endParaRPr b="0" lang="en-IN" sz="2000" spc="-1" strike="noStrike">
              <a:latin typeface="Arial"/>
            </a:endParaRPr>
          </a:p>
          <a:p>
            <a:r>
              <a:rPr b="0" lang="en-IN" sz="2000" spc="-1" strike="noStrike">
                <a:latin typeface="Arial"/>
              </a:rPr>
              <a:t>    </a:t>
            </a:r>
            <a:r>
              <a:rPr b="0" lang="en-IN" sz="2000" spc="-1" strike="noStrike">
                <a:latin typeface="Arial"/>
              </a:rPr>
              <a:t>public static void main(String[] args){  </a:t>
            </a:r>
            <a:endParaRPr b="0" lang="en-IN" sz="2000" spc="-1" strike="noStrike">
              <a:latin typeface="Arial"/>
            </a:endParaRPr>
          </a:p>
          <a:p>
            <a:r>
              <a:rPr b="0" lang="en-IN" sz="2000" spc="-1" strike="noStrike">
                <a:latin typeface="Arial"/>
              </a:rPr>
              <a:t>    </a:t>
            </a:r>
            <a:r>
              <a:rPr b="0" lang="en-IN" sz="2000" spc="-1" strike="noStrike">
                <a:latin typeface="Arial"/>
              </a:rPr>
              <a:t>try{  </a:t>
            </a:r>
            <a:endParaRPr b="0" lang="en-IN" sz="2000" spc="-1" strike="noStrike">
              <a:latin typeface="Arial"/>
            </a:endParaRPr>
          </a:p>
          <a:p>
            <a:r>
              <a:rPr b="0" lang="en-IN" sz="2000" spc="-1" strike="noStrike">
                <a:latin typeface="Arial"/>
              </a:rPr>
              <a:t>    </a:t>
            </a:r>
            <a:r>
              <a:rPr b="0" lang="en-IN" sz="2000" spc="-1" strike="noStrike">
                <a:latin typeface="Arial"/>
              </a:rPr>
              <a:t>ServerSocket ss=new ServerSocket(6666);  </a:t>
            </a:r>
            <a:endParaRPr b="0" lang="en-IN" sz="2000" spc="-1" strike="noStrike">
              <a:latin typeface="Arial"/>
            </a:endParaRPr>
          </a:p>
          <a:p>
            <a:r>
              <a:rPr b="0" lang="en-IN" sz="2000" spc="-1" strike="noStrike">
                <a:latin typeface="Arial"/>
              </a:rPr>
              <a:t>    </a:t>
            </a:r>
            <a:r>
              <a:rPr b="0" lang="en-IN" sz="2000" spc="-1" strike="noStrike">
                <a:latin typeface="Arial"/>
              </a:rPr>
              <a:t>Socket s=ss.accept();//establishes connection   </a:t>
            </a:r>
            <a:endParaRPr b="0" lang="en-IN" sz="2000" spc="-1" strike="noStrike">
              <a:latin typeface="Arial"/>
            </a:endParaRPr>
          </a:p>
          <a:p>
            <a:r>
              <a:rPr b="0" lang="en-IN" sz="2000" spc="-1" strike="noStrike">
                <a:latin typeface="Arial"/>
              </a:rPr>
              <a:t>    </a:t>
            </a:r>
            <a:r>
              <a:rPr b="0" lang="en-IN" sz="2000" spc="-1" strike="noStrike">
                <a:latin typeface="Arial"/>
              </a:rPr>
              <a:t>DataInputStream dis=new DataInputStream(s.getInputStream());  </a:t>
            </a:r>
            <a:endParaRPr b="0" lang="en-IN" sz="2000" spc="-1" strike="noStrike">
              <a:latin typeface="Arial"/>
            </a:endParaRPr>
          </a:p>
          <a:p>
            <a:r>
              <a:rPr b="0" lang="en-IN" sz="2000" spc="-1" strike="noStrike">
                <a:latin typeface="Arial"/>
              </a:rPr>
              <a:t>    </a:t>
            </a:r>
            <a:r>
              <a:rPr b="0" lang="en-IN" sz="2000" spc="-1" strike="noStrike">
                <a:latin typeface="Arial"/>
              </a:rPr>
              <a:t>String  str=(String)dis.readUTF();  </a:t>
            </a:r>
            <a:endParaRPr b="0" lang="en-IN" sz="2000" spc="-1" strike="noStrike">
              <a:latin typeface="Arial"/>
            </a:endParaRPr>
          </a:p>
          <a:p>
            <a:r>
              <a:rPr b="0" lang="en-IN" sz="2000" spc="-1" strike="noStrike">
                <a:latin typeface="Arial"/>
              </a:rPr>
              <a:t>    </a:t>
            </a:r>
            <a:r>
              <a:rPr b="0" lang="en-IN" sz="2000" spc="-1" strike="noStrike">
                <a:latin typeface="Arial"/>
              </a:rPr>
              <a:t>System.out.println("message= "+str);  </a:t>
            </a:r>
            <a:endParaRPr b="0" lang="en-IN" sz="2000" spc="-1" strike="noStrike">
              <a:latin typeface="Arial"/>
            </a:endParaRPr>
          </a:p>
          <a:p>
            <a:r>
              <a:rPr b="0" lang="en-IN" sz="2000" spc="-1" strike="noStrike">
                <a:latin typeface="Arial"/>
              </a:rPr>
              <a:t>    </a:t>
            </a:r>
            <a:r>
              <a:rPr b="0" lang="en-IN" sz="2000" spc="-1" strike="noStrike">
                <a:latin typeface="Arial"/>
              </a:rPr>
              <a:t>ss.close();  </a:t>
            </a:r>
            <a:endParaRPr b="0" lang="en-IN" sz="2000" spc="-1" strike="noStrike">
              <a:latin typeface="Arial"/>
            </a:endParaRPr>
          </a:p>
          <a:p>
            <a:r>
              <a:rPr b="0" lang="en-IN" sz="2000" spc="-1" strike="noStrike">
                <a:latin typeface="Arial"/>
              </a:rPr>
              <a:t>    </a:t>
            </a:r>
            <a:r>
              <a:rPr b="0" lang="en-IN" sz="2000" spc="-1" strike="noStrike">
                <a:latin typeface="Arial"/>
              </a:rPr>
              <a:t>}catch(Exception e){System.out.println(e);}  </a:t>
            </a:r>
            <a:endParaRPr b="0" lang="en-IN" sz="2000" spc="-1" strike="noStrike">
              <a:latin typeface="Arial"/>
            </a:endParaRPr>
          </a:p>
          <a:p>
            <a:r>
              <a:rPr b="0" lang="en-IN" sz="2000" spc="-1" strike="noStrike">
                <a:latin typeface="Arial"/>
              </a:rPr>
              <a:t>    </a:t>
            </a:r>
            <a:r>
              <a:rPr b="0" lang="en-IN" sz="2000" spc="-1" strike="noStrike">
                <a:latin typeface="Arial"/>
              </a:rPr>
              <a:t>}  </a:t>
            </a:r>
            <a:endParaRPr b="0" lang="en-IN" sz="2000" spc="-1" strike="noStrike">
              <a:latin typeface="Arial"/>
            </a:endParaRPr>
          </a:p>
          <a:p>
            <a:r>
              <a:rPr b="0" lang="en-IN" sz="2000" spc="-1" strike="noStrike">
                <a:latin typeface="Arial"/>
              </a:rPr>
              <a:t>    </a:t>
            </a:r>
            <a:r>
              <a:rPr b="0" lang="en-IN" sz="2000" spc="-1" strike="noStrike">
                <a:latin typeface="Arial"/>
              </a:rPr>
              <a:t>}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0" name="PlaceHolder 1"/>
          <p:cNvSpPr>
            <a:spLocks noGrp="1"/>
          </p:cNvSpPr>
          <p:nvPr>
            <p:ph type="subTitle"/>
          </p:nvPr>
        </p:nvSpPr>
        <p:spPr>
          <a:xfrm>
            <a:off x="504000" y="579600"/>
            <a:ext cx="9072000" cy="4388400"/>
          </a:xfrm>
          <a:prstGeom prst="rect">
            <a:avLst/>
          </a:prstGeom>
          <a:noFill/>
          <a:ln w="0">
            <a:noFill/>
          </a:ln>
        </p:spPr>
        <p:txBody>
          <a:bodyPr lIns="0" rIns="0" tIns="0" bIns="0" anchor="ctr">
            <a:noAutofit/>
          </a:bodyPr>
          <a:p>
            <a:r>
              <a:rPr b="0" lang="en-IN" sz="2000" spc="-1" strike="noStrike">
                <a:latin typeface="Arial"/>
              </a:rPr>
              <a:t>    </a:t>
            </a:r>
            <a:r>
              <a:rPr b="0" lang="en-IN" sz="2000" spc="-1" strike="noStrike">
                <a:latin typeface="Arial"/>
              </a:rPr>
              <a:t>import java.io.*;  </a:t>
            </a:r>
            <a:endParaRPr b="0" lang="en-IN" sz="2000" spc="-1" strike="noStrike">
              <a:latin typeface="Arial"/>
            </a:endParaRPr>
          </a:p>
          <a:p>
            <a:r>
              <a:rPr b="0" lang="en-IN" sz="2000" spc="-1" strike="noStrike">
                <a:latin typeface="Arial"/>
              </a:rPr>
              <a:t>    </a:t>
            </a:r>
            <a:r>
              <a:rPr b="0" lang="en-IN" sz="2000" spc="-1" strike="noStrike">
                <a:latin typeface="Arial"/>
              </a:rPr>
              <a:t>import java.net.*;  </a:t>
            </a:r>
            <a:endParaRPr b="0" lang="en-IN" sz="2000" spc="-1" strike="noStrike">
              <a:latin typeface="Arial"/>
            </a:endParaRPr>
          </a:p>
          <a:p>
            <a:r>
              <a:rPr b="0" lang="en-IN" sz="2000" spc="-1" strike="noStrike">
                <a:latin typeface="Arial"/>
              </a:rPr>
              <a:t>    </a:t>
            </a:r>
            <a:r>
              <a:rPr b="0" lang="en-IN" sz="2000" spc="-1" strike="noStrike">
                <a:latin typeface="Arial"/>
              </a:rPr>
              <a:t>public class MyClient {  </a:t>
            </a:r>
            <a:endParaRPr b="0" lang="en-IN" sz="2000" spc="-1" strike="noStrike">
              <a:latin typeface="Arial"/>
            </a:endParaRPr>
          </a:p>
          <a:p>
            <a:r>
              <a:rPr b="0" lang="en-IN" sz="2000" spc="-1" strike="noStrike">
                <a:latin typeface="Arial"/>
              </a:rPr>
              <a:t>    </a:t>
            </a:r>
            <a:r>
              <a:rPr b="0" lang="en-IN" sz="2000" spc="-1" strike="noStrike">
                <a:latin typeface="Arial"/>
              </a:rPr>
              <a:t>public static void main(String[] args) {  </a:t>
            </a:r>
            <a:endParaRPr b="0" lang="en-IN" sz="2000" spc="-1" strike="noStrike">
              <a:latin typeface="Arial"/>
            </a:endParaRPr>
          </a:p>
          <a:p>
            <a:r>
              <a:rPr b="0" lang="en-IN" sz="2000" spc="-1" strike="noStrike">
                <a:latin typeface="Arial"/>
              </a:rPr>
              <a:t>    </a:t>
            </a:r>
            <a:r>
              <a:rPr b="0" lang="en-IN" sz="2000" spc="-1" strike="noStrike">
                <a:latin typeface="Arial"/>
              </a:rPr>
              <a:t>try{      </a:t>
            </a:r>
            <a:endParaRPr b="0" lang="en-IN" sz="2000" spc="-1" strike="noStrike">
              <a:latin typeface="Arial"/>
            </a:endParaRPr>
          </a:p>
          <a:p>
            <a:r>
              <a:rPr b="0" lang="en-IN" sz="2000" spc="-1" strike="noStrike">
                <a:latin typeface="Arial"/>
              </a:rPr>
              <a:t>    </a:t>
            </a:r>
            <a:r>
              <a:rPr b="0" lang="en-IN" sz="2000" spc="-1" strike="noStrike">
                <a:latin typeface="Arial"/>
              </a:rPr>
              <a:t>Socket s=new Socket("localhost",6666);  </a:t>
            </a:r>
            <a:endParaRPr b="0" lang="en-IN" sz="2000" spc="-1" strike="noStrike">
              <a:latin typeface="Arial"/>
            </a:endParaRPr>
          </a:p>
          <a:p>
            <a:r>
              <a:rPr b="0" lang="en-IN" sz="2000" spc="-1" strike="noStrike">
                <a:latin typeface="Arial"/>
              </a:rPr>
              <a:t>    </a:t>
            </a:r>
            <a:r>
              <a:rPr b="0" lang="en-IN" sz="2000" spc="-1" strike="noStrike">
                <a:latin typeface="Arial"/>
              </a:rPr>
              <a:t>DataOutputStream dout=new DataOutputStream(s.getOutputStream());  </a:t>
            </a:r>
            <a:endParaRPr b="0" lang="en-IN" sz="2000" spc="-1" strike="noStrike">
              <a:latin typeface="Arial"/>
            </a:endParaRPr>
          </a:p>
          <a:p>
            <a:r>
              <a:rPr b="0" lang="en-IN" sz="2000" spc="-1" strike="noStrike">
                <a:latin typeface="Arial"/>
              </a:rPr>
              <a:t>    </a:t>
            </a:r>
            <a:r>
              <a:rPr b="0" lang="en-IN" sz="2000" spc="-1" strike="noStrike">
                <a:latin typeface="Arial"/>
              </a:rPr>
              <a:t>dout.writeUTF("Hello Server");  </a:t>
            </a:r>
            <a:endParaRPr b="0" lang="en-IN" sz="2000" spc="-1" strike="noStrike">
              <a:latin typeface="Arial"/>
            </a:endParaRPr>
          </a:p>
          <a:p>
            <a:r>
              <a:rPr b="0" lang="en-IN" sz="2000" spc="-1" strike="noStrike">
                <a:latin typeface="Arial"/>
              </a:rPr>
              <a:t>    </a:t>
            </a:r>
            <a:r>
              <a:rPr b="0" lang="en-IN" sz="2000" spc="-1" strike="noStrike">
                <a:latin typeface="Arial"/>
              </a:rPr>
              <a:t>dout.flush();  </a:t>
            </a:r>
            <a:endParaRPr b="0" lang="en-IN" sz="2000" spc="-1" strike="noStrike">
              <a:latin typeface="Arial"/>
            </a:endParaRPr>
          </a:p>
          <a:p>
            <a:r>
              <a:rPr b="0" lang="en-IN" sz="2000" spc="-1" strike="noStrike">
                <a:latin typeface="Arial"/>
              </a:rPr>
              <a:t>    </a:t>
            </a:r>
            <a:r>
              <a:rPr b="0" lang="en-IN" sz="2000" spc="-1" strike="noStrike">
                <a:latin typeface="Arial"/>
              </a:rPr>
              <a:t>dout.close();  </a:t>
            </a:r>
            <a:endParaRPr b="0" lang="en-IN" sz="2000" spc="-1" strike="noStrike">
              <a:latin typeface="Arial"/>
            </a:endParaRPr>
          </a:p>
          <a:p>
            <a:r>
              <a:rPr b="0" lang="en-IN" sz="2000" spc="-1" strike="noStrike">
                <a:latin typeface="Arial"/>
              </a:rPr>
              <a:t>    </a:t>
            </a:r>
            <a:r>
              <a:rPr b="0" lang="en-IN" sz="2000" spc="-1" strike="noStrike">
                <a:latin typeface="Arial"/>
              </a:rPr>
              <a:t>s.close();  </a:t>
            </a:r>
            <a:endParaRPr b="0" lang="en-IN" sz="2000" spc="-1" strike="noStrike">
              <a:latin typeface="Arial"/>
            </a:endParaRPr>
          </a:p>
          <a:p>
            <a:r>
              <a:rPr b="0" lang="en-IN" sz="2000" spc="-1" strike="noStrike">
                <a:latin typeface="Arial"/>
              </a:rPr>
              <a:t>    </a:t>
            </a:r>
            <a:r>
              <a:rPr b="0" lang="en-IN" sz="2000" spc="-1" strike="noStrike">
                <a:latin typeface="Arial"/>
              </a:rPr>
              <a:t>}catch(Exception e){System.out.println(e);}  </a:t>
            </a:r>
            <a:endParaRPr b="0" lang="en-IN" sz="2000" spc="-1" strike="noStrike">
              <a:latin typeface="Arial"/>
            </a:endParaRPr>
          </a:p>
          <a:p>
            <a:r>
              <a:rPr b="0" lang="en-IN" sz="2000" spc="-1" strike="noStrike">
                <a:latin typeface="Arial"/>
              </a:rPr>
              <a:t>    </a:t>
            </a:r>
            <a:r>
              <a:rPr b="0" lang="en-IN" sz="2000" spc="-1" strike="noStrike">
                <a:latin typeface="Arial"/>
              </a:rPr>
              <a:t>}  </a:t>
            </a:r>
            <a:endParaRPr b="0" lang="en-IN" sz="2000" spc="-1" strike="noStrike">
              <a:latin typeface="Arial"/>
            </a:endParaRPr>
          </a:p>
          <a:p>
            <a:r>
              <a:rPr b="0" lang="en-IN" sz="2000" spc="-1" strike="noStrike">
                <a:latin typeface="Arial"/>
              </a:rPr>
              <a:t>    </a:t>
            </a:r>
            <a:r>
              <a:rPr b="0" lang="en-IN" sz="2000" spc="-1" strike="noStrike">
                <a:latin typeface="Arial"/>
              </a:rPr>
              <a:t>}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7"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lnSpc>
                <a:spcPct val="100000"/>
              </a:lnSpc>
            </a:pPr>
            <a:r>
              <a:rPr b="0" lang="en-IN" sz="4400" spc="-1" strike="noStrike">
                <a:latin typeface="Arial"/>
              </a:rPr>
              <a:t>Thread creation</a:t>
            </a:r>
            <a:endParaRPr b="0" lang="en-IN" sz="4400" spc="-1" strike="noStrike">
              <a:latin typeface="Arial"/>
            </a:endParaRPr>
          </a:p>
        </p:txBody>
      </p:sp>
      <p:sp>
        <p:nvSpPr>
          <p:cNvPr id="638" name="PlaceHolder 2"/>
          <p:cNvSpPr>
            <a:spLocks noGrp="1"/>
          </p:cNvSpPr>
          <p:nvPr>
            <p:ph/>
          </p:nvPr>
        </p:nvSpPr>
        <p:spPr>
          <a:xfrm>
            <a:off x="540000" y="1260000"/>
            <a:ext cx="8998920" cy="3238920"/>
          </a:xfrm>
          <a:prstGeom prst="rect">
            <a:avLst/>
          </a:prstGeom>
          <a:noFill/>
          <a:ln w="0">
            <a:noFill/>
          </a:ln>
        </p:spPr>
        <p:txBody>
          <a:bodyPr lIns="0" rIns="0" tIns="0" bIns="0" anchor="t">
            <a:normAutofit fontScale="70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2) </a:t>
            </a:r>
            <a:r>
              <a:rPr b="1" lang="en-IN" sz="3200" spc="-1" strike="noStrike">
                <a:latin typeface="Arial"/>
              </a:rPr>
              <a:t>By Implementing Runnable interface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2400" spc="-1" strike="noStrike">
                <a:latin typeface="Arial"/>
              </a:rPr>
              <a:t>The class should implement the Runnable interface        </a:t>
            </a:r>
            <a:endParaRPr b="0" lang="en-IN"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400" spc="-1" strike="noStrike">
                <a:latin typeface="Arial"/>
              </a:rPr>
              <a:t>  </a:t>
            </a:r>
            <a:r>
              <a:rPr b="0" lang="en-IN" sz="2400" spc="-1" strike="noStrike">
                <a:latin typeface="Arial"/>
              </a:rPr>
              <a:t>The class should implement the run() method in the Runnable </a:t>
            </a:r>
            <a:r>
              <a:rPr b="0" lang="en-IN" sz="2400" spc="-1" strike="noStrike">
                <a:latin typeface="Arial"/>
              </a:rPr>
              <a:t>          interface</a:t>
            </a:r>
            <a:endParaRPr b="0" lang="en-IN"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400" spc="-1" strike="noStrike">
                <a:latin typeface="Arial"/>
              </a:rPr>
              <a:t> </a:t>
            </a:r>
            <a:r>
              <a:rPr b="0" lang="en-IN" sz="2400" spc="-1" strike="noStrike">
                <a:latin typeface="Arial"/>
              </a:rPr>
              <a:t>The functionality that is expected by the Thread to be </a:t>
            </a:r>
            <a:r>
              <a:rPr b="0" lang="en-IN" sz="2400" spc="-1" strike="noStrike">
                <a:latin typeface="Arial"/>
              </a:rPr>
              <a:t>executed is     put in the run() method</a:t>
            </a:r>
            <a:endParaRPr b="0" lang="en-IN"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9" name="PlaceHolder 1"/>
          <p:cNvSpPr>
            <a:spLocks noGrp="1"/>
          </p:cNvSpPr>
          <p:nvPr>
            <p:ph type="title"/>
          </p:nvPr>
        </p:nvSpPr>
        <p:spPr>
          <a:xfrm>
            <a:off x="540000" y="4680"/>
            <a:ext cx="8998920" cy="1249560"/>
          </a:xfrm>
          <a:prstGeom prst="rect">
            <a:avLst/>
          </a:prstGeom>
          <a:noFill/>
          <a:ln w="0">
            <a:noFill/>
          </a:ln>
        </p:spPr>
        <p:txBody>
          <a:bodyPr lIns="0" rIns="0" tIns="0" bIns="0" anchor="ctr">
            <a:noAutofit/>
          </a:bodyPr>
          <a:p>
            <a:pPr algn="ctr">
              <a:lnSpc>
                <a:spcPct val="100000"/>
              </a:lnSpc>
            </a:pPr>
            <a:r>
              <a:rPr b="0" lang="en-IN" sz="4400" spc="-1" strike="noStrike">
                <a:latin typeface="Arial"/>
              </a:rPr>
              <a:t>Thread Life cycle in Java</a:t>
            </a:r>
            <a:br/>
            <a:endParaRPr b="0" lang="en-IN" sz="4400" spc="-1" strike="noStrike">
              <a:latin typeface="Arial"/>
            </a:endParaRPr>
          </a:p>
        </p:txBody>
      </p:sp>
      <p:pic>
        <p:nvPicPr>
          <p:cNvPr id="640" name="" descr=""/>
          <p:cNvPicPr/>
          <p:nvPr/>
        </p:nvPicPr>
        <p:blipFill>
          <a:blip r:embed="rId1"/>
          <a:stretch/>
        </p:blipFill>
        <p:spPr>
          <a:xfrm>
            <a:off x="2211120" y="1259640"/>
            <a:ext cx="5655960" cy="32389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150</TotalTime>
  <Application>LibreOffice/7.2.1.2$Linux_X86_64 LibreOffice_project/20$Build-2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2021-11-03T23:29:14Z</dcterms:created>
  <dc:creator/>
  <dc:description/>
  <dc:language>en-IN</dc:language>
  <cp:lastModifiedBy/>
  <dcterms:modified xsi:type="dcterms:W3CDTF">2021-11-08T18:38:39Z</dcterms:modified>
  <cp:revision>15</cp:revision>
  <dc:subject/>
  <dc:title>Forestbird</dc:title>
</cp:coreProperties>
</file>

<file path=docProps/custom.xml><?xml version="1.0" encoding="utf-8"?>
<Properties xmlns="http://schemas.openxmlformats.org/officeDocument/2006/custom-properties" xmlns:vt="http://schemas.openxmlformats.org/officeDocument/2006/docPropsVTypes"/>
</file>