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70" r:id="rId4"/>
    <p:sldId id="271" r:id="rId5"/>
    <p:sldId id="272" r:id="rId6"/>
    <p:sldId id="275" r:id="rId7"/>
    <p:sldId id="274" r:id="rId8"/>
    <p:sldId id="273" r:id="rId9"/>
    <p:sldId id="277" r:id="rId10"/>
    <p:sldId id="282" r:id="rId11"/>
    <p:sldId id="281" r:id="rId12"/>
    <p:sldId id="280" r:id="rId13"/>
    <p:sldId id="279" r:id="rId14"/>
    <p:sldId id="278" r:id="rId15"/>
    <p:sldId id="276" r:id="rId16"/>
    <p:sldId id="283" r:id="rId17"/>
    <p:sldId id="284" r:id="rId18"/>
    <p:sldId id="287" r:id="rId19"/>
    <p:sldId id="286" r:id="rId20"/>
    <p:sldId id="290" r:id="rId21"/>
    <p:sldId id="289" r:id="rId22"/>
    <p:sldId id="288" r:id="rId23"/>
    <p:sldId id="285" r:id="rId24"/>
    <p:sldId id="291" r:id="rId25"/>
    <p:sldId id="292" r:id="rId26"/>
    <p:sldId id="298" r:id="rId27"/>
    <p:sldId id="293" r:id="rId28"/>
    <p:sldId id="297" r:id="rId29"/>
    <p:sldId id="296" r:id="rId30"/>
    <p:sldId id="295" r:id="rId31"/>
    <p:sldId id="294" r:id="rId32"/>
    <p:sldId id="301" r:id="rId33"/>
    <p:sldId id="300" r:id="rId34"/>
    <p:sldId id="26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IN" sz="2800" dirty="0">
              <a:latin typeface="Times New Roman" pitchFamily="18" charset="0"/>
              <a:cs typeface="Times New Roman" pitchFamily="18" charset="0"/>
            </a:rPr>
            <a:t>How to Create a SQL Database in VB.Net using VS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4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4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4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4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4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4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4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4"/>
      <dgm:spPr/>
    </dgm:pt>
    <dgm:pt modelId="{BC68D606-70C8-42B9-94DE-3C2DF7824FEC}" type="pres">
      <dgm:prSet presAssocID="{0744302F-FE80-4A21-8F48-80AF7C573D05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0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itchFamily="18" charset="0"/>
              <a:cs typeface="Times New Roman" pitchFamily="18" charset="0"/>
            </a:rPr>
            <a:t>How to Create a SQL Database in VB.Net using VS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305550" cy="1393321"/>
      </dsp:txXfrm>
    </dsp:sp>
    <dsp:sp modelId="{D3985387-25A2-4EB6-99AD-2664D2661A5C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393321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93321"/>
        <a:ext cx="6305550" cy="1393321"/>
      </dsp:txXfrm>
    </dsp:sp>
    <dsp:sp modelId="{0E99E569-0DA0-4A1F-855A-45FE9C2A465F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786642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86642"/>
        <a:ext cx="6305550" cy="1393321"/>
      </dsp:txXfrm>
    </dsp:sp>
    <dsp:sp modelId="{0E419124-2FCF-43D5-BF44-3E185E381CAF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4179963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79963"/>
        <a:ext cx="6305550" cy="139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visualstudio/data-tools/create-a-sql-database-by-using-a-designer?view=vs-2022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data-tools/relationships-in-datasets?view=vs-20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ocs.microsoft.com/en-us/visualstudio/data-tools/hierarchical-update?view=vs-2022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Microsoft vb.net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59977" y="6380946"/>
            <a:ext cx="473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IN" sz="2800"/>
              <a:t>:  </a:t>
            </a:r>
            <a:r>
              <a:rPr lang="en-IN" sz="2800" b="1" i="1">
                <a:latin typeface="Times New Roman" pitchFamily="18" charset="0"/>
                <a:cs typeface="Times New Roman" pitchFamily="18" charset="0"/>
              </a:rPr>
              <a:t>Anirudha 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Gaikwad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ADAE6-EB4C-4152-AD3C-F08C1D6AB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893" y="4212951"/>
            <a:ext cx="3711389" cy="25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pic>
        <p:nvPicPr>
          <p:cNvPr id="6" name="Picture 5" descr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993" y="731521"/>
            <a:ext cx="10043430" cy="5826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6023" y="209006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You should see something like this</a:t>
            </a: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634" y="248194"/>
            <a:ext cx="10776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8.  In the upper-left corner of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Table Designer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or press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9. 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Preview Database Updates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dialog box,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Update 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Customers table is created in the local database file.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the Orders table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1.  Add another table, and then add a row for each entry in the following table: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t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589" y="2808514"/>
            <a:ext cx="8242662" cy="28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195943"/>
            <a:ext cx="1072460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Set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OrderID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as the primary key, and then delete the default row.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3.  Name the Orders table by updating the first line in the script pane to match the following sample: CREATE TABLE 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dbo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].[Orders]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4.  Add an index constraint to the Customers table. Add a comma at the end of the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OrderQuantity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line, then add the following sample before the closing parenthesis: CONSTRAINT 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PK_Orders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PRIMARY KEY ([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OrderId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5.  In the upper-left corner of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Table Designer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or press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6. 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Preview Database Updates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dialog box,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Update 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The Orders table is created in the local database file. If you expand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node in Server Explorer, you see the two tables:</a:t>
            </a:r>
          </a:p>
          <a:p>
            <a:pPr marL="342900" indent="-342900">
              <a:buAutoNum type="arabicPeriod" startAt="2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pic>
        <p:nvPicPr>
          <p:cNvPr id="6" name="Picture 5" descr="image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4035" y="352697"/>
            <a:ext cx="8294913" cy="5342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2777" y="590441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you don’t see it,  hit the Refresh button in the toolbar</a:t>
            </a: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235131"/>
            <a:ext cx="107899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a foreign key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1. In the context pane on the right side of the Table Designer grid for the Orders table, right-click on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Foreign Keys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and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New Foreign Key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6287" y="1750423"/>
            <a:ext cx="7628708" cy="41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23" y="209006"/>
            <a:ext cx="10776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4.  In the text box that appears, replace the text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ToTable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with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5.  In the T-SQL pane, update the last line to match the following sample: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CONSTRAINT 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FK_Orders_Customers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FOREIGN KEY ([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 	REFERENCES [Customers]([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6.  In the upper-left corner of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Table Designer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7. 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Preview Database Updates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dialog box,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Update 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The foreign key is created.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263" y="287383"/>
            <a:ext cx="10894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Add data into the tables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Server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SQL Server Object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expand the node for the sample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Open the shortcut menu for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node,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Refresh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then expand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node.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Open the shortcut menu for the Customers table, and then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Show Table Data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View Data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whatever data you want for some customers.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You can specify any five characters you want as the customer IDs, but choose at least one that you can remember for use later in this 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Open the shortcut menu for the Orders table, and then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Show Table Data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View Data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data for some orders. As you enter each row, it is saved in the database.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394" y="5525589"/>
            <a:ext cx="9901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Congratulations! You now know how to create tables, link them with a foreign key, and add data.</a:t>
            </a: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209006"/>
            <a:ext cx="107507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and configure datasets in Visual Studio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dataset is a set of objects that store data from a database in memory and support change tracking to enable create, read, update, and delete (CRUD) operations on that data without the need to be always connected to the database.</a:t>
            </a:r>
          </a:p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a new dataset by using the Data Source Configuration Wizard: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Open your project in Visual Studio, and then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New Data 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start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 Configuration Wizard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Choose the type of data source to which you'll be connecting.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6184" y="3923890"/>
            <a:ext cx="6884126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011" y="261257"/>
            <a:ext cx="10659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Choose the database or databases that will be the data source for your dataset.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6622" y="788310"/>
            <a:ext cx="6778292" cy="3613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6389" y="4885509"/>
            <a:ext cx="10450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Choose the tables (or individual columns), stored procedures, functions, and views from the database that you want to be represented in the dataset.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452" y="5408023"/>
            <a:ext cx="10776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Click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dataset appears as a node in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Solution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590" y="248846"/>
            <a:ext cx="5355770" cy="50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What You Learn?</a:t>
            </a:r>
            <a:br>
              <a:rPr lang="en-US" sz="72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Click here for more</a:t>
            </a:r>
            <a:endParaRPr lang="en-US" sz="20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04374"/>
              </p:ext>
            </p:extLst>
          </p:nvPr>
        </p:nvGraphicFramePr>
        <p:xfrm>
          <a:off x="712924" y="428762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4A97C0-FBB3-40B3-A483-691B91F98E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01" y="0"/>
            <a:ext cx="804054" cy="804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7646" y="1894114"/>
            <a:ext cx="6178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Create and configure datasets in Visual Studio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83772" y="3265714"/>
            <a:ext cx="6152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Connect to data in an Access database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261257"/>
            <a:ext cx="10816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Click the dataset node in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Solution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open the dataset in the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Designer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Each table in the dataset has an associated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TableAdapter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object, which is represented at the bottom.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9.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535" y="1518764"/>
            <a:ext cx="10326542" cy="48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326" y="222069"/>
            <a:ext cx="10620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Click the lines to bring up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dialog, where you can change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of hierarchical updates. For more information, see 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Relationships in datasets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4"/>
              </a:rPr>
              <a:t>Hierarchical update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1891" y="1132676"/>
            <a:ext cx="5830114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222069"/>
            <a:ext cx="10750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8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Click a table, table adapter, or column name in a table to see its properties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window. You can modify some of the values here. Just remember that you are modifying the dataset, not the source database.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3932" y="1567543"/>
            <a:ext cx="5502724" cy="5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23" y="222069"/>
            <a:ext cx="107246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Connect to data in an Access database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connect to an Access database (either an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mdb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file or an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accdb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file) by using Visual Studio. After you define the connection, the data appears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window. From there, you can drag tables or views onto your design surface.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Prerequisites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use these procedures, you need a Windows Forms or WPF project and either an Access database (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accdb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file) or an Access 2000-2003 database (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mdb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file). Follow the procedure that corresponds to your file type.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384" y="0"/>
            <a:ext cx="10724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a dataset for an .</a:t>
            </a:r>
            <a:r>
              <a:rPr lang="en-IN" sz="3200" b="1" dirty="0" err="1">
                <a:latin typeface="Times New Roman" pitchFamily="18" charset="0"/>
                <a:cs typeface="Times New Roman" pitchFamily="18" charset="0"/>
              </a:rPr>
              <a:t>accdb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Connect to databases created with Microsoft 365, Access 2016, Access 2013, Access 2010, or Access 2007 by using the following 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Open a Windows Forms or WPF application project in Visual Studio.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open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window, press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enter "data" in the search box, and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window. Or 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menu,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Other Windows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Or on the keyboard, press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6" descr="image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5483" y="2779609"/>
            <a:ext cx="4873804" cy="40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156754"/>
            <a:ext cx="10776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window, click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New Data 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 Configuration Wizard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opens.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5510" y="1424877"/>
            <a:ext cx="6254007" cy="48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71" y="182880"/>
            <a:ext cx="10894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a Data Source 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page, and then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a Database Model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page, and then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070" y="1503254"/>
            <a:ext cx="6254007" cy="48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949" y="235131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your Data Connection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New Connection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configure a new data connection.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064" y="1346499"/>
            <a:ext cx="6254007" cy="48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823" y="261257"/>
            <a:ext cx="898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Connection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dialog box opens.</a:t>
            </a:r>
          </a:p>
        </p:txBody>
      </p:sp>
      <p:pic>
        <p:nvPicPr>
          <p:cNvPr id="7" name="Picture 6" descr="image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72" y="783772"/>
            <a:ext cx="7602583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074" y="195943"/>
            <a:ext cx="10763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not set to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Microsoft Access Database 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select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button.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Change Data 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dialog box opens. In the list of data sources,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Microsoft Access Database 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The option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.NET Framework Data Provider for OLE 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already preselected.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5553" y="2051484"/>
            <a:ext cx="5081017" cy="45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235131"/>
            <a:ext cx="1067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How to Create a SQL Database in VB.Net using VS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05840"/>
            <a:ext cx="1092054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use Visual Studio to create and update a local database file in SQL Server Express LocalDB.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also create a database by executing Transact-SQL statements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SQL Server Object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tool window in Visual Studio.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this topic, we'll create an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mdf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file and add tables and keys by using the Table Designer.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Prerequisites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We'll need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.NET desktop development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storage and processing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workloads installed in Visual Studio.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install them, open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Visual Studio Installer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and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(or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next to the version of Visual Studio you want to modify.</a:t>
            </a: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137" y="222069"/>
            <a:ext cx="106854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8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Browse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next to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file name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then navigate to your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accdb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file and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9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Enter a user name and password (if necessary), and then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10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your Data Connection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page.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You may get a dialog box telling you the data file is not in your current project.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 startAt="11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Save connection string to the Application Configuration 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page.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pic>
        <p:nvPicPr>
          <p:cNvPr id="6" name="Picture 5" descr="image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499" y="183905"/>
            <a:ext cx="6254007" cy="48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263" y="287383"/>
            <a:ext cx="10633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2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Expand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node 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your Database Objects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687" y="928488"/>
            <a:ext cx="6254007" cy="48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011" y="182880"/>
            <a:ext cx="10724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3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Select the tables or views you want to include in your dataset, and then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dataset is added to your project, and the tables and views appear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" y="2499881"/>
            <a:ext cx="5841855" cy="39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209006"/>
            <a:ext cx="107246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a project and a local database 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a new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Windows Forms App (.NET Framework)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project and name it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SampleDatabaseWalkthrough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 menu bar,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New Item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the list of item templates, scroll down and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Service-based 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Name the database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SampleDatabase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then click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781" y="2753842"/>
            <a:ext cx="8578059" cy="41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508" y="0"/>
            <a:ext cx="110903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Add a 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 isn't open, open it by pressing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or selecting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Other Windows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on the menu bar.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window,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New Data 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5033" y="1794223"/>
            <a:ext cx="8673738" cy="4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012" y="195943"/>
            <a:ext cx="1065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 Configuration Wizard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opens.</a:t>
            </a:r>
          </a:p>
          <a:p>
            <a:pPr marL="457200" indent="-457200">
              <a:buAutoNum type="arabicPeriod" startAt="3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a Data Source 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page,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and then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 startAt="3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a Database Model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page,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accept the default (Dataset).</a:t>
            </a:r>
          </a:p>
          <a:p>
            <a:pPr marL="457200" indent="-457200">
              <a:buAutoNum type="arabicPeriod" startAt="3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Your Data Connection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page, select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SampleDatabase.mdf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file in the drop-down list, and then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 startAt="3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Save the Connection String to the Application Configuration 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page,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 startAt="3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Choose your Database Objects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page, you'll see a message that says the database doesn't contain any objects. Choose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137" y="222069"/>
            <a:ext cx="1065929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View properties of the data connection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view the connection string for the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SampleDatabase.mdf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file by opening the Properties window of the data connection: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SQL Server Object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open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SQL Server Object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window. Expand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localdb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)\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MSSQLLocalDB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then right-click on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SampleDatabase.mdf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and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Alternatively, you can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Server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if that window isn't already open. Open the Properties window by expanding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Connections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node, right-clicking on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SampleDatabase.mdf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then selecting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Note ::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you can't expand the Data Connections node, or the SampleDatabase.mdf connection is not listed, select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Connect to 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button in the Server Explorer toolbar.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Connection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dialog box, make sure that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Microsoft SQL Server Database 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selected under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then browse to and select the SampleDatabase.mdf file. Finish adding the connection by selecting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" y="0"/>
            <a:ext cx="10816046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tables and keys by using Table Designer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this section, you'll create two tables, a primary key in each table, and a few rows of sample data. You'll also create a foreign key to specify how records in one table correspond to records in the other table.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the Customers table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1. In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Server Explorer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expand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Connections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node, and then expand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SampleDatabase.mdf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node.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you can't expand the Data Connections node, or the SampleDatabase.mdf connection is not listed, select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Connect to Database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button in the Server Explorer toolbar. In the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Connection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dialog box, make sure that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Microsoft SQL Server Database 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selected under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source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then browse to and select the SampleDatabase.mdf file. Finish adding the connection by selecting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2.  Right-click on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and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 New Table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Table Designer opens and shows a grid with one default row, which represents a single column in the table that you're creating. By adding rows to the grid, you'll add columns in the table.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949" y="248194"/>
            <a:ext cx="1075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3. In the grid, add a row for each of the following entries:</a:t>
            </a:r>
          </a:p>
        </p:txBody>
      </p:sp>
      <p:pic>
        <p:nvPicPr>
          <p:cNvPr id="7" name="Picture 6" descr="tab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840" y="878189"/>
            <a:ext cx="7223759" cy="2361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3326" y="3435531"/>
            <a:ext cx="10907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4.  Right-click on the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row, and then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Set Primary Key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5.  Right-click on the default row (Id), and then select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6.  Name the Customers table by updating the first line in the script pane to match the following sample: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TABLE 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dbo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].[Customers]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7. Add an index constraint to the Customers table. Add a comma at the end of the Phone line, then add the following sample before the closing parenthesis: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CONSTRAINT 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PK_Customers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PRIMARY KEY ([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594677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411</TotalTime>
  <Words>2131</Words>
  <Application>Microsoft Office PowerPoint</Application>
  <PresentationFormat>Widescreen</PresentationFormat>
  <Paragraphs>130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Microsoft vb.net</vt:lpstr>
      <vt:lpstr>What You Learn? Click here for 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Shubham Gaikwad</dc:creator>
  <cp:lastModifiedBy>Anirudha Gaikwad</cp:lastModifiedBy>
  <cp:revision>58</cp:revision>
  <dcterms:created xsi:type="dcterms:W3CDTF">2022-05-22T04:23:39Z</dcterms:created>
  <dcterms:modified xsi:type="dcterms:W3CDTF">2022-05-27T01:03:54Z</dcterms:modified>
</cp:coreProperties>
</file>