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0" r:id="rId3"/>
    <p:sldId id="263" r:id="rId4"/>
    <p:sldId id="264" r:id="rId5"/>
    <p:sldId id="265" r:id="rId6"/>
    <p:sldId id="266" r:id="rId7"/>
    <p:sldId id="269" r:id="rId8"/>
    <p:sldId id="267" r:id="rId9"/>
    <p:sldId id="273" r:id="rId10"/>
    <p:sldId id="272" r:id="rId11"/>
    <p:sldId id="271" r:id="rId12"/>
    <p:sldId id="277" r:id="rId13"/>
    <p:sldId id="276" r:id="rId14"/>
    <p:sldId id="275" r:id="rId15"/>
    <p:sldId id="274" r:id="rId16"/>
    <p:sldId id="279" r:id="rId17"/>
    <p:sldId id="278" r:id="rId18"/>
    <p:sldId id="270" r:id="rId19"/>
    <p:sldId id="26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4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10407F-191D-44EC-A3C5-69647440BFC9}" type="doc">
      <dgm:prSet loTypeId="urn:microsoft.com/office/officeart/2008/layout/LinedList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F2A1D3E-E19F-455D-859F-C40136366B3D}">
      <dgm:prSet custT="1"/>
      <dgm:spPr/>
      <dgm:t>
        <a:bodyPr/>
        <a:lstStyle/>
        <a:p>
          <a:r>
            <a: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Create VB.Net app in VS Code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DA1E0C-46CA-43FE-AD0E-1FF5A487E9EC}" type="parTrans" cxnId="{2DD1656A-1B48-4AFC-A65D-081443F407D0}">
      <dgm:prSet/>
      <dgm:spPr/>
      <dgm:t>
        <a:bodyPr/>
        <a:lstStyle/>
        <a:p>
          <a:endParaRPr lang="en-US"/>
        </a:p>
      </dgm:t>
    </dgm:pt>
    <dgm:pt modelId="{D34FF2C9-9A85-4762-AD7F-0FD4259109E1}" type="sibTrans" cxnId="{2DD1656A-1B48-4AFC-A65D-081443F407D0}">
      <dgm:prSet/>
      <dgm:spPr/>
      <dgm:t>
        <a:bodyPr/>
        <a:lstStyle/>
        <a:p>
          <a:endParaRPr lang="en-US"/>
        </a:p>
      </dgm:t>
    </dgm:pt>
    <dgm:pt modelId="{4A266DF3-F699-481D-952B-06E94865913D}">
      <dgm:prSet custT="1"/>
      <dgm:spPr/>
      <dgm:t>
        <a:bodyPr/>
        <a:lstStyle/>
        <a:p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FC4C72-0240-44CF-8C29-7E4727E8C7E6}" type="parTrans" cxnId="{40A842E7-7BD1-4C4C-BC2D-27ADB1F124AC}">
      <dgm:prSet/>
      <dgm:spPr/>
      <dgm:t>
        <a:bodyPr/>
        <a:lstStyle/>
        <a:p>
          <a:endParaRPr lang="en-US"/>
        </a:p>
      </dgm:t>
    </dgm:pt>
    <dgm:pt modelId="{E43F7441-9245-4528-B8F7-2C400412818E}" type="sibTrans" cxnId="{40A842E7-7BD1-4C4C-BC2D-27ADB1F124AC}">
      <dgm:prSet/>
      <dgm:spPr/>
      <dgm:t>
        <a:bodyPr/>
        <a:lstStyle/>
        <a:p>
          <a:endParaRPr lang="en-US"/>
        </a:p>
      </dgm:t>
    </dgm:pt>
    <dgm:pt modelId="{01C95085-4C2D-4356-A570-C83CCEF090EE}">
      <dgm:prSet custT="1"/>
      <dgm:spPr/>
      <dgm:t>
        <a:bodyPr/>
        <a:lstStyle/>
        <a:p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A37DCC7-773C-40E2-8E5C-227CCAB23176}" type="parTrans" cxnId="{E4D79477-D677-4768-9595-5D84F3189B84}">
      <dgm:prSet/>
      <dgm:spPr/>
      <dgm:t>
        <a:bodyPr/>
        <a:lstStyle/>
        <a:p>
          <a:endParaRPr lang="en-US"/>
        </a:p>
      </dgm:t>
    </dgm:pt>
    <dgm:pt modelId="{0B095CAA-79B6-4FBE-87CC-C4771004C1DA}" type="sibTrans" cxnId="{E4D79477-D677-4768-9595-5D84F3189B84}">
      <dgm:prSet/>
      <dgm:spPr/>
      <dgm:t>
        <a:bodyPr/>
        <a:lstStyle/>
        <a:p>
          <a:endParaRPr lang="en-US"/>
        </a:p>
      </dgm:t>
    </dgm:pt>
    <dgm:pt modelId="{0744302F-FE80-4A21-8F48-80AF7C573D05}">
      <dgm:prSet custT="1"/>
      <dgm:spPr/>
      <dgm:t>
        <a:bodyPr/>
        <a:lstStyle/>
        <a:p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2031B4-9D20-48B1-8479-0E7A28243ACD}" type="parTrans" cxnId="{6F54B448-C903-4B1A-B913-000410367ED3}">
      <dgm:prSet/>
      <dgm:spPr/>
      <dgm:t>
        <a:bodyPr/>
        <a:lstStyle/>
        <a:p>
          <a:endParaRPr lang="en-US"/>
        </a:p>
      </dgm:t>
    </dgm:pt>
    <dgm:pt modelId="{15147C7B-1477-4765-85E8-62B7E1ABC25F}" type="sibTrans" cxnId="{6F54B448-C903-4B1A-B913-000410367ED3}">
      <dgm:prSet/>
      <dgm:spPr/>
      <dgm:t>
        <a:bodyPr/>
        <a:lstStyle/>
        <a:p>
          <a:endParaRPr lang="en-US"/>
        </a:p>
      </dgm:t>
    </dgm:pt>
    <dgm:pt modelId="{22B5111B-463D-47D1-954F-127C30012F9F}" type="pres">
      <dgm:prSet presAssocID="{6B10407F-191D-44EC-A3C5-69647440BFC9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10DA26D8-3205-49AB-9801-7479D75D0B9B}" type="pres">
      <dgm:prSet presAssocID="{4F2A1D3E-E19F-455D-859F-C40136366B3D}" presName="thickLine" presStyleLbl="alignNode1" presStyleIdx="0" presStyleCnt="4"/>
      <dgm:spPr/>
    </dgm:pt>
    <dgm:pt modelId="{678D6ACC-8BEB-4F60-8CD4-9CB2DDE72612}" type="pres">
      <dgm:prSet presAssocID="{4F2A1D3E-E19F-455D-859F-C40136366B3D}" presName="horz1" presStyleCnt="0"/>
      <dgm:spPr/>
    </dgm:pt>
    <dgm:pt modelId="{278D475D-CCFA-4E93-A503-7548BD710D98}" type="pres">
      <dgm:prSet presAssocID="{4F2A1D3E-E19F-455D-859F-C40136366B3D}" presName="tx1" presStyleLbl="revTx" presStyleIdx="0" presStyleCnt="4"/>
      <dgm:spPr/>
      <dgm:t>
        <a:bodyPr/>
        <a:lstStyle/>
        <a:p>
          <a:endParaRPr lang="en-IN"/>
        </a:p>
      </dgm:t>
    </dgm:pt>
    <dgm:pt modelId="{51866F1A-9654-4DD6-B628-9CEF2A359C7D}" type="pres">
      <dgm:prSet presAssocID="{4F2A1D3E-E19F-455D-859F-C40136366B3D}" presName="vert1" presStyleCnt="0"/>
      <dgm:spPr/>
    </dgm:pt>
    <dgm:pt modelId="{D3985387-25A2-4EB6-99AD-2664D2661A5C}" type="pres">
      <dgm:prSet presAssocID="{4A266DF3-F699-481D-952B-06E94865913D}" presName="thickLine" presStyleLbl="alignNode1" presStyleIdx="1" presStyleCnt="4"/>
      <dgm:spPr/>
    </dgm:pt>
    <dgm:pt modelId="{D93FF54B-7422-4E12-8F54-0440562FEA00}" type="pres">
      <dgm:prSet presAssocID="{4A266DF3-F699-481D-952B-06E94865913D}" presName="horz1" presStyleCnt="0"/>
      <dgm:spPr/>
    </dgm:pt>
    <dgm:pt modelId="{3844A50A-7598-4C44-A3FD-CCE61E6BCEA0}" type="pres">
      <dgm:prSet presAssocID="{4A266DF3-F699-481D-952B-06E94865913D}" presName="tx1" presStyleLbl="revTx" presStyleIdx="1" presStyleCnt="4"/>
      <dgm:spPr/>
      <dgm:t>
        <a:bodyPr/>
        <a:lstStyle/>
        <a:p>
          <a:endParaRPr lang="en-IN"/>
        </a:p>
      </dgm:t>
    </dgm:pt>
    <dgm:pt modelId="{52264B7A-13F0-4086-9BFF-154C471D9488}" type="pres">
      <dgm:prSet presAssocID="{4A266DF3-F699-481D-952B-06E94865913D}" presName="vert1" presStyleCnt="0"/>
      <dgm:spPr/>
    </dgm:pt>
    <dgm:pt modelId="{0E99E569-0DA0-4A1F-855A-45FE9C2A465F}" type="pres">
      <dgm:prSet presAssocID="{01C95085-4C2D-4356-A570-C83CCEF090EE}" presName="thickLine" presStyleLbl="alignNode1" presStyleIdx="2" presStyleCnt="4"/>
      <dgm:spPr/>
    </dgm:pt>
    <dgm:pt modelId="{E928D5FC-4B8D-4EAC-BECF-2325D3247CB5}" type="pres">
      <dgm:prSet presAssocID="{01C95085-4C2D-4356-A570-C83CCEF090EE}" presName="horz1" presStyleCnt="0"/>
      <dgm:spPr/>
    </dgm:pt>
    <dgm:pt modelId="{A6486D84-853E-4D93-85FB-A93C2AB50F27}" type="pres">
      <dgm:prSet presAssocID="{01C95085-4C2D-4356-A570-C83CCEF090EE}" presName="tx1" presStyleLbl="revTx" presStyleIdx="2" presStyleCnt="4"/>
      <dgm:spPr/>
      <dgm:t>
        <a:bodyPr/>
        <a:lstStyle/>
        <a:p>
          <a:endParaRPr lang="en-IN"/>
        </a:p>
      </dgm:t>
    </dgm:pt>
    <dgm:pt modelId="{E0FEAD18-8D45-4A8F-BDC5-71384C79ABB6}" type="pres">
      <dgm:prSet presAssocID="{01C95085-4C2D-4356-A570-C83CCEF090EE}" presName="vert1" presStyleCnt="0"/>
      <dgm:spPr/>
    </dgm:pt>
    <dgm:pt modelId="{0E419124-2FCF-43D5-BF44-3E185E381CAF}" type="pres">
      <dgm:prSet presAssocID="{0744302F-FE80-4A21-8F48-80AF7C573D05}" presName="thickLine" presStyleLbl="alignNode1" presStyleIdx="3" presStyleCnt="4"/>
      <dgm:spPr/>
    </dgm:pt>
    <dgm:pt modelId="{016670BC-15F8-43BA-9C8C-10356130B131}" type="pres">
      <dgm:prSet presAssocID="{0744302F-FE80-4A21-8F48-80AF7C573D05}" presName="horz1" presStyleCnt="0"/>
      <dgm:spPr/>
    </dgm:pt>
    <dgm:pt modelId="{193E6818-D85B-45EA-925F-270217CFF92B}" type="pres">
      <dgm:prSet presAssocID="{0744302F-FE80-4A21-8F48-80AF7C573D05}" presName="tx1" presStyleLbl="revTx" presStyleIdx="3" presStyleCnt="4"/>
      <dgm:spPr/>
      <dgm:t>
        <a:bodyPr/>
        <a:lstStyle/>
        <a:p>
          <a:endParaRPr lang="en-IN"/>
        </a:p>
      </dgm:t>
    </dgm:pt>
    <dgm:pt modelId="{BC68D606-70C8-42B9-94DE-3C2DF7824FEC}" type="pres">
      <dgm:prSet presAssocID="{0744302F-FE80-4A21-8F48-80AF7C573D05}" presName="vert1" presStyleCnt="0"/>
      <dgm:spPr/>
    </dgm:pt>
  </dgm:ptLst>
  <dgm:cxnLst>
    <dgm:cxn modelId="{8BD2321A-3366-4BD9-85BD-7B0534FF2C6F}" type="presOf" srcId="{0744302F-FE80-4A21-8F48-80AF7C573D05}" destId="{193E6818-D85B-45EA-925F-270217CFF92B}" srcOrd="0" destOrd="0" presId="urn:microsoft.com/office/officeart/2008/layout/LinedList"/>
    <dgm:cxn modelId="{CCFDB124-A83D-4064-9873-74E1C8F45FAA}" type="presOf" srcId="{4F2A1D3E-E19F-455D-859F-C40136366B3D}" destId="{278D475D-CCFA-4E93-A503-7548BD710D98}" srcOrd="0" destOrd="0" presId="urn:microsoft.com/office/officeart/2008/layout/LinedList"/>
    <dgm:cxn modelId="{E4D79477-D677-4768-9595-5D84F3189B84}" srcId="{6B10407F-191D-44EC-A3C5-69647440BFC9}" destId="{01C95085-4C2D-4356-A570-C83CCEF090EE}" srcOrd="2" destOrd="0" parTransId="{1A37DCC7-773C-40E2-8E5C-227CCAB23176}" sibTransId="{0B095CAA-79B6-4FBE-87CC-C4771004C1DA}"/>
    <dgm:cxn modelId="{2DD1656A-1B48-4AFC-A65D-081443F407D0}" srcId="{6B10407F-191D-44EC-A3C5-69647440BFC9}" destId="{4F2A1D3E-E19F-455D-859F-C40136366B3D}" srcOrd="0" destOrd="0" parTransId="{D2DA1E0C-46CA-43FE-AD0E-1FF5A487E9EC}" sibTransId="{D34FF2C9-9A85-4762-AD7F-0FD4259109E1}"/>
    <dgm:cxn modelId="{40A842E7-7BD1-4C4C-BC2D-27ADB1F124AC}" srcId="{6B10407F-191D-44EC-A3C5-69647440BFC9}" destId="{4A266DF3-F699-481D-952B-06E94865913D}" srcOrd="1" destOrd="0" parTransId="{59FC4C72-0240-44CF-8C29-7E4727E8C7E6}" sibTransId="{E43F7441-9245-4528-B8F7-2C400412818E}"/>
    <dgm:cxn modelId="{FC1581E0-9AF9-452C-B330-AADCD0AC8668}" type="presOf" srcId="{01C95085-4C2D-4356-A570-C83CCEF090EE}" destId="{A6486D84-853E-4D93-85FB-A93C2AB50F27}" srcOrd="0" destOrd="0" presId="urn:microsoft.com/office/officeart/2008/layout/LinedList"/>
    <dgm:cxn modelId="{6F54B448-C903-4B1A-B913-000410367ED3}" srcId="{6B10407F-191D-44EC-A3C5-69647440BFC9}" destId="{0744302F-FE80-4A21-8F48-80AF7C573D05}" srcOrd="3" destOrd="0" parTransId="{F62031B4-9D20-48B1-8479-0E7A28243ACD}" sibTransId="{15147C7B-1477-4765-85E8-62B7E1ABC25F}"/>
    <dgm:cxn modelId="{71B14908-DFD0-4B52-A569-796A61CDEA6D}" type="presOf" srcId="{4A266DF3-F699-481D-952B-06E94865913D}" destId="{3844A50A-7598-4C44-A3FD-CCE61E6BCEA0}" srcOrd="0" destOrd="0" presId="urn:microsoft.com/office/officeart/2008/layout/LinedList"/>
    <dgm:cxn modelId="{FFED8F60-F3D0-41E6-94FC-E9AB154C2B38}" type="presOf" srcId="{6B10407F-191D-44EC-A3C5-69647440BFC9}" destId="{22B5111B-463D-47D1-954F-127C30012F9F}" srcOrd="0" destOrd="0" presId="urn:microsoft.com/office/officeart/2008/layout/LinedList"/>
    <dgm:cxn modelId="{08CEAF35-5045-4A1B-858A-CF6CAF90FE23}" type="presParOf" srcId="{22B5111B-463D-47D1-954F-127C30012F9F}" destId="{10DA26D8-3205-49AB-9801-7479D75D0B9B}" srcOrd="0" destOrd="0" presId="urn:microsoft.com/office/officeart/2008/layout/LinedList"/>
    <dgm:cxn modelId="{F00F9E27-E394-4EF7-BF81-0BED2A9A8719}" type="presParOf" srcId="{22B5111B-463D-47D1-954F-127C30012F9F}" destId="{678D6ACC-8BEB-4F60-8CD4-9CB2DDE72612}" srcOrd="1" destOrd="0" presId="urn:microsoft.com/office/officeart/2008/layout/LinedList"/>
    <dgm:cxn modelId="{5D03E00A-53A4-48C5-BC20-D2192A849477}" type="presParOf" srcId="{678D6ACC-8BEB-4F60-8CD4-9CB2DDE72612}" destId="{278D475D-CCFA-4E93-A503-7548BD710D98}" srcOrd="0" destOrd="0" presId="urn:microsoft.com/office/officeart/2008/layout/LinedList"/>
    <dgm:cxn modelId="{C3CBB2E8-EA79-4E00-9622-8364B735AA1B}" type="presParOf" srcId="{678D6ACC-8BEB-4F60-8CD4-9CB2DDE72612}" destId="{51866F1A-9654-4DD6-B628-9CEF2A359C7D}" srcOrd="1" destOrd="0" presId="urn:microsoft.com/office/officeart/2008/layout/LinedList"/>
    <dgm:cxn modelId="{3987093D-53E7-4975-A887-090D5D176C22}" type="presParOf" srcId="{22B5111B-463D-47D1-954F-127C30012F9F}" destId="{D3985387-25A2-4EB6-99AD-2664D2661A5C}" srcOrd="2" destOrd="0" presId="urn:microsoft.com/office/officeart/2008/layout/LinedList"/>
    <dgm:cxn modelId="{4F2E58A3-613C-4528-A234-71B5E6437DE8}" type="presParOf" srcId="{22B5111B-463D-47D1-954F-127C30012F9F}" destId="{D93FF54B-7422-4E12-8F54-0440562FEA00}" srcOrd="3" destOrd="0" presId="urn:microsoft.com/office/officeart/2008/layout/LinedList"/>
    <dgm:cxn modelId="{CC4F92C3-0662-4B99-85AE-8CDFF335B722}" type="presParOf" srcId="{D93FF54B-7422-4E12-8F54-0440562FEA00}" destId="{3844A50A-7598-4C44-A3FD-CCE61E6BCEA0}" srcOrd="0" destOrd="0" presId="urn:microsoft.com/office/officeart/2008/layout/LinedList"/>
    <dgm:cxn modelId="{2CC6B806-82C6-41CE-A4CA-41827D2106FA}" type="presParOf" srcId="{D93FF54B-7422-4E12-8F54-0440562FEA00}" destId="{52264B7A-13F0-4086-9BFF-154C471D9488}" srcOrd="1" destOrd="0" presId="urn:microsoft.com/office/officeart/2008/layout/LinedList"/>
    <dgm:cxn modelId="{C7AA6E1D-A88B-4F24-80C9-B9A051379DFC}" type="presParOf" srcId="{22B5111B-463D-47D1-954F-127C30012F9F}" destId="{0E99E569-0DA0-4A1F-855A-45FE9C2A465F}" srcOrd="4" destOrd="0" presId="urn:microsoft.com/office/officeart/2008/layout/LinedList"/>
    <dgm:cxn modelId="{700CBC55-B851-4E9E-BDA5-9A9A40E0B52D}" type="presParOf" srcId="{22B5111B-463D-47D1-954F-127C30012F9F}" destId="{E928D5FC-4B8D-4EAC-BECF-2325D3247CB5}" srcOrd="5" destOrd="0" presId="urn:microsoft.com/office/officeart/2008/layout/LinedList"/>
    <dgm:cxn modelId="{9D83811F-0910-48F8-A286-92F60FA904DE}" type="presParOf" srcId="{E928D5FC-4B8D-4EAC-BECF-2325D3247CB5}" destId="{A6486D84-853E-4D93-85FB-A93C2AB50F27}" srcOrd="0" destOrd="0" presId="urn:microsoft.com/office/officeart/2008/layout/LinedList"/>
    <dgm:cxn modelId="{BF615345-0274-4CA4-B833-7F15C5E43C6A}" type="presParOf" srcId="{E928D5FC-4B8D-4EAC-BECF-2325D3247CB5}" destId="{E0FEAD18-8D45-4A8F-BDC5-71384C79ABB6}" srcOrd="1" destOrd="0" presId="urn:microsoft.com/office/officeart/2008/layout/LinedList"/>
    <dgm:cxn modelId="{E740907B-633E-4E30-B872-FBAC3F50C4AC}" type="presParOf" srcId="{22B5111B-463D-47D1-954F-127C30012F9F}" destId="{0E419124-2FCF-43D5-BF44-3E185E381CAF}" srcOrd="6" destOrd="0" presId="urn:microsoft.com/office/officeart/2008/layout/LinedList"/>
    <dgm:cxn modelId="{30DE51C2-8FC6-4561-8544-DB469E44896A}" type="presParOf" srcId="{22B5111B-463D-47D1-954F-127C30012F9F}" destId="{016670BC-15F8-43BA-9C8C-10356130B131}" srcOrd="7" destOrd="0" presId="urn:microsoft.com/office/officeart/2008/layout/LinedList"/>
    <dgm:cxn modelId="{714D7DAA-1A2C-42D7-9714-CA126D6E0644}" type="presParOf" srcId="{016670BC-15F8-43BA-9C8C-10356130B131}" destId="{193E6818-D85B-45EA-925F-270217CFF92B}" srcOrd="0" destOrd="0" presId="urn:microsoft.com/office/officeart/2008/layout/LinedList"/>
    <dgm:cxn modelId="{E0EFE213-3240-4C2B-BB7D-3A9F227ECFAC}" type="presParOf" srcId="{016670BC-15F8-43BA-9C8C-10356130B131}" destId="{BC68D606-70C8-42B9-94DE-3C2DF7824FE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0DA26D8-3205-49AB-9801-7479D75D0B9B}">
      <dsp:nvSpPr>
        <dsp:cNvPr id="0" name=""/>
        <dsp:cNvSpPr/>
      </dsp:nvSpPr>
      <dsp:spPr>
        <a:xfrm>
          <a:off x="0" y="0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8D475D-CCFA-4E93-A503-7548BD710D98}">
      <dsp:nvSpPr>
        <dsp:cNvPr id="0" name=""/>
        <dsp:cNvSpPr/>
      </dsp:nvSpPr>
      <dsp:spPr>
        <a:xfrm>
          <a:off x="0" y="0"/>
          <a:ext cx="6305550" cy="1393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Create VB.Net app in VS Code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0"/>
        <a:ext cx="6305550" cy="1393321"/>
      </dsp:txXfrm>
    </dsp:sp>
    <dsp:sp modelId="{D3985387-25A2-4EB6-99AD-2664D2661A5C}">
      <dsp:nvSpPr>
        <dsp:cNvPr id="0" name=""/>
        <dsp:cNvSpPr/>
      </dsp:nvSpPr>
      <dsp:spPr>
        <a:xfrm>
          <a:off x="0" y="1393321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44A50A-7598-4C44-A3FD-CCE61E6BCEA0}">
      <dsp:nvSpPr>
        <dsp:cNvPr id="0" name=""/>
        <dsp:cNvSpPr/>
      </dsp:nvSpPr>
      <dsp:spPr>
        <a:xfrm>
          <a:off x="0" y="1393321"/>
          <a:ext cx="6305550" cy="1393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393321"/>
        <a:ext cx="6305550" cy="1393321"/>
      </dsp:txXfrm>
    </dsp:sp>
    <dsp:sp modelId="{0E99E569-0DA0-4A1F-855A-45FE9C2A465F}">
      <dsp:nvSpPr>
        <dsp:cNvPr id="0" name=""/>
        <dsp:cNvSpPr/>
      </dsp:nvSpPr>
      <dsp:spPr>
        <a:xfrm>
          <a:off x="0" y="2786642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486D84-853E-4D93-85FB-A93C2AB50F27}">
      <dsp:nvSpPr>
        <dsp:cNvPr id="0" name=""/>
        <dsp:cNvSpPr/>
      </dsp:nvSpPr>
      <dsp:spPr>
        <a:xfrm>
          <a:off x="0" y="2786642"/>
          <a:ext cx="6305550" cy="1393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786642"/>
        <a:ext cx="6305550" cy="1393321"/>
      </dsp:txXfrm>
    </dsp:sp>
    <dsp:sp modelId="{0E419124-2FCF-43D5-BF44-3E185E381CAF}">
      <dsp:nvSpPr>
        <dsp:cNvPr id="0" name=""/>
        <dsp:cNvSpPr/>
      </dsp:nvSpPr>
      <dsp:spPr>
        <a:xfrm>
          <a:off x="0" y="4179963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3E6818-D85B-45EA-925F-270217CFF92B}">
      <dsp:nvSpPr>
        <dsp:cNvPr id="0" name=""/>
        <dsp:cNvSpPr/>
      </dsp:nvSpPr>
      <dsp:spPr>
        <a:xfrm>
          <a:off x="0" y="4179963"/>
          <a:ext cx="6305550" cy="1393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179963"/>
        <a:ext cx="6305550" cy="1393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D86C3D2F-5A05-4596-A225-FC145657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39C051B-F26C-4470-B56C-092B4E1C4C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9A1B5-1BE4-4CD6-80C4-143959F034D3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D59DB8B-3A1C-4291-8A97-C19C5D31C3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E6310B9-42FE-4FE9-8C0B-5C7382DBB0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FFF0-B784-4FE7-8A38-F89DE294F8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156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120A-21AF-4F12-ABAA-66A70823631B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672F-171E-46DC-915C-C7BCF99F5C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5849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24052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22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35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96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63B152-7103-4FFE-90AC-D94EB7F44A7E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9DD5A9-4EF1-497E-92EF-2D23CF305E0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xmlns="" val="51319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00274406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832357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99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63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198863721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5383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28180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docs.microsoft.com/en-us/visualstudio/get-started/visual-basic/tutorial-console?view=vs-2022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download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nsole.writelin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4188DD-3717-47D0-B979-D111D81B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Microsoft </a:t>
            </a:r>
            <a:r>
              <a:rPr lang="en-US" dirty="0" smtClean="0">
                <a:latin typeface="Bodoni MT" panose="02070603080606020203" pitchFamily="18" charset="0"/>
              </a:rPr>
              <a:t>vb.net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7EDFBFC-5564-4D5D-8F01-C829B7B40C08}"/>
              </a:ext>
            </a:extLst>
          </p:cNvPr>
          <p:cNvSpPr txBox="1"/>
          <p:nvPr/>
        </p:nvSpPr>
        <p:spPr>
          <a:xfrm>
            <a:off x="259977" y="6380946"/>
            <a:ext cx="4733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Instructor </a:t>
            </a:r>
            <a:r>
              <a:rPr lang="en-IN" sz="2800" dirty="0"/>
              <a:t>:  </a:t>
            </a: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Anirudh Gaikwad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87ADAE6-EB4C-4152-AD3C-F08C1D6ABA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08893" y="4212951"/>
            <a:ext cx="3711389" cy="256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5701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22C3B48-99E5-4B5C-8E49-15C2A9552F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xmlns="" id="{C67B4E51-3288-4A1F-A92C-87C9401EDE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3E95A6B-F840-413C-9E78-C33C02FFA4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3312E45-A2BD-4157-97CA-8A57BD16F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86565" y="0"/>
            <a:ext cx="905435" cy="9054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DE4B5DD-0CAE-421B-96C8-60DC3D4F1539}"/>
              </a:ext>
            </a:extLst>
          </p:cNvPr>
          <p:cNvSpPr txBox="1"/>
          <p:nvPr/>
        </p:nvSpPr>
        <p:spPr>
          <a:xfrm>
            <a:off x="141732" y="74438"/>
            <a:ext cx="11908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2400" dirty="0"/>
              <a:t>   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26571"/>
            <a:ext cx="1073766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Run the app as a standalone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To see the output outside of Visual Studio, in a system console window, build and run the executable (.exe file).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Build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 menu, choose 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Build Solution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In 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Solution Explorer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, right-click on </a:t>
            </a:r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WhatIsYourName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 and choose 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Open File in File Explorer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In 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File Explorer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, navigate to the 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bin\Debug\core6.0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 directory and run 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WhatIsYourName.exe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 Main procedure terminates after its single statement executes and the console window closes immediately. To keep the console visible until the user presses a key, see the next section.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3184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22C3B48-99E5-4B5C-8E49-15C2A9552F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xmlns="" id="{C67B4E51-3288-4A1F-A92C-87C9401EDE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3E95A6B-F840-413C-9E78-C33C02FFA4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3312E45-A2BD-4157-97CA-8A57BD16F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86565" y="0"/>
            <a:ext cx="905435" cy="9054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DE4B5DD-0CAE-421B-96C8-60DC3D4F1539}"/>
              </a:ext>
            </a:extLst>
          </p:cNvPr>
          <p:cNvSpPr txBox="1"/>
          <p:nvPr/>
        </p:nvSpPr>
        <p:spPr>
          <a:xfrm>
            <a:off x="141732" y="74438"/>
            <a:ext cx="11908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2400" dirty="0"/>
              <a:t>   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3326" y="313509"/>
            <a:ext cx="1062010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Create a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Windows Forms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app with Visual Basic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you'll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create a Visual Basic application that has a Windows Forms user interface. The Visual Studio integrated development environment (IDE) includes all the tools you need to create a Windows Forms app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Create a project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Create a Visual Basic application project. The project type comes with all the template files you'll need, before you've even added anything.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Open Visual Studio.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On the start window, choose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Create a new project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3184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22C3B48-99E5-4B5C-8E49-15C2A9552F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xmlns="" id="{C67B4E51-3288-4A1F-A92C-87C9401EDE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3E95A6B-F840-413C-9E78-C33C02FFA4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3312E45-A2BD-4157-97CA-8A57BD16F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86565" y="0"/>
            <a:ext cx="905435" cy="9054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DE4B5DD-0CAE-421B-96C8-60DC3D4F1539}"/>
              </a:ext>
            </a:extLst>
          </p:cNvPr>
          <p:cNvSpPr txBox="1"/>
          <p:nvPr/>
        </p:nvSpPr>
        <p:spPr>
          <a:xfrm>
            <a:off x="141732" y="74438"/>
            <a:ext cx="11908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2400" dirty="0"/>
              <a:t>       </a:t>
            </a:r>
          </a:p>
        </p:txBody>
      </p:sp>
      <p:pic>
        <p:nvPicPr>
          <p:cNvPr id="7" name="Picture 6" descr="img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8519" y="190047"/>
            <a:ext cx="9754962" cy="647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03184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22C3B48-99E5-4B5C-8E49-15C2A9552F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xmlns="" id="{C67B4E51-3288-4A1F-A92C-87C9401EDE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3E95A6B-F840-413C-9E78-C33C02FFA4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3312E45-A2BD-4157-97CA-8A57BD16F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86565" y="0"/>
            <a:ext cx="905435" cy="9054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DE4B5DD-0CAE-421B-96C8-60DC3D4F1539}"/>
              </a:ext>
            </a:extLst>
          </p:cNvPr>
          <p:cNvSpPr txBox="1"/>
          <p:nvPr/>
        </p:nvSpPr>
        <p:spPr>
          <a:xfrm>
            <a:off x="141732" y="74438"/>
            <a:ext cx="11908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2400" dirty="0"/>
              <a:t>   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" y="248194"/>
            <a:ext cx="10789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3. On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Create a new project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window, select the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Windows Forms App (.NET Framework)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template for Visual Basic.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You can refine your search to quickly get to the template you want. For example, enter 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Windows Forms App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in the search box. Next, select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Visual Basic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from the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Language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list, and then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Windows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from the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Platform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list.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img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23347" y="1528354"/>
            <a:ext cx="8510263" cy="514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03184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22C3B48-99E5-4B5C-8E49-15C2A9552F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xmlns="" id="{C67B4E51-3288-4A1F-A92C-87C9401EDE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3E95A6B-F840-413C-9E78-C33C02FFA4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3312E45-A2BD-4157-97CA-8A57BD16F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86565" y="0"/>
            <a:ext cx="905435" cy="9054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DE4B5DD-0CAE-421B-96C8-60DC3D4F1539}"/>
              </a:ext>
            </a:extLst>
          </p:cNvPr>
          <p:cNvSpPr txBox="1"/>
          <p:nvPr/>
        </p:nvSpPr>
        <p:spPr>
          <a:xfrm>
            <a:off x="141732" y="74438"/>
            <a:ext cx="11908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2400" dirty="0"/>
              <a:t>   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87383"/>
            <a:ext cx="10672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4. In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Configure your new project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window, enter 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HelloWorld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as the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Project name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 Then, select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img1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68434" y="700270"/>
            <a:ext cx="8575904" cy="587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03184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22C3B48-99E5-4B5C-8E49-15C2A9552F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xmlns="" id="{C67B4E51-3288-4A1F-A92C-87C9401EDE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3E95A6B-F840-413C-9E78-C33C02FFA4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3312E45-A2BD-4157-97CA-8A57BD16F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86565" y="0"/>
            <a:ext cx="905435" cy="9054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DE4B5DD-0CAE-421B-96C8-60DC3D4F1539}"/>
              </a:ext>
            </a:extLst>
          </p:cNvPr>
          <p:cNvSpPr txBox="1"/>
          <p:nvPr/>
        </p:nvSpPr>
        <p:spPr>
          <a:xfrm>
            <a:off x="141732" y="74438"/>
            <a:ext cx="11908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2400" dirty="0"/>
              <a:t>   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4949" y="222069"/>
            <a:ext cx="10763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Add a button to the form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1. On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left side of the Visual Studio IDE, select the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Toolbox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tab. If you don't see it, select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View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&gt;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Toolbox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from the menu bar or </a:t>
            </a: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Ctrl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Alt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img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48595" y="1444178"/>
            <a:ext cx="4167052" cy="519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03184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22C3B48-99E5-4B5C-8E49-15C2A9552F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xmlns="" id="{C67B4E51-3288-4A1F-A92C-87C9401EDE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3E95A6B-F840-413C-9E78-C33C02FFA4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3312E45-A2BD-4157-97CA-8A57BD16F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86565" y="0"/>
            <a:ext cx="905435" cy="9054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DE4B5DD-0CAE-421B-96C8-60DC3D4F1539}"/>
              </a:ext>
            </a:extLst>
          </p:cNvPr>
          <p:cNvSpPr txBox="1"/>
          <p:nvPr/>
        </p:nvSpPr>
        <p:spPr>
          <a:xfrm>
            <a:off x="141732" y="74438"/>
            <a:ext cx="11908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2400" dirty="0"/>
              <a:t>   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4137" y="248194"/>
            <a:ext cx="10528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2. Select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Button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control and then drag it onto the form.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img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8091" y="696200"/>
            <a:ext cx="8621486" cy="31142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6389" y="4049485"/>
            <a:ext cx="9457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 the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Appearance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section of the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Properties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window, for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type 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Click this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and then press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Enter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3184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22C3B48-99E5-4B5C-8E49-15C2A9552F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xmlns="" id="{C67B4E51-3288-4A1F-A92C-87C9401EDE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3E95A6B-F840-413C-9E78-C33C02FFA4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3312E45-A2BD-4157-97CA-8A57BD16F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86565" y="0"/>
            <a:ext cx="905435" cy="9054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DE4B5DD-0CAE-421B-96C8-60DC3D4F1539}"/>
              </a:ext>
            </a:extLst>
          </p:cNvPr>
          <p:cNvSpPr txBox="1"/>
          <p:nvPr/>
        </p:nvSpPr>
        <p:spPr>
          <a:xfrm>
            <a:off x="141732" y="74438"/>
            <a:ext cx="11908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2400" dirty="0"/>
              <a:t>       </a:t>
            </a:r>
          </a:p>
        </p:txBody>
      </p:sp>
      <p:pic>
        <p:nvPicPr>
          <p:cNvPr id="7" name="Picture 6" descr="img1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41520" y="170591"/>
            <a:ext cx="4708811" cy="51176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7829" y="5603966"/>
            <a:ext cx="10868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If you don't see the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Properties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window, you can open it from the menu bar. Select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View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&gt;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Properties Window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or press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F4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3184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22C3B48-99E5-4B5C-8E49-15C2A9552F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xmlns="" id="{C67B4E51-3288-4A1F-A92C-87C9401EDE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3E95A6B-F840-413C-9E78-C33C02FFA4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3312E45-A2BD-4157-97CA-8A57BD16F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86565" y="0"/>
            <a:ext cx="905435" cy="9054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DE4B5DD-0CAE-421B-96C8-60DC3D4F1539}"/>
              </a:ext>
            </a:extLst>
          </p:cNvPr>
          <p:cNvSpPr txBox="1"/>
          <p:nvPr/>
        </p:nvSpPr>
        <p:spPr>
          <a:xfrm>
            <a:off x="141732" y="74438"/>
            <a:ext cx="11908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2400" dirty="0"/>
              <a:t>   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1074" y="222069"/>
            <a:ext cx="10737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4. In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Design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section of the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Properties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window, change the name from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Button1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to 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btnClickThis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and then press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Enter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img1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94113" y="1110343"/>
            <a:ext cx="8334103" cy="531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03184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xmlns="" id="{06F0F283-C8B6-4598-89C9-C404C98A57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xmlns="" id="{E473B0C0-761B-443F-97A0-9D6E01FBB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xmlns="" id="{E3B475C6-1445-41C7-9360-49FD7C1C1E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3CBCD6-EAB9-4FFF-BE53-A44BD32B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2A1A00"/>
                </a:solidFill>
                <a:latin typeface="Bodoni MT" panose="020706030806060202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225716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22C3B48-99E5-4B5C-8E49-15C2A9552F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xmlns="" id="{C67B4E51-3288-4A1F-A92C-87C9401EDE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3E95A6B-F840-413C-9E78-C33C02FFA4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ED5F35-4EFC-4B1A-A685-D0FE2F7A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87" y="482321"/>
            <a:ext cx="3656581" cy="5571625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Bodoni MT" panose="02070603080606020203" pitchFamily="18" charset="0"/>
                <a:cs typeface="Times New Roman" panose="02020603050405020304" pitchFamily="18" charset="0"/>
              </a:rPr>
              <a:t>What You Learn</a:t>
            </a:r>
            <a:r>
              <a:rPr lang="en-US" sz="4000" dirty="0" smtClean="0">
                <a:latin typeface="Bodoni MT" panose="02070603080606020203" pitchFamily="18" charset="0"/>
                <a:cs typeface="Times New Roman" panose="02020603050405020304" pitchFamily="18" charset="0"/>
              </a:rPr>
              <a:t>?</a:t>
            </a:r>
            <a:br>
              <a:rPr lang="en-US" sz="4000" dirty="0" smtClean="0">
                <a:latin typeface="Bodoni MT" panose="02070603080606020203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Bodoni MT" panose="02070603080606020203" pitchFamily="18" charset="0"/>
                <a:cs typeface="Times New Roman" panose="02020603050405020304" pitchFamily="18" charset="0"/>
                <a:hlinkClick r:id="rId2"/>
              </a:rPr>
              <a:t>Click here for more</a:t>
            </a:r>
            <a:r>
              <a:rPr lang="en-US" sz="7200" dirty="0">
                <a:latin typeface="Bodoni MT" panose="02070603080606020203" pitchFamily="18" charset="0"/>
                <a:cs typeface="Times New Roman" panose="02020603050405020304" pitchFamily="18" charset="0"/>
              </a:rPr>
              <a:t/>
            </a:r>
            <a:br>
              <a:rPr lang="en-US" sz="7200" dirty="0">
                <a:latin typeface="Bodoni MT" panose="02070603080606020203" pitchFamily="18" charset="0"/>
                <a:cs typeface="Times New Roman" panose="02020603050405020304" pitchFamily="18" charset="0"/>
              </a:rPr>
            </a:br>
            <a:endParaRPr lang="en-US" sz="2000" dirty="0">
              <a:latin typeface="Bodoni MT" panose="02070603080606020203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2A443C2E-3415-4200-BBA0-4478729C17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824104374"/>
              </p:ext>
            </p:extLst>
          </p:nvPr>
        </p:nvGraphicFramePr>
        <p:xfrm>
          <a:off x="765175" y="481013"/>
          <a:ext cx="6305550" cy="557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84A97C0-FBB3-40B3-A483-691B91F98E3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384901" y="0"/>
            <a:ext cx="804054" cy="80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67219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22C3B48-99E5-4B5C-8E49-15C2A9552F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xmlns="" id="{C67B4E51-3288-4A1F-A92C-87C9401EDE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3E95A6B-F840-413C-9E78-C33C02FFA4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42B4188-FF00-483B-87D0-0BA7FCE513C7}"/>
              </a:ext>
            </a:extLst>
          </p:cNvPr>
          <p:cNvSpPr txBox="1"/>
          <p:nvPr/>
        </p:nvSpPr>
        <p:spPr>
          <a:xfrm>
            <a:off x="283463" y="0"/>
            <a:ext cx="109767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/>
              <a:t>How to create an app in VS </a:t>
            </a:r>
            <a:endParaRPr lang="en-IN" sz="4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3312E45-A2BD-4157-97CA-8A57BD16F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86565" y="0"/>
            <a:ext cx="905435" cy="9054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DAF262F-8A89-42FC-B8DA-4BEF2C55672D}"/>
              </a:ext>
            </a:extLst>
          </p:cNvPr>
          <p:cNvSpPr txBox="1"/>
          <p:nvPr/>
        </p:nvSpPr>
        <p:spPr>
          <a:xfrm>
            <a:off x="5638800" y="290904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13510" y="809896"/>
            <a:ext cx="112209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Create a console app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Create a Windows Forms Application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8011" y="1972491"/>
            <a:ext cx="1136468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Create a console app</a:t>
            </a:r>
          </a:p>
          <a:p>
            <a:pPr marL="342900" indent="-342900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We'll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use Visual Studio to create a simple Visual Basic application, a 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console app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 console app takes input and displays output in a command-line window, also known as a console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Prerequisites :</a:t>
            </a:r>
            <a:endParaRPr lang="en-IN" sz="2400" b="1" dirty="0" smtClean="0"/>
          </a:p>
          <a:p>
            <a:pPr marL="342900" indent="-342900"/>
            <a:r>
              <a:rPr lang="en-IN" sz="2400" b="1" dirty="0" smtClean="0"/>
              <a:t>	</a:t>
            </a:r>
            <a:r>
              <a:rPr lang="en-IN" sz="2400" dirty="0" smtClean="0"/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If you haven't already installed Visual Studio, go to the 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hlinkClick r:id="rId3"/>
              </a:rPr>
              <a:t>Visual Studio downloads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page to install it for free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/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Create a Project :</a:t>
            </a: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 smtClean="0"/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First, you'll create a Visual Basic app project. The default project template includes all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the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files you'll need for a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runnable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app.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1.Open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Visual Studio.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2.On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start window, choose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Create a new project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/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8885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22C3B48-99E5-4B5C-8E49-15C2A9552F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xmlns="" id="{C67B4E51-3288-4A1F-A92C-87C9401EDE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3E95A6B-F840-413C-9E78-C33C02FFA4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3312E45-A2BD-4157-97CA-8A57BD16F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86565" y="0"/>
            <a:ext cx="905435" cy="9054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DE4B5DD-0CAE-421B-96C8-60DC3D4F1539}"/>
              </a:ext>
            </a:extLst>
          </p:cNvPr>
          <p:cNvSpPr txBox="1"/>
          <p:nvPr/>
        </p:nvSpPr>
        <p:spPr>
          <a:xfrm>
            <a:off x="141732" y="74438"/>
            <a:ext cx="11908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2400" dirty="0"/>
              <a:t>       </a:t>
            </a:r>
          </a:p>
        </p:txBody>
      </p:sp>
      <p:pic>
        <p:nvPicPr>
          <p:cNvPr id="9" name="Picture 8" descr="img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8625" y="409153"/>
            <a:ext cx="8954750" cy="603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6075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22C3B48-99E5-4B5C-8E49-15C2A9552F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xmlns="" id="{C67B4E51-3288-4A1F-A92C-87C9401EDE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3E95A6B-F840-413C-9E78-C33C02FFA4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3312E45-A2BD-4157-97CA-8A57BD16F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86565" y="0"/>
            <a:ext cx="905435" cy="9054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1074" y="287383"/>
            <a:ext cx="107637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3. In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Create a new project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window, choose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Visual Basic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from the Language list. Next, choose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Windows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from the Platform list and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Console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from the Project types list.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After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you apply these language, platform, and project type filters, choose the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Console App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template, and then choose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img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73830" y="1796815"/>
            <a:ext cx="7598690" cy="506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467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22C3B48-99E5-4B5C-8E49-15C2A9552F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xmlns="" id="{C67B4E51-3288-4A1F-A92C-87C9401EDE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3E95A6B-F840-413C-9E78-C33C02FFA4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3312E45-A2BD-4157-97CA-8A57BD16F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86565" y="0"/>
            <a:ext cx="905435" cy="9054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DE4B5DD-0CAE-421B-96C8-60DC3D4F1539}"/>
              </a:ext>
            </a:extLst>
          </p:cNvPr>
          <p:cNvSpPr txBox="1"/>
          <p:nvPr/>
        </p:nvSpPr>
        <p:spPr>
          <a:xfrm>
            <a:off x="141732" y="74438"/>
            <a:ext cx="11908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2400" dirty="0"/>
              <a:t>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85BFCD9-C373-49E7-BEE5-8E7F7B110F7E}"/>
              </a:ext>
            </a:extLst>
          </p:cNvPr>
          <p:cNvSpPr txBox="1"/>
          <p:nvPr/>
        </p:nvSpPr>
        <p:spPr>
          <a:xfrm>
            <a:off x="5638800" y="290945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365760" y="222069"/>
            <a:ext cx="10737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4. In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Configure your new project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window, enter </a:t>
            </a:r>
            <a:r>
              <a:rPr lang="en-IN" sz="2400" i="1" dirty="0" err="1" smtClean="0">
                <a:latin typeface="Times New Roman" pitchFamily="18" charset="0"/>
                <a:cs typeface="Times New Roman" pitchFamily="18" charset="0"/>
              </a:rPr>
              <a:t>WhatIsYourName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in the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Project name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box. Then, choose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Picture 15" descr="img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82321" y="1083975"/>
            <a:ext cx="8375106" cy="557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58650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22C3B48-99E5-4B5C-8E49-15C2A9552F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xmlns="" id="{C67B4E51-3288-4A1F-A92C-87C9401EDE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3E95A6B-F840-413C-9E78-C33C02FFA4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3312E45-A2BD-4157-97CA-8A57BD16F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86565" y="0"/>
            <a:ext cx="905435" cy="9054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DE4B5DD-0CAE-421B-96C8-60DC3D4F1539}"/>
              </a:ext>
            </a:extLst>
          </p:cNvPr>
          <p:cNvSpPr txBox="1"/>
          <p:nvPr/>
        </p:nvSpPr>
        <p:spPr>
          <a:xfrm>
            <a:off x="141732" y="74438"/>
            <a:ext cx="11908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2400" dirty="0"/>
              <a:t>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E85DB39-500E-4AB9-ADDF-A1B7319E1426}"/>
              </a:ext>
            </a:extLst>
          </p:cNvPr>
          <p:cNvSpPr txBox="1"/>
          <p:nvPr/>
        </p:nvSpPr>
        <p:spPr>
          <a:xfrm>
            <a:off x="5638800" y="290945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4344F67-675E-45ED-8AEA-E8DD0453BC9D}"/>
              </a:ext>
            </a:extLst>
          </p:cNvPr>
          <p:cNvSpPr txBox="1"/>
          <p:nvPr/>
        </p:nvSpPr>
        <p:spPr>
          <a:xfrm>
            <a:off x="5638800" y="290945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391885" y="169818"/>
            <a:ext cx="10724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5. In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Additional information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window,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.NET 6.0 (Long-term support)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should already be selected for your target framework. If not, select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.NET 6.0 (Long-term support)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 Then, choose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Picture 15" descr="img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81050" y="1331034"/>
            <a:ext cx="8297999" cy="552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07117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22C3B48-99E5-4B5C-8E49-15C2A9552F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xmlns="" id="{C67B4E51-3288-4A1F-A92C-87C9401EDE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3E95A6B-F840-413C-9E78-C33C02FFA4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3312E45-A2BD-4157-97CA-8A57BD16F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86565" y="0"/>
            <a:ext cx="905435" cy="9054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DE4B5DD-0CAE-421B-96C8-60DC3D4F1539}"/>
              </a:ext>
            </a:extLst>
          </p:cNvPr>
          <p:cNvSpPr txBox="1"/>
          <p:nvPr/>
        </p:nvSpPr>
        <p:spPr>
          <a:xfrm>
            <a:off x="141732" y="74438"/>
            <a:ext cx="11908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2400" dirty="0"/>
              <a:t>   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1074" y="261257"/>
            <a:ext cx="1067235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Run the app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After you select your Visual Basic project template and name your project, Visual Studio creates a 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Program.vb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file. The default code calls the 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  <a:hlinkClick r:id="rId3"/>
              </a:rPr>
              <a:t>WriteLine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method to display the literal string "Hello World!" in the console window.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There are two ways to run this code, inside Visual Studio in 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debug mode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and from your computer as a regular 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standalone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app.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Run the app in debug mode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 descr="img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2696" y="3187337"/>
            <a:ext cx="11573691" cy="350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03184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22C3B48-99E5-4B5C-8E49-15C2A9552F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xmlns="" id="{C67B4E51-3288-4A1F-A92C-87C9401EDE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3E95A6B-F840-413C-9E78-C33C02FFA4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3312E45-A2BD-4157-97CA-8A57BD16F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86565" y="0"/>
            <a:ext cx="905435" cy="9054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DE4B5DD-0CAE-421B-96C8-60DC3D4F1539}"/>
              </a:ext>
            </a:extLst>
          </p:cNvPr>
          <p:cNvSpPr txBox="1"/>
          <p:nvPr/>
        </p:nvSpPr>
        <p:spPr>
          <a:xfrm>
            <a:off x="141732" y="74438"/>
            <a:ext cx="11908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2400" dirty="0"/>
              <a:t>   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9634" y="235131"/>
            <a:ext cx="10868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1. Select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WhatIsYourName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button or press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F5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to run the default code in Debug mode.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img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514" y="757072"/>
            <a:ext cx="10607040" cy="1855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4949" y="2886892"/>
            <a:ext cx="1097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2. When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app runs in the Microsoft Visual Studio Debug Console, "Hello World!" displays. Press any key to close the debug console window and end the app: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 descr="img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3670663"/>
            <a:ext cx="11220994" cy="248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0318448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55916208_win32_fixed.potx" id="{84AF7F3C-60DD-4AB5-B3E9-3CB062C9A041}" vid="{36281799-A49C-4605-BD89-C62E2E9FED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Getting to know your teacher</Template>
  <TotalTime>346</TotalTime>
  <Words>281</Words>
  <Application>Microsoft Office PowerPoint</Application>
  <PresentationFormat>Custom</PresentationFormat>
  <Paragraphs>65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Badge</vt:lpstr>
      <vt:lpstr>Microsoft vb.net</vt:lpstr>
      <vt:lpstr>What You Learn? Click here for more 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to know your teacher</dc:title>
  <dc:creator>Shubham Gaikwad</dc:creator>
  <cp:lastModifiedBy>Windows User</cp:lastModifiedBy>
  <cp:revision>31</cp:revision>
  <dcterms:created xsi:type="dcterms:W3CDTF">2022-05-22T04:23:39Z</dcterms:created>
  <dcterms:modified xsi:type="dcterms:W3CDTF">2022-05-24T06:17:42Z</dcterms:modified>
</cp:coreProperties>
</file>