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307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/>
    <p:restoredTop sz="94660"/>
  </p:normalViewPr>
  <p:slideViewPr>
    <p:cSldViewPr snapToGrid="0" showGuides="1">
      <p:cViewPr varScale="1">
        <p:scale>
          <a:sx n="83" d="100"/>
          <a:sy n="83" d="100"/>
        </p:scale>
        <p:origin x="8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36362"/>
              </p:ext>
            </p:extLst>
          </p:nvPr>
        </p:nvGraphicFramePr>
        <p:xfrm>
          <a:off x="600499" y="1865687"/>
          <a:ext cx="10931858" cy="239241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Control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Flow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Statements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if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nested if</a:t>
                      </a:r>
                      <a:endParaRPr lang="en-US" sz="2400" dirty="0"/>
                    </a:p>
                  </a:txBody>
                  <a:tcPr/>
                </a:tc>
              </a:tr>
              <a:tr h="56361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if-else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if...elif...else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smtClean="0"/>
                        <a:t>for loop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while loop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/>
                        <a:t>break, continue, 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67005"/>
            <a:ext cx="63366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pass statement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3855" y="1041400"/>
            <a:ext cx="114642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pass statement is a null operation since nothing happens when it is executed. It is used in the cases where a statement is syntactically needed but we don't want to use any executable statement at its place.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For example, it can be used while overriding a parent class method in the subclass but don't want to give its specific implementation in the subclass.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Pass is also used where the code will be written somewhere but not yet written in the program file.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14120" y="3717925"/>
            <a:ext cx="92075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    list = [1,2,3,4,5]  </a:t>
            </a:r>
          </a:p>
          <a:p>
            <a:r>
              <a:rPr lang="en-US" b="1"/>
              <a:t>    flag = 0  </a:t>
            </a:r>
          </a:p>
          <a:p>
            <a:r>
              <a:rPr lang="en-US" b="1"/>
              <a:t>    for i in list:  </a:t>
            </a:r>
          </a:p>
          <a:p>
            <a:r>
              <a:rPr lang="en-US" b="1"/>
              <a:t>        print("Current element:",i,end=" ");  </a:t>
            </a:r>
          </a:p>
          <a:p>
            <a:r>
              <a:rPr lang="en-US" b="1"/>
              <a:t>        if i==3:  </a:t>
            </a:r>
          </a:p>
          <a:p>
            <a:r>
              <a:rPr lang="en-US" b="1"/>
              <a:t>            pass;  </a:t>
            </a:r>
          </a:p>
          <a:p>
            <a:r>
              <a:rPr lang="en-US" b="1"/>
              <a:t>            print("\nWe are inside pass block\n");  </a:t>
            </a:r>
          </a:p>
          <a:p>
            <a:r>
              <a:rPr lang="en-US" b="1"/>
              <a:t>            flag = 1;  </a:t>
            </a:r>
          </a:p>
          <a:p>
            <a:r>
              <a:rPr lang="en-US" b="1"/>
              <a:t>        if flag==1:  </a:t>
            </a:r>
          </a:p>
          <a:p>
            <a:r>
              <a:rPr lang="en-US" b="1"/>
              <a:t>            print("\nCame out of pass\n");  </a:t>
            </a:r>
          </a:p>
          <a:p>
            <a:r>
              <a:rPr lang="en-US" b="1"/>
              <a:t>            flag=0;  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11113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8454" y="4689047"/>
            <a:ext cx="525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https://github.com/anirudhagaikwad/Python10Aug21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91233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396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610" y="26670"/>
            <a:ext cx="495236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 Statement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85750" y="1136650"/>
            <a:ext cx="68745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Eg.     if num &gt; 0:</a:t>
            </a:r>
          </a:p>
          <a:p>
            <a:r>
              <a:rPr lang="en-US" sz="2400" b="1"/>
              <a:t>   	 print(num, "is a positive number.")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8509000" y="1136650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ym typeface="+mn-ea"/>
              </a:rPr>
              <a:t>if test expression:</a:t>
            </a:r>
            <a:endParaRPr lang="en-US" sz="2400" b="1"/>
          </a:p>
          <a:p>
            <a:r>
              <a:rPr lang="en-US" sz="2400" b="1">
                <a:sym typeface="+mn-ea"/>
              </a:rPr>
              <a:t>    statement(s)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370840" y="3061335"/>
            <a:ext cx="11450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Program execute statement(s) only if the expression is </a:t>
            </a:r>
            <a:r>
              <a:rPr lang="en-US" sz="2400" b="1"/>
              <a:t>True.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expression is </a:t>
            </a:r>
            <a:r>
              <a:rPr lang="en-US" sz="2400" b="1"/>
              <a:t>False</a:t>
            </a:r>
            <a:r>
              <a:rPr lang="en-US" sz="2400"/>
              <a:t>, the statement(s) is not executed.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70840" y="5813425"/>
            <a:ext cx="113328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Python interprets non-zero values as True. None and 0 are interpreted as 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4070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610" y="0"/>
            <a:ext cx="701357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Nested if statements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3685" y="948055"/>
            <a:ext cx="11645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Nested if statements enable us to use </a:t>
            </a:r>
            <a:r>
              <a:rPr lang="en-US" sz="2400" dirty="0" smtClean="0"/>
              <a:t>if-else </a:t>
            </a:r>
            <a:r>
              <a:rPr lang="en-US" sz="2400" dirty="0"/>
              <a:t>statement inside an outer if statement.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Any number of if statements can be nested inside one another. Indentation is the only way to figure out the level of nesting.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39420" y="2275840"/>
            <a:ext cx="1131443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num = float(input("Enter a number: "))</a:t>
            </a:r>
          </a:p>
          <a:p>
            <a:r>
              <a:rPr lang="en-US" sz="2400" b="1"/>
              <a:t>if num &gt;= 0:</a:t>
            </a:r>
          </a:p>
          <a:p>
            <a:r>
              <a:rPr lang="en-US" sz="2400" b="1"/>
              <a:t>    if num == 0:</a:t>
            </a:r>
          </a:p>
          <a:p>
            <a:r>
              <a:rPr lang="en-US" sz="2400" b="1"/>
              <a:t>        print("Zero")</a:t>
            </a:r>
          </a:p>
          <a:p>
            <a:r>
              <a:rPr lang="en-US" sz="2400" b="1"/>
              <a:t>    else:</a:t>
            </a:r>
          </a:p>
          <a:p>
            <a:r>
              <a:rPr lang="en-US" sz="2400" b="1"/>
              <a:t>        print("Positive number")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6211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525" y="26670"/>
            <a:ext cx="636397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709660" y="118872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71475" y="951865"/>
            <a:ext cx="67087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&gt;= 0:</a:t>
            </a:r>
          </a:p>
          <a:p>
            <a:r>
              <a:rPr lang="en-US" sz="2400" b="1"/>
              <a:t>    print("Positive or 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72110" y="3299460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if..else statement evaluates expression and will execute body of if only when test condition is True.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is False, body of else is executed. Indentation is used to separate the blocks.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9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752030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if...elif...else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251190" y="1041400"/>
            <a:ext cx="34747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test expression:</a:t>
            </a:r>
          </a:p>
          <a:p>
            <a:r>
              <a:rPr lang="en-US" sz="2400" b="1"/>
              <a:t>    Body of if</a:t>
            </a:r>
          </a:p>
          <a:p>
            <a:r>
              <a:rPr lang="en-US" sz="2400" b="1"/>
              <a:t>elif test expression:</a:t>
            </a:r>
          </a:p>
          <a:p>
            <a:r>
              <a:rPr lang="en-US" sz="2400" b="1"/>
              <a:t>    Body of elif</a:t>
            </a:r>
          </a:p>
          <a:p>
            <a:r>
              <a:rPr lang="en-US" sz="2400" b="1"/>
              <a:t>else: </a:t>
            </a:r>
          </a:p>
          <a:p>
            <a:r>
              <a:rPr lang="en-US" sz="2400" b="1"/>
              <a:t>    Body of else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6250" y="921385"/>
            <a:ext cx="61969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if num &gt; 0:</a:t>
            </a:r>
          </a:p>
          <a:p>
            <a:r>
              <a:rPr lang="en-US" sz="2400" b="1"/>
              <a:t>    print("Positive number")</a:t>
            </a:r>
          </a:p>
          <a:p>
            <a:r>
              <a:rPr lang="en-US" sz="2400" b="1"/>
              <a:t>elif num == 0:</a:t>
            </a:r>
          </a:p>
          <a:p>
            <a:r>
              <a:rPr lang="en-US" sz="2400" b="1"/>
              <a:t>    print("Zero")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print("Negative number")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11480" y="3839845"/>
            <a:ext cx="113690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elif is short for else if. It allows us to check for multiple expressions.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the condition for if is False, it checks the condition of the next elif block and so 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all the conditions are False, body of else is executed.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if block can have only one else block. But it can have multiple elif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554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5430" y="893445"/>
            <a:ext cx="113741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for loop in Python is used to iterate over a sequence (list, tuple, string) or other iterable objects. Iterating over a sequence is called traversal.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985" y="0"/>
            <a:ext cx="452882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for loop in Python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16915" y="2007870"/>
            <a:ext cx="4933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for iterating_var in sequence:  </a:t>
            </a:r>
          </a:p>
          <a:p>
            <a:r>
              <a:rPr lang="en-US" sz="2400" b="1"/>
              <a:t>        statement(s) 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65430" y="3214370"/>
            <a:ext cx="112922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Loop continues until we reach the last item in the sequence. The body of for loop is separated from the rest of the code using indentation.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62355" y="4295140"/>
            <a:ext cx="10005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  </a:t>
            </a:r>
          </a:p>
          <a:p>
            <a:r>
              <a:rPr lang="en-US" sz="2400" b="1"/>
              <a:t>n=int(input("Enter the number up to which you want to print :"))  </a:t>
            </a:r>
          </a:p>
          <a:p>
            <a:r>
              <a:rPr lang="en-US" sz="2400" b="1"/>
              <a:t>for i in range(0,10):  </a:t>
            </a:r>
          </a:p>
          <a:p>
            <a:r>
              <a:rPr lang="en-US" sz="2400" b="1"/>
              <a:t>    print(i,end = ' ')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995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9215" y="0"/>
            <a:ext cx="512191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while loop in Python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79095" y="929005"/>
            <a:ext cx="114338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while loop in Python is used to iterate over a block of code as long as the test expression (condition) is true.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77240" y="1902460"/>
            <a:ext cx="6498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while test_expression:</a:t>
            </a:r>
          </a:p>
          <a:p>
            <a:r>
              <a:rPr lang="en-US" sz="2400" b="1"/>
              <a:t>    Body of while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78460" y="2967990"/>
            <a:ext cx="11290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In while loop, test expression is checked first. The body of the loop is entered only if the test_expression evaluates to True. After one iteration, the test expression is checked again. This process continues until the test_expression evaluates to False.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62610" y="4473575"/>
            <a:ext cx="109226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b="1"/>
          </a:p>
          <a:p>
            <a:r>
              <a:rPr lang="en-US" sz="2400" b="1"/>
              <a:t>while i &lt;= n:</a:t>
            </a:r>
          </a:p>
          <a:p>
            <a:r>
              <a:rPr lang="en-US" sz="2400" b="1"/>
              <a:t>    sum = sum + i</a:t>
            </a:r>
          </a:p>
          <a:p>
            <a:r>
              <a:rPr lang="en-US" sz="2400" b="1"/>
              <a:t>    i = i+1    # update counter</a:t>
            </a:r>
          </a:p>
          <a:p>
            <a:r>
              <a:rPr lang="en-US" sz="2400" b="1"/>
              <a:t>print("The sum is", sum)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971790" y="1399540"/>
            <a:ext cx="3939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i=1;  </a:t>
            </a:r>
          </a:p>
          <a:p>
            <a:r>
              <a:rPr lang="en-US" sz="2400" b="1"/>
              <a:t>while i&lt;=10:  </a:t>
            </a:r>
          </a:p>
          <a:p>
            <a:r>
              <a:rPr lang="en-US" sz="2400" b="1"/>
              <a:t>    print(i);  </a:t>
            </a:r>
          </a:p>
          <a:p>
            <a:r>
              <a:rPr lang="en-US" sz="2400" b="1"/>
              <a:t>    i=i+1; </a:t>
            </a:r>
          </a:p>
        </p:txBody>
      </p:sp>
    </p:spTree>
    <p:extLst>
      <p:ext uri="{BB962C8B-B14F-4D97-AF65-F5344CB8AC3E}">
        <p14:creationId xmlns:p14="http://schemas.microsoft.com/office/powerpoint/2010/main" val="13522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55" y="167005"/>
            <a:ext cx="594169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break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86080" y="1174115"/>
            <a:ext cx="114198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break statement terminates the loop containing it. Control of the program flows to the statement immediately after the body of the loop.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If break statement is inside a nested loop (loop inside another loop), break will terminate the innermost loop.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7395" y="3412490"/>
            <a:ext cx="92671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list =[1,2,3,4]  </a:t>
            </a:r>
          </a:p>
          <a:p>
            <a:r>
              <a:rPr lang="en-US" sz="2400" b="1"/>
              <a:t>    count = 1;  </a:t>
            </a:r>
          </a:p>
          <a:p>
            <a:r>
              <a:rPr lang="en-US" sz="2400" b="1"/>
              <a:t>    for i in list:  </a:t>
            </a:r>
          </a:p>
          <a:p>
            <a:r>
              <a:rPr lang="en-US" sz="2400" b="1"/>
              <a:t>        if i == 4:  </a:t>
            </a:r>
          </a:p>
          <a:p>
            <a:r>
              <a:rPr lang="en-US" sz="2400" b="1"/>
              <a:t>            print("item matched")  </a:t>
            </a:r>
          </a:p>
          <a:p>
            <a:r>
              <a:rPr lang="en-US" sz="2400" b="1"/>
              <a:t>            count = count + 1;  </a:t>
            </a:r>
          </a:p>
          <a:p>
            <a:r>
              <a:rPr lang="en-US" sz="2400" b="1"/>
              <a:t>            break  </a:t>
            </a:r>
          </a:p>
          <a:p>
            <a:r>
              <a:rPr lang="en-US" sz="2400" b="1"/>
              <a:t>    print("found at",count,"location");  </a:t>
            </a:r>
          </a:p>
        </p:txBody>
      </p:sp>
    </p:spTree>
    <p:extLst>
      <p:ext uri="{BB962C8B-B14F-4D97-AF65-F5344CB8AC3E}">
        <p14:creationId xmlns:p14="http://schemas.microsoft.com/office/powerpoint/2010/main" val="12526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30175" y="167005"/>
            <a:ext cx="6703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continue statement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0175" y="1041400"/>
            <a:ext cx="117506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The continue statement is used to skip the rest of the code inside a loop for the current iteration only. Loop does not terminate but continues on with the next iteration.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11505" y="2275205"/>
            <a:ext cx="6754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    i=1; #initializing a local variable  </a:t>
            </a:r>
          </a:p>
          <a:p>
            <a:r>
              <a:rPr lang="en-US" sz="2400" b="1"/>
              <a:t>        for i in range(1,11):  </a:t>
            </a:r>
          </a:p>
          <a:p>
            <a:r>
              <a:rPr lang="en-US" sz="2400" b="1"/>
              <a:t>        if i==5:  </a:t>
            </a:r>
          </a:p>
          <a:p>
            <a:r>
              <a:rPr lang="en-US" sz="2400" b="1"/>
              <a:t>            continue;  </a:t>
            </a:r>
          </a:p>
          <a:p>
            <a:r>
              <a:rPr lang="en-US" sz="2400" b="1"/>
              <a:t>        print("%d"%i);  </a:t>
            </a:r>
          </a:p>
          <a:p>
            <a:endParaRPr lang="en-US" sz="2400" b="1"/>
          </a:p>
        </p:txBody>
      </p:sp>
      <p:sp>
        <p:nvSpPr>
          <p:cNvPr id="9" name="Rectangle 8"/>
          <p:cNvSpPr/>
          <p:nvPr/>
        </p:nvSpPr>
        <p:spPr>
          <a:xfrm>
            <a:off x="8262719" y="6452165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3275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955</Words>
  <Application>Microsoft Office PowerPoint</Application>
  <PresentationFormat>Widescreen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90</cp:revision>
  <dcterms:created xsi:type="dcterms:W3CDTF">2016-01-14T13:25:00Z</dcterms:created>
  <dcterms:modified xsi:type="dcterms:W3CDTF">2021-08-16T01:22:01Z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