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335" r:id="rId3"/>
    <p:sldId id="307" r:id="rId4"/>
    <p:sldId id="321" r:id="rId5"/>
    <p:sldId id="322" r:id="rId6"/>
    <p:sldId id="323" r:id="rId7"/>
    <p:sldId id="324" r:id="rId8"/>
    <p:sldId id="330" r:id="rId9"/>
    <p:sldId id="325" r:id="rId10"/>
    <p:sldId id="331" r:id="rId11"/>
    <p:sldId id="326" r:id="rId12"/>
    <p:sldId id="332" r:id="rId13"/>
    <p:sldId id="327" r:id="rId14"/>
    <p:sldId id="328" r:id="rId15"/>
    <p:sldId id="329" r:id="rId16"/>
    <p:sldId id="333" r:id="rId17"/>
    <p:sldId id="334" r:id="rId18"/>
    <p:sldId id="320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2020/11/24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"This is a string"</a:t>
            </a:r>
          </a:p>
          <a:p>
            <a:r>
              <a:rPr lang="en-US" sz="2400" b="1"/>
              <a:t>s = '''a multiline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Like list and tuple, slicing operator [ ] can be used with string. Strings are immutable.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'Hello world!'</a:t>
            </a:r>
          </a:p>
          <a:p>
            <a:r>
              <a:rPr lang="en-US" sz="2400" b="1"/>
              <a:t># s[4] = 'o'</a:t>
            </a:r>
          </a:p>
          <a:p>
            <a:r>
              <a:rPr lang="en-US" sz="2400" b="1"/>
              <a:t>print("s[4] = ", s[4])</a:t>
            </a:r>
          </a:p>
          <a:p>
            <a:r>
              <a:rPr lang="en-US" sz="2400" b="1"/>
              <a:t># s[6:11] = 'world'</a:t>
            </a:r>
          </a:p>
          <a:p>
            <a:r>
              <a:rPr lang="en-US" sz="2400" b="1"/>
              <a:t>print("s[6:11] = ", s[6:11])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Strings are immutable in Python</a:t>
            </a:r>
          </a:p>
          <a:p>
            <a:r>
              <a:rPr lang="en-US" sz="2400" b="1"/>
              <a:t>s[5] ='d'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425110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</a:t>
            </a:r>
            <a:r>
              <a:rPr lang="en-US" sz="3200" dirty="0" smtClean="0">
                <a:sym typeface="+mn-ea"/>
              </a:rPr>
              <a:t>Strings functions</a:t>
            </a:r>
            <a:endParaRPr lang="en-US" sz="32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There are numerous methods available with the string object. </a:t>
            </a:r>
          </a:p>
          <a:p>
            <a:r>
              <a:rPr lang="en-US" sz="2400" dirty="0"/>
              <a:t>Some of the commonly used methods are </a:t>
            </a:r>
            <a:r>
              <a:rPr lang="en-US" sz="2400" dirty="0">
                <a:sym typeface="+mn-ea"/>
              </a:rPr>
              <a:t>format(),</a:t>
            </a:r>
            <a:r>
              <a:rPr lang="en-US" sz="2400" dirty="0"/>
              <a:t>lower(), upper(), join(), split(), find(), replace(),enumerate(),</a:t>
            </a:r>
            <a:r>
              <a:rPr lang="en-US" sz="2400" dirty="0" err="1"/>
              <a:t>len</a:t>
            </a:r>
            <a:r>
              <a:rPr lang="en-US" sz="2400" dirty="0"/>
              <a:t>(),etc.</a:t>
            </a:r>
          </a:p>
        </p:txBody>
      </p:sp>
    </p:spTree>
    <p:extLst>
      <p:ext uri="{BB962C8B-B14F-4D97-AF65-F5344CB8AC3E}">
        <p14:creationId xmlns:p14="http://schemas.microsoft.com/office/powerpoint/2010/main" val="39806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Set is an unordered collection of unique items. Set is defined by values separated by comma inside braces { }. Items in a set are not ordered.</a:t>
            </a:r>
          </a:p>
          <a:p>
            <a:r>
              <a:rPr lang="en-US" sz="2400"/>
              <a:t>We can perform set operations like union, intersection on two sets. Set have unique values. They eliminate duplicates.</a:t>
            </a:r>
          </a:p>
          <a:p>
            <a:r>
              <a:rPr lang="en-US" sz="2400"/>
              <a:t>Since, set are unordered collection, indexing has no meaning. Hence the slicing operator [] does not work.</a:t>
            </a:r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{5,2,3,1,4}</a:t>
            </a:r>
          </a:p>
          <a:p>
            <a:endParaRPr lang="en-US" sz="2400" b="1"/>
          </a:p>
          <a:p>
            <a:r>
              <a:rPr lang="en-US" sz="2400" b="1"/>
              <a:t># printing set variable</a:t>
            </a:r>
          </a:p>
          <a:p>
            <a:r>
              <a:rPr lang="en-US" sz="2400" b="1"/>
              <a:t>print("a = ", a)</a:t>
            </a:r>
          </a:p>
          <a:p>
            <a:endParaRPr lang="en-US" sz="2400" b="1"/>
          </a:p>
          <a:p>
            <a:r>
              <a:rPr lang="en-US" sz="2400" b="1"/>
              <a:t># data type of variable a</a:t>
            </a:r>
          </a:p>
          <a:p>
            <a:r>
              <a:rPr lang="en-US" sz="2400" b="1"/>
              <a:t>print(type(a))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Dictionary is an unordered collection of key-value pairs.</a:t>
            </a:r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 = {1:'value','key':2}</a:t>
            </a:r>
          </a:p>
          <a:p>
            <a:r>
              <a:rPr lang="en-US" sz="2400" b="1"/>
              <a:t>print(type(d))</a:t>
            </a:r>
          </a:p>
          <a:p>
            <a:r>
              <a:rPr lang="en-US" sz="2400" b="1"/>
              <a:t>print("d[1] = ", d[1]);</a:t>
            </a:r>
          </a:p>
          <a:p>
            <a:r>
              <a:rPr lang="en-US" sz="2400" b="1"/>
              <a:t>print("d['key'] = ", d['key']);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print("d[2] = ", d[2]);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We can convert between different data types by using different type conversion functions like </a:t>
            </a:r>
            <a:r>
              <a:rPr lang="en-US" sz="2400" dirty="0" err="1"/>
              <a:t>int</a:t>
            </a:r>
            <a:r>
              <a:rPr lang="en-US" sz="2400" dirty="0"/>
              <a:t>(), float(), </a:t>
            </a:r>
            <a:r>
              <a:rPr lang="en-US" sz="2400" dirty="0" err="1"/>
              <a:t>str</a:t>
            </a:r>
            <a:r>
              <a:rPr lang="en-US" sz="2400" dirty="0"/>
              <a:t>() etc.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&gt;&gt;&gt; set([1,2,3])</a:t>
            </a:r>
          </a:p>
          <a:p>
            <a:r>
              <a:rPr lang="en-US" sz="2400" b="1" dirty="0"/>
              <a:t>{1, 2, 3}</a:t>
            </a:r>
          </a:p>
          <a:p>
            <a:r>
              <a:rPr lang="en-US" sz="2400" b="1" dirty="0"/>
              <a:t>&gt;&gt;&gt; tuple({5,6,7})</a:t>
            </a:r>
          </a:p>
          <a:p>
            <a:r>
              <a:rPr lang="en-US" sz="2400" b="1" dirty="0"/>
              <a:t>(5, 6, 7)</a:t>
            </a:r>
          </a:p>
          <a:p>
            <a:r>
              <a:rPr lang="en-US" sz="2400" b="1" dirty="0"/>
              <a:t>&gt;&gt;&gt; list('hello')</a:t>
            </a:r>
          </a:p>
          <a:p>
            <a:r>
              <a:rPr lang="en-US" sz="2400" b="1" dirty="0"/>
              <a:t>['h', 'e', 'l', 'l', 'o']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([[1,2],[3,4]])</a:t>
            </a:r>
          </a:p>
          <a:p>
            <a:r>
              <a:rPr lang="en-US" sz="2400" b="1" dirty="0"/>
              <a:t>{1: 2, 3: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([(3,26),(4,44)])</a:t>
            </a:r>
          </a:p>
          <a:p>
            <a:r>
              <a:rPr lang="en-US" sz="2400" b="1" dirty="0"/>
              <a:t>{3: 26, 4: 44}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090" y="159385"/>
            <a:ext cx="2849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Iterators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12090" y="1160145"/>
            <a:ext cx="113385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Iterators are everywhere in Python. They are elegantly implemented within for loops, comprehensions, generators etc. but hidden in plain sight.</a:t>
            </a:r>
          </a:p>
          <a:p>
            <a:endParaRPr lang="en-US" sz="2400"/>
          </a:p>
          <a:p>
            <a:r>
              <a:rPr lang="en-US" sz="2400"/>
              <a:t>Iterator in Python is simply an object that can be iterated upon. An object which will return data, one element at a time.</a:t>
            </a:r>
          </a:p>
          <a:p>
            <a:endParaRPr lang="en-US" sz="2400"/>
          </a:p>
          <a:p>
            <a:r>
              <a:rPr lang="en-US" sz="2400"/>
              <a:t>Python iterator object must implement two special methods, __iter__() and __next__(), collectively called the iterator protocol.</a:t>
            </a:r>
          </a:p>
          <a:p>
            <a:endParaRPr lang="en-US" sz="2400"/>
          </a:p>
          <a:p>
            <a:r>
              <a:rPr lang="en-US" sz="2400"/>
              <a:t>An object is called iterable if we can get an iterator from it. Most of built-in containers in Python like: list, tuple, string etc. are iterables.</a:t>
            </a:r>
          </a:p>
          <a:p>
            <a:endParaRPr lang="en-US" sz="2400"/>
          </a:p>
          <a:p>
            <a:r>
              <a:rPr lang="en-US" sz="2400"/>
              <a:t>The iter() function (which in turn calls the __iter__() method) returns an iterator from them.</a:t>
            </a:r>
          </a:p>
        </p:txBody>
      </p:sp>
    </p:spTree>
    <p:extLst>
      <p:ext uri="{BB962C8B-B14F-4D97-AF65-F5344CB8AC3E}">
        <p14:creationId xmlns:p14="http://schemas.microsoft.com/office/powerpoint/2010/main" val="26184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29540"/>
            <a:ext cx="32873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Generators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24180" y="1402715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generators are a simple way of creating iterators. All the overhead in itrators(lengthy and counter intuitive) are automatically handled by generators in Python.</a:t>
            </a:r>
          </a:p>
          <a:p>
            <a:endParaRPr lang="en-US" sz="2400"/>
          </a:p>
          <a:p>
            <a:r>
              <a:rPr lang="en-US" sz="2400"/>
              <a:t>generator is a function that returns an object (iterator) which we can iterate over (one value at a time).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09295" y="3482340"/>
            <a:ext cx="107734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Why generators are used in Python</a:t>
            </a:r>
            <a:r>
              <a:rPr lang="en-US" sz="2400"/>
              <a:t>: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Easy to Implement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Memory Efficient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Represent Infinite Stream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Pipelining Generators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379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1287"/>
              </p:ext>
            </p:extLst>
          </p:nvPr>
        </p:nvGraphicFramePr>
        <p:xfrm>
          <a:off x="805217" y="2261471"/>
          <a:ext cx="10208526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04263"/>
                <a:gridCol w="5104263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 Types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</a:t>
                      </a:r>
                      <a:r>
                        <a:rPr lang="en-US" sz="2400" baseline="0" dirty="0" smtClean="0"/>
                        <a:t>Built-in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Conversion between data types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Python String, List and Dictionary Manipulations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91059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Built-in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>
                <a:sym typeface="+mn-ea"/>
              </a:rPr>
              <a:t>Python </a:t>
            </a:r>
            <a:r>
              <a:rPr lang="en-US" sz="2400" dirty="0" smtClean="0">
                <a:sym typeface="+mn-ea"/>
              </a:rPr>
              <a:t>Numeric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 smtClean="0"/>
              <a:t>Python </a:t>
            </a:r>
            <a:r>
              <a:rPr lang="en-US" sz="2400" dirty="0"/>
              <a:t>List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Tuple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Strings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Set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Dictionary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586116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Numeric (Data Types)</a:t>
            </a:r>
            <a:endParaRPr lang="en-US" sz="4000" dirty="0" smtClean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" y="1512416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Integers, floating point numbers and complex numbers</a:t>
            </a:r>
            <a:r>
              <a:rPr lang="en-US" sz="2400" dirty="0"/>
              <a:t> falls under Python </a:t>
            </a:r>
            <a:r>
              <a:rPr lang="en-US" sz="2400" dirty="0" smtClean="0"/>
              <a:t>numeric </a:t>
            </a:r>
            <a:r>
              <a:rPr lang="en-US" sz="2400" dirty="0"/>
              <a:t>category. They are defined as </a:t>
            </a:r>
            <a:r>
              <a:rPr lang="en-US" sz="2400" dirty="0" err="1"/>
              <a:t>int</a:t>
            </a:r>
            <a:r>
              <a:rPr lang="en-US" sz="2400" dirty="0"/>
              <a:t>, float and complex class in Python.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Integers can be of any length, it is only limited by the memory available.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floating point number is accurate up to 15 decimal places. Integer and floating points are separated by decimal points. 1 is integer, 1.0 is floating point number.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Complex numbers are written in the form, x + </a:t>
            </a:r>
            <a:r>
              <a:rPr lang="en-US" sz="2400" dirty="0" err="1"/>
              <a:t>yj</a:t>
            </a:r>
            <a:r>
              <a:rPr lang="en-US" sz="2400" dirty="0"/>
              <a:t>, where </a:t>
            </a:r>
            <a:r>
              <a:rPr lang="en-US" sz="2400" dirty="0" err="1" smtClean="0"/>
              <a:t>x,y</a:t>
            </a:r>
            <a:r>
              <a:rPr lang="en-US" sz="2400" dirty="0" smtClean="0"/>
              <a:t> </a:t>
            </a:r>
            <a:r>
              <a:rPr lang="en-US" sz="2400" dirty="0"/>
              <a:t>is the real </a:t>
            </a:r>
            <a:r>
              <a:rPr lang="en-US" sz="2400"/>
              <a:t>part </a:t>
            </a:r>
            <a:r>
              <a:rPr lang="en-US" sz="2400" smtClean="0"/>
              <a:t>and j </a:t>
            </a:r>
            <a:r>
              <a:rPr lang="en-US" sz="2400" dirty="0"/>
              <a:t>is the imaginary </a:t>
            </a:r>
            <a:r>
              <a:rPr lang="en-US" sz="2400" dirty="0" smtClean="0"/>
              <a:t>part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The constructors </a:t>
            </a:r>
            <a:r>
              <a:rPr lang="en-US" sz="2400" dirty="0" err="1"/>
              <a:t>int</a:t>
            </a:r>
            <a:r>
              <a:rPr lang="en-US" sz="2400" dirty="0"/>
              <a:t>(), float(), and complex() can be used to produce numbers of a specific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a = 5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2.0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1+2j</a:t>
            </a:r>
          </a:p>
          <a:p>
            <a:r>
              <a:rPr lang="en-US" sz="2400" b="1" dirty="0"/>
              <a:t>print(a, "is complex number?", </a:t>
            </a:r>
            <a:r>
              <a:rPr lang="en-US" sz="2400" b="1" dirty="0" err="1"/>
              <a:t>isinstance</a:t>
            </a:r>
            <a:r>
              <a:rPr lang="en-US" sz="2400" b="1" dirty="0"/>
              <a:t>(1+2j,complex))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00781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(Data Types)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Declaring a list is pretty straight forward. Items separated by commas are enclosed within brackets [ ].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[1, 2.2, 'python']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 ] to extract an item or a range of items from a list. Index starts form 0 in Python.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[5,10,15,20,25,30,35,40]</a:t>
            </a:r>
          </a:p>
          <a:p>
            <a:r>
              <a:rPr lang="en-US" sz="2400" b="1"/>
              <a:t># a[2] = 15</a:t>
            </a:r>
          </a:p>
          <a:p>
            <a:r>
              <a:rPr lang="en-US" sz="2400" b="1"/>
              <a:t>print("a[2] = ", a[2])</a:t>
            </a:r>
          </a:p>
          <a:p>
            <a:r>
              <a:rPr lang="en-US" sz="2400" b="1"/>
              <a:t># a[0:3] = [5, 10, 15]</a:t>
            </a:r>
          </a:p>
          <a:p>
            <a:r>
              <a:rPr lang="en-US" sz="2400" b="1"/>
              <a:t>print("a[0:3] = ", a[0:3])</a:t>
            </a:r>
          </a:p>
          <a:p>
            <a:r>
              <a:rPr lang="en-US" sz="2400" b="1"/>
              <a:t># a[5:] = [30, 35, 40]</a:t>
            </a:r>
          </a:p>
          <a:p>
            <a:r>
              <a:rPr lang="en-US" sz="2400" b="1"/>
              <a:t>print("a[5:] = ", a[5:])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List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4" imgW="6048375" imgH="5476875" progId="Paint.Picture">
                  <p:embed/>
                </p:oleObj>
              </mc:Choice>
              <mc:Fallback>
                <p:oleObj r:id="rId4" imgW="6048375" imgH="54768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Tuple is an ordered sequence of items same as list.The only difference is that tuples are immutable. Tuples once created cannot be modified.</a:t>
            </a:r>
          </a:p>
          <a:p>
            <a:r>
              <a:rPr lang="en-US" sz="2400"/>
              <a:t>Tuples are used to write-protect data and are usually faster than list as it cannot change dynamically.</a:t>
            </a:r>
          </a:p>
          <a:p>
            <a:r>
              <a:rPr lang="en-US" sz="2400"/>
              <a:t>It is defined within parentheses () where items are separated by commas.</a:t>
            </a:r>
          </a:p>
          <a:p>
            <a:pPr algn="ctr"/>
            <a:r>
              <a:rPr lang="en-US" sz="2400" b="1"/>
              <a:t>t = (5,'program', 1+3j)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[] to extract items but we cannot change its value.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 = (5,'program', 1+3j)</a:t>
            </a:r>
          </a:p>
          <a:p>
            <a:r>
              <a:rPr lang="en-US" sz="2400" b="1"/>
              <a:t># t[1] = 'program'</a:t>
            </a:r>
          </a:p>
          <a:p>
            <a:r>
              <a:rPr lang="en-US" sz="2400" b="1"/>
              <a:t>print("t[1] = ", t[1])</a:t>
            </a:r>
          </a:p>
          <a:p>
            <a:r>
              <a:rPr lang="en-US" sz="2400" b="1"/>
              <a:t># t[0:3] = (5, 'program', (1+3j))</a:t>
            </a:r>
          </a:p>
          <a:p>
            <a:r>
              <a:rPr lang="en-US" sz="2400" b="1"/>
              <a:t>print("t[0:3] = ", t[0:3])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Tuples are immutable</a:t>
            </a:r>
          </a:p>
          <a:p>
            <a:r>
              <a:rPr lang="en-US" sz="2400" b="1"/>
              <a:t>t[0]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4" imgW="5534025" imgH="1781175" progId="Paint.Picture">
                  <p:embed/>
                </p:oleObj>
              </mc:Choice>
              <mc:Fallback>
                <p:oleObj r:id="rId4" imgW="5534025" imgH="17811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1310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87</cp:revision>
  <dcterms:created xsi:type="dcterms:W3CDTF">2016-01-14T13:25:00Z</dcterms:created>
  <dcterms:modified xsi:type="dcterms:W3CDTF">2020-11-24T05:42:31Z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