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5"/>
  </p:notesMasterIdLst>
  <p:handoutMasterIdLst>
    <p:handoutMasterId r:id="rId16"/>
  </p:handoutMasterIdLst>
  <p:sldIdLst>
    <p:sldId id="332" r:id="rId3"/>
    <p:sldId id="307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20" r:id="rId1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70" d="100"/>
          <a:sy n="70" d="100"/>
        </p:scale>
        <p:origin x="83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2020/11/24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648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5861050" y="419718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8438" name="文本框 10"/>
          <p:cNvSpPr txBox="1"/>
          <p:nvPr/>
        </p:nvSpPr>
        <p:spPr>
          <a:xfrm>
            <a:off x="6731284" y="4679173"/>
            <a:ext cx="47117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 defTabSz="914400"/>
            <a:r>
              <a:rPr lang="en-US" altLang="zh-CN" sz="20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info@technowingsindia.com</a:t>
            </a:r>
            <a:endParaRPr lang="en-US" altLang="zh-CN" sz="20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48" y="-3670"/>
            <a:ext cx="3495480" cy="988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530" y="1336507"/>
            <a:ext cx="117643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Live Project Training Python-Django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Framework with Online Internship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Certification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30175" y="167005"/>
            <a:ext cx="6703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continue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30175" y="1041400"/>
            <a:ext cx="117506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continue statement is used to skip the rest of the code inside a loop for the current iteration only. Loop does not terminate but continues on with the next iteration.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11505" y="2275205"/>
            <a:ext cx="67544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    i=1; #initializing a local variable  </a:t>
            </a:r>
          </a:p>
          <a:p>
            <a:r>
              <a:rPr lang="en-US" sz="2400" b="1"/>
              <a:t>        for i in range(1,11):  </a:t>
            </a:r>
          </a:p>
          <a:p>
            <a:r>
              <a:rPr lang="en-US" sz="2400" b="1"/>
              <a:t>        if i==5:  </a:t>
            </a:r>
          </a:p>
          <a:p>
            <a:r>
              <a:rPr lang="en-US" sz="2400" b="1"/>
              <a:t>            continue;  </a:t>
            </a:r>
          </a:p>
          <a:p>
            <a:r>
              <a:rPr lang="en-US" sz="2400" b="1"/>
              <a:t>        print("%d"%i);  </a:t>
            </a:r>
          </a:p>
          <a:p>
            <a:endParaRPr lang="en-US" sz="2400" b="1"/>
          </a:p>
        </p:txBody>
      </p:sp>
      <p:sp>
        <p:nvSpPr>
          <p:cNvPr id="9" name="Rectangle 8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32759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9695" y="167005"/>
            <a:ext cx="633666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pass statement in Python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63855" y="1041400"/>
            <a:ext cx="114642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pass statement is a null operation since nothing happens when it is executed. It is used in the cases where a statement is syntactically needed but we don't want to use any executable statement at its place.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For example, it can be used while overriding a parent class method in the subclass but don't want to give its specific implementation in the subclass.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Pass is also used where the code will be written somewhere but not yet written in the program file.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214120" y="3717925"/>
            <a:ext cx="92075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/>
              <a:t>    list = [1,2,3,4,5]  </a:t>
            </a:r>
          </a:p>
          <a:p>
            <a:r>
              <a:rPr lang="en-US" b="1"/>
              <a:t>    flag = 0  </a:t>
            </a:r>
          </a:p>
          <a:p>
            <a:r>
              <a:rPr lang="en-US" b="1"/>
              <a:t>    for i in list:  </a:t>
            </a:r>
          </a:p>
          <a:p>
            <a:r>
              <a:rPr lang="en-US" b="1"/>
              <a:t>        print("Current element:",i,end=" ");  </a:t>
            </a:r>
          </a:p>
          <a:p>
            <a:r>
              <a:rPr lang="en-US" b="1"/>
              <a:t>        if i==3:  </a:t>
            </a:r>
          </a:p>
          <a:p>
            <a:r>
              <a:rPr lang="en-US" b="1"/>
              <a:t>            pass;  </a:t>
            </a:r>
          </a:p>
          <a:p>
            <a:r>
              <a:rPr lang="en-US" b="1"/>
              <a:t>            print("\nWe are inside pass block\n");  </a:t>
            </a:r>
          </a:p>
          <a:p>
            <a:r>
              <a:rPr lang="en-US" b="1"/>
              <a:t>            flag = 1;  </a:t>
            </a:r>
          </a:p>
          <a:p>
            <a:r>
              <a:rPr lang="en-US" b="1"/>
              <a:t>        if flag==1:  </a:t>
            </a:r>
          </a:p>
          <a:p>
            <a:r>
              <a:rPr lang="en-US" b="1"/>
              <a:t>            print("\nCame out of pass\n");  </a:t>
            </a:r>
          </a:p>
          <a:p>
            <a:r>
              <a:rPr lang="en-US" b="1"/>
              <a:t>            flag=0;  </a:t>
            </a:r>
          </a:p>
        </p:txBody>
      </p:sp>
      <p:sp>
        <p:nvSpPr>
          <p:cNvPr id="9" name="Rectangle 8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11113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36362"/>
              </p:ext>
            </p:extLst>
          </p:nvPr>
        </p:nvGraphicFramePr>
        <p:xfrm>
          <a:off x="600499" y="1865687"/>
          <a:ext cx="10931858" cy="239241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626594"/>
                <a:gridCol w="6305264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Control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Flow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Statements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if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nested if</a:t>
                      </a:r>
                      <a:endParaRPr lang="en-US" sz="2400" dirty="0"/>
                    </a:p>
                  </a:txBody>
                  <a:tcPr/>
                </a:tc>
              </a:tr>
              <a:tr h="56361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if-else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if...elif...else 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for loop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while loop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break, continue,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4610" y="26670"/>
            <a:ext cx="495236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 Statement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85750" y="1136650"/>
            <a:ext cx="68745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Eg.     if num &gt; 0:</a:t>
            </a:r>
          </a:p>
          <a:p>
            <a:r>
              <a:rPr lang="en-US" sz="2400" b="1"/>
              <a:t>   	 print(num, "is a positive number.")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8509000" y="1136650"/>
            <a:ext cx="25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ym typeface="+mn-ea"/>
              </a:rPr>
              <a:t>if test expression:</a:t>
            </a:r>
            <a:endParaRPr lang="en-US" sz="2400" b="1"/>
          </a:p>
          <a:p>
            <a:r>
              <a:rPr lang="en-US" sz="2400" b="1">
                <a:sym typeface="+mn-ea"/>
              </a:rPr>
              <a:t>    statement(s)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370840" y="3061335"/>
            <a:ext cx="114503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Program execute statement(s) only if the expression is </a:t>
            </a:r>
            <a:r>
              <a:rPr lang="en-US" sz="2400" b="1"/>
              <a:t>True.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expression is </a:t>
            </a:r>
            <a:r>
              <a:rPr lang="en-US" sz="2400" b="1"/>
              <a:t>False</a:t>
            </a:r>
            <a:r>
              <a:rPr lang="en-US" sz="2400"/>
              <a:t>, the statement(s) is not executed.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370840" y="5813425"/>
            <a:ext cx="113328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Python interprets non-zero values as True. None and 0 are interpreted as False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40702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610" y="0"/>
            <a:ext cx="701357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Nested if statements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73685" y="948055"/>
            <a:ext cx="116452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Nested if statements enable us to use </a:t>
            </a:r>
            <a:r>
              <a:rPr lang="en-US" sz="2400" dirty="0" smtClean="0"/>
              <a:t>if-else </a:t>
            </a:r>
            <a:r>
              <a:rPr lang="en-US" sz="2400" dirty="0"/>
              <a:t>statement inside an outer if statement.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Any number of if statements can be nested inside one another. Indentation is the only way to figure out the level of nesting.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39420" y="2275840"/>
            <a:ext cx="1131443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num = float(input("Enter a number: "))</a:t>
            </a:r>
          </a:p>
          <a:p>
            <a:r>
              <a:rPr lang="en-US" sz="2400" b="1"/>
              <a:t>if num &gt;= 0:</a:t>
            </a:r>
          </a:p>
          <a:p>
            <a:r>
              <a:rPr lang="en-US" sz="2400" b="1"/>
              <a:t>    if num == 0:</a:t>
            </a:r>
          </a:p>
          <a:p>
            <a:r>
              <a:rPr lang="en-US" sz="2400" b="1"/>
              <a:t>        print("Zero")</a:t>
            </a:r>
          </a:p>
          <a:p>
            <a:r>
              <a:rPr lang="en-US" sz="2400" b="1"/>
              <a:t>    else:</a:t>
            </a:r>
          </a:p>
          <a:p>
            <a:r>
              <a:rPr lang="en-US" sz="2400" b="1"/>
              <a:t>        print("Positive number")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print("Negative number")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6211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525" y="26670"/>
            <a:ext cx="636397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if...else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709660" y="1188720"/>
            <a:ext cx="2540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test expression:</a:t>
            </a:r>
          </a:p>
          <a:p>
            <a:r>
              <a:rPr lang="en-US" sz="2400" b="1"/>
              <a:t>    Body of if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Body of else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71475" y="951865"/>
            <a:ext cx="67087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num &gt;= 0:</a:t>
            </a:r>
          </a:p>
          <a:p>
            <a:r>
              <a:rPr lang="en-US" sz="2400" b="1"/>
              <a:t>    print("Positive or Zero")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print("Negative number")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372110" y="3299460"/>
            <a:ext cx="113436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if..else statement evaluates expression and will execute body of if only when test condition is True.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condition is False, body of else is executed. Indentation is used to separate the blocks.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592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215" y="0"/>
            <a:ext cx="752030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if...elif...else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251190" y="1041400"/>
            <a:ext cx="34747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test expression:</a:t>
            </a:r>
          </a:p>
          <a:p>
            <a:r>
              <a:rPr lang="en-US" sz="2400" b="1"/>
              <a:t>    Body of if</a:t>
            </a:r>
          </a:p>
          <a:p>
            <a:r>
              <a:rPr lang="en-US" sz="2400" b="1"/>
              <a:t>elif test expression:</a:t>
            </a:r>
          </a:p>
          <a:p>
            <a:r>
              <a:rPr lang="en-US" sz="2400" b="1"/>
              <a:t>    Body of elif</a:t>
            </a:r>
          </a:p>
          <a:p>
            <a:r>
              <a:rPr lang="en-US" sz="2400" b="1"/>
              <a:t>else: </a:t>
            </a:r>
          </a:p>
          <a:p>
            <a:r>
              <a:rPr lang="en-US" sz="2400" b="1"/>
              <a:t>    Body of else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76250" y="921385"/>
            <a:ext cx="61969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num &gt; 0:</a:t>
            </a:r>
          </a:p>
          <a:p>
            <a:r>
              <a:rPr lang="en-US" sz="2400" b="1"/>
              <a:t>    print("Positive number")</a:t>
            </a:r>
          </a:p>
          <a:p>
            <a:r>
              <a:rPr lang="en-US" sz="2400" b="1"/>
              <a:t>elif num == 0:</a:t>
            </a:r>
          </a:p>
          <a:p>
            <a:r>
              <a:rPr lang="en-US" sz="2400" b="1"/>
              <a:t>    print("Zero")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print("Negative number")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11480" y="3839845"/>
            <a:ext cx="113690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elif is short for else if. It allows us to check for multiple expressions.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condition for if is False, it checks the condition of the next elif block and so 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all the conditions are False, body of else is executed.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if block can have only one else block. But it can have multiple elif blocks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5554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5430" y="893445"/>
            <a:ext cx="113741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for loop in Python is used to iterate over a sequence (list, tuple, string) or other iterable objects. Iterating over a sequence is called traversal.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985" y="0"/>
            <a:ext cx="452882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for loop in Python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16915" y="2007870"/>
            <a:ext cx="49333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    for iterating_var in sequence:  </a:t>
            </a:r>
          </a:p>
          <a:p>
            <a:r>
              <a:rPr lang="en-US" sz="2400" b="1"/>
              <a:t>        statement(s) 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65430" y="3214370"/>
            <a:ext cx="112922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Loop continues until we reach the last item in the sequence. The body of for loop is separated from the rest of the code using indentation.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062355" y="4295140"/>
            <a:ext cx="100056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i=1  </a:t>
            </a:r>
          </a:p>
          <a:p>
            <a:r>
              <a:rPr lang="en-US" sz="2400" b="1"/>
              <a:t>n=int(input("Enter the number up to which you want to print :"))  </a:t>
            </a:r>
          </a:p>
          <a:p>
            <a:r>
              <a:rPr lang="en-US" sz="2400" b="1"/>
              <a:t>for i in range(0,10):  </a:t>
            </a:r>
          </a:p>
          <a:p>
            <a:r>
              <a:rPr lang="en-US" sz="2400" b="1"/>
              <a:t>    print(i,end = ' ')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995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215" y="0"/>
            <a:ext cx="512191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while loop in Python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79095" y="929005"/>
            <a:ext cx="114338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while loop in Python is used to iterate over a block of code as long as the test expression (condition) is true.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77240" y="1902460"/>
            <a:ext cx="64985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while test_expression:</a:t>
            </a:r>
          </a:p>
          <a:p>
            <a:r>
              <a:rPr lang="en-US" sz="2400" b="1"/>
              <a:t>    Body of while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78460" y="2967990"/>
            <a:ext cx="112903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In while loop, test expression is checked first. The body of the loop is entered only if the test_expression evaluates to True. After one iteration, the test expression is checked again. This process continues until the test_expression evaluates to False.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562610" y="4473575"/>
            <a:ext cx="109226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 b="1"/>
          </a:p>
          <a:p>
            <a:r>
              <a:rPr lang="en-US" sz="2400" b="1"/>
              <a:t>while i &lt;= n:</a:t>
            </a:r>
          </a:p>
          <a:p>
            <a:r>
              <a:rPr lang="en-US" sz="2400" b="1"/>
              <a:t>    sum = sum + i</a:t>
            </a:r>
          </a:p>
          <a:p>
            <a:r>
              <a:rPr lang="en-US" sz="2400" b="1"/>
              <a:t>    i = i+1    # update counter</a:t>
            </a:r>
          </a:p>
          <a:p>
            <a:r>
              <a:rPr lang="en-US" sz="2400" b="1"/>
              <a:t>print("The sum is", sum)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971790" y="1399540"/>
            <a:ext cx="39395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i=1;  </a:t>
            </a:r>
          </a:p>
          <a:p>
            <a:r>
              <a:rPr lang="en-US" sz="2400" b="1"/>
              <a:t>while i&lt;=10:  </a:t>
            </a:r>
          </a:p>
          <a:p>
            <a:r>
              <a:rPr lang="en-US" sz="2400" b="1"/>
              <a:t>    print(i);  </a:t>
            </a:r>
          </a:p>
          <a:p>
            <a:r>
              <a:rPr lang="en-US" sz="2400" b="1"/>
              <a:t>    i=i+1; </a:t>
            </a:r>
          </a:p>
        </p:txBody>
      </p:sp>
    </p:spTree>
    <p:extLst>
      <p:ext uri="{BB962C8B-B14F-4D97-AF65-F5344CB8AC3E}">
        <p14:creationId xmlns:p14="http://schemas.microsoft.com/office/powerpoint/2010/main" val="13522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4455" y="167005"/>
            <a:ext cx="59416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break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86080" y="1174115"/>
            <a:ext cx="114198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break statement terminates the loop containing it. Control of the program flows to the statement immediately after the body of the loop.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break statement is inside a nested loop (loop inside another loop), break will terminate the innermost loop.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47395" y="3412490"/>
            <a:ext cx="926719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    list =[1,2,3,4]  </a:t>
            </a:r>
          </a:p>
          <a:p>
            <a:r>
              <a:rPr lang="en-US" sz="2400" b="1"/>
              <a:t>    count = 1;  </a:t>
            </a:r>
          </a:p>
          <a:p>
            <a:r>
              <a:rPr lang="en-US" sz="2400" b="1"/>
              <a:t>    for i in list:  </a:t>
            </a:r>
          </a:p>
          <a:p>
            <a:r>
              <a:rPr lang="en-US" sz="2400" b="1"/>
              <a:t>        if i == 4:  </a:t>
            </a:r>
          </a:p>
          <a:p>
            <a:r>
              <a:rPr lang="en-US" sz="2400" b="1"/>
              <a:t>            print("item matched")  </a:t>
            </a:r>
          </a:p>
          <a:p>
            <a:r>
              <a:rPr lang="en-US" sz="2400" b="1"/>
              <a:t>            count = count + 1;  </a:t>
            </a:r>
          </a:p>
          <a:p>
            <a:r>
              <a:rPr lang="en-US" sz="2400" b="1"/>
              <a:t>            break  </a:t>
            </a:r>
          </a:p>
          <a:p>
            <a:r>
              <a:rPr lang="en-US" sz="2400" b="1"/>
              <a:t>    print("found at",count,"location");  </a:t>
            </a:r>
          </a:p>
        </p:txBody>
      </p:sp>
    </p:spTree>
    <p:extLst>
      <p:ext uri="{BB962C8B-B14F-4D97-AF65-F5344CB8AC3E}">
        <p14:creationId xmlns:p14="http://schemas.microsoft.com/office/powerpoint/2010/main" val="12526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966</Words>
  <Application>Microsoft Office PowerPoint</Application>
  <PresentationFormat>Widescreen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86</cp:revision>
  <dcterms:created xsi:type="dcterms:W3CDTF">2016-01-14T13:25:00Z</dcterms:created>
  <dcterms:modified xsi:type="dcterms:W3CDTF">2020-11-24T12:42:11Z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