
<file path=[Content_Types].xml><?xml version="1.0" encoding="utf-8"?>
<Types xmlns="http://schemas.openxmlformats.org/package/2006/content-types">
  <Default Extension="png" ContentType="image/png"/>
  <Default Extension="web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5" r:id="rId2"/>
  </p:sldMasterIdLst>
  <p:notesMasterIdLst>
    <p:notesMasterId r:id="rId10"/>
  </p:notesMasterIdLst>
  <p:handoutMasterIdLst>
    <p:handoutMasterId r:id="rId11"/>
  </p:handoutMasterIdLst>
  <p:sldIdLst>
    <p:sldId id="331" r:id="rId3"/>
    <p:sldId id="307" r:id="rId4"/>
    <p:sldId id="326" r:id="rId5"/>
    <p:sldId id="327" r:id="rId6"/>
    <p:sldId id="328" r:id="rId7"/>
    <p:sldId id="330" r:id="rId8"/>
    <p:sldId id="320" r:id="rId9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817"/>
    <a:srgbClr val="747472"/>
    <a:srgbClr val="EC5724"/>
    <a:srgbClr val="F0B931"/>
    <a:srgbClr val="31A8DF"/>
    <a:srgbClr val="7FBC41"/>
    <a:srgbClr val="C4C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21"/>
    <p:restoredTop sz="94660"/>
  </p:normalViewPr>
  <p:slideViewPr>
    <p:cSldViewPr snapToGrid="0" showGuides="1">
      <p:cViewPr varScale="1">
        <p:scale>
          <a:sx n="70" d="100"/>
          <a:sy n="70" d="100"/>
        </p:scale>
        <p:origin x="83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75" d="100"/>
        <a:sy n="75" d="100"/>
      </p:scale>
      <p:origin x="0" y="-13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2020/12/1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1814316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2474528-C130-49FA-A0FC-0A42E8D5984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308105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81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6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Click to edit Master text style</a:t>
            </a:r>
          </a:p>
          <a:p>
            <a:pPr lvl="1" fontAlgn="base"/>
            <a:r>
              <a:rPr lang="zh-CN" altLang="en-US" strike="noStrike" noProof="1" smtClean="0"/>
              <a:t>Second level</a:t>
            </a:r>
          </a:p>
          <a:p>
            <a:pPr lvl="2" fontAlgn="base"/>
            <a:r>
              <a:rPr lang="zh-CN" altLang="en-US" strike="noStrike" noProof="1" smtClean="0"/>
              <a:t>Third level</a:t>
            </a:r>
          </a:p>
          <a:p>
            <a:pPr lvl="3" fontAlgn="base"/>
            <a:r>
              <a:rPr lang="zh-CN" altLang="en-US" strike="noStrike" noProof="1" smtClean="0"/>
              <a:t>Fourth level</a:t>
            </a:r>
          </a:p>
          <a:p>
            <a:pPr lvl="4" fontAlgn="base"/>
            <a:r>
              <a:rPr lang="zh-CN" altLang="en-US" strike="noStrike" noProof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Click to edit Master text style</a:t>
            </a:r>
          </a:p>
          <a:p>
            <a:pPr lvl="1" fontAlgn="base"/>
            <a:r>
              <a:rPr lang="zh-CN" altLang="en-US" strike="noStrike" noProof="1" smtClean="0"/>
              <a:t>Second level</a:t>
            </a:r>
          </a:p>
          <a:p>
            <a:pPr lvl="2" fontAlgn="base"/>
            <a:r>
              <a:rPr lang="zh-CN" altLang="en-US" strike="noStrike" noProof="1" smtClean="0"/>
              <a:t>Third level</a:t>
            </a:r>
          </a:p>
          <a:p>
            <a:pPr lvl="3" fontAlgn="base"/>
            <a:r>
              <a:rPr lang="zh-CN" altLang="en-US" strike="noStrike" noProof="1" smtClean="0"/>
              <a:t>Fourth level</a:t>
            </a:r>
          </a:p>
          <a:p>
            <a:pPr lvl="4" fontAlgn="base"/>
            <a:r>
              <a:rPr lang="zh-CN" altLang="en-US" strike="noStrike" noProof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9610343-6EF0-4B68-B405-B4A22E2DCED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6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9610343-6EF0-4B68-B405-B4A22E2DCED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Click to edit Master title style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28600"/>
            <a:r>
              <a:rPr lang="zh-CN" altLang="en-US" dirty="0"/>
              <a:t>Click to edit Master text style</a:t>
            </a:r>
          </a:p>
          <a:p>
            <a:pPr lvl="1" indent="-228600"/>
            <a:r>
              <a:rPr lang="zh-CN" altLang="en-US" dirty="0"/>
              <a:t>Second level</a:t>
            </a:r>
          </a:p>
          <a:p>
            <a:pPr lvl="2" indent="-228600"/>
            <a:r>
              <a:rPr lang="zh-CN" altLang="en-US" dirty="0"/>
              <a:t>Third level</a:t>
            </a:r>
          </a:p>
          <a:p>
            <a:pPr lvl="3" indent="-228600"/>
            <a:r>
              <a:rPr lang="zh-CN" altLang="en-US" dirty="0"/>
              <a:t>Fourth level</a:t>
            </a:r>
          </a:p>
          <a:p>
            <a:pPr lvl="4" indent="-228600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Click to edit Master title style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28600"/>
            <a:r>
              <a:rPr lang="zh-CN" altLang="en-US" dirty="0"/>
              <a:t>Click to edit Master text style</a:t>
            </a:r>
          </a:p>
          <a:p>
            <a:pPr lvl="1" indent="-228600"/>
            <a:r>
              <a:rPr lang="zh-CN" altLang="en-US" dirty="0"/>
              <a:t>Second level</a:t>
            </a:r>
          </a:p>
          <a:p>
            <a:pPr lvl="2" indent="-228600"/>
            <a:r>
              <a:rPr lang="zh-CN" altLang="en-US" dirty="0"/>
              <a:t>Third level</a:t>
            </a:r>
          </a:p>
          <a:p>
            <a:pPr lvl="3" indent="-228600"/>
            <a:r>
              <a:rPr lang="zh-CN" altLang="en-US" dirty="0"/>
              <a:t>Fourth level</a:t>
            </a:r>
          </a:p>
          <a:p>
            <a:pPr lvl="4" indent="-228600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wnloads/mysql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dev.mysql.com/doc/" TargetMode="External"/><Relationship Id="rId5" Type="http://schemas.openxmlformats.org/officeDocument/2006/relationships/hyperlink" Target="https://www.postgresql.org/docs/" TargetMode="External"/><Relationship Id="rId4" Type="http://schemas.openxmlformats.org/officeDocument/2006/relationships/hyperlink" Target="https://www.postgresql.org/download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-13648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437" name="文本框 9"/>
          <p:cNvSpPr txBox="1"/>
          <p:nvPr/>
        </p:nvSpPr>
        <p:spPr>
          <a:xfrm>
            <a:off x="5861050" y="4197180"/>
            <a:ext cx="5726439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400" b="1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 panose="020B0604020202020204" pitchFamily="34" charset="0"/>
              </a:rPr>
              <a:t>instructor: </a:t>
            </a:r>
            <a:r>
              <a:rPr lang="en-US" altLang="zh-CN" sz="2400" dirty="0" smtClean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 panose="020B0604020202020204" pitchFamily="34" charset="0"/>
              </a:rPr>
              <a:t>Anirudha </a:t>
            </a:r>
            <a:r>
              <a:rPr lang="en-US" altLang="zh-CN" sz="2400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 panose="020B0604020202020204" pitchFamily="34" charset="0"/>
              </a:rPr>
              <a:t>Anil Gaikwad</a:t>
            </a:r>
            <a:r>
              <a:rPr lang="zh-CN" altLang="en-US" sz="2400" dirty="0">
                <a:solidFill>
                  <a:srgbClr val="262626"/>
                </a:solidFill>
                <a:latin typeface="Verdana" panose="020B060403050404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</a:p>
        </p:txBody>
      </p:sp>
      <p:sp>
        <p:nvSpPr>
          <p:cNvPr id="18438" name="文本框 10"/>
          <p:cNvSpPr txBox="1"/>
          <p:nvPr/>
        </p:nvSpPr>
        <p:spPr>
          <a:xfrm>
            <a:off x="6731284" y="4679173"/>
            <a:ext cx="4711700" cy="40011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l" defTabSz="914400"/>
            <a:r>
              <a:rPr lang="en-US" altLang="zh-CN" sz="2000" dirty="0" smtClean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 panose="020B0604020202020204" pitchFamily="34" charset="0"/>
              </a:rPr>
              <a:t>info@technowingsindia.com</a:t>
            </a:r>
            <a:endParaRPr lang="en-US" altLang="zh-CN" sz="2000" dirty="0">
              <a:solidFill>
                <a:srgbClr val="262626"/>
              </a:solidFill>
              <a:latin typeface="Verdana" panose="020B0604030504040204" pitchFamily="34" charset="0"/>
              <a:ea typeface="Verdana" panose="020B0604030504040204" pitchFamily="34" charset="0"/>
              <a:sym typeface="Arial" panose="020B0604020202020204" pitchFamily="34" charset="0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0048" y="-3670"/>
            <a:ext cx="3495480" cy="9883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0" y="5797070"/>
            <a:ext cx="4241800" cy="990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4530" y="1336507"/>
            <a:ext cx="1176437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Live Project Training Python-Django </a:t>
            </a:r>
            <a:r>
              <a:rPr lang="en-US" sz="4400" b="1" dirty="0">
                <a:latin typeface="Verdana" panose="020B0604030504040204" pitchFamily="34" charset="0"/>
                <a:ea typeface="Verdana" panose="020B0604030504040204" pitchFamily="34" charset="0"/>
              </a:rPr>
              <a:t>Framework with Online Internship </a:t>
            </a:r>
            <a:r>
              <a:rPr lang="en-US" sz="4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Certification</a:t>
            </a:r>
            <a:endParaRPr lang="en-US" sz="4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563525" y="6491605"/>
            <a:ext cx="408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Exception Handling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62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2365" y="217805"/>
            <a:ext cx="3683000" cy="1041400"/>
          </a:xfrm>
          <a:prstGeom prst="rect">
            <a:avLst/>
          </a:prstGeom>
        </p:spPr>
      </p:pic>
      <p:sp>
        <p:nvSpPr>
          <p:cNvPr id="6" name="文本框 8"/>
          <p:cNvSpPr txBox="1"/>
          <p:nvPr/>
        </p:nvSpPr>
        <p:spPr>
          <a:xfrm>
            <a:off x="119931" y="217805"/>
            <a:ext cx="4458272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defTabSz="914400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What you </a:t>
            </a:r>
            <a:r>
              <a:rPr lang="en-US" altLang="zh-CN" sz="4000" b="1" dirty="0" smtClean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learn ? </a:t>
            </a:r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195714"/>
              </p:ext>
            </p:extLst>
          </p:nvPr>
        </p:nvGraphicFramePr>
        <p:xfrm>
          <a:off x="545908" y="2479837"/>
          <a:ext cx="10931858" cy="182880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5390868"/>
                <a:gridCol w="5540990"/>
              </a:tblGrid>
              <a:tr h="373473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Python Database Interaction</a:t>
                      </a:r>
                      <a:endParaRPr lang="en-US" sz="24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3473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charset="0"/>
                        <a:buChar char="Ø"/>
                      </a:pPr>
                      <a:r>
                        <a:rPr lang="en-US" sz="2400" dirty="0" smtClean="0">
                          <a:sym typeface="+mn-ea"/>
                        </a:rPr>
                        <a:t>Python With</a:t>
                      </a:r>
                      <a:r>
                        <a:rPr lang="en-US" sz="2400" baseline="0" dirty="0" smtClean="0">
                          <a:sym typeface="+mn-ea"/>
                        </a:rPr>
                        <a:t> RDBMS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charset="0"/>
                        <a:buChar char="Ø"/>
                      </a:pPr>
                      <a:r>
                        <a:rPr lang="en-US" sz="2400" dirty="0" smtClean="0"/>
                        <a:t>CURD</a:t>
                      </a:r>
                      <a:endParaRPr lang="en-US" sz="2400" dirty="0"/>
                    </a:p>
                  </a:txBody>
                  <a:tcPr/>
                </a:tc>
              </a:tr>
              <a:tr h="373473"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charset="0"/>
                        <a:buNone/>
                      </a:pP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charset="0"/>
                        <a:buChar char="Ø"/>
                      </a:pPr>
                      <a:r>
                        <a:rPr lang="en-US" sz="2400" dirty="0" smtClean="0"/>
                        <a:t>Database interaction Methods</a:t>
                      </a:r>
                      <a:endParaRPr lang="en-US" sz="2400" dirty="0"/>
                    </a:p>
                  </a:txBody>
                  <a:tcPr/>
                </a:tc>
              </a:tr>
              <a:tr h="373473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charset="0"/>
                        <a:buChar char="Ø"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US" sz="2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563525" y="6491605"/>
            <a:ext cx="408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DBMS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563525" y="6491605"/>
            <a:ext cx="408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DBMS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6369" y="38150"/>
            <a:ext cx="6543738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 smtClean="0"/>
              <a:t>Install </a:t>
            </a:r>
            <a:r>
              <a:rPr lang="en-US" sz="4000" dirty="0"/>
              <a:t>the </a:t>
            </a:r>
            <a:r>
              <a:rPr lang="en-US" sz="4000" dirty="0" smtClean="0"/>
              <a:t>Relational DBMS</a:t>
            </a:r>
            <a:endParaRPr lang="en-US" sz="4000" dirty="0"/>
          </a:p>
          <a:p>
            <a:endParaRPr lang="en-US" sz="4000" dirty="0"/>
          </a:p>
        </p:txBody>
      </p:sp>
      <p:sp>
        <p:nvSpPr>
          <p:cNvPr id="9" name="Rectangle 8"/>
          <p:cNvSpPr/>
          <p:nvPr/>
        </p:nvSpPr>
        <p:spPr>
          <a:xfrm>
            <a:off x="764274" y="1438194"/>
            <a:ext cx="934871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 smtClean="0"/>
              <a:t>Install MySQL Community </a:t>
            </a:r>
            <a:r>
              <a:rPr lang="en-US" sz="3200" dirty="0"/>
              <a:t>Server from  </a:t>
            </a:r>
            <a:r>
              <a:rPr lang="en-US" sz="3200" dirty="0">
                <a:hlinkClick r:id="rId3"/>
              </a:rPr>
              <a:t>https://dev.mysql.com/downloads/mysql</a:t>
            </a:r>
            <a:r>
              <a:rPr lang="en-US" sz="3200" dirty="0" smtClean="0">
                <a:hlinkClick r:id="rId3"/>
              </a:rPr>
              <a:t>/</a:t>
            </a:r>
            <a:endParaRPr lang="en-US" sz="3200" dirty="0" smtClean="0"/>
          </a:p>
          <a:p>
            <a:r>
              <a:rPr lang="en-US" sz="3200" dirty="0" smtClean="0"/>
              <a:t>                                   Or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 smtClean="0"/>
              <a:t>You can </a:t>
            </a:r>
            <a:r>
              <a:rPr lang="en-US" sz="3200" dirty="0"/>
              <a:t>Install </a:t>
            </a:r>
            <a:r>
              <a:rPr lang="en-US" sz="3200" dirty="0" smtClean="0"/>
              <a:t>PostgreSQL from</a:t>
            </a:r>
          </a:p>
          <a:p>
            <a:r>
              <a:rPr lang="en-US" sz="3200" dirty="0" smtClean="0">
                <a:hlinkClick r:id="rId4"/>
              </a:rPr>
              <a:t>     https</a:t>
            </a:r>
            <a:r>
              <a:rPr lang="en-US" sz="3200" dirty="0">
                <a:hlinkClick r:id="rId4"/>
              </a:rPr>
              <a:t>://www.postgresql.org/download</a:t>
            </a:r>
            <a:r>
              <a:rPr lang="en-US" sz="3200" dirty="0" smtClean="0">
                <a:hlinkClick r:id="rId4"/>
              </a:rPr>
              <a:t>/</a:t>
            </a:r>
            <a:endParaRPr lang="en-US" sz="32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1215579" y="4603820"/>
            <a:ext cx="8446108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For More Information Visit - </a:t>
            </a:r>
            <a:r>
              <a:rPr lang="en-US" sz="3200" dirty="0" smtClean="0">
                <a:hlinkClick r:id="rId5"/>
              </a:rPr>
              <a:t>https</a:t>
            </a:r>
            <a:r>
              <a:rPr lang="en-US" sz="3200" dirty="0">
                <a:hlinkClick r:id="rId5"/>
              </a:rPr>
              <a:t>://www.postgresql.org/docs</a:t>
            </a:r>
            <a:r>
              <a:rPr lang="en-US" sz="3200" dirty="0" smtClean="0">
                <a:hlinkClick r:id="rId5"/>
              </a:rPr>
              <a:t>/</a:t>
            </a:r>
            <a:endParaRPr lang="en-US" sz="3200" dirty="0" smtClean="0"/>
          </a:p>
          <a:p>
            <a:r>
              <a:rPr lang="en-US" sz="3200" dirty="0">
                <a:hlinkClick r:id="rId6"/>
              </a:rPr>
              <a:t>https://dev.mysql.com/doc</a:t>
            </a:r>
            <a:r>
              <a:rPr lang="en-US" sz="3200" dirty="0" smtClean="0">
                <a:hlinkClick r:id="rId6"/>
              </a:rPr>
              <a:t>/</a:t>
            </a:r>
            <a:endParaRPr lang="en-US" sz="3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9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563525" y="6491605"/>
            <a:ext cx="408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DBMS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6478" y="1365945"/>
            <a:ext cx="1117751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/>
              <a:t>To use MySQL with our project, we will need a Python 3 database connector library compatible with Django---&gt; </a:t>
            </a:r>
            <a:r>
              <a:rPr lang="en-US" sz="3200" dirty="0">
                <a:solidFill>
                  <a:srgbClr val="FF0000"/>
                </a:solidFill>
              </a:rPr>
              <a:t>install any one</a:t>
            </a:r>
          </a:p>
          <a:p>
            <a:r>
              <a:rPr lang="en-US" sz="3200" dirty="0"/>
              <a:t>~ pip install </a:t>
            </a:r>
            <a:r>
              <a:rPr lang="en-US" sz="3200" dirty="0" err="1"/>
              <a:t>mysqlclient</a:t>
            </a:r>
            <a:endParaRPr lang="en-US" sz="3200" dirty="0"/>
          </a:p>
          <a:p>
            <a:r>
              <a:rPr lang="en-US" sz="3200" dirty="0"/>
              <a:t>~ pip install </a:t>
            </a:r>
            <a:r>
              <a:rPr lang="en-US" sz="3200" dirty="0" err="1"/>
              <a:t>django</a:t>
            </a:r>
            <a:r>
              <a:rPr lang="en-US" sz="3200" dirty="0"/>
              <a:t> </a:t>
            </a:r>
            <a:r>
              <a:rPr lang="en-US" sz="3200" dirty="0" err="1"/>
              <a:t>mysqlclient</a:t>
            </a:r>
            <a:endParaRPr lang="en-US" sz="3200" dirty="0"/>
          </a:p>
          <a:p>
            <a:r>
              <a:rPr lang="en-US" sz="3200" dirty="0"/>
              <a:t>~ pip install </a:t>
            </a:r>
            <a:r>
              <a:rPr lang="en-US" sz="3200" dirty="0" err="1" smtClean="0"/>
              <a:t>mysql</a:t>
            </a:r>
            <a:r>
              <a:rPr lang="en-US" sz="3200" dirty="0" smtClean="0"/>
              <a:t>-connector-python</a:t>
            </a:r>
          </a:p>
          <a:p>
            <a:endParaRPr lang="en-US" sz="32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To use </a:t>
            </a:r>
            <a:r>
              <a:rPr lang="en-US" sz="3200" dirty="0" smtClean="0"/>
              <a:t>PostgreSQL </a:t>
            </a:r>
            <a:r>
              <a:rPr lang="en-US" sz="3200" dirty="0"/>
              <a:t>with our project, we will need a Python 3 database connector library compatible with Django-</a:t>
            </a:r>
          </a:p>
          <a:p>
            <a:r>
              <a:rPr lang="en-US" sz="3200" dirty="0" smtClean="0"/>
              <a:t>~ pip3 </a:t>
            </a:r>
            <a:r>
              <a:rPr lang="en-US" sz="3200" dirty="0"/>
              <a:t>install psycopg2-binary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120392" y="155744"/>
            <a:ext cx="441556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database connector </a:t>
            </a:r>
          </a:p>
        </p:txBody>
      </p:sp>
    </p:spTree>
    <p:extLst>
      <p:ext uri="{BB962C8B-B14F-4D97-AF65-F5344CB8AC3E}">
        <p14:creationId xmlns:p14="http://schemas.microsoft.com/office/powerpoint/2010/main" val="230641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563525" y="6491605"/>
            <a:ext cx="408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DBMS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74129"/>
            <a:ext cx="64867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Database interaction Methods</a:t>
            </a:r>
          </a:p>
        </p:txBody>
      </p:sp>
      <p:sp>
        <p:nvSpPr>
          <p:cNvPr id="6" name="Rectangle 5"/>
          <p:cNvSpPr/>
          <p:nvPr/>
        </p:nvSpPr>
        <p:spPr>
          <a:xfrm>
            <a:off x="341194" y="1024711"/>
            <a:ext cx="10672549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/>
              <a:t>connect(</a:t>
            </a:r>
            <a:r>
              <a:rPr lang="en-US" sz="3200" dirty="0" err="1" smtClean="0"/>
              <a:t>host,user,passwd,database</a:t>
            </a:r>
            <a:r>
              <a:rPr lang="en-US" sz="3200" dirty="0" smtClean="0"/>
              <a:t>)</a:t>
            </a: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/>
              <a:t>cursor</a:t>
            </a:r>
            <a:r>
              <a:rPr lang="en-US" sz="3200" dirty="0"/>
              <a:t>()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commit()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/>
              <a:t>execute(</a:t>
            </a:r>
            <a:r>
              <a:rPr lang="en-US" sz="3200" dirty="0" err="1" smtClean="0"/>
              <a:t>sqlquery</a:t>
            </a:r>
            <a:r>
              <a:rPr lang="en-US" sz="3200" dirty="0"/>
              <a:t>) ---&gt; Single Query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err="1" smtClean="0"/>
              <a:t>executescript</a:t>
            </a:r>
            <a:r>
              <a:rPr lang="en-US" sz="3200" dirty="0" smtClean="0"/>
              <a:t>(</a:t>
            </a:r>
            <a:r>
              <a:rPr lang="en-US" sz="3200" dirty="0" err="1" smtClean="0"/>
              <a:t>sqlqueries</a:t>
            </a:r>
            <a:r>
              <a:rPr lang="en-US" sz="3200" dirty="0"/>
              <a:t>) ---&gt; String of Query </a:t>
            </a:r>
            <a:r>
              <a:rPr lang="en-US" sz="3200" dirty="0" err="1"/>
              <a:t>seprate</a:t>
            </a:r>
            <a:r>
              <a:rPr lang="en-US" sz="3200" dirty="0"/>
              <a:t> by </a:t>
            </a:r>
            <a:r>
              <a:rPr lang="en-US" sz="3200" dirty="0" smtClean="0"/>
              <a:t>;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err="1" smtClean="0"/>
              <a:t>executemany</a:t>
            </a:r>
            <a:r>
              <a:rPr lang="en-US" sz="3200" dirty="0"/>
              <a:t>() ---&gt; parameterized </a:t>
            </a:r>
            <a:r>
              <a:rPr lang="en-US" sz="3200" dirty="0" smtClean="0"/>
              <a:t>Query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err="1"/>
              <a:t>cursor.fetchone</a:t>
            </a:r>
            <a:r>
              <a:rPr lang="en-US" sz="3200" dirty="0"/>
              <a:t>() ----&gt; fetch one row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err="1"/>
              <a:t>cursor.fetchall</a:t>
            </a:r>
            <a:r>
              <a:rPr lang="en-US" sz="3200" dirty="0"/>
              <a:t>() ----&gt; fetch all row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err="1"/>
              <a:t>cursor.fetchmany</a:t>
            </a:r>
            <a:r>
              <a:rPr lang="en-US" sz="3200" dirty="0"/>
              <a:t>() ----&gt; fetch number of row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3699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563525" y="6491605"/>
            <a:ext cx="408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DBMS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25" y="1794330"/>
            <a:ext cx="10357521" cy="44794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8995" y="374779"/>
            <a:ext cx="803132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 cursor is like a file handle that we can use to perform operations on the </a:t>
            </a:r>
            <a:r>
              <a:rPr lang="en-US" sz="2800" dirty="0" smtClean="0"/>
              <a:t>data stored </a:t>
            </a:r>
            <a:r>
              <a:rPr lang="en-US" sz="2800" dirty="0"/>
              <a:t>in the database</a:t>
            </a:r>
          </a:p>
        </p:txBody>
      </p:sp>
    </p:spTree>
    <p:extLst>
      <p:ext uri="{BB962C8B-B14F-4D97-AF65-F5344CB8AC3E}">
        <p14:creationId xmlns:p14="http://schemas.microsoft.com/office/powerpoint/2010/main" val="107101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62468" name="文本框 8"/>
          <p:cNvSpPr txBox="1"/>
          <p:nvPr/>
        </p:nvSpPr>
        <p:spPr>
          <a:xfrm>
            <a:off x="785047" y="2269932"/>
            <a:ext cx="4802187" cy="10144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dist" defTabSz="914400"/>
            <a:r>
              <a:rPr lang="en-US" altLang="zh-CN" sz="6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THANKS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0" y="5797070"/>
            <a:ext cx="4241800" cy="9906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563525" y="6491605"/>
            <a:ext cx="408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DBMS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212</Words>
  <Application>Microsoft Office PowerPoint</Application>
  <PresentationFormat>Widescreen</PresentationFormat>
  <Paragraphs>43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Microsoft YaHei</vt:lpstr>
      <vt:lpstr>宋体</vt:lpstr>
      <vt:lpstr>宋体</vt:lpstr>
      <vt:lpstr>Arial</vt:lpstr>
      <vt:lpstr>Calibri</vt:lpstr>
      <vt:lpstr>Calibri Light</vt:lpstr>
      <vt:lpstr>Verdana</vt:lpstr>
      <vt:lpstr>Wingdings</vt:lpstr>
      <vt:lpstr>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Python1</dc:title>
  <dc:creator>Anirudha Anil Gaikwad</dc:creator>
  <cp:keywords>Python</cp:keywords>
  <dc:description>Python Introduction</dc:description>
  <cp:lastModifiedBy>Vaishnavi</cp:lastModifiedBy>
  <cp:revision>124</cp:revision>
  <dcterms:created xsi:type="dcterms:W3CDTF">2016-01-14T13:25:00Z</dcterms:created>
  <dcterms:modified xsi:type="dcterms:W3CDTF">2020-12-01T04:48:40Z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1033-11.2.0.8292</vt:lpwstr>
  </property>
</Properties>
</file>