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0950" y="105077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Smart Search </a:t>
            </a:r>
            <a:r>
              <a:rPr lang="en"/>
              <a:t>: </a:t>
            </a:r>
            <a:r>
              <a:rPr lang="en" sz="3000"/>
              <a:t>Ranking function analysis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0938" y="197236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Prof. Channa Bankapur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Team Members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Rohan Agarwal</a:t>
            </a:r>
            <a:r>
              <a:rPr lang="en"/>
              <a:t> - 1PI13CS124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Srinivas Akhil</a:t>
            </a:r>
            <a:r>
              <a:rPr lang="en"/>
              <a:t> - 1PI13CS164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Anirudh Agarwal</a:t>
            </a:r>
            <a:r>
              <a:rPr lang="en"/>
              <a:t> - 1PI13CS199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-6"/>
            <a:ext cx="10239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Problem Statement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A general search API with interface for database integration providing relevant and quick search result retrieval as output.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-6"/>
            <a:ext cx="10239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Literary Survey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We are not using any database managing software for query processing because of limits associated with them. eg:- Xampp can have a maximum of 128MB database uploaded onto it.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S. Agrawal, S. Chaudhuri, G. Das and A. Gionis - Automated Ranking of Database Query Results is our major source of inspiration for the project.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The project will span across various indexing and tuple ranking mechanisms, profiling each of them.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-6"/>
            <a:ext cx="10239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Overview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 general search-box for entering the query.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An interface to attach database as a .csv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The results would be in the form of tuples from attached database in the decreasing order of relevance.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During development, the software would profile various ranking and indexing options and best will be chosen for the API.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-6"/>
            <a:ext cx="10239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 we plan to do 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We plan to profile multiple ways of tuple indexing such as column based and cell based indexing.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We would profile multiple ways of tuple ranking algorithms such as Overlapping, IDF, QF and QF-IDF for both categorical and noncategorical data.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We plan to develop the whole software as an API that can be integrated and used anywhere just by linking database as a .csv file.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The search would be made quick and smart by doing all ranking and offset computations during pre-processing.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50" y="-6"/>
            <a:ext cx="1023950" cy="11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