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70" r:id="rId11"/>
    <p:sldId id="263" r:id="rId12"/>
    <p:sldId id="268" r:id="rId13"/>
    <p:sldId id="264" r:id="rId14"/>
    <p:sldId id="265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40" autoAdjust="0"/>
  </p:normalViewPr>
  <p:slideViewPr>
    <p:cSldViewPr>
      <p:cViewPr varScale="1">
        <p:scale>
          <a:sx n="53" d="100"/>
          <a:sy n="53" d="100"/>
        </p:scale>
        <p:origin x="-96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655E-5007-45B8-AF06-F6773802B963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20F-5215-47DD-9B59-D6E7C9AA35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655E-5007-45B8-AF06-F6773802B963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20F-5215-47DD-9B59-D6E7C9AA35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655E-5007-45B8-AF06-F6773802B963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20F-5215-47DD-9B59-D6E7C9AA35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655E-5007-45B8-AF06-F6773802B963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20F-5215-47DD-9B59-D6E7C9AA35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655E-5007-45B8-AF06-F6773802B963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20F-5215-47DD-9B59-D6E7C9AA35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655E-5007-45B8-AF06-F6773802B963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20F-5215-47DD-9B59-D6E7C9AA35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655E-5007-45B8-AF06-F6773802B963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20F-5215-47DD-9B59-D6E7C9AA35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655E-5007-45B8-AF06-F6773802B963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20F-5215-47DD-9B59-D6E7C9AA35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655E-5007-45B8-AF06-F6773802B963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20F-5215-47DD-9B59-D6E7C9AA35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655E-5007-45B8-AF06-F6773802B963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20F-5215-47DD-9B59-D6E7C9AA35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655E-5007-45B8-AF06-F6773802B963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A8DE20F-5215-47DD-9B59-D6E7C9AA35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0B655E-5007-45B8-AF06-F6773802B963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8DE20F-5215-47DD-9B59-D6E7C9AA358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6000" dirty="0" err="1" smtClean="0">
                <a:solidFill>
                  <a:schemeClr val="tx2">
                    <a:lumMod val="75000"/>
                  </a:schemeClr>
                </a:solidFill>
                <a:latin typeface="Adobe Caslon Pro" pitchFamily="18" charset="0"/>
              </a:rPr>
              <a:t>PreTrender</a:t>
            </a:r>
            <a:endParaRPr lang="en-US" sz="6000" dirty="0">
              <a:solidFill>
                <a:schemeClr val="tx2">
                  <a:lumMod val="75000"/>
                </a:schemeClr>
              </a:solidFill>
              <a:latin typeface="Adobe Caslon Pro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105400"/>
            <a:ext cx="8077200" cy="1499616"/>
          </a:xfrm>
        </p:spPr>
        <p:txBody>
          <a:bodyPr/>
          <a:lstStyle/>
          <a:p>
            <a:r>
              <a:rPr lang="en-US" sz="2800" dirty="0" smtClean="0"/>
              <a:t>Application to predict the future of trend patterns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C:\Users\ABC\Desktop\screen\bab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752600"/>
            <a:ext cx="3429000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dirty="0" smtClean="0"/>
              <a:t>Sarcasm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I have a computer, a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playstation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&amp; pizza delivery. Why the hell should I leave the house?</a:t>
            </a:r>
          </a:p>
          <a:p>
            <a:pPr>
              <a:buNone/>
            </a:pPr>
            <a:r>
              <a:rPr lang="en-US" sz="2800" dirty="0" smtClean="0"/>
              <a:t>-</a:t>
            </a:r>
            <a:r>
              <a:rPr lang="en-US" sz="2000" dirty="0" smtClean="0"/>
              <a:t>Negative by Stanford Core NLP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I’ve </a:t>
            </a:r>
            <a:r>
              <a:rPr lang="en-US" i="1" smtClean="0">
                <a:solidFill>
                  <a:schemeClr val="accent1">
                    <a:lumMod val="75000"/>
                  </a:schemeClr>
                </a:solidFill>
              </a:rPr>
              <a:t>found Lord.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He was behind the sofa the whole time.</a:t>
            </a:r>
          </a:p>
          <a:p>
            <a:pPr>
              <a:buNone/>
            </a:pPr>
            <a:r>
              <a:rPr lang="en-US" sz="2800" dirty="0" smtClean="0"/>
              <a:t>-</a:t>
            </a:r>
            <a:r>
              <a:rPr lang="en-US" sz="2000" dirty="0" smtClean="0"/>
              <a:t>Positive by Stanford Core NLP</a:t>
            </a:r>
            <a:endParaRPr lang="en-US" sz="20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Graph and Data Constriction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total of around 2000 sentiments are constricted to 60 values, per day a sentiment.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Exponential Weight Moving Average.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Plotting of graph using swing and canvas java classes.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53439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Langrange’s</a:t>
            </a:r>
            <a:r>
              <a:rPr lang="en-US" dirty="0" smtClean="0"/>
              <a:t> interpolation to make the graph continuous.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Graph divided into smaller fragments to get slopes.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Extrapolation using slope comparison.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is just an abstract interface.</a:t>
            </a:r>
          </a:p>
          <a:p>
            <a:endParaRPr lang="en-US" dirty="0" smtClean="0"/>
          </a:p>
          <a:p>
            <a:r>
              <a:rPr lang="en-US" dirty="0" smtClean="0"/>
              <a:t>Loading time proportional to server speed.</a:t>
            </a:r>
          </a:p>
          <a:p>
            <a:endParaRPr lang="en-US" dirty="0" smtClean="0"/>
          </a:p>
          <a:p>
            <a:r>
              <a:rPr lang="en-US" dirty="0" smtClean="0"/>
              <a:t>Multithreading used to run UI and keep session active.</a:t>
            </a:r>
          </a:p>
          <a:p>
            <a:endParaRPr lang="en-US" dirty="0" smtClean="0"/>
          </a:p>
          <a:p>
            <a:r>
              <a:rPr lang="en-US" dirty="0" smtClean="0"/>
              <a:t>Server can handle multiple requests using one thread for each client.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</a:t>
            </a:r>
          </a:p>
          <a:p>
            <a:r>
              <a:rPr lang="en-US" dirty="0" smtClean="0"/>
              <a:t>Log Files</a:t>
            </a:r>
          </a:p>
          <a:p>
            <a:r>
              <a:rPr lang="en-US" dirty="0" smtClean="0"/>
              <a:t>Application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Lagrange’s Interpolation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Processing Speed</a:t>
            </a:r>
          </a:p>
          <a:p>
            <a:pPr>
              <a:buNone/>
            </a:pPr>
            <a:endParaRPr lang="en-US" dirty="0" smtClean="0"/>
          </a:p>
          <a:p>
            <a:r>
              <a:rPr lang="en-US" smtClean="0"/>
              <a:t>Anomalous graph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Language filtering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‘History repeats Itself’</a:t>
            </a:r>
          </a:p>
          <a:p>
            <a:r>
              <a:rPr lang="en-US" dirty="0" smtClean="0"/>
              <a:t>Prediction is an abstract thought but computation is the closest we can get to the future.</a:t>
            </a:r>
          </a:p>
          <a:p>
            <a:r>
              <a:rPr lang="en-US" dirty="0" smtClean="0"/>
              <a:t>Any entity with a web presence is predictable.</a:t>
            </a:r>
          </a:p>
          <a:p>
            <a:r>
              <a:rPr lang="en-US" dirty="0" smtClean="0"/>
              <a:t>Entity’s trend is proportional to people’s perception of it expressed in the form of comments, blogs and tweets.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Pretrender</a:t>
            </a:r>
            <a:r>
              <a:rPr lang="en-US" dirty="0" smtClean="0"/>
              <a:t> is a mobile based application .</a:t>
            </a:r>
          </a:p>
          <a:p>
            <a:r>
              <a:rPr lang="en-US" dirty="0" smtClean="0"/>
              <a:t>The user can input any topic with a web presence.</a:t>
            </a:r>
          </a:p>
          <a:p>
            <a:r>
              <a:rPr lang="en-US" dirty="0" smtClean="0"/>
              <a:t>It generates entity’s trending score on any date in the future.</a:t>
            </a:r>
          </a:p>
          <a:p>
            <a:r>
              <a:rPr lang="en-US" dirty="0" smtClean="0"/>
              <a:t>The basis of prediction is entity’s past trend pattern expressed as a function of sentiment score evaluated using tweets.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Session </a:t>
            </a:r>
          </a:p>
          <a:p>
            <a:r>
              <a:rPr lang="en-US" dirty="0" smtClean="0"/>
              <a:t>Tweet Fetching</a:t>
            </a:r>
          </a:p>
          <a:p>
            <a:r>
              <a:rPr lang="en-US" dirty="0" smtClean="0"/>
              <a:t>Sentiment Evaluation</a:t>
            </a:r>
          </a:p>
          <a:p>
            <a:r>
              <a:rPr lang="en-US" dirty="0" smtClean="0"/>
              <a:t>Graph and </a:t>
            </a:r>
            <a:r>
              <a:rPr lang="en-US" dirty="0"/>
              <a:t>D</a:t>
            </a:r>
            <a:r>
              <a:rPr lang="en-US" dirty="0" smtClean="0"/>
              <a:t>ata constriction</a:t>
            </a:r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Application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Interactive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just a simple Interface.</a:t>
            </a:r>
          </a:p>
          <a:p>
            <a:r>
              <a:rPr lang="en-US" dirty="0" smtClean="0"/>
              <a:t>Server takes in input via UDP connection.</a:t>
            </a:r>
          </a:p>
          <a:p>
            <a:r>
              <a:rPr lang="en-US" dirty="0" smtClean="0"/>
              <a:t>Session remains active till the end of computation.</a:t>
            </a:r>
          </a:p>
          <a:p>
            <a:r>
              <a:rPr lang="en-US" dirty="0" smtClean="0"/>
              <a:t>Application can be made faster only by increasing processing speed of server.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authentication keys to fetch real time tweets about queried entity.</a:t>
            </a:r>
          </a:p>
          <a:p>
            <a:r>
              <a:rPr lang="en-US" dirty="0" smtClean="0"/>
              <a:t>For purpose of sample computation we take 50 tweets per day over last two months.</a:t>
            </a:r>
          </a:p>
          <a:p>
            <a:r>
              <a:rPr lang="en-US" dirty="0" smtClean="0"/>
              <a:t>Tweets are then filtered for language, hyperlinks and repetitions.</a:t>
            </a:r>
          </a:p>
          <a:p>
            <a:r>
              <a:rPr lang="en-US" dirty="0" smtClean="0"/>
              <a:t>Twitter, Query and </a:t>
            </a:r>
            <a:r>
              <a:rPr lang="en-US" dirty="0" err="1" smtClean="0"/>
              <a:t>Queryresult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  </a:t>
            </a:r>
            <a:r>
              <a:rPr lang="en-US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Filtering Using </a:t>
            </a:r>
            <a:r>
              <a:rPr lang="en-US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Regex</a:t>
            </a:r>
            <a:endParaRPr lang="en-US" u="sng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"RT|@.*?\\s|(?:^|[\\W])((ht|f)tp(s?):\\/\\/|www\\.)"</a:t>
            </a:r>
          </a:p>
          <a:p>
            <a:pPr algn="ctr">
              <a:buNone/>
            </a:pP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                        + "(([\\w\\-]+\\.){1,}?([\\w\\-.~]+\\/?)*"</a:t>
            </a:r>
          </a:p>
          <a:p>
            <a:pPr algn="ctr">
              <a:buNone/>
            </a:pP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                        + "[\\p{Alnum}.,%_=?&amp;#\\-+()\\[\\]\\*$~@!:/{};']*)"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BC\Desktop\screen\Cadbury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739974" cy="632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Sentiment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Stanford Core-NLP Sentiment library.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Annotation, tokenization, parsing and calculation.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Sarcasm Removal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285</TotalTime>
  <Words>368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PreTrender</vt:lpstr>
      <vt:lpstr>Concept</vt:lpstr>
      <vt:lpstr>Overview</vt:lpstr>
      <vt:lpstr>Components</vt:lpstr>
      <vt:lpstr>Interactive Session</vt:lpstr>
      <vt:lpstr>Fetching</vt:lpstr>
      <vt:lpstr>Slide 7</vt:lpstr>
      <vt:lpstr>Slide 8</vt:lpstr>
      <vt:lpstr>Sentiment Evaluation</vt:lpstr>
      <vt:lpstr>Sarcasm</vt:lpstr>
      <vt:lpstr>Graph and Data Constriction</vt:lpstr>
      <vt:lpstr>Slide 12</vt:lpstr>
      <vt:lpstr>Prediction</vt:lpstr>
      <vt:lpstr>Application</vt:lpstr>
      <vt:lpstr>Demo</vt:lpstr>
      <vt:lpstr>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PreTrender</dc:title>
  <dc:creator>ABC</dc:creator>
  <cp:lastModifiedBy>ABC</cp:lastModifiedBy>
  <cp:revision>22</cp:revision>
  <dcterms:created xsi:type="dcterms:W3CDTF">2015-12-10T19:20:49Z</dcterms:created>
  <dcterms:modified xsi:type="dcterms:W3CDTF">2015-12-11T05:13:16Z</dcterms:modified>
</cp:coreProperties>
</file>