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6" Type="http://schemas.openxmlformats.org/officeDocument/2006/relationships/image" Target="../media/image22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D9F6F-48C7-42DA-8074-9176F3A62C8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D6C9E1A4-180D-4473-B15F-18EB211D4FE3}">
      <dgm:prSet custT="1"/>
      <dgm:spPr/>
      <dgm:t>
        <a:bodyPr/>
        <a:lstStyle/>
        <a:p>
          <a:r>
            <a:rPr lang="en-US" sz="1400" dirty="0"/>
            <a:t>Target more advertising in NZ region as most of the people are not aware of the brand</a:t>
          </a:r>
        </a:p>
      </dgm:t>
    </dgm:pt>
    <dgm:pt modelId="{66A4980F-B1B1-4028-A404-8A9448DA84E1}" type="parTrans" cxnId="{7C1ED48B-4132-4CA9-94A1-4D423A3A3B9E}">
      <dgm:prSet/>
      <dgm:spPr/>
      <dgm:t>
        <a:bodyPr/>
        <a:lstStyle/>
        <a:p>
          <a:endParaRPr lang="en-US"/>
        </a:p>
      </dgm:t>
    </dgm:pt>
    <dgm:pt modelId="{E9966A45-B64E-4CC9-B927-86ED5B544C62}" type="sibTrans" cxnId="{7C1ED48B-4132-4CA9-94A1-4D423A3A3B9E}">
      <dgm:prSet/>
      <dgm:spPr/>
      <dgm:t>
        <a:bodyPr/>
        <a:lstStyle/>
        <a:p>
          <a:endParaRPr lang="en-US"/>
        </a:p>
      </dgm:t>
    </dgm:pt>
    <dgm:pt modelId="{9D2D6081-CA33-44D8-A73A-8C0BAC8DC727}">
      <dgm:prSet custT="1"/>
      <dgm:spPr/>
      <dgm:t>
        <a:bodyPr/>
        <a:lstStyle/>
        <a:p>
          <a:r>
            <a:rPr lang="en-US" sz="1400" dirty="0"/>
            <a:t>Make the website SEO friendly</a:t>
          </a:r>
        </a:p>
      </dgm:t>
    </dgm:pt>
    <dgm:pt modelId="{B1FCE677-ADEB-465F-A5B8-FD6042B92454}" type="parTrans" cxnId="{CA280DCC-3EAB-40A4-95EA-8AB9B3FFE62C}">
      <dgm:prSet/>
      <dgm:spPr/>
      <dgm:t>
        <a:bodyPr/>
        <a:lstStyle/>
        <a:p>
          <a:endParaRPr lang="en-US"/>
        </a:p>
      </dgm:t>
    </dgm:pt>
    <dgm:pt modelId="{41EF8991-DCEC-42FE-A367-1A852D390840}" type="sibTrans" cxnId="{CA280DCC-3EAB-40A4-95EA-8AB9B3FFE62C}">
      <dgm:prSet/>
      <dgm:spPr/>
      <dgm:t>
        <a:bodyPr/>
        <a:lstStyle/>
        <a:p>
          <a:endParaRPr lang="en-US"/>
        </a:p>
      </dgm:t>
    </dgm:pt>
    <dgm:pt modelId="{FA8FF7B8-EF4C-4225-A846-C177070E05F2}">
      <dgm:prSet custT="1"/>
      <dgm:spPr/>
      <dgm:t>
        <a:bodyPr/>
        <a:lstStyle/>
        <a:p>
          <a:r>
            <a:rPr lang="en-US" sz="1400" dirty="0"/>
            <a:t>Find cross selling opportunity with potential customers</a:t>
          </a:r>
        </a:p>
      </dgm:t>
    </dgm:pt>
    <dgm:pt modelId="{D1CA02FD-0A27-481F-A39C-84178854E1F5}" type="parTrans" cxnId="{18344400-BB31-4E02-A75A-225E59BF0064}">
      <dgm:prSet/>
      <dgm:spPr/>
      <dgm:t>
        <a:bodyPr/>
        <a:lstStyle/>
        <a:p>
          <a:endParaRPr lang="en-US"/>
        </a:p>
      </dgm:t>
    </dgm:pt>
    <dgm:pt modelId="{B898E5AF-F049-487A-BE18-D77BD3384702}" type="sibTrans" cxnId="{18344400-BB31-4E02-A75A-225E59BF0064}">
      <dgm:prSet/>
      <dgm:spPr/>
      <dgm:t>
        <a:bodyPr/>
        <a:lstStyle/>
        <a:p>
          <a:endParaRPr lang="en-US"/>
        </a:p>
      </dgm:t>
    </dgm:pt>
    <dgm:pt modelId="{C757AA03-7FBF-4625-8D23-0A81DF58FA20}">
      <dgm:prSet custT="1"/>
      <dgm:spPr/>
      <dgm:t>
        <a:bodyPr/>
        <a:lstStyle/>
        <a:p>
          <a:r>
            <a:rPr lang="en-US" sz="1400" dirty="0"/>
            <a:t>Identify best selling products and promote them</a:t>
          </a:r>
        </a:p>
      </dgm:t>
    </dgm:pt>
    <dgm:pt modelId="{EFBF41B4-A4A9-4F3E-8183-E839230ED310}" type="parTrans" cxnId="{3AB3D8EB-BBE1-43A5-B8F3-708323717B24}">
      <dgm:prSet/>
      <dgm:spPr/>
      <dgm:t>
        <a:bodyPr/>
        <a:lstStyle/>
        <a:p>
          <a:endParaRPr lang="en-US"/>
        </a:p>
      </dgm:t>
    </dgm:pt>
    <dgm:pt modelId="{5C5C05ED-FCC1-4AF3-9DD9-BFD41A163913}" type="sibTrans" cxnId="{3AB3D8EB-BBE1-43A5-B8F3-708323717B24}">
      <dgm:prSet/>
      <dgm:spPr/>
      <dgm:t>
        <a:bodyPr/>
        <a:lstStyle/>
        <a:p>
          <a:endParaRPr lang="en-US"/>
        </a:p>
      </dgm:t>
    </dgm:pt>
    <dgm:pt modelId="{79965652-9C5C-4950-9A34-25816D4B8782}">
      <dgm:prSet custT="1"/>
      <dgm:spPr/>
      <dgm:t>
        <a:bodyPr/>
        <a:lstStyle/>
        <a:p>
          <a:r>
            <a:rPr lang="en-US" sz="1400" dirty="0"/>
            <a:t>Have more control on digital spend and try to focus on lead generation</a:t>
          </a:r>
        </a:p>
      </dgm:t>
    </dgm:pt>
    <dgm:pt modelId="{7341D158-BF89-4A67-A550-F5D4529D633A}" type="parTrans" cxnId="{C982826F-7514-4791-BEF2-452079465FB4}">
      <dgm:prSet/>
      <dgm:spPr/>
      <dgm:t>
        <a:bodyPr/>
        <a:lstStyle/>
        <a:p>
          <a:endParaRPr lang="en-US"/>
        </a:p>
      </dgm:t>
    </dgm:pt>
    <dgm:pt modelId="{C5715FD2-BD90-43D0-AD79-DDB53B6A21F4}" type="sibTrans" cxnId="{C982826F-7514-4791-BEF2-452079465FB4}">
      <dgm:prSet/>
      <dgm:spPr/>
      <dgm:t>
        <a:bodyPr/>
        <a:lstStyle/>
        <a:p>
          <a:endParaRPr lang="en-US"/>
        </a:p>
      </dgm:t>
    </dgm:pt>
    <dgm:pt modelId="{5D8C08C9-1271-4852-86AD-F255E0B90CCE}">
      <dgm:prSet custT="1"/>
      <dgm:spPr/>
      <dgm:t>
        <a:bodyPr/>
        <a:lstStyle/>
        <a:p>
          <a:r>
            <a:rPr lang="en-US" sz="1400" dirty="0"/>
            <a:t>Store may start to put up social media stories with proper hashtag for more reach</a:t>
          </a:r>
        </a:p>
      </dgm:t>
    </dgm:pt>
    <dgm:pt modelId="{273004A7-FF7A-4F44-A00B-68D095875D56}" type="parTrans" cxnId="{BB054827-4583-48B0-AE3E-087D086E2D59}">
      <dgm:prSet/>
      <dgm:spPr/>
      <dgm:t>
        <a:bodyPr/>
        <a:lstStyle/>
        <a:p>
          <a:endParaRPr lang="en-US"/>
        </a:p>
      </dgm:t>
    </dgm:pt>
    <dgm:pt modelId="{744F69C6-CA71-4E89-A21F-BC14EFCE7F21}" type="sibTrans" cxnId="{BB054827-4583-48B0-AE3E-087D086E2D59}">
      <dgm:prSet/>
      <dgm:spPr/>
      <dgm:t>
        <a:bodyPr/>
        <a:lstStyle/>
        <a:p>
          <a:endParaRPr lang="en-US"/>
        </a:p>
      </dgm:t>
    </dgm:pt>
    <dgm:pt modelId="{70A6156B-4AA5-4A60-9756-E9F74545C1E7}">
      <dgm:prSet custT="1"/>
      <dgm:spPr/>
      <dgm:t>
        <a:bodyPr/>
        <a:lstStyle/>
        <a:p>
          <a:r>
            <a:rPr lang="en-US" sz="1400" dirty="0"/>
            <a:t>By looking at peak season/hour production/staff planning should be done</a:t>
          </a:r>
        </a:p>
      </dgm:t>
    </dgm:pt>
    <dgm:pt modelId="{EDF3596B-57BA-4C5B-BE62-CFB48CA46F0B}" type="parTrans" cxnId="{F8F819B2-2B8E-46B0-A5DA-D6E032FC91A4}">
      <dgm:prSet/>
      <dgm:spPr/>
      <dgm:t>
        <a:bodyPr/>
        <a:lstStyle/>
        <a:p>
          <a:endParaRPr lang="en-US"/>
        </a:p>
      </dgm:t>
    </dgm:pt>
    <dgm:pt modelId="{3A5C0EFE-2545-476B-AB9B-29ADD0528309}" type="sibTrans" cxnId="{F8F819B2-2B8E-46B0-A5DA-D6E032FC91A4}">
      <dgm:prSet/>
      <dgm:spPr/>
      <dgm:t>
        <a:bodyPr/>
        <a:lstStyle/>
        <a:p>
          <a:endParaRPr lang="en-US"/>
        </a:p>
      </dgm:t>
    </dgm:pt>
    <dgm:pt modelId="{9D086409-7831-45F3-B79A-5D8A858AC17E}">
      <dgm:prSet custT="1"/>
      <dgm:spPr/>
      <dgm:t>
        <a:bodyPr/>
        <a:lstStyle/>
        <a:p>
          <a:r>
            <a:rPr lang="en-US" sz="1400" dirty="0"/>
            <a:t>There are multiple retail in house software (e.g., footfall device, geo-fence) available which used for effective marketing and real time analytics report</a:t>
          </a:r>
        </a:p>
      </dgm:t>
    </dgm:pt>
    <dgm:pt modelId="{9204CA51-34AF-48C5-9D00-FDD0C685FBAA}" type="parTrans" cxnId="{A91DDF8B-F7D2-4A39-AB8C-78B12047A29B}">
      <dgm:prSet/>
      <dgm:spPr/>
      <dgm:t>
        <a:bodyPr/>
        <a:lstStyle/>
        <a:p>
          <a:endParaRPr lang="en-US"/>
        </a:p>
      </dgm:t>
    </dgm:pt>
    <dgm:pt modelId="{9162251B-DBAC-4F6F-BAA8-AF81D14362E0}" type="sibTrans" cxnId="{A91DDF8B-F7D2-4A39-AB8C-78B12047A29B}">
      <dgm:prSet/>
      <dgm:spPr/>
      <dgm:t>
        <a:bodyPr/>
        <a:lstStyle/>
        <a:p>
          <a:endParaRPr lang="en-US"/>
        </a:p>
      </dgm:t>
    </dgm:pt>
    <dgm:pt modelId="{DFB8794B-73D1-410C-9D02-EA17CC886BCF}" type="pres">
      <dgm:prSet presAssocID="{981D9F6F-48C7-42DA-8074-9176F3A62C80}" presName="root" presStyleCnt="0">
        <dgm:presLayoutVars>
          <dgm:dir/>
          <dgm:resizeHandles val="exact"/>
        </dgm:presLayoutVars>
      </dgm:prSet>
      <dgm:spPr/>
    </dgm:pt>
    <dgm:pt modelId="{D4174EA3-FF60-4FA3-ACC8-E28D7149512A}" type="pres">
      <dgm:prSet presAssocID="{981D9F6F-48C7-42DA-8074-9176F3A62C80}" presName="container" presStyleCnt="0">
        <dgm:presLayoutVars>
          <dgm:dir/>
          <dgm:resizeHandles val="exact"/>
        </dgm:presLayoutVars>
      </dgm:prSet>
      <dgm:spPr/>
    </dgm:pt>
    <dgm:pt modelId="{676A5F55-A412-4D3C-A372-0FCA39047823}" type="pres">
      <dgm:prSet presAssocID="{D6C9E1A4-180D-4473-B15F-18EB211D4FE3}" presName="compNode" presStyleCnt="0"/>
      <dgm:spPr/>
    </dgm:pt>
    <dgm:pt modelId="{B88190A7-2F0F-4AF3-9D2C-76D4A1618149}" type="pres">
      <dgm:prSet presAssocID="{D6C9E1A4-180D-4473-B15F-18EB211D4FE3}" presName="iconBgRect" presStyleLbl="bgShp" presStyleIdx="0" presStyleCnt="8"/>
      <dgm:spPr/>
    </dgm:pt>
    <dgm:pt modelId="{0A51BDD4-B165-4152-B8FD-746392F2CD5A}" type="pres">
      <dgm:prSet presAssocID="{D6C9E1A4-180D-4473-B15F-18EB211D4FE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3C576BD0-6AC6-4A65-ABA7-6832021D8686}" type="pres">
      <dgm:prSet presAssocID="{D6C9E1A4-180D-4473-B15F-18EB211D4FE3}" presName="spaceRect" presStyleCnt="0"/>
      <dgm:spPr/>
    </dgm:pt>
    <dgm:pt modelId="{95A0FCA3-5F05-4FDD-B754-3BF291F47D2A}" type="pres">
      <dgm:prSet presAssocID="{D6C9E1A4-180D-4473-B15F-18EB211D4FE3}" presName="textRect" presStyleLbl="revTx" presStyleIdx="0" presStyleCnt="8">
        <dgm:presLayoutVars>
          <dgm:chMax val="1"/>
          <dgm:chPref val="1"/>
        </dgm:presLayoutVars>
      </dgm:prSet>
      <dgm:spPr/>
    </dgm:pt>
    <dgm:pt modelId="{A459E43C-8BB4-44EC-A5F4-9E5E6FB873A6}" type="pres">
      <dgm:prSet presAssocID="{E9966A45-B64E-4CC9-B927-86ED5B544C62}" presName="sibTrans" presStyleLbl="sibTrans2D1" presStyleIdx="0" presStyleCnt="0"/>
      <dgm:spPr/>
    </dgm:pt>
    <dgm:pt modelId="{9E8BFC00-C18D-4CE5-9164-38D923ED3F1D}" type="pres">
      <dgm:prSet presAssocID="{9D2D6081-CA33-44D8-A73A-8C0BAC8DC727}" presName="compNode" presStyleCnt="0"/>
      <dgm:spPr/>
    </dgm:pt>
    <dgm:pt modelId="{409DE3F2-C023-48DB-B5A2-121D4F770DC6}" type="pres">
      <dgm:prSet presAssocID="{9D2D6081-CA33-44D8-A73A-8C0BAC8DC727}" presName="iconBgRect" presStyleLbl="bgShp" presStyleIdx="1" presStyleCnt="8"/>
      <dgm:spPr/>
    </dgm:pt>
    <dgm:pt modelId="{8502288F-F9A7-4215-8E19-D229465A75EB}" type="pres">
      <dgm:prSet presAssocID="{9D2D6081-CA33-44D8-A73A-8C0BAC8DC72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8E8A5A7-59F9-409A-AD67-C9554A8FE067}" type="pres">
      <dgm:prSet presAssocID="{9D2D6081-CA33-44D8-A73A-8C0BAC8DC727}" presName="spaceRect" presStyleCnt="0"/>
      <dgm:spPr/>
    </dgm:pt>
    <dgm:pt modelId="{EB317A73-BD4A-4603-ACD9-2BD632BDB251}" type="pres">
      <dgm:prSet presAssocID="{9D2D6081-CA33-44D8-A73A-8C0BAC8DC727}" presName="textRect" presStyleLbl="revTx" presStyleIdx="1" presStyleCnt="8">
        <dgm:presLayoutVars>
          <dgm:chMax val="1"/>
          <dgm:chPref val="1"/>
        </dgm:presLayoutVars>
      </dgm:prSet>
      <dgm:spPr/>
    </dgm:pt>
    <dgm:pt modelId="{22FB46E9-A877-4AA4-9B5D-5708E2FE7ED9}" type="pres">
      <dgm:prSet presAssocID="{41EF8991-DCEC-42FE-A367-1A852D390840}" presName="sibTrans" presStyleLbl="sibTrans2D1" presStyleIdx="0" presStyleCnt="0"/>
      <dgm:spPr/>
    </dgm:pt>
    <dgm:pt modelId="{1FD6F24E-9CFC-45F8-869F-2D498EFBC12F}" type="pres">
      <dgm:prSet presAssocID="{FA8FF7B8-EF4C-4225-A846-C177070E05F2}" presName="compNode" presStyleCnt="0"/>
      <dgm:spPr/>
    </dgm:pt>
    <dgm:pt modelId="{0B0FD489-C50D-4002-A947-F7FDC5701FCD}" type="pres">
      <dgm:prSet presAssocID="{FA8FF7B8-EF4C-4225-A846-C177070E05F2}" presName="iconBgRect" presStyleLbl="bgShp" presStyleIdx="2" presStyleCnt="8"/>
      <dgm:spPr/>
    </dgm:pt>
    <dgm:pt modelId="{E16E5214-73A3-4DBA-B059-FB4ED90E0017}" type="pres">
      <dgm:prSet presAssocID="{FA8FF7B8-EF4C-4225-A846-C177070E05F2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E1752C3-CBA6-4C80-8ECD-6E3ED0A4B244}" type="pres">
      <dgm:prSet presAssocID="{FA8FF7B8-EF4C-4225-A846-C177070E05F2}" presName="spaceRect" presStyleCnt="0"/>
      <dgm:spPr/>
    </dgm:pt>
    <dgm:pt modelId="{7AE16EAA-BB1E-4CA2-AB2A-A4FCD83D7B39}" type="pres">
      <dgm:prSet presAssocID="{FA8FF7B8-EF4C-4225-A846-C177070E05F2}" presName="textRect" presStyleLbl="revTx" presStyleIdx="2" presStyleCnt="8">
        <dgm:presLayoutVars>
          <dgm:chMax val="1"/>
          <dgm:chPref val="1"/>
        </dgm:presLayoutVars>
      </dgm:prSet>
      <dgm:spPr/>
    </dgm:pt>
    <dgm:pt modelId="{EEC00FCF-09EA-4BE2-A8C1-AC20AF15A32F}" type="pres">
      <dgm:prSet presAssocID="{B898E5AF-F049-487A-BE18-D77BD3384702}" presName="sibTrans" presStyleLbl="sibTrans2D1" presStyleIdx="0" presStyleCnt="0"/>
      <dgm:spPr/>
    </dgm:pt>
    <dgm:pt modelId="{C6A5FF32-FAAB-4B75-9F1F-584884085549}" type="pres">
      <dgm:prSet presAssocID="{C757AA03-7FBF-4625-8D23-0A81DF58FA20}" presName="compNode" presStyleCnt="0"/>
      <dgm:spPr/>
    </dgm:pt>
    <dgm:pt modelId="{6922BD61-67CD-44BB-8354-FE436C891EAD}" type="pres">
      <dgm:prSet presAssocID="{C757AA03-7FBF-4625-8D23-0A81DF58FA20}" presName="iconBgRect" presStyleLbl="bgShp" presStyleIdx="3" presStyleCnt="8"/>
      <dgm:spPr/>
    </dgm:pt>
    <dgm:pt modelId="{A6662D40-5761-4343-A15E-7F5C1887164C}" type="pres">
      <dgm:prSet presAssocID="{C757AA03-7FBF-4625-8D23-0A81DF58FA2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38BDEE-9B0A-4916-9264-13E883014816}" type="pres">
      <dgm:prSet presAssocID="{C757AA03-7FBF-4625-8D23-0A81DF58FA20}" presName="spaceRect" presStyleCnt="0"/>
      <dgm:spPr/>
    </dgm:pt>
    <dgm:pt modelId="{82A78F48-7646-4833-A000-AE85A2D7BCEB}" type="pres">
      <dgm:prSet presAssocID="{C757AA03-7FBF-4625-8D23-0A81DF58FA20}" presName="textRect" presStyleLbl="revTx" presStyleIdx="3" presStyleCnt="8">
        <dgm:presLayoutVars>
          <dgm:chMax val="1"/>
          <dgm:chPref val="1"/>
        </dgm:presLayoutVars>
      </dgm:prSet>
      <dgm:spPr/>
    </dgm:pt>
    <dgm:pt modelId="{A9B299B9-F669-43DE-A5ED-43DB7DDCE842}" type="pres">
      <dgm:prSet presAssocID="{5C5C05ED-FCC1-4AF3-9DD9-BFD41A163913}" presName="sibTrans" presStyleLbl="sibTrans2D1" presStyleIdx="0" presStyleCnt="0"/>
      <dgm:spPr/>
    </dgm:pt>
    <dgm:pt modelId="{87598DA9-82C3-4BBB-89AA-645221123DFD}" type="pres">
      <dgm:prSet presAssocID="{79965652-9C5C-4950-9A34-25816D4B8782}" presName="compNode" presStyleCnt="0"/>
      <dgm:spPr/>
    </dgm:pt>
    <dgm:pt modelId="{982CDF27-E2A6-4586-ADE4-F26B242AD776}" type="pres">
      <dgm:prSet presAssocID="{79965652-9C5C-4950-9A34-25816D4B8782}" presName="iconBgRect" presStyleLbl="bgShp" presStyleIdx="4" presStyleCnt="8"/>
      <dgm:spPr/>
    </dgm:pt>
    <dgm:pt modelId="{6AD7E0D1-AC40-4876-9E03-25BEC37C266B}" type="pres">
      <dgm:prSet presAssocID="{79965652-9C5C-4950-9A34-25816D4B878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212228E-27BF-4D35-9505-EDE91078991A}" type="pres">
      <dgm:prSet presAssocID="{79965652-9C5C-4950-9A34-25816D4B8782}" presName="spaceRect" presStyleCnt="0"/>
      <dgm:spPr/>
    </dgm:pt>
    <dgm:pt modelId="{7636FFCB-22D6-478D-8E9C-4D4B47E8DCE4}" type="pres">
      <dgm:prSet presAssocID="{79965652-9C5C-4950-9A34-25816D4B8782}" presName="textRect" presStyleLbl="revTx" presStyleIdx="4" presStyleCnt="8">
        <dgm:presLayoutVars>
          <dgm:chMax val="1"/>
          <dgm:chPref val="1"/>
        </dgm:presLayoutVars>
      </dgm:prSet>
      <dgm:spPr/>
    </dgm:pt>
    <dgm:pt modelId="{D9692BF7-D5E1-41A6-9EA2-174F2A3F1F0B}" type="pres">
      <dgm:prSet presAssocID="{C5715FD2-BD90-43D0-AD79-DDB53B6A21F4}" presName="sibTrans" presStyleLbl="sibTrans2D1" presStyleIdx="0" presStyleCnt="0"/>
      <dgm:spPr/>
    </dgm:pt>
    <dgm:pt modelId="{F66B645F-5677-489F-A2C1-32554099CED4}" type="pres">
      <dgm:prSet presAssocID="{5D8C08C9-1271-4852-86AD-F255E0B90CCE}" presName="compNode" presStyleCnt="0"/>
      <dgm:spPr/>
    </dgm:pt>
    <dgm:pt modelId="{F8AD5712-81B5-4F5E-9392-005985D0D555}" type="pres">
      <dgm:prSet presAssocID="{5D8C08C9-1271-4852-86AD-F255E0B90CCE}" presName="iconBgRect" presStyleLbl="bgShp" presStyleIdx="5" presStyleCnt="8"/>
      <dgm:spPr/>
    </dgm:pt>
    <dgm:pt modelId="{BCB7E8DB-5B5E-409E-B8A4-2BC186376368}" type="pres">
      <dgm:prSet presAssocID="{5D8C08C9-1271-4852-86AD-F255E0B90CC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3BB11509-B8B3-4F22-A093-41060E14128D}" type="pres">
      <dgm:prSet presAssocID="{5D8C08C9-1271-4852-86AD-F255E0B90CCE}" presName="spaceRect" presStyleCnt="0"/>
      <dgm:spPr/>
    </dgm:pt>
    <dgm:pt modelId="{EB5418E9-B7B6-471A-AD76-ACA2784605A8}" type="pres">
      <dgm:prSet presAssocID="{5D8C08C9-1271-4852-86AD-F255E0B90CCE}" presName="textRect" presStyleLbl="revTx" presStyleIdx="5" presStyleCnt="8">
        <dgm:presLayoutVars>
          <dgm:chMax val="1"/>
          <dgm:chPref val="1"/>
        </dgm:presLayoutVars>
      </dgm:prSet>
      <dgm:spPr/>
    </dgm:pt>
    <dgm:pt modelId="{58DE1B83-5DFE-42A5-A67F-BADAE391E840}" type="pres">
      <dgm:prSet presAssocID="{744F69C6-CA71-4E89-A21F-BC14EFCE7F21}" presName="sibTrans" presStyleLbl="sibTrans2D1" presStyleIdx="0" presStyleCnt="0"/>
      <dgm:spPr/>
    </dgm:pt>
    <dgm:pt modelId="{F4C234C4-EDA8-4813-B45A-761FC8F6D8CF}" type="pres">
      <dgm:prSet presAssocID="{70A6156B-4AA5-4A60-9756-E9F74545C1E7}" presName="compNode" presStyleCnt="0"/>
      <dgm:spPr/>
    </dgm:pt>
    <dgm:pt modelId="{C86EBFD6-8928-426D-B190-15BFDF41AD3C}" type="pres">
      <dgm:prSet presAssocID="{70A6156B-4AA5-4A60-9756-E9F74545C1E7}" presName="iconBgRect" presStyleLbl="bgShp" presStyleIdx="6" presStyleCnt="8"/>
      <dgm:spPr/>
    </dgm:pt>
    <dgm:pt modelId="{300E0ABA-B593-458E-89BE-2D697C6FB8CD}" type="pres">
      <dgm:prSet presAssocID="{70A6156B-4AA5-4A60-9756-E9F74545C1E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9C3F7CE5-82A6-4380-B9DF-2C6357D0E1F1}" type="pres">
      <dgm:prSet presAssocID="{70A6156B-4AA5-4A60-9756-E9F74545C1E7}" presName="spaceRect" presStyleCnt="0"/>
      <dgm:spPr/>
    </dgm:pt>
    <dgm:pt modelId="{EBCE70B4-17CD-447E-9D6E-253AFDEA9BA5}" type="pres">
      <dgm:prSet presAssocID="{70A6156B-4AA5-4A60-9756-E9F74545C1E7}" presName="textRect" presStyleLbl="revTx" presStyleIdx="6" presStyleCnt="8">
        <dgm:presLayoutVars>
          <dgm:chMax val="1"/>
          <dgm:chPref val="1"/>
        </dgm:presLayoutVars>
      </dgm:prSet>
      <dgm:spPr/>
    </dgm:pt>
    <dgm:pt modelId="{FE101B38-173C-4C34-A6DA-8CB3DEAE6F7C}" type="pres">
      <dgm:prSet presAssocID="{3A5C0EFE-2545-476B-AB9B-29ADD0528309}" presName="sibTrans" presStyleLbl="sibTrans2D1" presStyleIdx="0" presStyleCnt="0"/>
      <dgm:spPr/>
    </dgm:pt>
    <dgm:pt modelId="{0003C381-94A5-471B-9746-5849A32A63F8}" type="pres">
      <dgm:prSet presAssocID="{9D086409-7831-45F3-B79A-5D8A858AC17E}" presName="compNode" presStyleCnt="0"/>
      <dgm:spPr/>
    </dgm:pt>
    <dgm:pt modelId="{AF92A916-B5F5-4C4D-BB50-7B456B3D1785}" type="pres">
      <dgm:prSet presAssocID="{9D086409-7831-45F3-B79A-5D8A858AC17E}" presName="iconBgRect" presStyleLbl="bgShp" presStyleIdx="7" presStyleCnt="8"/>
      <dgm:spPr/>
    </dgm:pt>
    <dgm:pt modelId="{B1C5B002-B12E-4025-B8C9-7214C927C66A}" type="pres">
      <dgm:prSet presAssocID="{9D086409-7831-45F3-B79A-5D8A858AC17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8F836518-F1A6-474C-9E04-359AC7EFCAEA}" type="pres">
      <dgm:prSet presAssocID="{9D086409-7831-45F3-B79A-5D8A858AC17E}" presName="spaceRect" presStyleCnt="0"/>
      <dgm:spPr/>
    </dgm:pt>
    <dgm:pt modelId="{5BA48B03-F34F-4080-AD6C-B93E4BC44AB7}" type="pres">
      <dgm:prSet presAssocID="{9D086409-7831-45F3-B79A-5D8A858AC17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8344400-BB31-4E02-A75A-225E59BF0064}" srcId="{981D9F6F-48C7-42DA-8074-9176F3A62C80}" destId="{FA8FF7B8-EF4C-4225-A846-C177070E05F2}" srcOrd="2" destOrd="0" parTransId="{D1CA02FD-0A27-481F-A39C-84178854E1F5}" sibTransId="{B898E5AF-F049-487A-BE18-D77BD3384702}"/>
    <dgm:cxn modelId="{3CABC50E-137A-488B-AEEF-C11EAD49CBC0}" type="presOf" srcId="{5D8C08C9-1271-4852-86AD-F255E0B90CCE}" destId="{EB5418E9-B7B6-471A-AD76-ACA2784605A8}" srcOrd="0" destOrd="0" presId="urn:microsoft.com/office/officeart/2018/2/layout/IconCircleList"/>
    <dgm:cxn modelId="{C5A44D15-4650-44DA-8A8A-14FFEDAE477C}" type="presOf" srcId="{C5715FD2-BD90-43D0-AD79-DDB53B6A21F4}" destId="{D9692BF7-D5E1-41A6-9EA2-174F2A3F1F0B}" srcOrd="0" destOrd="0" presId="urn:microsoft.com/office/officeart/2018/2/layout/IconCircleList"/>
    <dgm:cxn modelId="{BB054827-4583-48B0-AE3E-087D086E2D59}" srcId="{981D9F6F-48C7-42DA-8074-9176F3A62C80}" destId="{5D8C08C9-1271-4852-86AD-F255E0B90CCE}" srcOrd="5" destOrd="0" parTransId="{273004A7-FF7A-4F44-A00B-68D095875D56}" sibTransId="{744F69C6-CA71-4E89-A21F-BC14EFCE7F21}"/>
    <dgm:cxn modelId="{574D992A-2858-4552-9FB4-9E766985A77B}" type="presOf" srcId="{9D086409-7831-45F3-B79A-5D8A858AC17E}" destId="{5BA48B03-F34F-4080-AD6C-B93E4BC44AB7}" srcOrd="0" destOrd="0" presId="urn:microsoft.com/office/officeart/2018/2/layout/IconCircleList"/>
    <dgm:cxn modelId="{1DF5DE40-9D8C-46BF-B752-203EEB02D2B7}" type="presOf" srcId="{FA8FF7B8-EF4C-4225-A846-C177070E05F2}" destId="{7AE16EAA-BB1E-4CA2-AB2A-A4FCD83D7B39}" srcOrd="0" destOrd="0" presId="urn:microsoft.com/office/officeart/2018/2/layout/IconCircleList"/>
    <dgm:cxn modelId="{5243D664-F4B8-4F99-81E4-B75AB8F242EE}" type="presOf" srcId="{70A6156B-4AA5-4A60-9756-E9F74545C1E7}" destId="{EBCE70B4-17CD-447E-9D6E-253AFDEA9BA5}" srcOrd="0" destOrd="0" presId="urn:microsoft.com/office/officeart/2018/2/layout/IconCircleList"/>
    <dgm:cxn modelId="{7C75054F-D194-4F38-8AE4-D15719E87E4A}" type="presOf" srcId="{B898E5AF-F049-487A-BE18-D77BD3384702}" destId="{EEC00FCF-09EA-4BE2-A8C1-AC20AF15A32F}" srcOrd="0" destOrd="0" presId="urn:microsoft.com/office/officeart/2018/2/layout/IconCircleList"/>
    <dgm:cxn modelId="{C982826F-7514-4791-BEF2-452079465FB4}" srcId="{981D9F6F-48C7-42DA-8074-9176F3A62C80}" destId="{79965652-9C5C-4950-9A34-25816D4B8782}" srcOrd="4" destOrd="0" parTransId="{7341D158-BF89-4A67-A550-F5D4529D633A}" sibTransId="{C5715FD2-BD90-43D0-AD79-DDB53B6A21F4}"/>
    <dgm:cxn modelId="{5533687B-6CFF-4C9E-B17E-9C03FCD8DF9C}" type="presOf" srcId="{41EF8991-DCEC-42FE-A367-1A852D390840}" destId="{22FB46E9-A877-4AA4-9B5D-5708E2FE7ED9}" srcOrd="0" destOrd="0" presId="urn:microsoft.com/office/officeart/2018/2/layout/IconCircleList"/>
    <dgm:cxn modelId="{7C1ED48B-4132-4CA9-94A1-4D423A3A3B9E}" srcId="{981D9F6F-48C7-42DA-8074-9176F3A62C80}" destId="{D6C9E1A4-180D-4473-B15F-18EB211D4FE3}" srcOrd="0" destOrd="0" parTransId="{66A4980F-B1B1-4028-A404-8A9448DA84E1}" sibTransId="{E9966A45-B64E-4CC9-B927-86ED5B544C62}"/>
    <dgm:cxn modelId="{A91DDF8B-F7D2-4A39-AB8C-78B12047A29B}" srcId="{981D9F6F-48C7-42DA-8074-9176F3A62C80}" destId="{9D086409-7831-45F3-B79A-5D8A858AC17E}" srcOrd="7" destOrd="0" parTransId="{9204CA51-34AF-48C5-9D00-FDD0C685FBAA}" sibTransId="{9162251B-DBAC-4F6F-BAA8-AF81D14362E0}"/>
    <dgm:cxn modelId="{BF7E6AA2-1013-4576-99AC-57166F6FB87E}" type="presOf" srcId="{D6C9E1A4-180D-4473-B15F-18EB211D4FE3}" destId="{95A0FCA3-5F05-4FDD-B754-3BF291F47D2A}" srcOrd="0" destOrd="0" presId="urn:microsoft.com/office/officeart/2018/2/layout/IconCircleList"/>
    <dgm:cxn modelId="{9FC457A6-E063-4E95-BFF2-61AC332A0329}" type="presOf" srcId="{981D9F6F-48C7-42DA-8074-9176F3A62C80}" destId="{DFB8794B-73D1-410C-9D02-EA17CC886BCF}" srcOrd="0" destOrd="0" presId="urn:microsoft.com/office/officeart/2018/2/layout/IconCircleList"/>
    <dgm:cxn modelId="{5B0B61AA-E2BE-4482-B0FA-E535579DF779}" type="presOf" srcId="{79965652-9C5C-4950-9A34-25816D4B8782}" destId="{7636FFCB-22D6-478D-8E9C-4D4B47E8DCE4}" srcOrd="0" destOrd="0" presId="urn:microsoft.com/office/officeart/2018/2/layout/IconCircleList"/>
    <dgm:cxn modelId="{F8F819B2-2B8E-46B0-A5DA-D6E032FC91A4}" srcId="{981D9F6F-48C7-42DA-8074-9176F3A62C80}" destId="{70A6156B-4AA5-4A60-9756-E9F74545C1E7}" srcOrd="6" destOrd="0" parTransId="{EDF3596B-57BA-4C5B-BE62-CFB48CA46F0B}" sibTransId="{3A5C0EFE-2545-476B-AB9B-29ADD0528309}"/>
    <dgm:cxn modelId="{C3EBCEB7-7F40-497D-8173-E9336668A03B}" type="presOf" srcId="{E9966A45-B64E-4CC9-B927-86ED5B544C62}" destId="{A459E43C-8BB4-44EC-A5F4-9E5E6FB873A6}" srcOrd="0" destOrd="0" presId="urn:microsoft.com/office/officeart/2018/2/layout/IconCircleList"/>
    <dgm:cxn modelId="{CA280DCC-3EAB-40A4-95EA-8AB9B3FFE62C}" srcId="{981D9F6F-48C7-42DA-8074-9176F3A62C80}" destId="{9D2D6081-CA33-44D8-A73A-8C0BAC8DC727}" srcOrd="1" destOrd="0" parTransId="{B1FCE677-ADEB-465F-A5B8-FD6042B92454}" sibTransId="{41EF8991-DCEC-42FE-A367-1A852D390840}"/>
    <dgm:cxn modelId="{614C61DA-03EC-4C04-A8FE-83FBFE62ADF4}" type="presOf" srcId="{3A5C0EFE-2545-476B-AB9B-29ADD0528309}" destId="{FE101B38-173C-4C34-A6DA-8CB3DEAE6F7C}" srcOrd="0" destOrd="0" presId="urn:microsoft.com/office/officeart/2018/2/layout/IconCircleList"/>
    <dgm:cxn modelId="{A8E443E1-20C0-467D-9AE7-AC9BFA8DAE4F}" type="presOf" srcId="{C757AA03-7FBF-4625-8D23-0A81DF58FA20}" destId="{82A78F48-7646-4833-A000-AE85A2D7BCEB}" srcOrd="0" destOrd="0" presId="urn:microsoft.com/office/officeart/2018/2/layout/IconCircleList"/>
    <dgm:cxn modelId="{2785A6E5-0CAB-425F-B81D-EAD0B0D7F180}" type="presOf" srcId="{744F69C6-CA71-4E89-A21F-BC14EFCE7F21}" destId="{58DE1B83-5DFE-42A5-A67F-BADAE391E840}" srcOrd="0" destOrd="0" presId="urn:microsoft.com/office/officeart/2018/2/layout/IconCircleList"/>
    <dgm:cxn modelId="{3AB3D8EB-BBE1-43A5-B8F3-708323717B24}" srcId="{981D9F6F-48C7-42DA-8074-9176F3A62C80}" destId="{C757AA03-7FBF-4625-8D23-0A81DF58FA20}" srcOrd="3" destOrd="0" parTransId="{EFBF41B4-A4A9-4F3E-8183-E839230ED310}" sibTransId="{5C5C05ED-FCC1-4AF3-9DD9-BFD41A163913}"/>
    <dgm:cxn modelId="{4CFCD8EC-F86F-4BA7-AE43-B135BE5AD79D}" type="presOf" srcId="{9D2D6081-CA33-44D8-A73A-8C0BAC8DC727}" destId="{EB317A73-BD4A-4603-ACD9-2BD632BDB251}" srcOrd="0" destOrd="0" presId="urn:microsoft.com/office/officeart/2018/2/layout/IconCircleList"/>
    <dgm:cxn modelId="{3711F2FB-BBF8-4C43-8354-D59445EEA19E}" type="presOf" srcId="{5C5C05ED-FCC1-4AF3-9DD9-BFD41A163913}" destId="{A9B299B9-F669-43DE-A5ED-43DB7DDCE842}" srcOrd="0" destOrd="0" presId="urn:microsoft.com/office/officeart/2018/2/layout/IconCircleList"/>
    <dgm:cxn modelId="{EDA3E6D9-423A-4109-BF23-3FB4E03AE32D}" type="presParOf" srcId="{DFB8794B-73D1-410C-9D02-EA17CC886BCF}" destId="{D4174EA3-FF60-4FA3-ACC8-E28D7149512A}" srcOrd="0" destOrd="0" presId="urn:microsoft.com/office/officeart/2018/2/layout/IconCircleList"/>
    <dgm:cxn modelId="{E8E49C3C-1CF5-4C54-899E-4DE62CA99E91}" type="presParOf" srcId="{D4174EA3-FF60-4FA3-ACC8-E28D7149512A}" destId="{676A5F55-A412-4D3C-A372-0FCA39047823}" srcOrd="0" destOrd="0" presId="urn:microsoft.com/office/officeart/2018/2/layout/IconCircleList"/>
    <dgm:cxn modelId="{41337F6D-AD7D-469A-873F-FFA8E43F28CD}" type="presParOf" srcId="{676A5F55-A412-4D3C-A372-0FCA39047823}" destId="{B88190A7-2F0F-4AF3-9D2C-76D4A1618149}" srcOrd="0" destOrd="0" presId="urn:microsoft.com/office/officeart/2018/2/layout/IconCircleList"/>
    <dgm:cxn modelId="{41936149-DAD4-4EE0-A2E1-947BB5D6F3ED}" type="presParOf" srcId="{676A5F55-A412-4D3C-A372-0FCA39047823}" destId="{0A51BDD4-B165-4152-B8FD-746392F2CD5A}" srcOrd="1" destOrd="0" presId="urn:microsoft.com/office/officeart/2018/2/layout/IconCircleList"/>
    <dgm:cxn modelId="{D6E34F69-9832-4B25-9D16-52202379C9FF}" type="presParOf" srcId="{676A5F55-A412-4D3C-A372-0FCA39047823}" destId="{3C576BD0-6AC6-4A65-ABA7-6832021D8686}" srcOrd="2" destOrd="0" presId="urn:microsoft.com/office/officeart/2018/2/layout/IconCircleList"/>
    <dgm:cxn modelId="{8FFCBC5B-F6D9-475E-B6D2-026C3CFE10D7}" type="presParOf" srcId="{676A5F55-A412-4D3C-A372-0FCA39047823}" destId="{95A0FCA3-5F05-4FDD-B754-3BF291F47D2A}" srcOrd="3" destOrd="0" presId="urn:microsoft.com/office/officeart/2018/2/layout/IconCircleList"/>
    <dgm:cxn modelId="{B24C0AC7-866E-4002-AEEA-DAFFDCC5509A}" type="presParOf" srcId="{D4174EA3-FF60-4FA3-ACC8-E28D7149512A}" destId="{A459E43C-8BB4-44EC-A5F4-9E5E6FB873A6}" srcOrd="1" destOrd="0" presId="urn:microsoft.com/office/officeart/2018/2/layout/IconCircleList"/>
    <dgm:cxn modelId="{D0699D17-9671-4A97-8D3E-4F335C5A396C}" type="presParOf" srcId="{D4174EA3-FF60-4FA3-ACC8-E28D7149512A}" destId="{9E8BFC00-C18D-4CE5-9164-38D923ED3F1D}" srcOrd="2" destOrd="0" presId="urn:microsoft.com/office/officeart/2018/2/layout/IconCircleList"/>
    <dgm:cxn modelId="{15D83D6F-ECFA-4C5A-877D-8D83610C65C6}" type="presParOf" srcId="{9E8BFC00-C18D-4CE5-9164-38D923ED3F1D}" destId="{409DE3F2-C023-48DB-B5A2-121D4F770DC6}" srcOrd="0" destOrd="0" presId="urn:microsoft.com/office/officeart/2018/2/layout/IconCircleList"/>
    <dgm:cxn modelId="{B9494714-FF22-4232-AC33-9D232FA3B7C6}" type="presParOf" srcId="{9E8BFC00-C18D-4CE5-9164-38D923ED3F1D}" destId="{8502288F-F9A7-4215-8E19-D229465A75EB}" srcOrd="1" destOrd="0" presId="urn:microsoft.com/office/officeart/2018/2/layout/IconCircleList"/>
    <dgm:cxn modelId="{F78BF9DD-A28B-4BDF-8BD1-22C7A5067407}" type="presParOf" srcId="{9E8BFC00-C18D-4CE5-9164-38D923ED3F1D}" destId="{88E8A5A7-59F9-409A-AD67-C9554A8FE067}" srcOrd="2" destOrd="0" presId="urn:microsoft.com/office/officeart/2018/2/layout/IconCircleList"/>
    <dgm:cxn modelId="{1DE75B53-C6AA-406F-81CC-1F5163FA5316}" type="presParOf" srcId="{9E8BFC00-C18D-4CE5-9164-38D923ED3F1D}" destId="{EB317A73-BD4A-4603-ACD9-2BD632BDB251}" srcOrd="3" destOrd="0" presId="urn:microsoft.com/office/officeart/2018/2/layout/IconCircleList"/>
    <dgm:cxn modelId="{84DF9C1E-FEBA-4AB7-AD29-547607BA20DC}" type="presParOf" srcId="{D4174EA3-FF60-4FA3-ACC8-E28D7149512A}" destId="{22FB46E9-A877-4AA4-9B5D-5708E2FE7ED9}" srcOrd="3" destOrd="0" presId="urn:microsoft.com/office/officeart/2018/2/layout/IconCircleList"/>
    <dgm:cxn modelId="{14CBCB08-6B77-4583-90C6-D96C884C2FC5}" type="presParOf" srcId="{D4174EA3-FF60-4FA3-ACC8-E28D7149512A}" destId="{1FD6F24E-9CFC-45F8-869F-2D498EFBC12F}" srcOrd="4" destOrd="0" presId="urn:microsoft.com/office/officeart/2018/2/layout/IconCircleList"/>
    <dgm:cxn modelId="{F242857F-C783-4C69-AFA1-F1DADFF56926}" type="presParOf" srcId="{1FD6F24E-9CFC-45F8-869F-2D498EFBC12F}" destId="{0B0FD489-C50D-4002-A947-F7FDC5701FCD}" srcOrd="0" destOrd="0" presId="urn:microsoft.com/office/officeart/2018/2/layout/IconCircleList"/>
    <dgm:cxn modelId="{72EDC532-9EA0-45B2-A17E-0BFBA551C111}" type="presParOf" srcId="{1FD6F24E-9CFC-45F8-869F-2D498EFBC12F}" destId="{E16E5214-73A3-4DBA-B059-FB4ED90E0017}" srcOrd="1" destOrd="0" presId="urn:microsoft.com/office/officeart/2018/2/layout/IconCircleList"/>
    <dgm:cxn modelId="{C9DD5EA7-AFBD-44C1-BF5D-2AC4852593BE}" type="presParOf" srcId="{1FD6F24E-9CFC-45F8-869F-2D498EFBC12F}" destId="{9E1752C3-CBA6-4C80-8ECD-6E3ED0A4B244}" srcOrd="2" destOrd="0" presId="urn:microsoft.com/office/officeart/2018/2/layout/IconCircleList"/>
    <dgm:cxn modelId="{E591A20A-2E67-4F06-8A0C-95AD5D144BCD}" type="presParOf" srcId="{1FD6F24E-9CFC-45F8-869F-2D498EFBC12F}" destId="{7AE16EAA-BB1E-4CA2-AB2A-A4FCD83D7B39}" srcOrd="3" destOrd="0" presId="urn:microsoft.com/office/officeart/2018/2/layout/IconCircleList"/>
    <dgm:cxn modelId="{D62F4BB6-6D76-4645-A6D5-22EC16CC824C}" type="presParOf" srcId="{D4174EA3-FF60-4FA3-ACC8-E28D7149512A}" destId="{EEC00FCF-09EA-4BE2-A8C1-AC20AF15A32F}" srcOrd="5" destOrd="0" presId="urn:microsoft.com/office/officeart/2018/2/layout/IconCircleList"/>
    <dgm:cxn modelId="{AFC9EA45-6E87-48C3-9FBA-956A515E5AB9}" type="presParOf" srcId="{D4174EA3-FF60-4FA3-ACC8-E28D7149512A}" destId="{C6A5FF32-FAAB-4B75-9F1F-584884085549}" srcOrd="6" destOrd="0" presId="urn:microsoft.com/office/officeart/2018/2/layout/IconCircleList"/>
    <dgm:cxn modelId="{B76BFA66-C0C4-484C-ACD7-CCB0ED561054}" type="presParOf" srcId="{C6A5FF32-FAAB-4B75-9F1F-584884085549}" destId="{6922BD61-67CD-44BB-8354-FE436C891EAD}" srcOrd="0" destOrd="0" presId="urn:microsoft.com/office/officeart/2018/2/layout/IconCircleList"/>
    <dgm:cxn modelId="{42335645-CE63-4FF4-B0F2-1A25E1A5172F}" type="presParOf" srcId="{C6A5FF32-FAAB-4B75-9F1F-584884085549}" destId="{A6662D40-5761-4343-A15E-7F5C1887164C}" srcOrd="1" destOrd="0" presId="urn:microsoft.com/office/officeart/2018/2/layout/IconCircleList"/>
    <dgm:cxn modelId="{1253D840-30C0-4A54-A90A-E5740CCF32A2}" type="presParOf" srcId="{C6A5FF32-FAAB-4B75-9F1F-584884085549}" destId="{4638BDEE-9B0A-4916-9264-13E883014816}" srcOrd="2" destOrd="0" presId="urn:microsoft.com/office/officeart/2018/2/layout/IconCircleList"/>
    <dgm:cxn modelId="{97A13F2C-C163-4E43-A441-F219F09B07FE}" type="presParOf" srcId="{C6A5FF32-FAAB-4B75-9F1F-584884085549}" destId="{82A78F48-7646-4833-A000-AE85A2D7BCEB}" srcOrd="3" destOrd="0" presId="urn:microsoft.com/office/officeart/2018/2/layout/IconCircleList"/>
    <dgm:cxn modelId="{FC3709E7-7972-43AB-B338-090EA908735A}" type="presParOf" srcId="{D4174EA3-FF60-4FA3-ACC8-E28D7149512A}" destId="{A9B299B9-F669-43DE-A5ED-43DB7DDCE842}" srcOrd="7" destOrd="0" presId="urn:microsoft.com/office/officeart/2018/2/layout/IconCircleList"/>
    <dgm:cxn modelId="{484FE53C-956E-4745-A751-5D65045A44FF}" type="presParOf" srcId="{D4174EA3-FF60-4FA3-ACC8-E28D7149512A}" destId="{87598DA9-82C3-4BBB-89AA-645221123DFD}" srcOrd="8" destOrd="0" presId="urn:microsoft.com/office/officeart/2018/2/layout/IconCircleList"/>
    <dgm:cxn modelId="{2FC5B0E5-4773-4EE8-B993-AAB90A8522D5}" type="presParOf" srcId="{87598DA9-82C3-4BBB-89AA-645221123DFD}" destId="{982CDF27-E2A6-4586-ADE4-F26B242AD776}" srcOrd="0" destOrd="0" presId="urn:microsoft.com/office/officeart/2018/2/layout/IconCircleList"/>
    <dgm:cxn modelId="{A2675698-CA51-4D38-ADB8-0EBCF4CD0643}" type="presParOf" srcId="{87598DA9-82C3-4BBB-89AA-645221123DFD}" destId="{6AD7E0D1-AC40-4876-9E03-25BEC37C266B}" srcOrd="1" destOrd="0" presId="urn:microsoft.com/office/officeart/2018/2/layout/IconCircleList"/>
    <dgm:cxn modelId="{E552D475-C87E-4807-A97D-8EB51EB947DE}" type="presParOf" srcId="{87598DA9-82C3-4BBB-89AA-645221123DFD}" destId="{4212228E-27BF-4D35-9505-EDE91078991A}" srcOrd="2" destOrd="0" presId="urn:microsoft.com/office/officeart/2018/2/layout/IconCircleList"/>
    <dgm:cxn modelId="{EAD0B035-E2FC-4013-8F73-C06C1679BA79}" type="presParOf" srcId="{87598DA9-82C3-4BBB-89AA-645221123DFD}" destId="{7636FFCB-22D6-478D-8E9C-4D4B47E8DCE4}" srcOrd="3" destOrd="0" presId="urn:microsoft.com/office/officeart/2018/2/layout/IconCircleList"/>
    <dgm:cxn modelId="{809BE8DA-EDC4-4E88-863F-22D3E84A12B2}" type="presParOf" srcId="{D4174EA3-FF60-4FA3-ACC8-E28D7149512A}" destId="{D9692BF7-D5E1-41A6-9EA2-174F2A3F1F0B}" srcOrd="9" destOrd="0" presId="urn:microsoft.com/office/officeart/2018/2/layout/IconCircleList"/>
    <dgm:cxn modelId="{A569DDD0-D7F3-430A-9791-D53DD7DD4026}" type="presParOf" srcId="{D4174EA3-FF60-4FA3-ACC8-E28D7149512A}" destId="{F66B645F-5677-489F-A2C1-32554099CED4}" srcOrd="10" destOrd="0" presId="urn:microsoft.com/office/officeart/2018/2/layout/IconCircleList"/>
    <dgm:cxn modelId="{1721A115-6047-45D7-97DA-0B0E2D424BB3}" type="presParOf" srcId="{F66B645F-5677-489F-A2C1-32554099CED4}" destId="{F8AD5712-81B5-4F5E-9392-005985D0D555}" srcOrd="0" destOrd="0" presId="urn:microsoft.com/office/officeart/2018/2/layout/IconCircleList"/>
    <dgm:cxn modelId="{4A1C848A-773C-4268-B5C9-25DC04DE8F04}" type="presParOf" srcId="{F66B645F-5677-489F-A2C1-32554099CED4}" destId="{BCB7E8DB-5B5E-409E-B8A4-2BC186376368}" srcOrd="1" destOrd="0" presId="urn:microsoft.com/office/officeart/2018/2/layout/IconCircleList"/>
    <dgm:cxn modelId="{8DC06646-8DAA-404F-BF95-11F2F2F57847}" type="presParOf" srcId="{F66B645F-5677-489F-A2C1-32554099CED4}" destId="{3BB11509-B8B3-4F22-A093-41060E14128D}" srcOrd="2" destOrd="0" presId="urn:microsoft.com/office/officeart/2018/2/layout/IconCircleList"/>
    <dgm:cxn modelId="{F4816904-58BF-48C8-9B10-44E334A3FFDA}" type="presParOf" srcId="{F66B645F-5677-489F-A2C1-32554099CED4}" destId="{EB5418E9-B7B6-471A-AD76-ACA2784605A8}" srcOrd="3" destOrd="0" presId="urn:microsoft.com/office/officeart/2018/2/layout/IconCircleList"/>
    <dgm:cxn modelId="{0A3B037D-7E4C-4E6D-B424-3D0070AE9A21}" type="presParOf" srcId="{D4174EA3-FF60-4FA3-ACC8-E28D7149512A}" destId="{58DE1B83-5DFE-42A5-A67F-BADAE391E840}" srcOrd="11" destOrd="0" presId="urn:microsoft.com/office/officeart/2018/2/layout/IconCircleList"/>
    <dgm:cxn modelId="{87D0EE21-B57A-4C8B-A0BF-F97DB5D1172A}" type="presParOf" srcId="{D4174EA3-FF60-4FA3-ACC8-E28D7149512A}" destId="{F4C234C4-EDA8-4813-B45A-761FC8F6D8CF}" srcOrd="12" destOrd="0" presId="urn:microsoft.com/office/officeart/2018/2/layout/IconCircleList"/>
    <dgm:cxn modelId="{B9AF8B97-483E-4848-AF77-A47FEB7BFDD0}" type="presParOf" srcId="{F4C234C4-EDA8-4813-B45A-761FC8F6D8CF}" destId="{C86EBFD6-8928-426D-B190-15BFDF41AD3C}" srcOrd="0" destOrd="0" presId="urn:microsoft.com/office/officeart/2018/2/layout/IconCircleList"/>
    <dgm:cxn modelId="{910CB1B5-9706-4BD7-A602-974B5DA03D6F}" type="presParOf" srcId="{F4C234C4-EDA8-4813-B45A-761FC8F6D8CF}" destId="{300E0ABA-B593-458E-89BE-2D697C6FB8CD}" srcOrd="1" destOrd="0" presId="urn:microsoft.com/office/officeart/2018/2/layout/IconCircleList"/>
    <dgm:cxn modelId="{0C2160BD-8B4F-4149-84F6-46D5CC10E521}" type="presParOf" srcId="{F4C234C4-EDA8-4813-B45A-761FC8F6D8CF}" destId="{9C3F7CE5-82A6-4380-B9DF-2C6357D0E1F1}" srcOrd="2" destOrd="0" presId="urn:microsoft.com/office/officeart/2018/2/layout/IconCircleList"/>
    <dgm:cxn modelId="{FD88F4F2-7655-4C73-8994-E3DA85ED1867}" type="presParOf" srcId="{F4C234C4-EDA8-4813-B45A-761FC8F6D8CF}" destId="{EBCE70B4-17CD-447E-9D6E-253AFDEA9BA5}" srcOrd="3" destOrd="0" presId="urn:microsoft.com/office/officeart/2018/2/layout/IconCircleList"/>
    <dgm:cxn modelId="{CB487C12-48E7-48E1-91B3-054BE27C1176}" type="presParOf" srcId="{D4174EA3-FF60-4FA3-ACC8-E28D7149512A}" destId="{FE101B38-173C-4C34-A6DA-8CB3DEAE6F7C}" srcOrd="13" destOrd="0" presId="urn:microsoft.com/office/officeart/2018/2/layout/IconCircleList"/>
    <dgm:cxn modelId="{EFB1D6EC-B674-4440-9D2A-BF54767C2A33}" type="presParOf" srcId="{D4174EA3-FF60-4FA3-ACC8-E28D7149512A}" destId="{0003C381-94A5-471B-9746-5849A32A63F8}" srcOrd="14" destOrd="0" presId="urn:microsoft.com/office/officeart/2018/2/layout/IconCircleList"/>
    <dgm:cxn modelId="{5F490517-EF04-446D-9BCC-C974AF79BF46}" type="presParOf" srcId="{0003C381-94A5-471B-9746-5849A32A63F8}" destId="{AF92A916-B5F5-4C4D-BB50-7B456B3D1785}" srcOrd="0" destOrd="0" presId="urn:microsoft.com/office/officeart/2018/2/layout/IconCircleList"/>
    <dgm:cxn modelId="{6833EF97-3388-4F16-9E8F-3DF73B22CD4A}" type="presParOf" srcId="{0003C381-94A5-471B-9746-5849A32A63F8}" destId="{B1C5B002-B12E-4025-B8C9-7214C927C66A}" srcOrd="1" destOrd="0" presId="urn:microsoft.com/office/officeart/2018/2/layout/IconCircleList"/>
    <dgm:cxn modelId="{012B63EA-63B6-4DE5-8DC0-83C1BB918D9B}" type="presParOf" srcId="{0003C381-94A5-471B-9746-5849A32A63F8}" destId="{8F836518-F1A6-474C-9E04-359AC7EFCAEA}" srcOrd="2" destOrd="0" presId="urn:microsoft.com/office/officeart/2018/2/layout/IconCircleList"/>
    <dgm:cxn modelId="{DC8E8495-922F-4918-B3FE-C7855C91D663}" type="presParOf" srcId="{0003C381-94A5-471B-9746-5849A32A63F8}" destId="{5BA48B03-F34F-4080-AD6C-B93E4BC44AB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90A7-2F0F-4AF3-9D2C-76D4A1618149}">
      <dsp:nvSpPr>
        <dsp:cNvPr id="0" name=""/>
        <dsp:cNvSpPr/>
      </dsp:nvSpPr>
      <dsp:spPr>
        <a:xfrm>
          <a:off x="82613" y="205719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1BDD4-B165-4152-B8FD-746392F2CD5A}">
      <dsp:nvSpPr>
        <dsp:cNvPr id="0" name=""/>
        <dsp:cNvSpPr/>
      </dsp:nvSpPr>
      <dsp:spPr>
        <a:xfrm>
          <a:off x="271034" y="39414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0FCA3-5F05-4FDD-B754-3BF291F47D2A}">
      <dsp:nvSpPr>
        <dsp:cNvPr id="0" name=""/>
        <dsp:cNvSpPr/>
      </dsp:nvSpPr>
      <dsp:spPr>
        <a:xfrm>
          <a:off x="1172126" y="2057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more advertising in NZ region as most of the people are not aware of the brand</a:t>
          </a:r>
        </a:p>
      </dsp:txBody>
      <dsp:txXfrm>
        <a:off x="1172126" y="205719"/>
        <a:ext cx="2114937" cy="897246"/>
      </dsp:txXfrm>
    </dsp:sp>
    <dsp:sp modelId="{409DE3F2-C023-48DB-B5A2-121D4F770DC6}">
      <dsp:nvSpPr>
        <dsp:cNvPr id="0" name=""/>
        <dsp:cNvSpPr/>
      </dsp:nvSpPr>
      <dsp:spPr>
        <a:xfrm>
          <a:off x="3655575" y="205719"/>
          <a:ext cx="897246" cy="897246"/>
        </a:xfrm>
        <a:prstGeom prst="ellipse">
          <a:avLst/>
        </a:prstGeom>
        <a:solidFill>
          <a:schemeClr val="accent5">
            <a:hueOff val="-965506"/>
            <a:satOff val="-2488"/>
            <a:lumOff val="-16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2288F-F9A7-4215-8E19-D229465A75EB}">
      <dsp:nvSpPr>
        <dsp:cNvPr id="0" name=""/>
        <dsp:cNvSpPr/>
      </dsp:nvSpPr>
      <dsp:spPr>
        <a:xfrm>
          <a:off x="3843996" y="39414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17A73-BD4A-4603-ACD9-2BD632BDB251}">
      <dsp:nvSpPr>
        <dsp:cNvPr id="0" name=""/>
        <dsp:cNvSpPr/>
      </dsp:nvSpPr>
      <dsp:spPr>
        <a:xfrm>
          <a:off x="4745088" y="2057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Make the website SEO friendly</a:t>
          </a:r>
        </a:p>
      </dsp:txBody>
      <dsp:txXfrm>
        <a:off x="4745088" y="205719"/>
        <a:ext cx="2114937" cy="897246"/>
      </dsp:txXfrm>
    </dsp:sp>
    <dsp:sp modelId="{0B0FD489-C50D-4002-A947-F7FDC5701FCD}">
      <dsp:nvSpPr>
        <dsp:cNvPr id="0" name=""/>
        <dsp:cNvSpPr/>
      </dsp:nvSpPr>
      <dsp:spPr>
        <a:xfrm>
          <a:off x="7228536" y="205719"/>
          <a:ext cx="897246" cy="897246"/>
        </a:xfrm>
        <a:prstGeom prst="ellipse">
          <a:avLst/>
        </a:prstGeom>
        <a:solidFill>
          <a:schemeClr val="accent5">
            <a:hueOff val="-1931012"/>
            <a:satOff val="-4977"/>
            <a:lumOff val="-33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E5214-73A3-4DBA-B059-FB4ED90E0017}">
      <dsp:nvSpPr>
        <dsp:cNvPr id="0" name=""/>
        <dsp:cNvSpPr/>
      </dsp:nvSpPr>
      <dsp:spPr>
        <a:xfrm>
          <a:off x="7416958" y="39414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16EAA-BB1E-4CA2-AB2A-A4FCD83D7B39}">
      <dsp:nvSpPr>
        <dsp:cNvPr id="0" name=""/>
        <dsp:cNvSpPr/>
      </dsp:nvSpPr>
      <dsp:spPr>
        <a:xfrm>
          <a:off x="8318049" y="2057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 cross selling opportunity with potential customers</a:t>
          </a:r>
        </a:p>
      </dsp:txBody>
      <dsp:txXfrm>
        <a:off x="8318049" y="205719"/>
        <a:ext cx="2114937" cy="897246"/>
      </dsp:txXfrm>
    </dsp:sp>
    <dsp:sp modelId="{6922BD61-67CD-44BB-8354-FE436C891EAD}">
      <dsp:nvSpPr>
        <dsp:cNvPr id="0" name=""/>
        <dsp:cNvSpPr/>
      </dsp:nvSpPr>
      <dsp:spPr>
        <a:xfrm>
          <a:off x="82613" y="1902269"/>
          <a:ext cx="897246" cy="897246"/>
        </a:xfrm>
        <a:prstGeom prst="ellipse">
          <a:avLst/>
        </a:prstGeom>
        <a:solidFill>
          <a:schemeClr val="accent5">
            <a:hueOff val="-2896518"/>
            <a:satOff val="-7465"/>
            <a:lumOff val="-50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62D40-5761-4343-A15E-7F5C1887164C}">
      <dsp:nvSpPr>
        <dsp:cNvPr id="0" name=""/>
        <dsp:cNvSpPr/>
      </dsp:nvSpPr>
      <dsp:spPr>
        <a:xfrm>
          <a:off x="271034" y="2090690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78F48-7646-4833-A000-AE85A2D7BCEB}">
      <dsp:nvSpPr>
        <dsp:cNvPr id="0" name=""/>
        <dsp:cNvSpPr/>
      </dsp:nvSpPr>
      <dsp:spPr>
        <a:xfrm>
          <a:off x="1172126" y="190226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best selling products and promote them</a:t>
          </a:r>
        </a:p>
      </dsp:txBody>
      <dsp:txXfrm>
        <a:off x="1172126" y="1902269"/>
        <a:ext cx="2114937" cy="897246"/>
      </dsp:txXfrm>
    </dsp:sp>
    <dsp:sp modelId="{982CDF27-E2A6-4586-ADE4-F26B242AD776}">
      <dsp:nvSpPr>
        <dsp:cNvPr id="0" name=""/>
        <dsp:cNvSpPr/>
      </dsp:nvSpPr>
      <dsp:spPr>
        <a:xfrm>
          <a:off x="3655575" y="1902269"/>
          <a:ext cx="897246" cy="897246"/>
        </a:xfrm>
        <a:prstGeom prst="ellipse">
          <a:avLst/>
        </a:prstGeom>
        <a:solidFill>
          <a:schemeClr val="accent5">
            <a:hueOff val="-3862025"/>
            <a:satOff val="-9954"/>
            <a:lumOff val="-67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7E0D1-AC40-4876-9E03-25BEC37C266B}">
      <dsp:nvSpPr>
        <dsp:cNvPr id="0" name=""/>
        <dsp:cNvSpPr/>
      </dsp:nvSpPr>
      <dsp:spPr>
        <a:xfrm>
          <a:off x="3843996" y="2090690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6FFCB-22D6-478D-8E9C-4D4B47E8DCE4}">
      <dsp:nvSpPr>
        <dsp:cNvPr id="0" name=""/>
        <dsp:cNvSpPr/>
      </dsp:nvSpPr>
      <dsp:spPr>
        <a:xfrm>
          <a:off x="4745088" y="190226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Have more control on digital spend and try to focus on lead generation</a:t>
          </a:r>
        </a:p>
      </dsp:txBody>
      <dsp:txXfrm>
        <a:off x="4745088" y="1902269"/>
        <a:ext cx="2114937" cy="897246"/>
      </dsp:txXfrm>
    </dsp:sp>
    <dsp:sp modelId="{F8AD5712-81B5-4F5E-9392-005985D0D555}">
      <dsp:nvSpPr>
        <dsp:cNvPr id="0" name=""/>
        <dsp:cNvSpPr/>
      </dsp:nvSpPr>
      <dsp:spPr>
        <a:xfrm>
          <a:off x="7228536" y="1902269"/>
          <a:ext cx="897246" cy="897246"/>
        </a:xfrm>
        <a:prstGeom prst="ellipse">
          <a:avLst/>
        </a:prstGeom>
        <a:solidFill>
          <a:schemeClr val="accent5">
            <a:hueOff val="-4827531"/>
            <a:satOff val="-12442"/>
            <a:lumOff val="-84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7E8DB-5B5E-409E-B8A4-2BC186376368}">
      <dsp:nvSpPr>
        <dsp:cNvPr id="0" name=""/>
        <dsp:cNvSpPr/>
      </dsp:nvSpPr>
      <dsp:spPr>
        <a:xfrm>
          <a:off x="7416958" y="2090690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418E9-B7B6-471A-AD76-ACA2784605A8}">
      <dsp:nvSpPr>
        <dsp:cNvPr id="0" name=""/>
        <dsp:cNvSpPr/>
      </dsp:nvSpPr>
      <dsp:spPr>
        <a:xfrm>
          <a:off x="8318049" y="190226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Store may start to put up social media stories with proper hashtag for more reach</a:t>
          </a:r>
        </a:p>
      </dsp:txBody>
      <dsp:txXfrm>
        <a:off x="8318049" y="1902269"/>
        <a:ext cx="2114937" cy="897246"/>
      </dsp:txXfrm>
    </dsp:sp>
    <dsp:sp modelId="{C86EBFD6-8928-426D-B190-15BFDF41AD3C}">
      <dsp:nvSpPr>
        <dsp:cNvPr id="0" name=""/>
        <dsp:cNvSpPr/>
      </dsp:nvSpPr>
      <dsp:spPr>
        <a:xfrm>
          <a:off x="82613" y="3598818"/>
          <a:ext cx="897246" cy="897246"/>
        </a:xfrm>
        <a:prstGeom prst="ellipse">
          <a:avLst/>
        </a:prstGeom>
        <a:solidFill>
          <a:schemeClr val="accent5">
            <a:hueOff val="-5793037"/>
            <a:satOff val="-14931"/>
            <a:lumOff val="-1008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E0ABA-B593-458E-89BE-2D697C6FB8CD}">
      <dsp:nvSpPr>
        <dsp:cNvPr id="0" name=""/>
        <dsp:cNvSpPr/>
      </dsp:nvSpPr>
      <dsp:spPr>
        <a:xfrm>
          <a:off x="271034" y="3787239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E70B4-17CD-447E-9D6E-253AFDEA9BA5}">
      <dsp:nvSpPr>
        <dsp:cNvPr id="0" name=""/>
        <dsp:cNvSpPr/>
      </dsp:nvSpPr>
      <dsp:spPr>
        <a:xfrm>
          <a:off x="1172126" y="359881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By looking at peak season/hour production/staff planning should be done</a:t>
          </a:r>
        </a:p>
      </dsp:txBody>
      <dsp:txXfrm>
        <a:off x="1172126" y="3598818"/>
        <a:ext cx="2114937" cy="897246"/>
      </dsp:txXfrm>
    </dsp:sp>
    <dsp:sp modelId="{AF92A916-B5F5-4C4D-BB50-7B456B3D1785}">
      <dsp:nvSpPr>
        <dsp:cNvPr id="0" name=""/>
        <dsp:cNvSpPr/>
      </dsp:nvSpPr>
      <dsp:spPr>
        <a:xfrm>
          <a:off x="3655575" y="3598818"/>
          <a:ext cx="897246" cy="897246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5B002-B12E-4025-B8C9-7214C927C66A}">
      <dsp:nvSpPr>
        <dsp:cNvPr id="0" name=""/>
        <dsp:cNvSpPr/>
      </dsp:nvSpPr>
      <dsp:spPr>
        <a:xfrm>
          <a:off x="3843996" y="3787239"/>
          <a:ext cx="520402" cy="520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48B03-F34F-4080-AD6C-B93E4BC44AB7}">
      <dsp:nvSpPr>
        <dsp:cNvPr id="0" name=""/>
        <dsp:cNvSpPr/>
      </dsp:nvSpPr>
      <dsp:spPr>
        <a:xfrm>
          <a:off x="4745088" y="359881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There are multiple retail in house software (e.g., footfall device, geo-fence) available which used for effective marketing and real time analytics report</a:t>
          </a:r>
        </a:p>
      </dsp:txBody>
      <dsp:txXfrm>
        <a:off x="4745088" y="359881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4511-6A9A-4F5A-BF39-467C06767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ACE94-0589-444E-A02D-F3B0F02E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763ED-E85D-4019-A65A-FB1810C0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1220-8086-4209-BF5C-2920AAD1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09926-3170-4D5A-8CE8-5F9D113D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8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64E0-9820-4FC7-A431-D6ED1684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1F997-1F49-414C-B810-BAB223320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8716-A4BD-4162-9888-08D3F880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1648-6755-4DC4-8D6D-EA4F5937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003C-21D1-4775-A91E-EB1E3263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6E40A-5973-44EF-944D-5B4B0D127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AEA7D-B0F0-4289-A7F8-2F0918E74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A0BE-8C74-4317-8576-7908D513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01D9-A8C8-4C11-9516-A232C12B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7203-D588-4074-9CBE-B82E2E15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217B-E6DF-474F-8426-F6717E8D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66CC-C644-49DF-A2FA-BECC9065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76D3E-F6C1-4F38-BD47-DB1030AE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EE84-8E59-4109-9A35-5FD67C5AF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AF47-3D16-40FD-9EBB-6D705111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5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6A3F-C833-44D1-BE9C-583CAFCD1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44320-F770-4BE0-BEDF-FC1046980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63F0B-FF6C-4647-A5C2-E2E7EF74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71B7-9245-4F02-B082-EA79E3C1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2B0B-E89B-4D62-BA02-A9DA16FB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8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1868-569C-4687-824A-BA394A33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AE2B-C415-4F4D-91FB-55E3F88EA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B48C3-6370-4961-A591-65F025CC2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A6C9E-8858-465A-8EF4-14044EE3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4E11E-F1C6-4FC3-83A0-C8FDCFF1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9B50-5E5F-4CB5-B57A-3C0BF3E2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F43D-EFFF-44CB-820F-4D0B3C4E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8245D-667B-445A-9BB4-CC993D94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C9709-4F22-450A-BBD7-E2B69D99F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5A3FF-97C5-4638-B42D-E19BC35FD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DD601-429A-40C4-AFDA-DDD22D642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93142-8ED4-4556-B805-44FFB614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824D2-25B7-4973-9D2D-ABB55217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CCF37-BD29-4E27-9CD2-69796C59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3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C909-5059-4AA6-B055-B8F5A03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FC5D2-3185-46FF-BEBA-1C1D73F2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BE786-E427-4CB9-9306-0B831C4B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9B08-06A1-4F37-B6B2-BB930A471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60AAE-87C3-487F-9F94-8F804DEC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02068C-ECE2-4C5B-BBE1-1795AFCC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813E-7D0A-4C83-A959-7EE229E5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E4E8-232D-448D-8592-2AE318FF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6C615-8C3A-4B86-8E26-4D773364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BE81-CDE8-4D02-AC9E-1E528169F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BF1E-2C36-46DB-BB53-8C2F554A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9B0D-7DC1-4FBD-B6F8-77FEC7FC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EBF88-6B03-4D30-BC6C-A1F3A03E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FCD3-22AB-41FB-9BEE-AA497108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C8F1-87C6-40AE-BB9D-074DCE517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A24B8-1E98-45E8-B75A-C9E1BCAC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113A-4DC2-4E82-956E-A714A4A5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9B129-BFDD-4745-A18C-66388A04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2B96B-50C3-46FC-8443-C011C437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B1082-80AF-41C5-A3FD-E8630F9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22D02-7932-4A6B-A37D-CE133A161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21D3-8ACA-46EA-BACD-962138AAB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8B70-C784-469D-B49C-17769B77C134}" type="datetimeFigureOut">
              <a:rPr lang="en-US" smtClean="0"/>
              <a:t>02-May-21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A099-56EB-4890-8E1E-80CE685F0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60490-BA29-4500-A23B-EEFBBADA0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2FA7F-2146-482B-A9FF-0BE4598A6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08B49-1C96-43CB-85F9-917E1A9F7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brand’s sales performance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E2098-69D4-401F-933B-9FCACAD95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2180492"/>
            <a:ext cx="6702552" cy="3629465"/>
          </a:xfrm>
          <a:prstGeom prst="rect">
            <a:avLst/>
          </a:prstGeom>
        </p:spPr>
      </p:pic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B6183-C27D-4971-983A-003401558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8752" y="2020824"/>
            <a:ext cx="3455097" cy="39593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Overall:</a:t>
            </a:r>
            <a:endParaRPr lang="en-US" sz="1800"/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Total Sales: 1,01,332 units &amp; </a:t>
            </a:r>
            <a:endParaRPr lang="en-US" sz="1800"/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Total Revenue: 6,699,843.72 AUD</a:t>
            </a:r>
            <a:endParaRPr lang="en-US" sz="1800"/>
          </a:p>
          <a:p>
            <a:pPr marL="11430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Basket: </a:t>
            </a:r>
            <a:endParaRPr lang="en-US" sz="1800"/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Revenue Per order: 66.12 AUD</a:t>
            </a: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Attributes:</a:t>
            </a:r>
            <a:endParaRPr lang="en-US" sz="180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Time of Day: 22-11 hr. [ In this time period shopping happens more than their average] </a:t>
            </a:r>
            <a:endParaRPr lang="en-US" sz="180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Peak Hours: 09 – 10 </a:t>
            </a:r>
            <a:endParaRPr lang="en-US" sz="18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2519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73CB2F-E816-4C56-931D-4A6D28DD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Overview of brand’s sales performance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8F5F5-69CE-435E-8E3E-0AF438CC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09" y="1700659"/>
            <a:ext cx="4576689" cy="2116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0F4A9-1266-49EC-B5F1-65E63345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09" y="4060405"/>
            <a:ext cx="4576688" cy="20844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7E83A-4984-42FA-A94F-E0B9A69B9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052" y="1782981"/>
            <a:ext cx="4004479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/>
              <a:t>Day of week: Mon- Thu [ Below average sales in weekend]  Peak Day: Wed </a:t>
            </a:r>
          </a:p>
          <a:p>
            <a:r>
              <a:rPr lang="en-US" sz="2000"/>
              <a:t>Geography: NSW [By province]</a:t>
            </a:r>
          </a:p>
          <a:p>
            <a:r>
              <a:rPr lang="en-US" sz="2000"/>
              <a:t>Geography: AU [By Country]</a:t>
            </a:r>
          </a:p>
          <a:p>
            <a:endParaRPr lang="en-US" sz="20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444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2D8336-C9E8-4C17-917D-A9B81566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brand’s sales performance</a:t>
            </a:r>
            <a:endParaRPr lang="en-US" sz="3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11CAA5-5ECD-4FB2-ACEF-99CAF9404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6" r="5630" b="-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F123E6-26D6-4C3B-8D4B-FD82662D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Payment Type: </a:t>
            </a:r>
            <a:r>
              <a:rPr lang="en-US" sz="1800" dirty="0" err="1"/>
              <a:t>cc@Braintree</a:t>
            </a:r>
            <a:r>
              <a:rPr lang="en-US" sz="1800" dirty="0"/>
              <a:t> [50%]</a:t>
            </a:r>
          </a:p>
          <a:p>
            <a:r>
              <a:rPr lang="en-US" sz="1800" dirty="0"/>
              <a:t>Very few records doesn’t have payment history</a:t>
            </a:r>
          </a:p>
          <a:p>
            <a:r>
              <a:rPr lang="en-US" sz="1800" dirty="0"/>
              <a:t>Frequency: </a:t>
            </a:r>
          </a:p>
          <a:p>
            <a:pPr marL="0" indent="0">
              <a:buNone/>
            </a:pPr>
            <a:r>
              <a:rPr lang="en-US" sz="1800" dirty="0"/>
              <a:t>Single Purchasers: 25,517 user</a:t>
            </a:r>
          </a:p>
          <a:p>
            <a:pPr marL="0" indent="0">
              <a:buNone/>
            </a:pPr>
            <a:r>
              <a:rPr lang="en-US" sz="1800" dirty="0"/>
              <a:t>Multiple Purchasers: 24,468 user</a:t>
            </a:r>
          </a:p>
          <a:p>
            <a:r>
              <a:rPr lang="en-US" sz="1800" dirty="0"/>
              <a:t>Typical Attributes:</a:t>
            </a:r>
          </a:p>
          <a:p>
            <a:pPr marL="0" indent="0">
              <a:buNone/>
            </a:pPr>
            <a:r>
              <a:rPr lang="en-US" sz="1800" dirty="0"/>
              <a:t>People who buy in bulk are very few.</a:t>
            </a:r>
          </a:p>
        </p:txBody>
      </p:sp>
    </p:spTree>
    <p:extLst>
      <p:ext uri="{BB962C8B-B14F-4D97-AF65-F5344CB8AC3E}">
        <p14:creationId xmlns:p14="http://schemas.microsoft.com/office/powerpoint/2010/main" val="199862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346E8-0B0D-413C-BDEC-83DB0BCA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</a:pPr>
            <a:r>
              <a:rPr lang="en-US" sz="3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Segmentation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F17D-8D03-441A-AB4A-DED42F81E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423863"/>
            <a:ext cx="4832803" cy="4005072"/>
          </a:xfrm>
        </p:spPr>
        <p:txBody>
          <a:bodyPr>
            <a:normAutofit/>
          </a:bodyPr>
          <a:lstStyle/>
          <a:p>
            <a:r>
              <a:rPr lang="en-US" sz="1400" dirty="0"/>
              <a:t>Segmentation of the brand's audience based on Revenue which has 4 distinct groups: 4,3,2,1</a:t>
            </a:r>
          </a:p>
          <a:p>
            <a:r>
              <a:rPr lang="en-US" sz="1400" dirty="0"/>
              <a:t>Group 1 : Revenue 0- 63.59</a:t>
            </a:r>
          </a:p>
          <a:p>
            <a:r>
              <a:rPr lang="en-US" sz="1400" dirty="0"/>
              <a:t>Group 2 : Revenue 63.59 – 98.18</a:t>
            </a:r>
          </a:p>
          <a:p>
            <a:r>
              <a:rPr lang="en-US" sz="1400" dirty="0"/>
              <a:t>Group 3 : Revenue 98.18 – 163.54</a:t>
            </a:r>
          </a:p>
          <a:p>
            <a:r>
              <a:rPr lang="en-US" sz="1400" dirty="0"/>
              <a:t>Group 4 : Revenue 163.54 – 5387.71</a:t>
            </a:r>
            <a:endParaRPr lang="en-US" sz="1400" dirty="0">
              <a:highlight>
                <a:srgbClr val="FFFF00"/>
              </a:highlight>
            </a:endParaRPr>
          </a:p>
          <a:p>
            <a:r>
              <a:rPr lang="en-US" sz="1400" dirty="0"/>
              <a:t>Customers with revenue spending in group 3 can be encouraged to spend more by attracting them with discounts.</a:t>
            </a:r>
          </a:p>
          <a:p>
            <a:r>
              <a:rPr lang="en-US" sz="1400" dirty="0"/>
              <a:t>Customer in group 2 is at risk they need more frequent discount to stay connected with store</a:t>
            </a:r>
          </a:p>
          <a:p>
            <a:r>
              <a:rPr lang="en-US" sz="1400" dirty="0"/>
              <a:t>Customer in group 1 is almost lost</a:t>
            </a:r>
          </a:p>
          <a:p>
            <a:r>
              <a:rPr lang="en-US" sz="1400" dirty="0"/>
              <a:t>Group 4 is our potential customer group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53495-329E-4205-B0E1-CCAD8FBF6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757" y="1152144"/>
            <a:ext cx="3493629" cy="1646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8D580-46DE-4275-BC3E-299346DE7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56" y="3221502"/>
            <a:ext cx="5655212" cy="295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FFEE9-4FF4-48A1-8325-78121CD2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Marketing: Media Strategy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F7DC0F-FF79-4382-B262-BA18F369F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88343"/>
              </p:ext>
            </p:extLst>
          </p:nvPr>
        </p:nvGraphicFramePr>
        <p:xfrm>
          <a:off x="838200" y="1825625"/>
          <a:ext cx="10515600" cy="4701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156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337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Overview of brand’s sales performance</vt:lpstr>
      <vt:lpstr>Overview of brand’s sales performance</vt:lpstr>
      <vt:lpstr>Overview of brand’s sales performance</vt:lpstr>
      <vt:lpstr>Segmentation</vt:lpstr>
      <vt:lpstr>Marketing: Media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ONKAR PUJARI 1918139</dc:creator>
  <cp:lastModifiedBy>ONKAR PUJARI 1918139</cp:lastModifiedBy>
  <cp:revision>25</cp:revision>
  <dcterms:created xsi:type="dcterms:W3CDTF">2021-05-02T04:35:32Z</dcterms:created>
  <dcterms:modified xsi:type="dcterms:W3CDTF">2021-05-02T08:28:40Z</dcterms:modified>
</cp:coreProperties>
</file>