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f797ab72d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f797ab72d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f797ab72d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f797ab72d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f797ab72d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f797ab72d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f797ab72d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f797ab72d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797ab72d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797ab72d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797ab72d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797ab72d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f797ab72d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f797ab72d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797ab72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797ab72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f797ab72d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f797ab72d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f797ab72d_0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f797ab72d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797ab72d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797ab72d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797ab72d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797ab72d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f797ab72d_0_1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f797ab72d_0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797ab72d_0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797ab72d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f797ab72d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f797ab72d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84600"/>
            <a:ext cx="6764700" cy="29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Recommendation System for Soccer Transfer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 football team is like a beautiful woman. When you do not tell her, she forgets she is beautiful."										- Arsene Wenger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Anirudha Jitani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796500" y="1597875"/>
            <a:ext cx="755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  Predicting Form of Past Seasons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Supervised learning using Ridge Regression  and Feed-forward Neural Network (1024 * 1024 * 1024 hidden layers)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Input Feature - 18 input features like Goals, Assists, Cards, Fantasy Points, Appearances, etc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Score -   Very low as we don’t have good features(3923 data points -  18 features and variability in actual performance, not so easily modelled.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5" y="152400"/>
            <a:ext cx="78308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303800" y="1819975"/>
            <a:ext cx="70305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 Calculating the Impact Score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Evaluate different methods</a:t>
            </a:r>
            <a:r>
              <a:rPr lang="en" sz="1800"/>
              <a:t> to calculate the form of the player based on the forms of the past 5 years form. (Weight Decay)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Semi Supervised Learning to infer the “Impact Score” of the player based on the different weights on Overall FIFA score and Form obtained from the above model.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25" y="152400"/>
            <a:ext cx="8669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	</a:t>
            </a:r>
            <a:endParaRPr/>
          </a:p>
        </p:txBody>
      </p:sp>
      <p:sp>
        <p:nvSpPr>
          <p:cNvPr id="352" name="Google Shape;352;p26"/>
          <p:cNvSpPr txBox="1"/>
          <p:nvPr>
            <p:ph idx="1" type="body"/>
          </p:nvPr>
        </p:nvSpPr>
        <p:spPr>
          <a:xfrm>
            <a:off x="1226575" y="1813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4. Team’s Last Season Performance (for Top 5 Leagues)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Analyse the area of weakness (defence, attack) by normalizing Goal Scored, Goal </a:t>
            </a:r>
            <a:r>
              <a:rPr lang="en" sz="1800"/>
              <a:t>Conceded</a:t>
            </a:r>
            <a:r>
              <a:rPr lang="en" sz="1800"/>
              <a:t>, W/D/L ratio with respect to rest of the teams.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1303800" y="1502125"/>
            <a:ext cx="70305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 Constrained Programming  (NOT IMPLEMENTED)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Find multiple solutions of optimal team by replacing as few players as possible while maximising the impact score.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Constraints - Budget (Market Value + Weekly Wage), Squad Size, Player Position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Challenges - Trade-off between quality and quantity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       Trade-off between positions (attacker vs defender)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Brute-Force is not practical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64" name="Google Shape;364;p2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Getting the time-constraint working to get the optimal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Collecting more data points to improve our Form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NLP on Football </a:t>
            </a:r>
            <a:r>
              <a:rPr lang="en" sz="1800"/>
              <a:t>Commentary</a:t>
            </a:r>
            <a:r>
              <a:rPr lang="en" sz="1800"/>
              <a:t> to infer </a:t>
            </a:r>
            <a:r>
              <a:rPr lang="en" sz="1800"/>
              <a:t>important</a:t>
            </a:r>
            <a:r>
              <a:rPr lang="en" sz="1800"/>
              <a:t> events of a match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Applying Game Theory (Online Learning Theory) to implement strategies against specific teams.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Optimized-Squad Selection and strategies based on Frame Analysis and heat-maps.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 players (market value) for the upcoming transfer season to improve the current squad (constrained budget). </a:t>
            </a:r>
            <a:endParaRPr b="1"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764825"/>
            <a:ext cx="70305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math works. Over the course of a season, there's some predictability to baseball. When you play 162 games, you eliminate a lot of random outcomes. There's so much data that you can predict: individual players' performances and also the odds that certain strategies will pay off.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-Billy Beane</a:t>
            </a:r>
            <a:endParaRPr b="1" i="1"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2002, the Athletics became the first team in the 100+ years of American League baseball to win 20 consecutive games by applying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sabermetric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methods.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HOWEVER SOCCER IS MUCH MORE COMPLICATED !!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trying to do?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149375" y="1500100"/>
            <a:ext cx="70305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 the market value of the player based on input feature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 the Form of the player based on his last 5 year performance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Derive an equation for Impact Score of the player (combination of player potential and recent history)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Calculate the MVP of the player which is a function of Market Value and Impact Score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constrained programming to come up with a set of optimal </a:t>
            </a:r>
            <a:r>
              <a:rPr lang="en" sz="1800"/>
              <a:t>recommendations</a:t>
            </a:r>
            <a:r>
              <a:rPr lang="en" sz="1800"/>
              <a:t> for the transfer market.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33200"/>
            <a:ext cx="70305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FIFA 18 All Player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Fantasy Points and Player Statistics for Top 5 Leagues in Europe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Scraping</a:t>
            </a:r>
            <a:r>
              <a:rPr lang="en" sz="1800"/>
              <a:t> Websites for  League Performance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Manually Searching and Gathering Transfer Budget for Clubs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807450"/>
            <a:ext cx="70305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3000"/>
              <a:t>DATA (more than 90% time)</a:t>
            </a:r>
            <a:endParaRPr b="1"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1-1 Mapping between different datasets (Manual annotation) - ~ 2 hrs to run once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Important Data points missing for calculating impact score (match-winning goals/assists, penalty wins, accuracy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Incomplete Data in FIFA (not all clubs in Top 5 are listed)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 </a:t>
            </a:r>
            <a:r>
              <a:rPr b="1" lang="en" sz="1800"/>
              <a:t>PRIOR Work</a:t>
            </a:r>
            <a:r>
              <a:rPr lang="en" sz="1800"/>
              <a:t> for Model Creation and lot of constraints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Manually creating different functions for Impact Score.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455975"/>
            <a:ext cx="70305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Predicting the Market Value of the Player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Supervised learning using Ridge Regression (alpha = 0.01) and Feed-forward Neural Network (1024 * 1024 * 1024 hidden layers)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Input Feature - 75+ input features like FIFA attributes, Transfer Release Clause, Age, Characteristics on and off fields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RMSE - 696431 (value in millions - upto 100 million)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Score -  almost perfect 1.0 (17994 data-points, 75+ features) - NN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/>
              <a:t>0.9597 - Ridge with alpha = 0.001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5" y="44125"/>
            <a:ext cx="9091928" cy="509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