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64" r:id="rId15"/>
    <p:sldId id="272" r:id="rId16"/>
    <p:sldId id="273" r:id="rId17"/>
    <p:sldId id="25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1" autoAdjust="0"/>
    <p:restoredTop sz="94660"/>
  </p:normalViewPr>
  <p:slideViewPr>
    <p:cSldViewPr snapToGrid="0">
      <p:cViewPr>
        <p:scale>
          <a:sx n="75" d="100"/>
          <a:sy n="75" d="100"/>
        </p:scale>
        <p:origin x="-18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rallel%20computing\Sathish-Vadhiyar-IISc-Summer-21\code\results-pyth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'results-python'!$B$2:$B$20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</c:numCache>
            </c:numRef>
          </c:cat>
          <c:val>
            <c:numRef>
              <c:f>'results-python'!$E$2:$E$20</c:f>
              <c:numCache>
                <c:formatCode>General</c:formatCode>
                <c:ptCount val="19"/>
                <c:pt idx="0">
                  <c:v>0.29212427099999999</c:v>
                </c:pt>
                <c:pt idx="1">
                  <c:v>0.68420839300000003</c:v>
                </c:pt>
                <c:pt idx="2">
                  <c:v>1.200237751</c:v>
                </c:pt>
                <c:pt idx="3">
                  <c:v>1.6996657850000001</c:v>
                </c:pt>
                <c:pt idx="4">
                  <c:v>2.2883143420000001</c:v>
                </c:pt>
                <c:pt idx="5">
                  <c:v>2.9447581770000002</c:v>
                </c:pt>
                <c:pt idx="6">
                  <c:v>3.41779542</c:v>
                </c:pt>
                <c:pt idx="7">
                  <c:v>4.2430462840000001</c:v>
                </c:pt>
                <c:pt idx="8">
                  <c:v>4.9083185199999999</c:v>
                </c:pt>
                <c:pt idx="9">
                  <c:v>5.8717846869999999</c:v>
                </c:pt>
                <c:pt idx="10">
                  <c:v>7.5259821410000001</c:v>
                </c:pt>
                <c:pt idx="11">
                  <c:v>9.1083459849999997</c:v>
                </c:pt>
                <c:pt idx="12">
                  <c:v>11.52335358</c:v>
                </c:pt>
                <c:pt idx="13">
                  <c:v>13.476669790000001</c:v>
                </c:pt>
                <c:pt idx="14">
                  <c:v>15.76715016</c:v>
                </c:pt>
                <c:pt idx="15">
                  <c:v>20.195469141006399</c:v>
                </c:pt>
                <c:pt idx="16">
                  <c:v>26.604875564575099</c:v>
                </c:pt>
                <c:pt idx="17">
                  <c:v>32.844587564468299</c:v>
                </c:pt>
                <c:pt idx="18">
                  <c:v>39.264809608459402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9-4B9A-8301-02AF74BCF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1615"/>
        <c:axId val="1390249951"/>
      </c:barChart>
      <c:catAx>
        <c:axId val="139025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49951"/>
        <c:crosses val="autoZero"/>
        <c:auto val="1"/>
        <c:lblAlgn val="ctr"/>
        <c:lblOffset val="100"/>
        <c:noMultiLvlLbl val="0"/>
      </c:catAx>
      <c:valAx>
        <c:axId val="139024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'results-python'!$F$62:$F$76</c:f>
              <c:numCache>
                <c:formatCode>General</c:formatCode>
                <c:ptCount val="15"/>
                <c:pt idx="0">
                  <c:v>0.61432933807373002</c:v>
                </c:pt>
                <c:pt idx="1">
                  <c:v>1.3362190723419101</c:v>
                </c:pt>
                <c:pt idx="2">
                  <c:v>1.9317381381988501</c:v>
                </c:pt>
                <c:pt idx="3">
                  <c:v>2.29393410682678</c:v>
                </c:pt>
                <c:pt idx="4">
                  <c:v>3.0843431949615399</c:v>
                </c:pt>
                <c:pt idx="5">
                  <c:v>3.8665122985839799</c:v>
                </c:pt>
                <c:pt idx="6">
                  <c:v>4.4793393611907897</c:v>
                </c:pt>
                <c:pt idx="7">
                  <c:v>5.56337237358093</c:v>
                </c:pt>
                <c:pt idx="8">
                  <c:v>6.00463438034057</c:v>
                </c:pt>
                <c:pt idx="9">
                  <c:v>6.7488555908203098</c:v>
                </c:pt>
                <c:pt idx="10">
                  <c:v>8.4600641727447492</c:v>
                </c:pt>
                <c:pt idx="11">
                  <c:v>9.8712360858917201</c:v>
                </c:pt>
                <c:pt idx="12">
                  <c:v>10.772330284118601</c:v>
                </c:pt>
                <c:pt idx="13">
                  <c:v>13.481587648391701</c:v>
                </c:pt>
                <c:pt idx="14">
                  <c:v>14.8434195518493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8-4B00-B483-4105BD6A3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9269696"/>
        <c:axId val="1649267200"/>
      </c:barChart>
      <c:catAx>
        <c:axId val="164926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7200"/>
        <c:crosses val="autoZero"/>
        <c:auto val="1"/>
        <c:lblAlgn val="ctr"/>
        <c:lblOffset val="100"/>
        <c:noMultiLvlLbl val="0"/>
      </c:catAx>
      <c:valAx>
        <c:axId val="164926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926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'results-python'!$B$81:$B$95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'results-python'!$E$81:$E$95</c:f>
              <c:numCache>
                <c:formatCode>General</c:formatCode>
                <c:ptCount val="15"/>
                <c:pt idx="0">
                  <c:v>7.0264158248901296</c:v>
                </c:pt>
                <c:pt idx="1">
                  <c:v>17.017050504684399</c:v>
                </c:pt>
                <c:pt idx="2">
                  <c:v>27.8673510551452</c:v>
                </c:pt>
                <c:pt idx="3">
                  <c:v>39.231886386871302</c:v>
                </c:pt>
                <c:pt idx="4">
                  <c:v>68.601503372192298</c:v>
                </c:pt>
                <c:pt idx="5">
                  <c:v>58.741095542907701</c:v>
                </c:pt>
                <c:pt idx="6">
                  <c:v>74.330859422683702</c:v>
                </c:pt>
                <c:pt idx="7">
                  <c:v>89.186447143554602</c:v>
                </c:pt>
                <c:pt idx="8">
                  <c:v>103.682419300079</c:v>
                </c:pt>
                <c:pt idx="9">
                  <c:v>124.918097019195</c:v>
                </c:pt>
                <c:pt idx="10">
                  <c:v>154.76285624504001</c:v>
                </c:pt>
                <c:pt idx="11">
                  <c:v>194.611302375793</c:v>
                </c:pt>
                <c:pt idx="12">
                  <c:v>236.43900799751199</c:v>
                </c:pt>
                <c:pt idx="13">
                  <c:v>279.20080113410899</c:v>
                </c:pt>
                <c:pt idx="14">
                  <c:v>355.45149374008099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1-40BD-A972-1FBF52D0D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71167"/>
        <c:axId val="1390262431"/>
      </c:barChart>
      <c:catAx>
        <c:axId val="139027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62431"/>
        <c:crosses val="autoZero"/>
        <c:auto val="1"/>
        <c:lblAlgn val="ctr"/>
        <c:lblOffset val="100"/>
        <c:noMultiLvlLbl val="0"/>
      </c:catAx>
      <c:valAx>
        <c:axId val="139026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7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'results-python'!$B$81:$B$95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'results-python'!$F$81:$F$95</c:f>
              <c:numCache>
                <c:formatCode>General</c:formatCode>
                <c:ptCount val="15"/>
                <c:pt idx="0">
                  <c:v>0.76953053474426203</c:v>
                </c:pt>
                <c:pt idx="1">
                  <c:v>1.5678689479827801</c:v>
                </c:pt>
                <c:pt idx="2">
                  <c:v>2.1722137928009002</c:v>
                </c:pt>
                <c:pt idx="3">
                  <c:v>2.9116661548614502</c:v>
                </c:pt>
                <c:pt idx="4">
                  <c:v>3.2002050876617401</c:v>
                </c:pt>
                <c:pt idx="5">
                  <c:v>4.4820604324340803</c:v>
                </c:pt>
                <c:pt idx="6">
                  <c:v>5.4877202510833696</c:v>
                </c:pt>
                <c:pt idx="7">
                  <c:v>6.3289425373077304</c:v>
                </c:pt>
                <c:pt idx="8">
                  <c:v>7.0336506366729701</c:v>
                </c:pt>
                <c:pt idx="9">
                  <c:v>7.6547143459319997</c:v>
                </c:pt>
                <c:pt idx="10">
                  <c:v>9.2695217132568306</c:v>
                </c:pt>
                <c:pt idx="11">
                  <c:v>11.1927037239074</c:v>
                </c:pt>
                <c:pt idx="12">
                  <c:v>13.3298563957214</c:v>
                </c:pt>
                <c:pt idx="13">
                  <c:v>15.962704658508301</c:v>
                </c:pt>
                <c:pt idx="14">
                  <c:v>14.799234867095899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B6-4D83-B4F6-DDCEF45F1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6191"/>
        <c:axId val="1390256607"/>
      </c:barChart>
      <c:catAx>
        <c:axId val="139025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6607"/>
        <c:crosses val="autoZero"/>
        <c:auto val="1"/>
        <c:lblAlgn val="ctr"/>
        <c:lblOffset val="100"/>
        <c:noMultiLvlLbl val="0"/>
      </c:catAx>
      <c:valAx>
        <c:axId val="139025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sources vs time at 2000 sinks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'results-python'!$G$101:$G$106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</c:numCache>
            </c:numRef>
          </c:cat>
          <c:val>
            <c:numRef>
              <c:f>'results-python'!$H$101:$H$106</c:f>
              <c:numCache>
                <c:formatCode>General</c:formatCode>
                <c:ptCount val="6"/>
                <c:pt idx="0">
                  <c:v>15.76715016</c:v>
                </c:pt>
                <c:pt idx="1">
                  <c:v>39.861423250000001</c:v>
                </c:pt>
                <c:pt idx="2">
                  <c:v>100.050087</c:v>
                </c:pt>
                <c:pt idx="3">
                  <c:v>176.210937</c:v>
                </c:pt>
                <c:pt idx="4">
                  <c:v>261.13090039999997</c:v>
                </c:pt>
                <c:pt idx="5">
                  <c:v>355.45149374008099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E-42F7-BD69-F39848861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100015"/>
        <c:axId val="1392093775"/>
      </c:barChart>
      <c:catAx>
        <c:axId val="139210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93775"/>
        <c:crosses val="autoZero"/>
        <c:auto val="1"/>
        <c:lblAlgn val="ctr"/>
        <c:lblOffset val="100"/>
        <c:noMultiLvlLbl val="0"/>
      </c:catAx>
      <c:valAx>
        <c:axId val="139209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10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MCMF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'results-python'!$B$2:$B$95</c:f>
              <c:numCache>
                <c:formatCode>General</c:formatCode>
                <c:ptCount val="9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  <c:pt idx="19">
                  <c:v>100</c:v>
                </c:pt>
                <c:pt idx="20">
                  <c:v>200</c:v>
                </c:pt>
                <c:pt idx="21">
                  <c:v>300</c:v>
                </c:pt>
                <c:pt idx="22">
                  <c:v>400</c:v>
                </c:pt>
                <c:pt idx="23">
                  <c:v>500</c:v>
                </c:pt>
                <c:pt idx="24">
                  <c:v>600</c:v>
                </c:pt>
                <c:pt idx="25">
                  <c:v>700</c:v>
                </c:pt>
                <c:pt idx="26">
                  <c:v>800</c:v>
                </c:pt>
                <c:pt idx="27">
                  <c:v>900</c:v>
                </c:pt>
                <c:pt idx="28">
                  <c:v>1000</c:v>
                </c:pt>
                <c:pt idx="29">
                  <c:v>1200</c:v>
                </c:pt>
                <c:pt idx="30">
                  <c:v>1400</c:v>
                </c:pt>
                <c:pt idx="31">
                  <c:v>1600</c:v>
                </c:pt>
                <c:pt idx="32">
                  <c:v>1800</c:v>
                </c:pt>
                <c:pt idx="33">
                  <c:v>2000</c:v>
                </c:pt>
                <c:pt idx="34">
                  <c:v>100</c:v>
                </c:pt>
                <c:pt idx="35">
                  <c:v>200</c:v>
                </c:pt>
                <c:pt idx="36">
                  <c:v>300</c:v>
                </c:pt>
                <c:pt idx="37">
                  <c:v>400</c:v>
                </c:pt>
                <c:pt idx="38">
                  <c:v>500</c:v>
                </c:pt>
                <c:pt idx="39">
                  <c:v>600</c:v>
                </c:pt>
                <c:pt idx="40">
                  <c:v>700</c:v>
                </c:pt>
                <c:pt idx="41">
                  <c:v>800</c:v>
                </c:pt>
                <c:pt idx="42">
                  <c:v>900</c:v>
                </c:pt>
                <c:pt idx="43">
                  <c:v>1000</c:v>
                </c:pt>
                <c:pt idx="44">
                  <c:v>1200</c:v>
                </c:pt>
                <c:pt idx="45">
                  <c:v>1400</c:v>
                </c:pt>
                <c:pt idx="46">
                  <c:v>1600</c:v>
                </c:pt>
                <c:pt idx="47">
                  <c:v>1800</c:v>
                </c:pt>
                <c:pt idx="48">
                  <c:v>2000</c:v>
                </c:pt>
                <c:pt idx="49">
                  <c:v>100</c:v>
                </c:pt>
                <c:pt idx="50">
                  <c:v>200</c:v>
                </c:pt>
                <c:pt idx="51">
                  <c:v>300</c:v>
                </c:pt>
                <c:pt idx="52">
                  <c:v>400</c:v>
                </c:pt>
                <c:pt idx="53">
                  <c:v>500</c:v>
                </c:pt>
                <c:pt idx="54">
                  <c:v>600</c:v>
                </c:pt>
                <c:pt idx="55">
                  <c:v>700</c:v>
                </c:pt>
                <c:pt idx="56">
                  <c:v>800</c:v>
                </c:pt>
                <c:pt idx="57">
                  <c:v>900</c:v>
                </c:pt>
                <c:pt idx="58">
                  <c:v>1000</c:v>
                </c:pt>
                <c:pt idx="59">
                  <c:v>1200</c:v>
                </c:pt>
                <c:pt idx="60">
                  <c:v>1400</c:v>
                </c:pt>
                <c:pt idx="61">
                  <c:v>1600</c:v>
                </c:pt>
                <c:pt idx="62">
                  <c:v>1800</c:v>
                </c:pt>
                <c:pt idx="63">
                  <c:v>2000</c:v>
                </c:pt>
                <c:pt idx="64">
                  <c:v>100</c:v>
                </c:pt>
                <c:pt idx="65">
                  <c:v>200</c:v>
                </c:pt>
                <c:pt idx="66">
                  <c:v>300</c:v>
                </c:pt>
                <c:pt idx="67">
                  <c:v>400</c:v>
                </c:pt>
                <c:pt idx="68">
                  <c:v>500</c:v>
                </c:pt>
                <c:pt idx="69">
                  <c:v>600</c:v>
                </c:pt>
                <c:pt idx="70">
                  <c:v>700</c:v>
                </c:pt>
                <c:pt idx="71">
                  <c:v>800</c:v>
                </c:pt>
                <c:pt idx="72">
                  <c:v>900</c:v>
                </c:pt>
                <c:pt idx="73">
                  <c:v>1000</c:v>
                </c:pt>
                <c:pt idx="74">
                  <c:v>1200</c:v>
                </c:pt>
                <c:pt idx="75">
                  <c:v>1400</c:v>
                </c:pt>
                <c:pt idx="76">
                  <c:v>1600</c:v>
                </c:pt>
                <c:pt idx="77">
                  <c:v>1800</c:v>
                </c:pt>
                <c:pt idx="78">
                  <c:v>2000</c:v>
                </c:pt>
                <c:pt idx="79">
                  <c:v>100</c:v>
                </c:pt>
                <c:pt idx="80">
                  <c:v>200</c:v>
                </c:pt>
                <c:pt idx="81">
                  <c:v>300</c:v>
                </c:pt>
                <c:pt idx="82">
                  <c:v>400</c:v>
                </c:pt>
                <c:pt idx="83">
                  <c:v>500</c:v>
                </c:pt>
                <c:pt idx="84">
                  <c:v>600</c:v>
                </c:pt>
                <c:pt idx="85">
                  <c:v>700</c:v>
                </c:pt>
                <c:pt idx="86">
                  <c:v>800</c:v>
                </c:pt>
                <c:pt idx="87">
                  <c:v>900</c:v>
                </c:pt>
                <c:pt idx="88">
                  <c:v>1000</c:v>
                </c:pt>
                <c:pt idx="89">
                  <c:v>1200</c:v>
                </c:pt>
                <c:pt idx="90">
                  <c:v>1400</c:v>
                </c:pt>
                <c:pt idx="91">
                  <c:v>1600</c:v>
                </c:pt>
                <c:pt idx="92">
                  <c:v>1800</c:v>
                </c:pt>
                <c:pt idx="93">
                  <c:v>2000</c:v>
                </c:pt>
              </c:numCache>
            </c:numRef>
          </c:xVal>
          <c:yVal>
            <c:numRef>
              <c:f>'results-python'!$E$2:$E$95</c:f>
              <c:numCache>
                <c:formatCode>General</c:formatCode>
                <c:ptCount val="94"/>
                <c:pt idx="0">
                  <c:v>0.29212427099999999</c:v>
                </c:pt>
                <c:pt idx="1">
                  <c:v>0.68420839300000003</c:v>
                </c:pt>
                <c:pt idx="2">
                  <c:v>1.200237751</c:v>
                </c:pt>
                <c:pt idx="3">
                  <c:v>1.6996657850000001</c:v>
                </c:pt>
                <c:pt idx="4">
                  <c:v>2.2883143420000001</c:v>
                </c:pt>
                <c:pt idx="5">
                  <c:v>2.9447581770000002</c:v>
                </c:pt>
                <c:pt idx="6">
                  <c:v>3.41779542</c:v>
                </c:pt>
                <c:pt idx="7">
                  <c:v>4.2430462840000001</c:v>
                </c:pt>
                <c:pt idx="8">
                  <c:v>4.9083185199999999</c:v>
                </c:pt>
                <c:pt idx="9">
                  <c:v>5.8717846869999999</c:v>
                </c:pt>
                <c:pt idx="10">
                  <c:v>7.5259821410000001</c:v>
                </c:pt>
                <c:pt idx="11">
                  <c:v>9.1083459849999997</c:v>
                </c:pt>
                <c:pt idx="12">
                  <c:v>11.52335358</c:v>
                </c:pt>
                <c:pt idx="13">
                  <c:v>13.476669790000001</c:v>
                </c:pt>
                <c:pt idx="14">
                  <c:v>15.76715016</c:v>
                </c:pt>
                <c:pt idx="15">
                  <c:v>20.195469141006399</c:v>
                </c:pt>
                <c:pt idx="16">
                  <c:v>26.604875564575099</c:v>
                </c:pt>
                <c:pt idx="17">
                  <c:v>32.844587564468299</c:v>
                </c:pt>
                <c:pt idx="18">
                  <c:v>39.264809608459402</c:v>
                </c:pt>
                <c:pt idx="19">
                  <c:v>0.92721962899999999</c:v>
                </c:pt>
                <c:pt idx="20">
                  <c:v>1.6247382159999999</c:v>
                </c:pt>
                <c:pt idx="21">
                  <c:v>2.8298392300000001</c:v>
                </c:pt>
                <c:pt idx="22">
                  <c:v>4.2409052850000002</c:v>
                </c:pt>
                <c:pt idx="23">
                  <c:v>5.3514206409999998</c:v>
                </c:pt>
                <c:pt idx="24">
                  <c:v>6.9301323889999997</c:v>
                </c:pt>
                <c:pt idx="25">
                  <c:v>8.5355758670000004</c:v>
                </c:pt>
                <c:pt idx="26">
                  <c:v>10.575232270000001</c:v>
                </c:pt>
                <c:pt idx="27">
                  <c:v>12.670108320000001</c:v>
                </c:pt>
                <c:pt idx="28">
                  <c:v>14.50038075</c:v>
                </c:pt>
                <c:pt idx="29">
                  <c:v>18.406561140000001</c:v>
                </c:pt>
                <c:pt idx="30">
                  <c:v>24.41145277</c:v>
                </c:pt>
                <c:pt idx="31">
                  <c:v>28.97752929</c:v>
                </c:pt>
                <c:pt idx="32">
                  <c:v>37.02614784</c:v>
                </c:pt>
                <c:pt idx="33">
                  <c:v>39.861423250000001</c:v>
                </c:pt>
                <c:pt idx="34">
                  <c:v>2.23553443</c:v>
                </c:pt>
                <c:pt idx="35">
                  <c:v>5.9299247260000003</c:v>
                </c:pt>
                <c:pt idx="36">
                  <c:v>6.8839342590000001</c:v>
                </c:pt>
                <c:pt idx="37">
                  <c:v>10.38215113</c:v>
                </c:pt>
                <c:pt idx="38">
                  <c:v>14.54895973</c:v>
                </c:pt>
                <c:pt idx="39">
                  <c:v>17.95056009</c:v>
                </c:pt>
                <c:pt idx="40">
                  <c:v>22.205939050000001</c:v>
                </c:pt>
                <c:pt idx="41">
                  <c:v>28.549528599999999</c:v>
                </c:pt>
                <c:pt idx="42">
                  <c:v>31.951680660000001</c:v>
                </c:pt>
                <c:pt idx="43">
                  <c:v>36.755566600000002</c:v>
                </c:pt>
                <c:pt idx="44">
                  <c:v>48.199486020000002</c:v>
                </c:pt>
                <c:pt idx="45">
                  <c:v>59.252905130000002</c:v>
                </c:pt>
                <c:pt idx="46">
                  <c:v>71.816810129999993</c:v>
                </c:pt>
                <c:pt idx="47">
                  <c:v>86.507152320000003</c:v>
                </c:pt>
                <c:pt idx="48">
                  <c:v>100.050087</c:v>
                </c:pt>
                <c:pt idx="49">
                  <c:v>3.77706337</c:v>
                </c:pt>
                <c:pt idx="50">
                  <c:v>9.0546436309999994</c:v>
                </c:pt>
                <c:pt idx="51">
                  <c:v>17.83918834</c:v>
                </c:pt>
                <c:pt idx="52">
                  <c:v>18.169859890000001</c:v>
                </c:pt>
                <c:pt idx="53">
                  <c:v>24.879358289999999</c:v>
                </c:pt>
                <c:pt idx="54">
                  <c:v>31.504530670000001</c:v>
                </c:pt>
                <c:pt idx="55">
                  <c:v>38.679703709999998</c:v>
                </c:pt>
                <c:pt idx="56">
                  <c:v>46.496502640000003</c:v>
                </c:pt>
                <c:pt idx="57">
                  <c:v>54.95491457</c:v>
                </c:pt>
                <c:pt idx="58">
                  <c:v>64.073482510000005</c:v>
                </c:pt>
                <c:pt idx="59">
                  <c:v>89.662438629999997</c:v>
                </c:pt>
                <c:pt idx="60">
                  <c:v>104.29906510000001</c:v>
                </c:pt>
                <c:pt idx="61">
                  <c:v>126.2657313</c:v>
                </c:pt>
                <c:pt idx="62">
                  <c:v>149.6316319</c:v>
                </c:pt>
                <c:pt idx="63">
                  <c:v>176.210937</c:v>
                </c:pt>
                <c:pt idx="64">
                  <c:v>6.1105835439999998</c:v>
                </c:pt>
                <c:pt idx="65">
                  <c:v>13.65926361</c:v>
                </c:pt>
                <c:pt idx="66">
                  <c:v>21.401843070000002</c:v>
                </c:pt>
                <c:pt idx="67">
                  <c:v>40.550856109999998</c:v>
                </c:pt>
                <c:pt idx="68">
                  <c:v>37.057721610000002</c:v>
                </c:pt>
                <c:pt idx="69">
                  <c:v>47.567633389999997</c:v>
                </c:pt>
                <c:pt idx="70">
                  <c:v>58.404195790000003</c:v>
                </c:pt>
                <c:pt idx="71">
                  <c:v>71.236179590000006</c:v>
                </c:pt>
                <c:pt idx="72">
                  <c:v>83.46136808</c:v>
                </c:pt>
                <c:pt idx="73">
                  <c:v>95.823123219999999</c:v>
                </c:pt>
                <c:pt idx="74">
                  <c:v>125.0206273</c:v>
                </c:pt>
                <c:pt idx="75">
                  <c:v>157.05900449999999</c:v>
                </c:pt>
                <c:pt idx="76">
                  <c:v>207.26409129999999</c:v>
                </c:pt>
                <c:pt idx="77">
                  <c:v>226.39978859999999</c:v>
                </c:pt>
                <c:pt idx="78">
                  <c:v>261.13090039999997</c:v>
                </c:pt>
                <c:pt idx="79">
                  <c:v>7.0264158248901296</c:v>
                </c:pt>
                <c:pt idx="80">
                  <c:v>17.017050504684399</c:v>
                </c:pt>
                <c:pt idx="81">
                  <c:v>27.8673510551452</c:v>
                </c:pt>
                <c:pt idx="82">
                  <c:v>39.231886386871302</c:v>
                </c:pt>
                <c:pt idx="83">
                  <c:v>68.601503372192298</c:v>
                </c:pt>
                <c:pt idx="84">
                  <c:v>58.741095542907701</c:v>
                </c:pt>
                <c:pt idx="85">
                  <c:v>74.330859422683702</c:v>
                </c:pt>
                <c:pt idx="86">
                  <c:v>89.186447143554602</c:v>
                </c:pt>
                <c:pt idx="87">
                  <c:v>103.682419300079</c:v>
                </c:pt>
                <c:pt idx="88">
                  <c:v>124.918097019195</c:v>
                </c:pt>
                <c:pt idx="89">
                  <c:v>154.76285624504001</c:v>
                </c:pt>
                <c:pt idx="90">
                  <c:v>194.611302375793</c:v>
                </c:pt>
                <c:pt idx="91">
                  <c:v>236.43900799751199</c:v>
                </c:pt>
                <c:pt idx="92">
                  <c:v>279.20080113410899</c:v>
                </c:pt>
                <c:pt idx="93">
                  <c:v>355.45149374008099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16-451D-AFE5-F186411B1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638367"/>
        <c:axId val="876638783"/>
      </c:scatterChart>
      <c:valAx>
        <c:axId val="876638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Sink nodes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38783"/>
        <c:crosses val="autoZero"/>
        <c:crossBetween val="midCat"/>
      </c:valAx>
      <c:valAx>
        <c:axId val="87663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Time taken in 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383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Simplex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'results-python'!$B$2:$B$95</c:f>
              <c:numCache>
                <c:formatCode>General</c:formatCode>
                <c:ptCount val="9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  <c:pt idx="19">
                  <c:v>100</c:v>
                </c:pt>
                <c:pt idx="20">
                  <c:v>200</c:v>
                </c:pt>
                <c:pt idx="21">
                  <c:v>300</c:v>
                </c:pt>
                <c:pt idx="22">
                  <c:v>400</c:v>
                </c:pt>
                <c:pt idx="23">
                  <c:v>500</c:v>
                </c:pt>
                <c:pt idx="24">
                  <c:v>600</c:v>
                </c:pt>
                <c:pt idx="25">
                  <c:v>700</c:v>
                </c:pt>
                <c:pt idx="26">
                  <c:v>800</c:v>
                </c:pt>
                <c:pt idx="27">
                  <c:v>900</c:v>
                </c:pt>
                <c:pt idx="28">
                  <c:v>1000</c:v>
                </c:pt>
                <c:pt idx="29">
                  <c:v>1200</c:v>
                </c:pt>
                <c:pt idx="30">
                  <c:v>1400</c:v>
                </c:pt>
                <c:pt idx="31">
                  <c:v>1600</c:v>
                </c:pt>
                <c:pt idx="32">
                  <c:v>1800</c:v>
                </c:pt>
                <c:pt idx="33">
                  <c:v>2000</c:v>
                </c:pt>
                <c:pt idx="34">
                  <c:v>100</c:v>
                </c:pt>
                <c:pt idx="35">
                  <c:v>200</c:v>
                </c:pt>
                <c:pt idx="36">
                  <c:v>300</c:v>
                </c:pt>
                <c:pt idx="37">
                  <c:v>400</c:v>
                </c:pt>
                <c:pt idx="38">
                  <c:v>500</c:v>
                </c:pt>
                <c:pt idx="39">
                  <c:v>600</c:v>
                </c:pt>
                <c:pt idx="40">
                  <c:v>700</c:v>
                </c:pt>
                <c:pt idx="41">
                  <c:v>800</c:v>
                </c:pt>
                <c:pt idx="42">
                  <c:v>900</c:v>
                </c:pt>
                <c:pt idx="43">
                  <c:v>1000</c:v>
                </c:pt>
                <c:pt idx="44">
                  <c:v>1200</c:v>
                </c:pt>
                <c:pt idx="45">
                  <c:v>1400</c:v>
                </c:pt>
                <c:pt idx="46">
                  <c:v>1600</c:v>
                </c:pt>
                <c:pt idx="47">
                  <c:v>1800</c:v>
                </c:pt>
                <c:pt idx="48">
                  <c:v>2000</c:v>
                </c:pt>
                <c:pt idx="49">
                  <c:v>100</c:v>
                </c:pt>
                <c:pt idx="50">
                  <c:v>200</c:v>
                </c:pt>
                <c:pt idx="51">
                  <c:v>300</c:v>
                </c:pt>
                <c:pt idx="52">
                  <c:v>400</c:v>
                </c:pt>
                <c:pt idx="53">
                  <c:v>500</c:v>
                </c:pt>
                <c:pt idx="54">
                  <c:v>600</c:v>
                </c:pt>
                <c:pt idx="55">
                  <c:v>700</c:v>
                </c:pt>
                <c:pt idx="56">
                  <c:v>800</c:v>
                </c:pt>
                <c:pt idx="57">
                  <c:v>900</c:v>
                </c:pt>
                <c:pt idx="58">
                  <c:v>1000</c:v>
                </c:pt>
                <c:pt idx="59">
                  <c:v>1200</c:v>
                </c:pt>
                <c:pt idx="60">
                  <c:v>1400</c:v>
                </c:pt>
                <c:pt idx="61">
                  <c:v>1600</c:v>
                </c:pt>
                <c:pt idx="62">
                  <c:v>1800</c:v>
                </c:pt>
                <c:pt idx="63">
                  <c:v>2000</c:v>
                </c:pt>
                <c:pt idx="64">
                  <c:v>100</c:v>
                </c:pt>
                <c:pt idx="65">
                  <c:v>200</c:v>
                </c:pt>
                <c:pt idx="66">
                  <c:v>300</c:v>
                </c:pt>
                <c:pt idx="67">
                  <c:v>400</c:v>
                </c:pt>
                <c:pt idx="68">
                  <c:v>500</c:v>
                </c:pt>
                <c:pt idx="69">
                  <c:v>600</c:v>
                </c:pt>
                <c:pt idx="70">
                  <c:v>700</c:v>
                </c:pt>
                <c:pt idx="71">
                  <c:v>800</c:v>
                </c:pt>
                <c:pt idx="72">
                  <c:v>900</c:v>
                </c:pt>
                <c:pt idx="73">
                  <c:v>1000</c:v>
                </c:pt>
                <c:pt idx="74">
                  <c:v>1200</c:v>
                </c:pt>
                <c:pt idx="75">
                  <c:v>1400</c:v>
                </c:pt>
                <c:pt idx="76">
                  <c:v>1600</c:v>
                </c:pt>
                <c:pt idx="77">
                  <c:v>1800</c:v>
                </c:pt>
                <c:pt idx="78">
                  <c:v>2000</c:v>
                </c:pt>
                <c:pt idx="79">
                  <c:v>100</c:v>
                </c:pt>
                <c:pt idx="80">
                  <c:v>200</c:v>
                </c:pt>
                <c:pt idx="81">
                  <c:v>300</c:v>
                </c:pt>
                <c:pt idx="82">
                  <c:v>400</c:v>
                </c:pt>
                <c:pt idx="83">
                  <c:v>500</c:v>
                </c:pt>
                <c:pt idx="84">
                  <c:v>600</c:v>
                </c:pt>
                <c:pt idx="85">
                  <c:v>700</c:v>
                </c:pt>
                <c:pt idx="86">
                  <c:v>800</c:v>
                </c:pt>
                <c:pt idx="87">
                  <c:v>900</c:v>
                </c:pt>
                <c:pt idx="88">
                  <c:v>1000</c:v>
                </c:pt>
                <c:pt idx="89">
                  <c:v>1200</c:v>
                </c:pt>
                <c:pt idx="90">
                  <c:v>1400</c:v>
                </c:pt>
                <c:pt idx="91">
                  <c:v>1600</c:v>
                </c:pt>
                <c:pt idx="92">
                  <c:v>1800</c:v>
                </c:pt>
                <c:pt idx="93">
                  <c:v>2000</c:v>
                </c:pt>
              </c:numCache>
            </c:numRef>
          </c:xVal>
          <c:yVal>
            <c:numRef>
              <c:f>'results-python'!$F$2:$F$95</c:f>
              <c:numCache>
                <c:formatCode>General</c:formatCode>
                <c:ptCount val="94"/>
                <c:pt idx="0">
                  <c:v>6.5505981000000005E-2</c:v>
                </c:pt>
                <c:pt idx="1">
                  <c:v>0.12342286099999999</c:v>
                </c:pt>
                <c:pt idx="2">
                  <c:v>0.20497727399999999</c:v>
                </c:pt>
                <c:pt idx="3">
                  <c:v>0.286019564</c:v>
                </c:pt>
                <c:pt idx="4">
                  <c:v>0.38448190700000001</c:v>
                </c:pt>
                <c:pt idx="5">
                  <c:v>0.44569039300000002</c:v>
                </c:pt>
                <c:pt idx="6">
                  <c:v>0.50901293800000003</c:v>
                </c:pt>
                <c:pt idx="7">
                  <c:v>0.56426143600000001</c:v>
                </c:pt>
                <c:pt idx="8">
                  <c:v>0.67455983200000003</c:v>
                </c:pt>
                <c:pt idx="9">
                  <c:v>0.79118370999999998</c:v>
                </c:pt>
                <c:pt idx="10">
                  <c:v>0.88927888899999996</c:v>
                </c:pt>
                <c:pt idx="11">
                  <c:v>1.1571230889999999</c:v>
                </c:pt>
                <c:pt idx="12">
                  <c:v>1.3485400679999999</c:v>
                </c:pt>
                <c:pt idx="13">
                  <c:v>1.706978798</c:v>
                </c:pt>
                <c:pt idx="14">
                  <c:v>1.674462318</c:v>
                </c:pt>
                <c:pt idx="15">
                  <c:v>2.16396808624267</c:v>
                </c:pt>
                <c:pt idx="16">
                  <c:v>2.7184689044952299</c:v>
                </c:pt>
                <c:pt idx="17">
                  <c:v>3.2061011791229199</c:v>
                </c:pt>
                <c:pt idx="18">
                  <c:v>3.88159155845642</c:v>
                </c:pt>
                <c:pt idx="19">
                  <c:v>0.121725321</c:v>
                </c:pt>
                <c:pt idx="20">
                  <c:v>0.27927637100000002</c:v>
                </c:pt>
                <c:pt idx="21">
                  <c:v>0.52612924599999999</c:v>
                </c:pt>
                <c:pt idx="22">
                  <c:v>0.48915028599999999</c:v>
                </c:pt>
                <c:pt idx="23">
                  <c:v>0.65717601800000003</c:v>
                </c:pt>
                <c:pt idx="24">
                  <c:v>0.83207750300000005</c:v>
                </c:pt>
                <c:pt idx="25">
                  <c:v>0.97037815999999999</c:v>
                </c:pt>
                <c:pt idx="26">
                  <c:v>1.2323939799999999</c:v>
                </c:pt>
                <c:pt idx="27">
                  <c:v>1.3320298189999999</c:v>
                </c:pt>
                <c:pt idx="28">
                  <c:v>1.538325071</c:v>
                </c:pt>
                <c:pt idx="29">
                  <c:v>1.8910555840000001</c:v>
                </c:pt>
                <c:pt idx="30">
                  <c:v>2.4049799439999999</c:v>
                </c:pt>
                <c:pt idx="31">
                  <c:v>2.482100725</c:v>
                </c:pt>
                <c:pt idx="32">
                  <c:v>2.8817329410000001</c:v>
                </c:pt>
                <c:pt idx="33">
                  <c:v>3.317999125</c:v>
                </c:pt>
                <c:pt idx="34">
                  <c:v>0.27972388300000001</c:v>
                </c:pt>
                <c:pt idx="35">
                  <c:v>0.523851395</c:v>
                </c:pt>
                <c:pt idx="36">
                  <c:v>0.85333800299999996</c:v>
                </c:pt>
                <c:pt idx="37">
                  <c:v>1.214572191</c:v>
                </c:pt>
                <c:pt idx="38">
                  <c:v>1.5574355129999999</c:v>
                </c:pt>
                <c:pt idx="39">
                  <c:v>1.822955847</c:v>
                </c:pt>
                <c:pt idx="40">
                  <c:v>2.2720901969999998</c:v>
                </c:pt>
                <c:pt idx="41">
                  <c:v>2.2780632970000001</c:v>
                </c:pt>
                <c:pt idx="42">
                  <c:v>2.9261782169999999</c:v>
                </c:pt>
                <c:pt idx="43">
                  <c:v>3.1816527840000002</c:v>
                </c:pt>
                <c:pt idx="44">
                  <c:v>3.9008867739999999</c:v>
                </c:pt>
                <c:pt idx="45">
                  <c:v>4.6041972639999997</c:v>
                </c:pt>
                <c:pt idx="46">
                  <c:v>5.6878237719999998</c:v>
                </c:pt>
                <c:pt idx="47">
                  <c:v>6.0226824280000004</c:v>
                </c:pt>
                <c:pt idx="48">
                  <c:v>7.1623203750000002</c:v>
                </c:pt>
                <c:pt idx="49">
                  <c:v>0.428558826</c:v>
                </c:pt>
                <c:pt idx="50">
                  <c:v>0.85879540399999998</c:v>
                </c:pt>
                <c:pt idx="51">
                  <c:v>1.193969727</c:v>
                </c:pt>
                <c:pt idx="52">
                  <c:v>1.8260657789999999</c:v>
                </c:pt>
                <c:pt idx="53">
                  <c:v>2.3532600399999999</c:v>
                </c:pt>
                <c:pt idx="54">
                  <c:v>2.9480156900000001</c:v>
                </c:pt>
                <c:pt idx="55">
                  <c:v>3.5682318209999999</c:v>
                </c:pt>
                <c:pt idx="56">
                  <c:v>3.797621489</c:v>
                </c:pt>
                <c:pt idx="57">
                  <c:v>4.5385015009999998</c:v>
                </c:pt>
                <c:pt idx="58">
                  <c:v>5.4233255390000004</c:v>
                </c:pt>
                <c:pt idx="59">
                  <c:v>5.6337196829999998</c:v>
                </c:pt>
                <c:pt idx="60">
                  <c:v>7.3339812760000003</c:v>
                </c:pt>
                <c:pt idx="61">
                  <c:v>8.4097740650000006</c:v>
                </c:pt>
                <c:pt idx="62">
                  <c:v>9.4758927820000007</c:v>
                </c:pt>
                <c:pt idx="63">
                  <c:v>11.498433110000001</c:v>
                </c:pt>
                <c:pt idx="64">
                  <c:v>0.614329338</c:v>
                </c:pt>
                <c:pt idx="65">
                  <c:v>1.336219072</c:v>
                </c:pt>
                <c:pt idx="66">
                  <c:v>1.931738138</c:v>
                </c:pt>
                <c:pt idx="67">
                  <c:v>2.2939341070000001</c:v>
                </c:pt>
                <c:pt idx="68">
                  <c:v>3.0843431950000002</c:v>
                </c:pt>
                <c:pt idx="69">
                  <c:v>3.866512299</c:v>
                </c:pt>
                <c:pt idx="70">
                  <c:v>4.4793393610000001</c:v>
                </c:pt>
                <c:pt idx="71">
                  <c:v>5.5633723740000001</c:v>
                </c:pt>
                <c:pt idx="72">
                  <c:v>6.0046343799999997</c:v>
                </c:pt>
                <c:pt idx="73">
                  <c:v>6.7488555909999999</c:v>
                </c:pt>
                <c:pt idx="74">
                  <c:v>8.4600641729999992</c:v>
                </c:pt>
                <c:pt idx="75">
                  <c:v>9.8712360859999997</c:v>
                </c:pt>
                <c:pt idx="76">
                  <c:v>10.77233028</c:v>
                </c:pt>
                <c:pt idx="77">
                  <c:v>13.48158765</c:v>
                </c:pt>
                <c:pt idx="78">
                  <c:v>14.84341955</c:v>
                </c:pt>
                <c:pt idx="79">
                  <c:v>0.76953053474426203</c:v>
                </c:pt>
                <c:pt idx="80">
                  <c:v>1.5678689479827801</c:v>
                </c:pt>
                <c:pt idx="81">
                  <c:v>2.1722137928009002</c:v>
                </c:pt>
                <c:pt idx="82">
                  <c:v>2.9116661548614502</c:v>
                </c:pt>
                <c:pt idx="83">
                  <c:v>3.2002050876617401</c:v>
                </c:pt>
                <c:pt idx="84">
                  <c:v>4.4820604324340803</c:v>
                </c:pt>
                <c:pt idx="85">
                  <c:v>5.4877202510833696</c:v>
                </c:pt>
                <c:pt idx="86">
                  <c:v>6.3289425373077304</c:v>
                </c:pt>
                <c:pt idx="87">
                  <c:v>7.0336506366729701</c:v>
                </c:pt>
                <c:pt idx="88">
                  <c:v>7.6547143459319997</c:v>
                </c:pt>
                <c:pt idx="89">
                  <c:v>9.2695217132568306</c:v>
                </c:pt>
                <c:pt idx="90">
                  <c:v>11.1927037239074</c:v>
                </c:pt>
                <c:pt idx="91">
                  <c:v>13.3298563957214</c:v>
                </c:pt>
                <c:pt idx="92">
                  <c:v>15.962704658508301</c:v>
                </c:pt>
                <c:pt idx="93">
                  <c:v>14.799234867095899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0-4E3F-86E5-53822D655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1126095"/>
        <c:axId val="1051127343"/>
      </c:scatterChart>
      <c:valAx>
        <c:axId val="105112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127343"/>
        <c:crosses val="autoZero"/>
        <c:crossBetween val="midCat"/>
      </c:valAx>
      <c:valAx>
        <c:axId val="105112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126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'results-python'!$B$2:$B$20</c:f>
              <c:numCache>
                <c:formatCode>General</c:formatCode>
                <c:ptCount val="1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  <c:pt idx="15">
                  <c:v>2500</c:v>
                </c:pt>
                <c:pt idx="16">
                  <c:v>3000</c:v>
                </c:pt>
                <c:pt idx="17">
                  <c:v>3500</c:v>
                </c:pt>
                <c:pt idx="18">
                  <c:v>4000</c:v>
                </c:pt>
              </c:numCache>
            </c:numRef>
          </c:cat>
          <c:val>
            <c:numRef>
              <c:f>'results-python'!$F$2:$F$20</c:f>
              <c:numCache>
                <c:formatCode>General</c:formatCode>
                <c:ptCount val="19"/>
                <c:pt idx="0">
                  <c:v>6.5505981000000005E-2</c:v>
                </c:pt>
                <c:pt idx="1">
                  <c:v>0.12342286099999999</c:v>
                </c:pt>
                <c:pt idx="2">
                  <c:v>0.20497727399999999</c:v>
                </c:pt>
                <c:pt idx="3">
                  <c:v>0.286019564</c:v>
                </c:pt>
                <c:pt idx="4">
                  <c:v>0.38448190700000001</c:v>
                </c:pt>
                <c:pt idx="5">
                  <c:v>0.44569039300000002</c:v>
                </c:pt>
                <c:pt idx="6">
                  <c:v>0.50901293800000003</c:v>
                </c:pt>
                <c:pt idx="7">
                  <c:v>0.56426143600000001</c:v>
                </c:pt>
                <c:pt idx="8">
                  <c:v>0.67455983200000003</c:v>
                </c:pt>
                <c:pt idx="9">
                  <c:v>0.79118370999999998</c:v>
                </c:pt>
                <c:pt idx="10">
                  <c:v>0.88927888899999996</c:v>
                </c:pt>
                <c:pt idx="11">
                  <c:v>1.1571230889999999</c:v>
                </c:pt>
                <c:pt idx="12">
                  <c:v>1.3485400679999999</c:v>
                </c:pt>
                <c:pt idx="13">
                  <c:v>1.706978798</c:v>
                </c:pt>
                <c:pt idx="14">
                  <c:v>1.674462318</c:v>
                </c:pt>
                <c:pt idx="15">
                  <c:v>2.16396808624267</c:v>
                </c:pt>
                <c:pt idx="16">
                  <c:v>2.7184689044952299</c:v>
                </c:pt>
                <c:pt idx="17">
                  <c:v>3.2061011791229199</c:v>
                </c:pt>
                <c:pt idx="18">
                  <c:v>3.88159155845642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6C-46E4-B818-0D865E7EB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257023"/>
        <c:axId val="1390273663"/>
      </c:barChart>
      <c:catAx>
        <c:axId val="139025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73663"/>
        <c:crosses val="autoZero"/>
        <c:auto val="1"/>
        <c:lblAlgn val="ctr"/>
        <c:lblOffset val="100"/>
        <c:noMultiLvlLbl val="0"/>
      </c:catAx>
      <c:valAx>
        <c:axId val="139027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25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70295090554028"/>
          <c:y val="3.1243001621384357E-2"/>
          <c:w val="0.8653682796158072"/>
          <c:h val="0.750407137674343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'results-python'!$F$17:$F$31</c:f>
              <c:numCache>
                <c:formatCode>General</c:formatCode>
                <c:ptCount val="15"/>
                <c:pt idx="0">
                  <c:v>0.12172532081604</c:v>
                </c:pt>
                <c:pt idx="1">
                  <c:v>0.27927637100219699</c:v>
                </c:pt>
                <c:pt idx="2">
                  <c:v>0.52612924575805597</c:v>
                </c:pt>
                <c:pt idx="3">
                  <c:v>0.48915028572082497</c:v>
                </c:pt>
                <c:pt idx="4">
                  <c:v>0.65717601776123002</c:v>
                </c:pt>
                <c:pt idx="5">
                  <c:v>0.83207750320434504</c:v>
                </c:pt>
                <c:pt idx="6">
                  <c:v>0.97037816047668402</c:v>
                </c:pt>
                <c:pt idx="7">
                  <c:v>1.23239398002624</c:v>
                </c:pt>
                <c:pt idx="8">
                  <c:v>1.3320298194885201</c:v>
                </c:pt>
                <c:pt idx="9">
                  <c:v>1.53832507133483</c:v>
                </c:pt>
                <c:pt idx="10">
                  <c:v>1.8910555839538501</c:v>
                </c:pt>
                <c:pt idx="11">
                  <c:v>2.4049799442291202</c:v>
                </c:pt>
                <c:pt idx="12">
                  <c:v>2.4821007251739502</c:v>
                </c:pt>
                <c:pt idx="13">
                  <c:v>2.8817329406738201</c:v>
                </c:pt>
                <c:pt idx="14">
                  <c:v>3.31799912452697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B-4B2F-8885-805F8E307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142672"/>
        <c:axId val="1522150160"/>
      </c:barChart>
      <c:catAx>
        <c:axId val="152214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50160"/>
        <c:crosses val="autoZero"/>
        <c:auto val="1"/>
        <c:lblAlgn val="ctr"/>
        <c:lblOffset val="100"/>
        <c:noMultiLvlLbl val="0"/>
      </c:catAx>
      <c:valAx>
        <c:axId val="15221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4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'results-python'!$B$17:$B$31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'results-python'!$E$17:$E$31</c:f>
              <c:numCache>
                <c:formatCode>General</c:formatCode>
                <c:ptCount val="15"/>
                <c:pt idx="0">
                  <c:v>0.92721962928771895</c:v>
                </c:pt>
                <c:pt idx="1">
                  <c:v>1.62473821640014</c:v>
                </c:pt>
                <c:pt idx="2">
                  <c:v>2.8298392295837398</c:v>
                </c:pt>
                <c:pt idx="3">
                  <c:v>4.24090528488159</c:v>
                </c:pt>
                <c:pt idx="4">
                  <c:v>5.3514206409454301</c:v>
                </c:pt>
                <c:pt idx="5">
                  <c:v>6.9301323890686</c:v>
                </c:pt>
                <c:pt idx="6">
                  <c:v>8.5355758666992099</c:v>
                </c:pt>
                <c:pt idx="7">
                  <c:v>10.5752322673797</c:v>
                </c:pt>
                <c:pt idx="8">
                  <c:v>12.670108318328801</c:v>
                </c:pt>
                <c:pt idx="9">
                  <c:v>14.5003807544708</c:v>
                </c:pt>
                <c:pt idx="10">
                  <c:v>18.406561136245699</c:v>
                </c:pt>
                <c:pt idx="11">
                  <c:v>24.411452770233101</c:v>
                </c:pt>
                <c:pt idx="12">
                  <c:v>28.9775292873382</c:v>
                </c:pt>
                <c:pt idx="13">
                  <c:v>37.026147842407198</c:v>
                </c:pt>
                <c:pt idx="14">
                  <c:v>39.861423254012998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F-4ED2-AA12-091FBBF7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6784"/>
        <c:axId val="1712077200"/>
      </c:barChart>
      <c:catAx>
        <c:axId val="171207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200"/>
        <c:crosses val="autoZero"/>
        <c:auto val="1"/>
        <c:lblAlgn val="ctr"/>
        <c:lblOffset val="100"/>
        <c:noMultiLvlLbl val="0"/>
      </c:catAx>
      <c:valAx>
        <c:axId val="171207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'results-python'!$E$32:$E$46</c:f>
              <c:numCache>
                <c:formatCode>General</c:formatCode>
                <c:ptCount val="15"/>
                <c:pt idx="0">
                  <c:v>2.23553442955017</c:v>
                </c:pt>
                <c:pt idx="1">
                  <c:v>5.9299247264861998</c:v>
                </c:pt>
                <c:pt idx="2">
                  <c:v>6.8839342594146702</c:v>
                </c:pt>
                <c:pt idx="3">
                  <c:v>10.382151126861499</c:v>
                </c:pt>
                <c:pt idx="4">
                  <c:v>14.5489597320556</c:v>
                </c:pt>
                <c:pt idx="5">
                  <c:v>17.950560092926001</c:v>
                </c:pt>
                <c:pt idx="6">
                  <c:v>22.2059390544891</c:v>
                </c:pt>
                <c:pt idx="7">
                  <c:v>28.5495285987854</c:v>
                </c:pt>
                <c:pt idx="8">
                  <c:v>31.951680660247799</c:v>
                </c:pt>
                <c:pt idx="9">
                  <c:v>36.755566596984799</c:v>
                </c:pt>
                <c:pt idx="10">
                  <c:v>48.199486017227102</c:v>
                </c:pt>
                <c:pt idx="11">
                  <c:v>59.252905130386303</c:v>
                </c:pt>
                <c:pt idx="12">
                  <c:v>71.816810131072998</c:v>
                </c:pt>
                <c:pt idx="13">
                  <c:v>86.507152318954397</c:v>
                </c:pt>
                <c:pt idx="14">
                  <c:v>100.050086975097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2-4C97-8A9E-81B3432E0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0809152"/>
        <c:axId val="1530811648"/>
      </c:barChart>
      <c:catAx>
        <c:axId val="15308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11648"/>
        <c:crosses val="autoZero"/>
        <c:auto val="1"/>
        <c:lblAlgn val="ctr"/>
        <c:lblOffset val="100"/>
        <c:noMultiLvlLbl val="0"/>
      </c:catAx>
      <c:valAx>
        <c:axId val="15308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80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31870652090817"/>
          <c:y val="8.629989212513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'results-python'!$B$32:$B$46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'results-python'!$F$32:$F$46</c:f>
              <c:numCache>
                <c:formatCode>General</c:formatCode>
                <c:ptCount val="15"/>
                <c:pt idx="0">
                  <c:v>0.27972388267517001</c:v>
                </c:pt>
                <c:pt idx="1">
                  <c:v>0.52385139465331998</c:v>
                </c:pt>
                <c:pt idx="2">
                  <c:v>0.853338003158569</c:v>
                </c:pt>
                <c:pt idx="3">
                  <c:v>1.2145721912384</c:v>
                </c:pt>
                <c:pt idx="4">
                  <c:v>1.5574355125427199</c:v>
                </c:pt>
                <c:pt idx="5">
                  <c:v>1.8229558467864899</c:v>
                </c:pt>
                <c:pt idx="6">
                  <c:v>2.27209019660949</c:v>
                </c:pt>
                <c:pt idx="7">
                  <c:v>2.2780632972717201</c:v>
                </c:pt>
                <c:pt idx="8">
                  <c:v>2.9261782169342001</c:v>
                </c:pt>
                <c:pt idx="9">
                  <c:v>3.1816527843475302</c:v>
                </c:pt>
                <c:pt idx="10">
                  <c:v>3.9008867740631099</c:v>
                </c:pt>
                <c:pt idx="11">
                  <c:v>4.6041972637176496</c:v>
                </c:pt>
                <c:pt idx="12">
                  <c:v>5.6878237724304199</c:v>
                </c:pt>
                <c:pt idx="13">
                  <c:v>6.02268242835998</c:v>
                </c:pt>
                <c:pt idx="14">
                  <c:v>7.1623203754425004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6-408A-B0E0-7A5120BBA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6829056"/>
        <c:axId val="1536810336"/>
      </c:barChart>
      <c:catAx>
        <c:axId val="1536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10336"/>
        <c:crosses val="autoZero"/>
        <c:auto val="1"/>
        <c:lblAlgn val="ctr"/>
        <c:lblOffset val="100"/>
        <c:noMultiLvlLbl val="0"/>
      </c:catAx>
      <c:valAx>
        <c:axId val="153681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82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'results-python'!$E$47:$E$61</c:f>
              <c:numCache>
                <c:formatCode>General</c:formatCode>
                <c:ptCount val="15"/>
                <c:pt idx="0">
                  <c:v>3.7770633697509699</c:v>
                </c:pt>
                <c:pt idx="1">
                  <c:v>9.05464363098144</c:v>
                </c:pt>
                <c:pt idx="2">
                  <c:v>17.839188337326</c:v>
                </c:pt>
                <c:pt idx="3">
                  <c:v>18.169859886169402</c:v>
                </c:pt>
                <c:pt idx="4">
                  <c:v>24.879358291625898</c:v>
                </c:pt>
                <c:pt idx="5">
                  <c:v>31.504530668258599</c:v>
                </c:pt>
                <c:pt idx="6">
                  <c:v>38.679703712463301</c:v>
                </c:pt>
                <c:pt idx="7">
                  <c:v>46.496502637863102</c:v>
                </c:pt>
                <c:pt idx="8">
                  <c:v>54.954914569854701</c:v>
                </c:pt>
                <c:pt idx="9">
                  <c:v>64.073482513427706</c:v>
                </c:pt>
                <c:pt idx="10">
                  <c:v>89.662438631057697</c:v>
                </c:pt>
                <c:pt idx="11">
                  <c:v>104.299065113067</c:v>
                </c:pt>
                <c:pt idx="12">
                  <c:v>126.265731334686</c:v>
                </c:pt>
                <c:pt idx="13">
                  <c:v>149.631631851196</c:v>
                </c:pt>
                <c:pt idx="14">
                  <c:v>176.21093702316199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6-416C-8CDB-899D5FDC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090880"/>
        <c:axId val="1580092544"/>
      </c:barChart>
      <c:catAx>
        <c:axId val="15800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2544"/>
        <c:crosses val="autoZero"/>
        <c:auto val="1"/>
        <c:lblAlgn val="ctr"/>
        <c:lblOffset val="100"/>
        <c:noMultiLvlLbl val="0"/>
      </c:catAx>
      <c:valAx>
        <c:axId val="158009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09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'results-python'!$B$47:$B$61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'results-python'!$F$47:$F$61</c:f>
              <c:numCache>
                <c:formatCode>General</c:formatCode>
                <c:ptCount val="15"/>
                <c:pt idx="0">
                  <c:v>0.42855882644653298</c:v>
                </c:pt>
                <c:pt idx="1">
                  <c:v>0.85879540443420399</c:v>
                </c:pt>
                <c:pt idx="2">
                  <c:v>1.1939697265625</c:v>
                </c:pt>
                <c:pt idx="3">
                  <c:v>1.82606577873229</c:v>
                </c:pt>
                <c:pt idx="4">
                  <c:v>2.3532600402832</c:v>
                </c:pt>
                <c:pt idx="5">
                  <c:v>2.94801568984985</c:v>
                </c:pt>
                <c:pt idx="6">
                  <c:v>3.5682318210601802</c:v>
                </c:pt>
                <c:pt idx="7">
                  <c:v>3.7976214885711599</c:v>
                </c:pt>
                <c:pt idx="8">
                  <c:v>4.5385015010833696</c:v>
                </c:pt>
                <c:pt idx="9">
                  <c:v>5.4233255386352504</c:v>
                </c:pt>
                <c:pt idx="10">
                  <c:v>5.6337196826934797</c:v>
                </c:pt>
                <c:pt idx="11">
                  <c:v>7.3339812755584699</c:v>
                </c:pt>
                <c:pt idx="12">
                  <c:v>8.4097740650177002</c:v>
                </c:pt>
                <c:pt idx="13">
                  <c:v>9.4758927822113002</c:v>
                </c:pt>
                <c:pt idx="14">
                  <c:v>11.4984331130981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6-4B88-B4CA-9D16528C3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500512"/>
        <c:axId val="1644503008"/>
      </c:barChart>
      <c:catAx>
        <c:axId val="164450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3008"/>
        <c:crosses val="autoZero"/>
        <c:auto val="1"/>
        <c:lblAlgn val="ctr"/>
        <c:lblOffset val="100"/>
        <c:noMultiLvlLbl val="0"/>
      </c:catAx>
      <c:valAx>
        <c:axId val="16445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0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'results-python'!$B$62:$B$76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1200</c:v>
                </c:pt>
                <c:pt idx="11">
                  <c:v>1400</c:v>
                </c:pt>
                <c:pt idx="12">
                  <c:v>1600</c:v>
                </c:pt>
                <c:pt idx="13">
                  <c:v>1800</c:v>
                </c:pt>
                <c:pt idx="14">
                  <c:v>2000</c:v>
                </c:pt>
              </c:numCache>
            </c:numRef>
          </c:cat>
          <c:val>
            <c:numRef>
              <c:f>'results-python'!$E$62:$E$76</c:f>
              <c:numCache>
                <c:formatCode>General</c:formatCode>
                <c:ptCount val="15"/>
                <c:pt idx="0">
                  <c:v>6.1105835437774596</c:v>
                </c:pt>
                <c:pt idx="1">
                  <c:v>13.659263610839799</c:v>
                </c:pt>
                <c:pt idx="2">
                  <c:v>21.401843070983801</c:v>
                </c:pt>
                <c:pt idx="3">
                  <c:v>40.550856113433802</c:v>
                </c:pt>
                <c:pt idx="4">
                  <c:v>37.057721614837597</c:v>
                </c:pt>
                <c:pt idx="5">
                  <c:v>47.5676333904266</c:v>
                </c:pt>
                <c:pt idx="6">
                  <c:v>58.404195785522397</c:v>
                </c:pt>
                <c:pt idx="7">
                  <c:v>71.236179590225206</c:v>
                </c:pt>
                <c:pt idx="8">
                  <c:v>83.461368083953801</c:v>
                </c:pt>
                <c:pt idx="9">
                  <c:v>95.823123216629</c:v>
                </c:pt>
                <c:pt idx="10">
                  <c:v>125.020627260208</c:v>
                </c:pt>
                <c:pt idx="11">
                  <c:v>157.059004545211</c:v>
                </c:pt>
                <c:pt idx="12">
                  <c:v>207.26409125327999</c:v>
                </c:pt>
                <c:pt idx="13">
                  <c:v>226.399788618087</c:v>
                </c:pt>
                <c:pt idx="14">
                  <c:v>261.13090038299498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7-4651-958A-5BB271E19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2077616"/>
        <c:axId val="1712070960"/>
      </c:barChart>
      <c:catAx>
        <c:axId val="171207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0960"/>
        <c:crosses val="autoZero"/>
        <c:auto val="1"/>
        <c:lblAlgn val="ctr"/>
        <c:lblOffset val="100"/>
        <c:noMultiLvlLbl val="0"/>
      </c:catAx>
      <c:valAx>
        <c:axId val="171207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07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2D7C2-8534-4E7A-ABC4-691EAD8C514E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08B7-9D78-43C5-834F-D9BE41765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lq/Flo" TargetMode="External"/><Relationship Id="rId2" Type="http://schemas.openxmlformats.org/officeDocument/2006/relationships/hyperlink" Target="https://joshkorn.com/flow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inimum-cost-maximum-flow-from-a-graph-using-bellman-ford-algorithm/" TargetMode="External"/><Relationship Id="rId4" Type="http://schemas.openxmlformats.org/officeDocument/2006/relationships/hyperlink" Target="https://www.boost.org/doc/libs/1_76_0/libs/graph_parallel/doc/html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21</a:t>
            </a:r>
            <a:r>
              <a:rPr lang="en-IN" baseline="30000" dirty="0"/>
              <a:t>th </a:t>
            </a:r>
            <a:r>
              <a:rPr lang="en-IN" dirty="0"/>
              <a:t>– 25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5CC-7501-4274-8BC7-8CEFDA77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300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6F339-DFA2-4A7C-AE3D-91C511C38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83052"/>
              </p:ext>
            </p:extLst>
          </p:nvPr>
        </p:nvGraphicFramePr>
        <p:xfrm>
          <a:off x="838200" y="2301240"/>
          <a:ext cx="5257800" cy="315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1E503-F62F-40B4-8C37-6226EF441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98379"/>
              </p:ext>
            </p:extLst>
          </p:nvPr>
        </p:nvGraphicFramePr>
        <p:xfrm>
          <a:off x="6186282" y="2301239"/>
          <a:ext cx="5167517" cy="303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72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C690-F2DF-4FC4-BCB7-6A832D6C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400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3FF222-A7AE-476A-B856-15D4056E5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093859"/>
              </p:ext>
            </p:extLst>
          </p:nvPr>
        </p:nvGraphicFramePr>
        <p:xfrm>
          <a:off x="925974" y="2213460"/>
          <a:ext cx="5170026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E37785-C1A6-488A-9E59-7705F4357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778301"/>
              </p:ext>
            </p:extLst>
          </p:nvPr>
        </p:nvGraphicFramePr>
        <p:xfrm>
          <a:off x="6096000" y="2213460"/>
          <a:ext cx="5397661" cy="32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506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B9F6-75A7-481C-9320-B790B00C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500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23D2-1406-4208-A596-1BED72E9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7D9D05-1E6D-4B01-9E0A-B03BDF54F858}"/>
              </a:ext>
            </a:extLst>
          </p:cNvPr>
          <p:cNvGraphicFramePr>
            <a:graphicFrameLocks/>
          </p:cNvGraphicFramePr>
          <p:nvPr/>
        </p:nvGraphicFramePr>
        <p:xfrm>
          <a:off x="1504950" y="20421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38904E-FC64-4965-B5EF-E7B2783C9CCB}"/>
              </a:ext>
            </a:extLst>
          </p:cNvPr>
          <p:cNvGraphicFramePr>
            <a:graphicFrameLocks/>
          </p:cNvGraphicFramePr>
          <p:nvPr/>
        </p:nvGraphicFramePr>
        <p:xfrm>
          <a:off x="6115050" y="2072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088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1390-7202-4181-97F2-97A0E94C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Sources vs time at constant sinks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288D5E-191C-478C-8D9E-2DF1F6CB8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490244"/>
              </p:ext>
            </p:extLst>
          </p:nvPr>
        </p:nvGraphicFramePr>
        <p:xfrm>
          <a:off x="1057485" y="24432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05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D85-FCDA-4BFF-9143-48CB9A09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135"/>
            <a:ext cx="10515600" cy="1325563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50,100,200,300,400,500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81963D-C4A1-42FD-AC3A-9C8CF4087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76769"/>
              </p:ext>
            </p:extLst>
          </p:nvPr>
        </p:nvGraphicFramePr>
        <p:xfrm>
          <a:off x="1128947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BD863E-52BD-48C4-A0EE-0775E67EC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27923"/>
              </p:ext>
            </p:extLst>
          </p:nvPr>
        </p:nvGraphicFramePr>
        <p:xfrm>
          <a:off x="609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CD3-B594-4525-9636-82E96DE9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MCMF vs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1123-AD54-4103-8270-FF2DCDB6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Simplex is fast as its just solving set of equations algorithmically</a:t>
            </a:r>
          </a:p>
          <a:p>
            <a:endParaRPr lang="en-IN" dirty="0"/>
          </a:p>
          <a:p>
            <a:r>
              <a:rPr lang="en-IN" dirty="0"/>
              <a:t>MCMF involves BFS/DFS to find augmented path and </a:t>
            </a:r>
            <a:r>
              <a:rPr lang="en-IN" dirty="0" err="1"/>
              <a:t>backtrace</a:t>
            </a:r>
            <a:endParaRPr lang="en-IN" dirty="0"/>
          </a:p>
          <a:p>
            <a:endParaRPr lang="en-IN" dirty="0"/>
          </a:p>
          <a:p>
            <a:r>
              <a:rPr lang="en-IN" dirty="0"/>
              <a:t>Simplex can’t be used on real life scenarios:</a:t>
            </a:r>
          </a:p>
          <a:p>
            <a:pPr lvl="1"/>
            <a:r>
              <a:rPr lang="en-IN" dirty="0"/>
              <a:t>Source Capacity must equal Sink demand</a:t>
            </a:r>
          </a:p>
        </p:txBody>
      </p:sp>
    </p:spTree>
    <p:extLst>
      <p:ext uri="{BB962C8B-B14F-4D97-AF65-F5344CB8AC3E}">
        <p14:creationId xmlns:p14="http://schemas.microsoft.com/office/powerpoint/2010/main" val="190280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6812-09F0-4AE9-A7BA-863E37B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93D4-BE4E-4D1E-87FD-103BD53C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parallel BFS/DFS available</a:t>
            </a:r>
          </a:p>
          <a:p>
            <a:r>
              <a:rPr lang="en-IN" dirty="0"/>
              <a:t>But no parallel MCMF</a:t>
            </a:r>
          </a:p>
        </p:txBody>
      </p:sp>
    </p:spTree>
    <p:extLst>
      <p:ext uri="{BB962C8B-B14F-4D97-AF65-F5344CB8AC3E}">
        <p14:creationId xmlns:p14="http://schemas.microsoft.com/office/powerpoint/2010/main" val="412395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7FD-B0C3-4E69-A0A6-62CD3614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7BFC-8377-477D-A950-A34E4CE6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 library</a:t>
            </a:r>
          </a:p>
          <a:p>
            <a:r>
              <a:rPr lang="en-IN" dirty="0">
                <a:hlinkClick r:id="rId2"/>
              </a:rPr>
              <a:t>Josh Korn</a:t>
            </a:r>
            <a:endParaRPr lang="en-IN" dirty="0"/>
          </a:p>
          <a:p>
            <a:r>
              <a:rPr lang="en-IN" dirty="0" err="1">
                <a:hlinkClick r:id="rId3"/>
              </a:rPr>
              <a:t>vulq</a:t>
            </a:r>
            <a:r>
              <a:rPr lang="en-IN" dirty="0">
                <a:hlinkClick r:id="rId3"/>
              </a:rPr>
              <a:t>/Flo: Parallel network flows using OpenMP and CUDA. (github.com)</a:t>
            </a:r>
            <a:endParaRPr lang="en-IN" dirty="0"/>
          </a:p>
          <a:p>
            <a:r>
              <a:rPr lang="en-US" dirty="0">
                <a:hlinkClick r:id="rId4"/>
              </a:rPr>
              <a:t>Parallel BGL Parallel Boost Graph Library - 1.76.0</a:t>
            </a:r>
            <a:endParaRPr lang="en-IN" dirty="0"/>
          </a:p>
          <a:p>
            <a:r>
              <a:rPr lang="en-US" dirty="0">
                <a:hlinkClick r:id="rId5"/>
              </a:rPr>
              <a:t>Minimum Cost Maximum Flow from a Graph using Bellman Ford Algorithm - </a:t>
            </a:r>
            <a:r>
              <a:rPr lang="en-US" dirty="0" err="1">
                <a:hlinkClick r:id="rId5"/>
              </a:rPr>
              <a:t>GeeksforGeeks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01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037-B6E4-4DD1-BBA0-5FCC8E3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F9C3-347C-4317-B811-D977B316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898-D97A-459C-A326-F67C676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53C7-150E-4F01-9A65-A6C065F6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Models:</a:t>
            </a:r>
          </a:p>
          <a:p>
            <a:pPr lvl="1"/>
            <a:r>
              <a:rPr lang="en-IN" dirty="0"/>
              <a:t>1. Network Flow</a:t>
            </a:r>
          </a:p>
          <a:p>
            <a:pPr lvl="1"/>
            <a:r>
              <a:rPr lang="en-IN" dirty="0"/>
              <a:t>2. Linear Programming</a:t>
            </a:r>
          </a:p>
          <a:p>
            <a:r>
              <a:rPr lang="en-IN" dirty="0"/>
              <a:t>Algorithms:</a:t>
            </a:r>
          </a:p>
          <a:p>
            <a:pPr lvl="1"/>
            <a:r>
              <a:rPr lang="en-IN" dirty="0"/>
              <a:t>1. Min cost Max Flow</a:t>
            </a:r>
          </a:p>
          <a:p>
            <a:pPr lvl="1"/>
            <a:r>
              <a:rPr lang="en-IN" dirty="0"/>
              <a:t>2. Network Simplex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0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84F-FF55-4FC0-8BC7-079F70E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C597-FCEC-4F87-9D3A-67002EE7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Running on actual Indian states:</a:t>
            </a:r>
          </a:p>
          <a:p>
            <a:pPr lvl="1"/>
            <a:r>
              <a:rPr lang="en-IN" dirty="0"/>
              <a:t>Min cost Max Flow :		 	</a:t>
            </a:r>
            <a:r>
              <a:rPr lang="en-IN" b="1" dirty="0"/>
              <a:t>7 seconds</a:t>
            </a:r>
          </a:p>
          <a:p>
            <a:pPr lvl="1"/>
            <a:r>
              <a:rPr lang="en-IN" dirty="0"/>
              <a:t>Network Simplex</a:t>
            </a:r>
            <a:r>
              <a:rPr lang="en-IN" b="1" dirty="0"/>
              <a:t> : 			1 second</a:t>
            </a:r>
          </a:p>
          <a:p>
            <a:pPr lvl="1"/>
            <a:r>
              <a:rPr lang="en-IN" dirty="0"/>
              <a:t>Bottleneck:</a:t>
            </a:r>
          </a:p>
          <a:p>
            <a:pPr lvl="2"/>
            <a:r>
              <a:rPr lang="en-IN" sz="2400" dirty="0"/>
              <a:t>API calls for distance – 2 request/second</a:t>
            </a:r>
          </a:p>
          <a:p>
            <a:pPr lvl="2"/>
            <a:r>
              <a:rPr lang="en-IN" sz="2400" dirty="0"/>
              <a:t>741 nodes =&gt; 741 x 741 request = 76 Hrs</a:t>
            </a:r>
          </a:p>
          <a:p>
            <a:pPr lvl="2"/>
            <a:endParaRPr lang="en-IN" sz="2400" dirty="0"/>
          </a:p>
          <a:p>
            <a:pPr lvl="1"/>
            <a:r>
              <a:rPr lang="en-IN" sz="2800" dirty="0"/>
              <a:t>Hence replaced distance with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276964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110-7187-4C55-B42B-9D012094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4510-AE6A-426A-A2A0-60C2BE98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19244D-0294-4279-8994-57A73F144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939655"/>
              </p:ext>
            </p:extLst>
          </p:nvPr>
        </p:nvGraphicFramePr>
        <p:xfrm>
          <a:off x="838200" y="1575434"/>
          <a:ext cx="7764264" cy="604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253366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0.0082244873046875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0.014007091522216797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0.29212427139282227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0.0655059814453125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0.13362383842468262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0.019327640533447266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0.6842083930969238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0.12342286109924316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0.02976703643798828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0.028162002563476562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1.20023775100708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0.20497727394104004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0.037625789642333984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0.0357818603515625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1.6996657848358154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0.28601956367492676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0.05165433883666992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0.0445096492767334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2.2883143424987793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0.38448190689086914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0.05314135551452637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0.05258989334106445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2.944758176803589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0.445690393447876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0.16709423065185547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0.06479001045227051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3.417795419692993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0.5090129375457764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0.07113933563232422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0.07278299331665039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4.243046283721924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0.5642614364624023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0.07777929306030273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0.08257317543029785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4.908318519592285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0.6745598316192627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0.19597721099853516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0.0902400016784668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5.871784687042236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0.7911837100982666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0.11077666282653809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0.10979318618774414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7.525982141494751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0.8892788887023926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0.14170503616333008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0.1283586025238037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9.108345985412598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1.15712308883667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0.1403958797454834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0.14534282684326172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11.523353576660156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1.3485400676727295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0.28415966033935547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0.16034913063049316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13.476669788360596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1.7069787979125977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0.18329858779907227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0.3158438205718994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15.767150163650513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1.6744623184204102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0.20314860343933105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0.20824074745178223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20.19546914100647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2.163968086242676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82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0.24285626411437988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0.25747013092041016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26.604875564575195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2.7184689044952393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3583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0.29065871238708496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0.29859185218811035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32.844587564468384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3.206101179122925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0730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0.3368868827819824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0.33595871925354004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39.26480960845947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3.881591558456421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8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2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B19-EB87-4972-B710-4BEDDFC5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B85E3FB-145B-4E9C-9683-8322B9FC3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11795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6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0.03185749053955078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0.032355308532714844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0.9272196292877197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0.12172532081604004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0.036459922790527344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0.03504753112792969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1.6247382164001465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0.27927637100219727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0.05595040321350098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0.052729129791259766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2.8298392295837402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0.5261292457580566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0.07747769355773926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0.07767868041992188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4.240905284881592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0.4891502857208252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0.0944671630859375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0.08720111846923828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5.351420640945435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0.6571760177612305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0.11184144020080566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0.10704803466796875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6.9301323890686035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0.8320775032043457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0.12988591194152832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0.1279149055480957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8.535575866699219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0.9703781604766846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0.13627004623413086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0.1388411521911621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10.57523226737976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1.2323939800262451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0.15926718711853027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0.1647040843963623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12.670108318328857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1.3320298194885254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0.1785423755645752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0.17824292182922363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14.500380754470825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1.5383250713348389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0.2197713851928711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0.21334123611450195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18.406561136245728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1.8910555839538574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0.26144957542419434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0.2698366641998291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24.411452770233154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2.404979944229126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0.30452442169189453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0.30791735649108887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28.977529287338257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2.48210072517395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0.3312649726867676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0.34386587142944336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37.02614784240723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2.881732940673828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0.37255430221557617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0.37191200256347656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39.86142325401306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3.3179991245269775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F78-BE17-49AC-9E7B-8EE1B6D2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203D-4CEF-448C-8220-D80ED44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B7B8B88-1692-4EAC-AE16-8752AC197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56896"/>
              </p:ext>
            </p:extLst>
          </p:nvPr>
        </p:nvGraphicFramePr>
        <p:xfrm>
          <a:off x="838200" y="1575434"/>
          <a:ext cx="7764264" cy="522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533">
                  <a:extLst>
                    <a:ext uri="{9D8B030D-6E8A-4147-A177-3AD203B41FA5}">
                      <a16:colId xmlns:a16="http://schemas.microsoft.com/office/drawing/2014/main" val="3102306635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2556139441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989929824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564648676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76508499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1762167837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134737133"/>
                    </a:ext>
                  </a:extLst>
                </a:gridCol>
                <a:gridCol w="970533">
                  <a:extLst>
                    <a:ext uri="{9D8B030D-6E8A-4147-A177-3AD203B41FA5}">
                      <a16:colId xmlns:a16="http://schemas.microsoft.com/office/drawing/2014/main" val="3069913819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r>
                        <a:rPr lang="en-IN" sz="1200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–create-simplex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–run-MCMF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Time –run-simplex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8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0.056645870208740234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0.05999255180358887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2.235534429550171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0.2797238826751709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8762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0.07539582252502441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0.0803067684173584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5.929924726486206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0.5238513946533203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687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0.10737347602844238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0.10394120216369629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6.883934259414673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0.8533380031585693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7422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0.1479635238647461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0.145951509475708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10.382151126861572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1.2145721912384033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0181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0.3029909133911133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0.17853951454162598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14.548959732055664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1.5574355125427246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576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0.21271228790283203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0.2259969711303711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17.950560092926025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1.822955846786499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9524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0.263385534286499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0.26212191581726074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22.205939054489136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2.272090196609497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7793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0.4505164623260498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0.3022012710571289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28.5495285987854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2.2780632972717285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89508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900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0.3375248908996582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0.35972070693969727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31.951680660247803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2.926178216934204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67522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0.36885666847229004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0.3877987861633301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36.75556659698486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3.181652784347534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477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0.6191487312316895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0.4562952518463135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48.19948601722717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3.9008867740631104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8093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1400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0.7169342041015625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0.5571269989013672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59.25290513038635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4.604197263717651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01439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1600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0.6138825416564941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0.6277294158935547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71.816810131073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5.68782377243042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4177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1800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0.6818609237670898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0.6986508369445801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86.50715231895447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6.022682428359985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275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2000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0.7717857360839844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0.7694709300994873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100.05008697509766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7.162320375442505</a:t>
                      </a:r>
                    </a:p>
                  </a:txBody>
                  <a:tcPr marT="15240" marB="1524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4D84-EE03-4112-96B8-E422AA56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  <a:br>
              <a:rPr lang="en-IN" dirty="0"/>
            </a:br>
            <a:r>
              <a:rPr lang="en-IN" dirty="0"/>
              <a:t>MCMF vs Simplex – 50 Sources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B27346-2193-4C7D-9B40-65D6372D296C}"/>
              </a:ext>
            </a:extLst>
          </p:cNvPr>
          <p:cNvGraphicFramePr>
            <a:graphicFrameLocks/>
          </p:cNvGraphicFramePr>
          <p:nvPr/>
        </p:nvGraphicFramePr>
        <p:xfrm>
          <a:off x="1306830" y="20459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4E6E07-6EC8-4F5A-BB8B-587C8C7C6A1C}"/>
              </a:ext>
            </a:extLst>
          </p:cNvPr>
          <p:cNvGraphicFramePr>
            <a:graphicFrameLocks/>
          </p:cNvGraphicFramePr>
          <p:nvPr/>
        </p:nvGraphicFramePr>
        <p:xfrm>
          <a:off x="6313170" y="2068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57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E9B8-6130-4D76-93F8-6A7604A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100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E7EF5-1CFD-4FD2-80DD-7C5572EE1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553370"/>
              </p:ext>
            </p:extLst>
          </p:nvPr>
        </p:nvGraphicFramePr>
        <p:xfrm>
          <a:off x="6001377" y="2219164"/>
          <a:ext cx="5352423" cy="375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82D822-8679-45BB-ADEB-115459F83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721"/>
              </p:ext>
            </p:extLst>
          </p:nvPr>
        </p:nvGraphicFramePr>
        <p:xfrm>
          <a:off x="838200" y="1825625"/>
          <a:ext cx="5257800" cy="375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748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5640-A250-4A83-ABE1-6C653CA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MCMF vs Simplex – 200 Sources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AC4B68-9BA6-4838-87D6-9C5935A37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864862"/>
              </p:ext>
            </p:extLst>
          </p:nvPr>
        </p:nvGraphicFramePr>
        <p:xfrm>
          <a:off x="1531909" y="2346341"/>
          <a:ext cx="4915189" cy="292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97FA76-F955-4A75-A2C4-1158A4856C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765808"/>
              </p:ext>
            </p:extLst>
          </p:nvPr>
        </p:nvGraphicFramePr>
        <p:xfrm>
          <a:off x="6528603" y="2443471"/>
          <a:ext cx="4825197" cy="282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4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2127</TotalTime>
  <Words>620</Words>
  <Application>Microsoft Office PowerPoint</Application>
  <PresentationFormat>Widescreen</PresentationFormat>
  <Paragraphs>372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Work report 21th – 25th June</vt:lpstr>
      <vt:lpstr>Python Library</vt:lpstr>
      <vt:lpstr>Results</vt:lpstr>
      <vt:lpstr>Results</vt:lpstr>
      <vt:lpstr>Results</vt:lpstr>
      <vt:lpstr>Results</vt:lpstr>
      <vt:lpstr>Results: MCMF vs Simplex – 50 Sources</vt:lpstr>
      <vt:lpstr>Results MCMF vs Simplex – 100 Sources</vt:lpstr>
      <vt:lpstr>Results MCMF vs Simplex – 200 Sources</vt:lpstr>
      <vt:lpstr>Results MCMF vs Simplex – 300 Sources</vt:lpstr>
      <vt:lpstr>Results MCMF vs Simplex – 400 Sources</vt:lpstr>
      <vt:lpstr>Results MCMF vs Simplex – 500 Sources</vt:lpstr>
      <vt:lpstr>Results MCMF Sources vs time at constant sinks</vt:lpstr>
      <vt:lpstr>Results 50,100,200,300,400,500</vt:lpstr>
      <vt:lpstr>MCMF vs simplex</vt:lpstr>
      <vt:lpstr>Scope with C++</vt:lpstr>
      <vt:lpstr>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69</cp:revision>
  <dcterms:created xsi:type="dcterms:W3CDTF">2021-06-08T05:21:57Z</dcterms:created>
  <dcterms:modified xsi:type="dcterms:W3CDTF">2021-07-04T18:02:05Z</dcterms:modified>
</cp:coreProperties>
</file>