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3D35C-4C17-432C-BC31-E5464963A1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E3CED9-5384-4043-9B55-075996F0B7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93340-556B-42B6-9239-5116E2FFB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FF447-42E2-49A3-9D00-0D3591AC7CCB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B181F-895E-4874-9D1A-DEAF8A568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F6600-A854-4393-9CF3-F807E3418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8166-25D1-4B75-BC6B-611C963E0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153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A863E-A6B2-4A12-9D57-B50AD7A2A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D5ECB-D98E-424C-BDB7-29F180798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3C1E7-2392-4868-B956-6F5F05EDC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FF447-42E2-49A3-9D00-0D3591AC7CCB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B3DBE-A49E-4001-BE0C-5D7555AC3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2AFA4-8554-4131-96F7-BD1816C65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8166-25D1-4B75-BC6B-611C963E0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900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9C6BF3-7CA1-4937-A032-A0ACD2197E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BCDCE8-EB93-47F2-BE57-12EA167606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01B50-B87A-4056-962A-690784149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FF447-42E2-49A3-9D00-0D3591AC7CCB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C44CF-25E3-4991-9B04-82692B85F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5411F-4C5C-4CA2-B902-8E4FC435F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8166-25D1-4B75-BC6B-611C963E0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262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0B4DD-37C5-4BCA-B954-97B969498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9D4CA-1B56-4D3E-A73D-62B6F19DE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8C0C8-140F-46B9-B8D2-942A1018E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FF447-42E2-49A3-9D00-0D3591AC7CCB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8A82B-ECE5-42B9-B7AE-0CA4DE9CE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85E64-0D22-492A-AB15-EA0AA4454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8166-25D1-4B75-BC6B-611C963E0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058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EA76A-2AFA-4998-89B1-C9EEB6EB6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5358A-3D5F-46FF-960F-438CA42E7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6E174-6E7A-4034-8B05-55695D7BF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FF447-42E2-49A3-9D00-0D3591AC7CCB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3F754-439F-4B1A-B15F-ACF6CE824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8B6C4-7D85-4CC7-B499-D7EC4571C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8166-25D1-4B75-BC6B-611C963E0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07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911CF-5353-44C6-A9E7-B9FEB90D9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9E841-AAF2-4E5A-8FE5-A7560F3733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A87A57-25C0-4D09-8527-2AF4A0CC6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37BE6-0DF1-4D48-BD05-6DCDBB1B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FF447-42E2-49A3-9D00-0D3591AC7CCB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2E27A-202E-4AA5-9C7B-E1AEC8655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B4B63-2F45-4A91-B71B-CC23D1A05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8166-25D1-4B75-BC6B-611C963E0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78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46CEE-6402-4C1A-A722-87DCF41E7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794D0-81C9-4A63-B6E1-25F782F51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1C0D2-1727-49DF-8425-9F4942842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73BD9D-DF86-4FD9-A075-D38529971C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29A526-CFA6-4E82-8ACD-492F27BC0E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2E0E17-2551-46E9-A780-621B13A27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FF447-42E2-49A3-9D00-0D3591AC7CCB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D1968F-8F1C-47D4-AFA0-FBCDEF7F7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0BE4DA-9662-49E6-90FA-0F68753A8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8166-25D1-4B75-BC6B-611C963E0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361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4B982-E32A-45C4-BEBB-15F673D10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06B2F5-D237-4206-A181-DB7EDDA90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FF447-42E2-49A3-9D00-0D3591AC7CCB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FB3AFD-1164-4152-B5CA-9F899E543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5316A4-A68A-49B7-A513-8FA469CEF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8166-25D1-4B75-BC6B-611C963E0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552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CAF9DC-FF2C-42BF-8A91-BFFF5B419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FF447-42E2-49A3-9D00-0D3591AC7CCB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E77339-C537-4CFF-84E2-7ECB8168D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FD86A5-1E9E-453B-9CB3-C4E471474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8166-25D1-4B75-BC6B-611C963E0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330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8C221-3D6D-42E2-B2FC-8CD1AD9A5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7C815-C0F7-4C16-A027-A7322E75E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4FA354-AB9E-4724-9D6E-27F74EA0A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F12D3-3580-4913-8180-942831C55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FF447-42E2-49A3-9D00-0D3591AC7CCB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C333F8-5392-4952-B80A-2CC9798BE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A5144F-B3FF-4208-B9A5-ECDBB308F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8166-25D1-4B75-BC6B-611C963E0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864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F27C-EC51-469D-AD17-DC83B5DCF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0F9664-7B5B-44FB-AA2B-DF84267F0F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49ED5-319D-438A-B3FC-20B5E4A83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9976AA-B02C-4032-8B69-CF4557A22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FF447-42E2-49A3-9D00-0D3591AC7CCB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DD0D2-F84F-4297-B53A-9E5CB26D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0FC3A-0E01-4F44-AEC8-F3422267D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8166-25D1-4B75-BC6B-611C963E0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529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EDECD8-7A8B-4AB5-BA65-9BED55215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DC0C1-E328-4000-9B40-42EEA0805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746ED-DAE3-4819-98A7-80A76D09CA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FF447-42E2-49A3-9D00-0D3591AC7CCB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6EBFF-2353-488A-B28A-2FFAFC8D90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03CB4-EEFF-4E5C-A96B-DB6EE8D5C4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D8166-25D1-4B75-BC6B-611C963E0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344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etworkx.org/documentation/stable/_modules/networkx/algorithms/flow/networksimplex.html#network_simplex" TargetMode="External"/><Relationship Id="rId2" Type="http://schemas.openxmlformats.org/officeDocument/2006/relationships/hyperlink" Target="https://networkx.org/documentation/stable/_modules/networkx/algorithms/flow/mincost.html#max_flow_min_cos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etworkx.org/documentation/stable/_modules/networkx/algorithms/flow/capacityscaling.html#capacity_scal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5034E-BA62-43AF-9394-4EAE42EEB4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F3991C-30A5-4B3D-A7B3-7C75D1C79D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902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1CFE8-E784-4390-8EED-A7D22D8DF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00CB9-0F8A-484D-86FA-56817B007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2 models:</a:t>
            </a:r>
          </a:p>
          <a:p>
            <a:pPr lvl="1"/>
            <a:r>
              <a:rPr lang="en-IN" dirty="0"/>
              <a:t>Super source without demand</a:t>
            </a:r>
          </a:p>
          <a:p>
            <a:pPr lvl="1"/>
            <a:r>
              <a:rPr lang="en-IN" dirty="0"/>
              <a:t>Super source with demand – augment capacity of edges to get 0 net demand</a:t>
            </a:r>
          </a:p>
          <a:p>
            <a:r>
              <a:rPr lang="en-IN" dirty="0"/>
              <a:t>3 Algorithms:</a:t>
            </a:r>
          </a:p>
          <a:p>
            <a:pPr lvl="1"/>
            <a:r>
              <a:rPr lang="en-IN" dirty="0" err="1"/>
              <a:t>max_flow_min_cost</a:t>
            </a:r>
            <a:r>
              <a:rPr lang="en-IN" dirty="0"/>
              <a:t> – infinite source assumed</a:t>
            </a:r>
          </a:p>
          <a:p>
            <a:pPr lvl="1"/>
            <a:r>
              <a:rPr lang="en-IN" dirty="0" err="1"/>
              <a:t>Network_simplex</a:t>
            </a:r>
            <a:r>
              <a:rPr lang="en-IN" dirty="0"/>
              <a:t> – net demand = 0</a:t>
            </a:r>
          </a:p>
          <a:p>
            <a:pPr lvl="1"/>
            <a:r>
              <a:rPr lang="en-IN" dirty="0" err="1"/>
              <a:t>Capacity_scaling</a:t>
            </a:r>
            <a:r>
              <a:rPr lang="en-IN" dirty="0"/>
              <a:t> – net demand = 0</a:t>
            </a:r>
          </a:p>
          <a:p>
            <a:r>
              <a:rPr lang="en-IN" dirty="0"/>
              <a:t>3 Datapoints:</a:t>
            </a:r>
          </a:p>
          <a:p>
            <a:pPr lvl="1"/>
            <a:r>
              <a:rPr lang="en-IN" dirty="0"/>
              <a:t>WO demand – MFMC</a:t>
            </a:r>
          </a:p>
          <a:p>
            <a:pPr lvl="1"/>
            <a:r>
              <a:rPr lang="en-IN" dirty="0"/>
              <a:t>W demand – network simplex</a:t>
            </a:r>
          </a:p>
          <a:p>
            <a:pPr lvl="1"/>
            <a:r>
              <a:rPr lang="en-IN" dirty="0"/>
              <a:t>W demand – capacity scaling</a:t>
            </a:r>
          </a:p>
        </p:txBody>
      </p:sp>
    </p:spTree>
    <p:extLst>
      <p:ext uri="{BB962C8B-B14F-4D97-AF65-F5344CB8AC3E}">
        <p14:creationId xmlns:p14="http://schemas.microsoft.com/office/powerpoint/2010/main" val="1502459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60137-F396-4F53-BD7F-7FB1B07B3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6F4ED-9890-45A6-B940-B3D8EE900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MFMC: calculates maximum flow possible in constraints and uses that as demand to Network simplex algorithm </a:t>
            </a:r>
            <a:r>
              <a:rPr lang="en-IN" dirty="0" err="1">
                <a:hlinkClick r:id="rId2"/>
              </a:rPr>
              <a:t>networkx.algorithms.flow.mincost</a:t>
            </a:r>
            <a:r>
              <a:rPr lang="en-IN" dirty="0">
                <a:hlinkClick r:id="rId2"/>
              </a:rPr>
              <a:t> — </a:t>
            </a:r>
            <a:r>
              <a:rPr lang="en-IN" dirty="0" err="1">
                <a:hlinkClick r:id="rId2"/>
              </a:rPr>
              <a:t>NetworkX</a:t>
            </a:r>
            <a:r>
              <a:rPr lang="en-IN" dirty="0">
                <a:hlinkClick r:id="rId2"/>
              </a:rPr>
              <a:t> 2.5 documentation</a:t>
            </a:r>
            <a:endParaRPr lang="en-IN" dirty="0"/>
          </a:p>
          <a:p>
            <a:r>
              <a:rPr lang="en-IN" dirty="0"/>
              <a:t>Network simplex: efficient    </a:t>
            </a:r>
            <a:r>
              <a:rPr lang="en-IN" dirty="0" err="1">
                <a:hlinkClick r:id="rId3"/>
              </a:rPr>
              <a:t>networkx.algorithms.flow.networksimplex</a:t>
            </a:r>
            <a:r>
              <a:rPr lang="en-IN" dirty="0">
                <a:hlinkClick r:id="rId3"/>
              </a:rPr>
              <a:t> — </a:t>
            </a:r>
            <a:r>
              <a:rPr lang="en-IN" dirty="0" err="1">
                <a:hlinkClick r:id="rId3"/>
              </a:rPr>
              <a:t>NetworkX</a:t>
            </a:r>
            <a:r>
              <a:rPr lang="en-IN" dirty="0">
                <a:hlinkClick r:id="rId3"/>
              </a:rPr>
              <a:t> 2.5 documentation</a:t>
            </a:r>
            <a:endParaRPr lang="en-IN" dirty="0"/>
          </a:p>
          <a:p>
            <a:r>
              <a:rPr lang="en-IN" dirty="0"/>
              <a:t>Cost scaling: completely different, inefficient </a:t>
            </a:r>
            <a:r>
              <a:rPr lang="en-IN" dirty="0" err="1">
                <a:hlinkClick r:id="rId4"/>
              </a:rPr>
              <a:t>networkx.algorithms.flow.capacityscaling</a:t>
            </a:r>
            <a:r>
              <a:rPr lang="en-IN" dirty="0">
                <a:hlinkClick r:id="rId4"/>
              </a:rPr>
              <a:t> — </a:t>
            </a:r>
            <a:r>
              <a:rPr lang="en-IN" dirty="0" err="1">
                <a:hlinkClick r:id="rId4"/>
              </a:rPr>
              <a:t>NetworkX</a:t>
            </a:r>
            <a:r>
              <a:rPr lang="en-IN" dirty="0">
                <a:hlinkClick r:id="rId4"/>
              </a:rPr>
              <a:t> 2.5 documentation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312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129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Anirudha Kulkarni</dc:creator>
  <cp:lastModifiedBy>Anirudha Kulkarni</cp:lastModifiedBy>
  <cp:revision>3</cp:revision>
  <dcterms:created xsi:type="dcterms:W3CDTF">2021-07-06T04:15:29Z</dcterms:created>
  <dcterms:modified xsi:type="dcterms:W3CDTF">2021-07-06T18:12:09Z</dcterms:modified>
</cp:coreProperties>
</file>