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48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D35C-4C17-432C-BC31-E5464963A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3CED9-5384-4043-9B55-075996F0B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93340-556B-42B6-9239-5116E2FF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181F-895E-4874-9D1A-DEAF8A56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F6600-A854-4393-9CF3-F807E341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15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863E-A6B2-4A12-9D57-B50AD7A2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D5ECB-D98E-424C-BDB7-29F18079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3C1E7-2392-4868-B956-6F5F05ED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B3DBE-A49E-4001-BE0C-5D7555AC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AFA4-8554-4131-96F7-BD1816C6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90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C6BF3-7CA1-4937-A032-A0ACD2197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CDCE8-EB93-47F2-BE57-12EA16760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01B50-B87A-4056-962A-69078414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C44CF-25E3-4991-9B04-82692B85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411F-4C5C-4CA2-B902-8E4FC435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26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B4DD-37C5-4BCA-B954-97B96949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9D4CA-1B56-4D3E-A73D-62B6F19DE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8C0C8-140F-46B9-B8D2-942A1018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8A82B-ECE5-42B9-B7AE-0CA4DE9C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85E64-0D22-492A-AB15-EA0AA445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05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A76A-2AFA-4998-89B1-C9EEB6EB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5358A-3D5F-46FF-960F-438CA42E7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6E174-6E7A-4034-8B05-55695D7B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3F754-439F-4B1A-B15F-ACF6CE82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B6C4-7D85-4CC7-B499-D7EC4571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07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11CF-5353-44C6-A9E7-B9FEB90D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9E841-AAF2-4E5A-8FE5-A7560F373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87A57-25C0-4D09-8527-2AF4A0CC6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37BE6-0DF1-4D48-BD05-6DCDBB1B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2E27A-202E-4AA5-9C7B-E1AEC86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B4B63-2F45-4A91-B71B-CC23D1A0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6CEE-6402-4C1A-A722-87DCF41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794D0-81C9-4A63-B6E1-25F782F51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1C0D2-1727-49DF-8425-9F4942842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3BD9D-DF86-4FD9-A075-D38529971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9A526-CFA6-4E82-8ACD-492F27BC0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E0E17-2551-46E9-A780-621B13A2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1968F-8F1C-47D4-AFA0-FBCDEF7F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BE4DA-9662-49E6-90FA-0F68753A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36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B982-E32A-45C4-BEBB-15F673D1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6B2F5-D237-4206-A181-DB7EDDA9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B3AFD-1164-4152-B5CA-9F899E54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316A4-A68A-49B7-A513-8FA469CE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55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AF9DC-FF2C-42BF-8A91-BFFF5B41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77339-C537-4CFF-84E2-7ECB8168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D86A5-1E9E-453B-9CB3-C4E47147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33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C221-3D6D-42E2-B2FC-8CD1AD9A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C815-C0F7-4C16-A027-A7322E75E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FA354-AB9E-4724-9D6E-27F74EA0A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F12D3-3580-4913-8180-942831C5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333F8-5392-4952-B80A-2CC9798B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5144F-B3FF-4208-B9A5-ECDBB308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86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F27C-EC51-469D-AD17-DC83B5DC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F9664-7B5B-44FB-AA2B-DF84267F0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49ED5-319D-438A-B3FC-20B5E4A83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976AA-B02C-4032-8B69-CF4557A2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DD0D2-F84F-4297-B53A-9E5CB26D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0FC3A-0E01-4F44-AEC8-F3422267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52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DECD8-7A8B-4AB5-BA65-9BED5521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DC0C1-E328-4000-9B40-42EEA0805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46ED-DAE3-4819-98A7-80A76D09C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FF447-42E2-49A3-9D00-0D3591AC7CCB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6EBFF-2353-488A-B28A-2FFAFC8D9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03CB4-EEFF-4E5C-A96B-DB6EE8D5C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34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tworkx.org/documentation/stable/_modules/networkx/algorithms/flow/networksimplex.html#network_simplex" TargetMode="External"/><Relationship Id="rId2" Type="http://schemas.openxmlformats.org/officeDocument/2006/relationships/hyperlink" Target="https://networkx.org/documentation/stable/_modules/networkx/algorithms/flow/mincost.html#max_flow_min_co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tworkx.org/documentation/stable/_modules/networkx/algorithms/flow/capacityscaling.html#capacity_sca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034E-BA62-43AF-9394-4EAE42EEB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3991C-30A5-4B3D-A7B3-7C75D1C79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0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CFE8-E784-4390-8EED-A7D22D8D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0CB9-0F8A-484D-86FA-56817B007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2 Algorithms:</a:t>
            </a:r>
          </a:p>
          <a:p>
            <a:pPr lvl="1"/>
            <a:r>
              <a:rPr lang="en-US" dirty="0" err="1"/>
              <a:t>successive_shortest_path_nonnegative_weights_example</a:t>
            </a:r>
            <a:endParaRPr lang="en-US" dirty="0"/>
          </a:p>
          <a:p>
            <a:pPr lvl="1"/>
            <a:r>
              <a:rPr lang="en-US" dirty="0" err="1"/>
              <a:t>Edmonds_karp_max_flow</a:t>
            </a:r>
            <a:r>
              <a:rPr lang="en-IN" dirty="0"/>
              <a:t> – very poor performance </a:t>
            </a:r>
            <a:r>
              <a:rPr lang="en-IN"/>
              <a:t>- exponentia</a:t>
            </a:r>
            <a:r>
              <a:rPr lang="en-IN" dirty="0"/>
              <a:t>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5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0137-F396-4F53-BD7F-7FB1B07B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6F4ED-9890-45A6-B940-B3D8EE900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MFMC: calculates maximum flow possible in constraints and uses that as demand to Network simplex algorithm </a:t>
            </a:r>
            <a:r>
              <a:rPr lang="en-IN" dirty="0" err="1">
                <a:hlinkClick r:id="rId2"/>
              </a:rPr>
              <a:t>networkx.algorithms.flow.mincost</a:t>
            </a:r>
            <a:r>
              <a:rPr lang="en-IN" dirty="0">
                <a:hlinkClick r:id="rId2"/>
              </a:rPr>
              <a:t> — </a:t>
            </a:r>
            <a:r>
              <a:rPr lang="en-IN" dirty="0" err="1">
                <a:hlinkClick r:id="rId2"/>
              </a:rPr>
              <a:t>NetworkX</a:t>
            </a:r>
            <a:r>
              <a:rPr lang="en-IN" dirty="0">
                <a:hlinkClick r:id="rId2"/>
              </a:rPr>
              <a:t> 2.5 documentation</a:t>
            </a:r>
            <a:endParaRPr lang="en-IN" dirty="0"/>
          </a:p>
          <a:p>
            <a:r>
              <a:rPr lang="en-IN" dirty="0"/>
              <a:t>Network simplex: efficient    </a:t>
            </a:r>
            <a:r>
              <a:rPr lang="en-IN" dirty="0" err="1">
                <a:hlinkClick r:id="rId3"/>
              </a:rPr>
              <a:t>networkx.algorithms.flow.networksimplex</a:t>
            </a:r>
            <a:r>
              <a:rPr lang="en-IN" dirty="0">
                <a:hlinkClick r:id="rId3"/>
              </a:rPr>
              <a:t> — </a:t>
            </a:r>
            <a:r>
              <a:rPr lang="en-IN" dirty="0" err="1">
                <a:hlinkClick r:id="rId3"/>
              </a:rPr>
              <a:t>NetworkX</a:t>
            </a:r>
            <a:r>
              <a:rPr lang="en-IN" dirty="0">
                <a:hlinkClick r:id="rId3"/>
              </a:rPr>
              <a:t> 2.5 documentation</a:t>
            </a:r>
            <a:endParaRPr lang="en-IN" dirty="0"/>
          </a:p>
          <a:p>
            <a:r>
              <a:rPr lang="en-IN" dirty="0"/>
              <a:t>Cost scaling: completely different, inefficient </a:t>
            </a:r>
            <a:r>
              <a:rPr lang="en-IN" dirty="0" err="1">
                <a:hlinkClick r:id="rId4"/>
              </a:rPr>
              <a:t>networkx.algorithms.flow.capacityscaling</a:t>
            </a:r>
            <a:r>
              <a:rPr lang="en-IN" dirty="0">
                <a:hlinkClick r:id="rId4"/>
              </a:rPr>
              <a:t> — </a:t>
            </a:r>
            <a:r>
              <a:rPr lang="en-IN" dirty="0" err="1">
                <a:hlinkClick r:id="rId4"/>
              </a:rPr>
              <a:t>NetworkX</a:t>
            </a:r>
            <a:r>
              <a:rPr lang="en-IN" dirty="0">
                <a:hlinkClick r:id="rId4"/>
              </a:rPr>
              <a:t> 2.5 documentation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1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Anirudha Kulkarni</dc:creator>
  <cp:lastModifiedBy>Anirudha Kulkarni</cp:lastModifiedBy>
  <cp:revision>5</cp:revision>
  <dcterms:created xsi:type="dcterms:W3CDTF">2021-07-06T04:15:29Z</dcterms:created>
  <dcterms:modified xsi:type="dcterms:W3CDTF">2021-07-07T17:05:06Z</dcterms:modified>
</cp:coreProperties>
</file>