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D35C-4C17-432C-BC31-E5464963A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CED9-5384-4043-9B55-075996F0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3340-556B-42B6-9239-5116E2FF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181F-895E-4874-9D1A-DEAF8A5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6600-A854-4393-9CF3-F807E341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863E-A6B2-4A12-9D57-B50AD7A2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D5ECB-D98E-424C-BDB7-29F18079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C1E7-2392-4868-B956-6F5F05ED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B3DBE-A49E-4001-BE0C-5D7555AC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AFA4-8554-4131-96F7-BD1816C6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0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C6BF3-7CA1-4937-A032-A0ACD219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DCE8-EB93-47F2-BE57-12EA1676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1B50-B87A-4056-962A-69078414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44CF-25E3-4991-9B04-82692B8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11F-4C5C-4CA2-B902-8E4FC435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B4DD-37C5-4BCA-B954-97B96949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D4CA-1B56-4D3E-A73D-62B6F19D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C0C8-140F-46B9-B8D2-942A1018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A82B-ECE5-42B9-B7AE-0CA4DE9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5E64-0D22-492A-AB15-EA0AA44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5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A76A-2AFA-4998-89B1-C9EEB6EB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358A-3D5F-46FF-960F-438CA42E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E174-6E7A-4034-8B05-55695D7B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F754-439F-4B1A-B15F-ACF6CE82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B6C4-7D85-4CC7-B499-D7EC4571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7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11CF-5353-44C6-A9E7-B9FEB90D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E841-AAF2-4E5A-8FE5-A7560F373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7A57-25C0-4D09-8527-2AF4A0CC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7BE6-0DF1-4D48-BD05-6DCDBB1B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E27A-202E-4AA5-9C7B-E1AEC86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4B63-2F45-4A91-B71B-CC23D1A0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6CEE-6402-4C1A-A722-87DCF41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94D0-81C9-4A63-B6E1-25F782F5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C0D2-1727-49DF-8425-9F494284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3BD9D-DF86-4FD9-A075-D38529971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9A526-CFA6-4E82-8ACD-492F27BC0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E0E17-2551-46E9-A780-621B13A2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1968F-8F1C-47D4-AFA0-FBCDEF7F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BE4DA-9662-49E6-90FA-0F68753A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6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B982-E32A-45C4-BEBB-15F673D1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6B2F5-D237-4206-A181-DB7EDDA9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3AFD-1164-4152-B5CA-9F899E5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316A4-A68A-49B7-A513-8FA469CE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5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F9DC-FF2C-42BF-8A91-BFFF5B41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77339-C537-4CFF-84E2-7ECB8168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86A5-1E9E-453B-9CB3-C4E47147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221-3D6D-42E2-B2FC-8CD1AD9A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C815-C0F7-4C16-A027-A7322E75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A354-AB9E-4724-9D6E-27F74EA0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12D3-3580-4913-8180-942831C5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33F8-5392-4952-B80A-2CC9798B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5144F-B3FF-4208-B9A5-ECDBB308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F27C-EC51-469D-AD17-DC83B5DC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F9664-7B5B-44FB-AA2B-DF84267F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9ED5-319D-438A-B3FC-20B5E4A8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76AA-B02C-4032-8B69-CF4557A2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DD0D2-F84F-4297-B53A-9E5CB26D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FC3A-0E01-4F44-AEC8-F3422267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2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DECD8-7A8B-4AB5-BA65-9BED5521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C0C1-E328-4000-9B40-42EEA0805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46ED-DAE3-4819-98A7-80A76D09C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EBFF-2353-488A-B28A-2FFAFC8D9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3CB4-EEFF-4E5C-A96B-DB6EE8D5C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034E-BA62-43AF-9394-4EAE42EEB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3991C-30A5-4B3D-A7B3-7C75D1C79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0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FE8-E784-4390-8EED-A7D22D8D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0CB9-0F8A-484D-86FA-56817B00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2 models:</a:t>
            </a:r>
          </a:p>
          <a:p>
            <a:pPr lvl="1"/>
            <a:r>
              <a:rPr lang="en-IN" dirty="0"/>
              <a:t>Generic implementation – super source</a:t>
            </a:r>
          </a:p>
          <a:p>
            <a:pPr lvl="1"/>
            <a:r>
              <a:rPr lang="en-IN" dirty="0"/>
              <a:t>Trivial implementation</a:t>
            </a:r>
          </a:p>
          <a:p>
            <a:r>
              <a:rPr lang="en-IN" dirty="0"/>
              <a:t>3 Algorithms:</a:t>
            </a:r>
          </a:p>
          <a:p>
            <a:pPr lvl="1"/>
            <a:r>
              <a:rPr lang="en-IN" dirty="0" err="1"/>
              <a:t>max_flow_min_cost</a:t>
            </a:r>
            <a:endParaRPr lang="en-IN" dirty="0"/>
          </a:p>
          <a:p>
            <a:pPr lvl="1"/>
            <a:r>
              <a:rPr lang="en-IN" dirty="0" err="1"/>
              <a:t>Network_simplex</a:t>
            </a:r>
            <a:endParaRPr lang="en-IN" dirty="0"/>
          </a:p>
          <a:p>
            <a:pPr lvl="1"/>
            <a:r>
              <a:rPr lang="en-IN" dirty="0" err="1"/>
              <a:t>Capacity_scaling</a:t>
            </a:r>
            <a:endParaRPr lang="en-IN" dirty="0"/>
          </a:p>
          <a:p>
            <a:r>
              <a:rPr lang="en-IN" dirty="0"/>
              <a:t>6 Datapoints:</a:t>
            </a:r>
          </a:p>
          <a:p>
            <a:pPr lvl="1"/>
            <a:r>
              <a:rPr lang="en-IN" dirty="0"/>
              <a:t>Ss – </a:t>
            </a:r>
            <a:r>
              <a:rPr lang="en-IN" dirty="0" err="1"/>
              <a:t>mfmc</a:t>
            </a:r>
            <a:endParaRPr lang="en-IN" dirty="0"/>
          </a:p>
          <a:p>
            <a:pPr lvl="1"/>
            <a:r>
              <a:rPr lang="en-IN" dirty="0"/>
              <a:t>ss – </a:t>
            </a:r>
            <a:r>
              <a:rPr lang="en-IN" dirty="0" err="1"/>
              <a:t>nc</a:t>
            </a:r>
            <a:endParaRPr lang="en-IN" dirty="0"/>
          </a:p>
          <a:p>
            <a:pPr lvl="1"/>
            <a:r>
              <a:rPr lang="en-IN" dirty="0"/>
              <a:t>ss – cc</a:t>
            </a:r>
          </a:p>
          <a:p>
            <a:pPr lvl="1"/>
            <a:r>
              <a:rPr lang="en-IN" dirty="0"/>
              <a:t>Tr – </a:t>
            </a:r>
            <a:r>
              <a:rPr lang="en-IN" dirty="0" err="1"/>
              <a:t>nc</a:t>
            </a:r>
            <a:endParaRPr lang="en-IN" dirty="0"/>
          </a:p>
          <a:p>
            <a:pPr lvl="1"/>
            <a:r>
              <a:rPr lang="en-IN"/>
              <a:t>Tr – cc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45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1</cp:revision>
  <dcterms:created xsi:type="dcterms:W3CDTF">2021-07-06T04:15:29Z</dcterms:created>
  <dcterms:modified xsi:type="dcterms:W3CDTF">2021-07-06T04:23:03Z</dcterms:modified>
</cp:coreProperties>
</file>