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D03D-A665-441B-B0D5-E0920B5D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B2776-364B-48AB-8C9D-944CC8002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1C0E-2973-4439-B9A1-FD8C1B79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B0EA-2ABE-4691-8ECF-B7F380A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9F2B-DCDC-4969-81E2-F539AF3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4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FBD-FEA7-48E6-BC0B-63E15D1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3301-4410-4580-BC54-83168D13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3558-518A-4090-B43E-15B35BCD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D3D0-472D-447A-B2E0-E594B11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6955-3D0C-4065-BDAD-7C290D70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7FF5B-30F7-4661-ACD8-631CBECC7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C3C29-B505-4938-8825-8E3FF75F6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1444-02E7-4C95-88BA-18BF0A5F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F18E-D119-4029-AEE3-3DB6E47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40B9-1D7D-44AA-A3EF-FBFE70D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9EEB-67C1-4F7B-BC94-CE30BF03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89F0-9CEA-4537-B822-E98C1690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272-C60B-43DF-AC2C-114F56DA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1B95-155C-420C-B458-860A7163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BC5A-032D-4EDB-91C6-FCA2E6A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9BDB-C810-4213-BACB-308EADD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4A7C-A067-4E08-9E20-1649ABF6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9E92-2EBC-4112-AB3F-5081F45D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9022-9892-4F89-9301-BB58BDDB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95A7-DBC0-4A4D-98E8-7CE56E5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99C-525C-4533-A07A-8DFBD1C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FD12-B2A0-49CB-8F56-06B8E62D7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3D39-3EFA-4A45-A83F-542A551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9FC9-75B0-4EB4-BA89-8CD35636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0AC4-2D16-48C4-9C1F-69CA8457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33BF-F71E-4384-83CC-89BCFC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4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4615-E54D-48C2-889C-F721DCC4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638A-9525-4AED-9DB6-8A945416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B916-828D-4858-9F19-D8E8D890B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D1DF9-6190-4ACF-BE5E-649D948D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D03BE-9134-4066-A664-198DC1FB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8BE95-F84E-4875-8ECB-5D628EBF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65BE7-ED2D-4703-A481-908AC4F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BFD4D-0852-41B3-BA0C-BA7968A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0265-4AA5-4C57-9FCE-2AE43418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A5710-59F1-4B47-916F-138046C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63A1-4DE0-4DC2-B037-2E131DE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292F-1244-4882-BBDE-D125B46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66F6F-1E39-4D4B-9167-26BFBAF0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34B3E-D52B-4785-9C67-B898EECE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653B9-7954-44E4-B8A1-62693FA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25F4-F15B-4683-BC91-E0E9B919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4825-151C-440B-90C2-E7BC719B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7903-9412-402D-A22B-33A692F3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518B-A7E3-4837-91FA-3F3E9083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D840-281D-4A4E-9F40-F284490B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42CE-703D-41F8-97B2-0B6DC5C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A788-9658-438C-9F8C-9AAED82B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A550-54A5-4CBA-AD7B-B77671DF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FC88-2128-4487-B366-F0B6BFF2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8972-088D-4711-A048-DE39EE1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89B8-A8D0-478E-9178-6DF24FB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3573-E9FE-48FC-A91E-128DDAA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AA53F-A60C-470C-B8A3-2DDBAE40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5763-63B6-43C3-BE22-3830E3B2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D61D-D0A6-4AFE-AA9D-084623F3E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B615-3B34-4378-887D-4961D5BB1099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61CF-474D-4416-BCAC-1BC47BD7E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FEE7-11A9-413A-843E-0B6F433B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48F8-5980-48AE-867C-6CB6706CC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Routing/pgrouting/tree/31838b3b68bda559a0613838adfaafa23d8a653f/src/costFlow" TargetMode="External"/><Relationship Id="rId2" Type="http://schemas.openxmlformats.org/officeDocument/2006/relationships/hyperlink" Target="https://docs.huihoo.com/symbian/s60-5th-edition-cpp-developers-library-v2.1/GUID-02F20077-73B5-4A63-85DB-D909E0ADE01C/html/mrt/con_graph_challe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brt/GTL/blob/c20d49d66a421a9826d3f485f74a524d414ab1cc/test/bgl_adaptor_test.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CDF-4E90-4416-AEC6-402C9550C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7044-90F8-47A1-A995-270D019C0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0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DE7A-BF02-49B5-9E33-689EA411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2946-2382-483E-B4C0-0132AF3E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successive_shortest_path_nonnegative_weights</a:t>
            </a:r>
            <a:endParaRPr lang="en-US" dirty="0"/>
          </a:p>
          <a:p>
            <a:r>
              <a:rPr lang="en-IN" dirty="0">
                <a:hlinkClick r:id="rId2"/>
              </a:rPr>
              <a:t>Challenge (huihoo.com)</a:t>
            </a:r>
            <a:endParaRPr lang="en-IN" dirty="0"/>
          </a:p>
          <a:p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src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costFlow</a:t>
            </a:r>
            <a:r>
              <a:rPr lang="en-IN" dirty="0">
                <a:hlinkClick r:id="rId3"/>
              </a:rPr>
              <a:t> at 31838b3b68bda559a0613838adfaafa23d8a653f · </a:t>
            </a:r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pgrouting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  <a:p>
            <a:r>
              <a:rPr lang="en-US" dirty="0">
                <a:hlinkClick r:id="rId4"/>
              </a:rPr>
              <a:t>GTL/bgl_adaptor_test.cc at c20d49d66a421a9826d3f485f74a524d414ab1cc · </a:t>
            </a:r>
            <a:r>
              <a:rPr lang="en-US" dirty="0" err="1">
                <a:hlinkClick r:id="rId4"/>
              </a:rPr>
              <a:t>mbrt</a:t>
            </a:r>
            <a:r>
              <a:rPr lang="en-US">
                <a:hlinkClick r:id="rId4"/>
              </a:rPr>
              <a:t>/GTL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3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3</cp:revision>
  <dcterms:created xsi:type="dcterms:W3CDTF">2021-06-27T15:32:53Z</dcterms:created>
  <dcterms:modified xsi:type="dcterms:W3CDTF">2021-06-28T04:52:21Z</dcterms:modified>
</cp:coreProperties>
</file>