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1" autoAdjust="0"/>
    <p:restoredTop sz="94660"/>
  </p:normalViewPr>
  <p:slideViewPr>
    <p:cSldViewPr snapToGrid="0">
      <p:cViewPr>
        <p:scale>
          <a:sx n="66" d="100"/>
          <a:sy n="66" d="100"/>
        </p:scale>
        <p:origin x="17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55948441227457E-2"/>
          <c:y val="0.11382188940339717"/>
          <c:w val="0.84786358226960756"/>
          <c:h val="0.776285072727802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'results-python'!$B$2:$B$16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'results-python'!$E$2:$E$16</c:f>
              <c:numCache>
                <c:formatCode>General</c:formatCode>
                <c:ptCount val="15"/>
                <c:pt idx="0">
                  <c:v>0.29212427139282199</c:v>
                </c:pt>
                <c:pt idx="1">
                  <c:v>0.68420839309692305</c:v>
                </c:pt>
                <c:pt idx="2">
                  <c:v>1.2002377510070801</c:v>
                </c:pt>
                <c:pt idx="3">
                  <c:v>1.6996657848358101</c:v>
                </c:pt>
                <c:pt idx="4">
                  <c:v>2.28831434249877</c:v>
                </c:pt>
                <c:pt idx="5">
                  <c:v>2.94475817680358</c:v>
                </c:pt>
                <c:pt idx="6">
                  <c:v>3.4177954196929901</c:v>
                </c:pt>
                <c:pt idx="7">
                  <c:v>4.2430462837219203</c:v>
                </c:pt>
                <c:pt idx="8">
                  <c:v>4.9083185195922798</c:v>
                </c:pt>
                <c:pt idx="9">
                  <c:v>5.8717846870422301</c:v>
                </c:pt>
                <c:pt idx="10">
                  <c:v>7.5259821414947501</c:v>
                </c:pt>
                <c:pt idx="11">
                  <c:v>9.1083459854125906</c:v>
                </c:pt>
                <c:pt idx="12">
                  <c:v>11.523353576660099</c:v>
                </c:pt>
                <c:pt idx="13">
                  <c:v>13.4766697883605</c:v>
                </c:pt>
                <c:pt idx="14">
                  <c:v>15.7671501636505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F-45EB-829C-F7625CF5F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6839040"/>
        <c:axId val="1536839872"/>
      </c:barChart>
      <c:catAx>
        <c:axId val="153683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39872"/>
        <c:crosses val="autoZero"/>
        <c:auto val="1"/>
        <c:lblAlgn val="ctr"/>
        <c:lblOffset val="100"/>
        <c:noMultiLvlLbl val="0"/>
      </c:catAx>
      <c:valAx>
        <c:axId val="153683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3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'results-python'!$B$62:$B$76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'results-python'!$F$62:$F$76</c:f>
              <c:numCache>
                <c:formatCode>General</c:formatCode>
                <c:ptCount val="15"/>
                <c:pt idx="0">
                  <c:v>0.61432933807373002</c:v>
                </c:pt>
                <c:pt idx="1">
                  <c:v>1.3362190723419101</c:v>
                </c:pt>
                <c:pt idx="2">
                  <c:v>1.9317381381988501</c:v>
                </c:pt>
                <c:pt idx="3">
                  <c:v>2.29393410682678</c:v>
                </c:pt>
                <c:pt idx="4">
                  <c:v>3.0843431949615399</c:v>
                </c:pt>
                <c:pt idx="5">
                  <c:v>3.8665122985839799</c:v>
                </c:pt>
                <c:pt idx="6">
                  <c:v>4.4793393611907897</c:v>
                </c:pt>
                <c:pt idx="7">
                  <c:v>5.56337237358093</c:v>
                </c:pt>
                <c:pt idx="8">
                  <c:v>6.00463438034057</c:v>
                </c:pt>
                <c:pt idx="9">
                  <c:v>6.7488555908203098</c:v>
                </c:pt>
                <c:pt idx="10">
                  <c:v>8.4600641727447492</c:v>
                </c:pt>
                <c:pt idx="11">
                  <c:v>9.8712360858917201</c:v>
                </c:pt>
                <c:pt idx="12">
                  <c:v>10.772330284118601</c:v>
                </c:pt>
                <c:pt idx="13">
                  <c:v>13.481587648391701</c:v>
                </c:pt>
                <c:pt idx="14">
                  <c:v>14.8434195518493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8-4B00-B483-4105BD6A3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9269696"/>
        <c:axId val="1649267200"/>
      </c:barChart>
      <c:catAx>
        <c:axId val="16492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267200"/>
        <c:crosses val="autoZero"/>
        <c:auto val="1"/>
        <c:lblAlgn val="ctr"/>
        <c:lblOffset val="100"/>
        <c:noMultiLvlLbl val="0"/>
      </c:catAx>
      <c:valAx>
        <c:axId val="164926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26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'results-python'!$B$2:$B$76</c:f>
              <c:numCache>
                <c:formatCode>General</c:formatCode>
                <c:ptCount val="7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100</c:v>
                </c:pt>
                <c:pt idx="16">
                  <c:v>200</c:v>
                </c:pt>
                <c:pt idx="17">
                  <c:v>300</c:v>
                </c:pt>
                <c:pt idx="18">
                  <c:v>400</c:v>
                </c:pt>
                <c:pt idx="19">
                  <c:v>500</c:v>
                </c:pt>
                <c:pt idx="20">
                  <c:v>600</c:v>
                </c:pt>
                <c:pt idx="21">
                  <c:v>700</c:v>
                </c:pt>
                <c:pt idx="22">
                  <c:v>800</c:v>
                </c:pt>
                <c:pt idx="23">
                  <c:v>900</c:v>
                </c:pt>
                <c:pt idx="24">
                  <c:v>1000</c:v>
                </c:pt>
                <c:pt idx="25">
                  <c:v>1200</c:v>
                </c:pt>
                <c:pt idx="26">
                  <c:v>1400</c:v>
                </c:pt>
                <c:pt idx="27">
                  <c:v>1600</c:v>
                </c:pt>
                <c:pt idx="28">
                  <c:v>1800</c:v>
                </c:pt>
                <c:pt idx="29">
                  <c:v>2000</c:v>
                </c:pt>
                <c:pt idx="30">
                  <c:v>100</c:v>
                </c:pt>
                <c:pt idx="31">
                  <c:v>200</c:v>
                </c:pt>
                <c:pt idx="32">
                  <c:v>300</c:v>
                </c:pt>
                <c:pt idx="33">
                  <c:v>400</c:v>
                </c:pt>
                <c:pt idx="34">
                  <c:v>500</c:v>
                </c:pt>
                <c:pt idx="35">
                  <c:v>600</c:v>
                </c:pt>
                <c:pt idx="36">
                  <c:v>700</c:v>
                </c:pt>
                <c:pt idx="37">
                  <c:v>800</c:v>
                </c:pt>
                <c:pt idx="38">
                  <c:v>900</c:v>
                </c:pt>
                <c:pt idx="39">
                  <c:v>1000</c:v>
                </c:pt>
                <c:pt idx="40">
                  <c:v>1200</c:v>
                </c:pt>
                <c:pt idx="41">
                  <c:v>1400</c:v>
                </c:pt>
                <c:pt idx="42">
                  <c:v>1600</c:v>
                </c:pt>
                <c:pt idx="43">
                  <c:v>1800</c:v>
                </c:pt>
                <c:pt idx="44">
                  <c:v>2000</c:v>
                </c:pt>
                <c:pt idx="45">
                  <c:v>100</c:v>
                </c:pt>
                <c:pt idx="46">
                  <c:v>200</c:v>
                </c:pt>
                <c:pt idx="47">
                  <c:v>300</c:v>
                </c:pt>
                <c:pt idx="48">
                  <c:v>400</c:v>
                </c:pt>
                <c:pt idx="49">
                  <c:v>500</c:v>
                </c:pt>
                <c:pt idx="50">
                  <c:v>600</c:v>
                </c:pt>
                <c:pt idx="51">
                  <c:v>700</c:v>
                </c:pt>
                <c:pt idx="52">
                  <c:v>800</c:v>
                </c:pt>
                <c:pt idx="53">
                  <c:v>900</c:v>
                </c:pt>
                <c:pt idx="54">
                  <c:v>1000</c:v>
                </c:pt>
                <c:pt idx="55">
                  <c:v>1200</c:v>
                </c:pt>
                <c:pt idx="56">
                  <c:v>1400</c:v>
                </c:pt>
                <c:pt idx="57">
                  <c:v>1600</c:v>
                </c:pt>
                <c:pt idx="58">
                  <c:v>1800</c:v>
                </c:pt>
                <c:pt idx="59">
                  <c:v>2000</c:v>
                </c:pt>
                <c:pt idx="60">
                  <c:v>100</c:v>
                </c:pt>
                <c:pt idx="61">
                  <c:v>200</c:v>
                </c:pt>
                <c:pt idx="62">
                  <c:v>300</c:v>
                </c:pt>
                <c:pt idx="63">
                  <c:v>400</c:v>
                </c:pt>
                <c:pt idx="64">
                  <c:v>500</c:v>
                </c:pt>
                <c:pt idx="65">
                  <c:v>600</c:v>
                </c:pt>
                <c:pt idx="66">
                  <c:v>700</c:v>
                </c:pt>
                <c:pt idx="67">
                  <c:v>800</c:v>
                </c:pt>
                <c:pt idx="68">
                  <c:v>900</c:v>
                </c:pt>
                <c:pt idx="69">
                  <c:v>1000</c:v>
                </c:pt>
                <c:pt idx="70">
                  <c:v>1200</c:v>
                </c:pt>
                <c:pt idx="71">
                  <c:v>1400</c:v>
                </c:pt>
                <c:pt idx="72">
                  <c:v>1600</c:v>
                </c:pt>
                <c:pt idx="73">
                  <c:v>1800</c:v>
                </c:pt>
                <c:pt idx="74">
                  <c:v>2000</c:v>
                </c:pt>
              </c:numCache>
            </c:numRef>
          </c:xVal>
          <c:yVal>
            <c:numRef>
              <c:f>'results-python'!$E$2:$E$76</c:f>
              <c:numCache>
                <c:formatCode>General</c:formatCode>
                <c:ptCount val="75"/>
                <c:pt idx="0">
                  <c:v>0.29212427139282199</c:v>
                </c:pt>
                <c:pt idx="1">
                  <c:v>0.68420839309692305</c:v>
                </c:pt>
                <c:pt idx="2">
                  <c:v>1.2002377510070801</c:v>
                </c:pt>
                <c:pt idx="3">
                  <c:v>1.6996657848358101</c:v>
                </c:pt>
                <c:pt idx="4">
                  <c:v>2.28831434249877</c:v>
                </c:pt>
                <c:pt idx="5">
                  <c:v>2.94475817680358</c:v>
                </c:pt>
                <c:pt idx="6">
                  <c:v>3.4177954196929901</c:v>
                </c:pt>
                <c:pt idx="7">
                  <c:v>4.2430462837219203</c:v>
                </c:pt>
                <c:pt idx="8">
                  <c:v>4.9083185195922798</c:v>
                </c:pt>
                <c:pt idx="9">
                  <c:v>5.8717846870422301</c:v>
                </c:pt>
                <c:pt idx="10">
                  <c:v>7.5259821414947501</c:v>
                </c:pt>
                <c:pt idx="11">
                  <c:v>9.1083459854125906</c:v>
                </c:pt>
                <c:pt idx="12">
                  <c:v>11.523353576660099</c:v>
                </c:pt>
                <c:pt idx="13">
                  <c:v>13.4766697883605</c:v>
                </c:pt>
                <c:pt idx="14">
                  <c:v>15.7671501636505</c:v>
                </c:pt>
                <c:pt idx="15">
                  <c:v>0.92721962928771895</c:v>
                </c:pt>
                <c:pt idx="16">
                  <c:v>1.62473821640014</c:v>
                </c:pt>
                <c:pt idx="17">
                  <c:v>2.8298392295837398</c:v>
                </c:pt>
                <c:pt idx="18">
                  <c:v>4.24090528488159</c:v>
                </c:pt>
                <c:pt idx="19">
                  <c:v>5.3514206409454301</c:v>
                </c:pt>
                <c:pt idx="20">
                  <c:v>6.9301323890686</c:v>
                </c:pt>
                <c:pt idx="21">
                  <c:v>8.5355758666992099</c:v>
                </c:pt>
                <c:pt idx="22">
                  <c:v>10.5752322673797</c:v>
                </c:pt>
                <c:pt idx="23">
                  <c:v>12.670108318328801</c:v>
                </c:pt>
                <c:pt idx="24">
                  <c:v>14.5003807544708</c:v>
                </c:pt>
                <c:pt idx="25">
                  <c:v>18.406561136245699</c:v>
                </c:pt>
                <c:pt idx="26">
                  <c:v>24.411452770233101</c:v>
                </c:pt>
                <c:pt idx="27">
                  <c:v>28.9775292873382</c:v>
                </c:pt>
                <c:pt idx="28">
                  <c:v>37.026147842407198</c:v>
                </c:pt>
                <c:pt idx="29">
                  <c:v>39.861423254012998</c:v>
                </c:pt>
                <c:pt idx="30">
                  <c:v>2.23553442955017</c:v>
                </c:pt>
                <c:pt idx="31">
                  <c:v>5.9299247264861998</c:v>
                </c:pt>
                <c:pt idx="32">
                  <c:v>6.8839342594146702</c:v>
                </c:pt>
                <c:pt idx="33">
                  <c:v>10.382151126861499</c:v>
                </c:pt>
                <c:pt idx="34">
                  <c:v>14.5489597320556</c:v>
                </c:pt>
                <c:pt idx="35">
                  <c:v>17.950560092926001</c:v>
                </c:pt>
                <c:pt idx="36">
                  <c:v>22.2059390544891</c:v>
                </c:pt>
                <c:pt idx="37">
                  <c:v>28.5495285987854</c:v>
                </c:pt>
                <c:pt idx="38">
                  <c:v>31.951680660247799</c:v>
                </c:pt>
                <c:pt idx="39">
                  <c:v>36.755566596984799</c:v>
                </c:pt>
                <c:pt idx="40">
                  <c:v>48.199486017227102</c:v>
                </c:pt>
                <c:pt idx="41">
                  <c:v>59.252905130386303</c:v>
                </c:pt>
                <c:pt idx="42">
                  <c:v>71.816810131072998</c:v>
                </c:pt>
                <c:pt idx="43">
                  <c:v>86.507152318954397</c:v>
                </c:pt>
                <c:pt idx="44">
                  <c:v>100.050086975097</c:v>
                </c:pt>
                <c:pt idx="45">
                  <c:v>3.7770633697509699</c:v>
                </c:pt>
                <c:pt idx="46">
                  <c:v>9.05464363098144</c:v>
                </c:pt>
                <c:pt idx="47">
                  <c:v>17.839188337326</c:v>
                </c:pt>
                <c:pt idx="48">
                  <c:v>18.169859886169402</c:v>
                </c:pt>
                <c:pt idx="49">
                  <c:v>24.879358291625898</c:v>
                </c:pt>
                <c:pt idx="50">
                  <c:v>31.504530668258599</c:v>
                </c:pt>
                <c:pt idx="51">
                  <c:v>38.679703712463301</c:v>
                </c:pt>
                <c:pt idx="52">
                  <c:v>46.496502637863102</c:v>
                </c:pt>
                <c:pt idx="53">
                  <c:v>54.954914569854701</c:v>
                </c:pt>
                <c:pt idx="54">
                  <c:v>64.073482513427706</c:v>
                </c:pt>
                <c:pt idx="55">
                  <c:v>89.662438631057697</c:v>
                </c:pt>
                <c:pt idx="56">
                  <c:v>104.299065113067</c:v>
                </c:pt>
                <c:pt idx="57">
                  <c:v>126.265731334686</c:v>
                </c:pt>
                <c:pt idx="58">
                  <c:v>149.631631851196</c:v>
                </c:pt>
                <c:pt idx="59">
                  <c:v>176.21093702316199</c:v>
                </c:pt>
                <c:pt idx="60">
                  <c:v>6.1105835437774596</c:v>
                </c:pt>
                <c:pt idx="61">
                  <c:v>13.659263610839799</c:v>
                </c:pt>
                <c:pt idx="62">
                  <c:v>21.401843070983801</c:v>
                </c:pt>
                <c:pt idx="63">
                  <c:v>40.550856113433802</c:v>
                </c:pt>
                <c:pt idx="64">
                  <c:v>37.057721614837597</c:v>
                </c:pt>
                <c:pt idx="65">
                  <c:v>47.5676333904266</c:v>
                </c:pt>
                <c:pt idx="66">
                  <c:v>58.404195785522397</c:v>
                </c:pt>
                <c:pt idx="67">
                  <c:v>71.236179590225206</c:v>
                </c:pt>
                <c:pt idx="68">
                  <c:v>83.461368083953801</c:v>
                </c:pt>
                <c:pt idx="69">
                  <c:v>95.823123216629</c:v>
                </c:pt>
                <c:pt idx="70">
                  <c:v>125.020627260208</c:v>
                </c:pt>
                <c:pt idx="71">
                  <c:v>157.059004545211</c:v>
                </c:pt>
                <c:pt idx="72">
                  <c:v>207.26409125327999</c:v>
                </c:pt>
                <c:pt idx="73">
                  <c:v>226.399788618087</c:v>
                </c:pt>
                <c:pt idx="74">
                  <c:v>261.13090038299498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A5-49D0-92B4-3DEA9BE65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6199760"/>
        <c:axId val="1586198512"/>
      </c:scatterChart>
      <c:valAx>
        <c:axId val="158619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198512"/>
        <c:crosses val="autoZero"/>
        <c:crossBetween val="midCat"/>
      </c:valAx>
      <c:valAx>
        <c:axId val="158619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199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'results-python'!$B$2:$B$76</c:f>
              <c:numCache>
                <c:formatCode>General</c:formatCode>
                <c:ptCount val="7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100</c:v>
                </c:pt>
                <c:pt idx="16">
                  <c:v>200</c:v>
                </c:pt>
                <c:pt idx="17">
                  <c:v>300</c:v>
                </c:pt>
                <c:pt idx="18">
                  <c:v>400</c:v>
                </c:pt>
                <c:pt idx="19">
                  <c:v>500</c:v>
                </c:pt>
                <c:pt idx="20">
                  <c:v>600</c:v>
                </c:pt>
                <c:pt idx="21">
                  <c:v>700</c:v>
                </c:pt>
                <c:pt idx="22">
                  <c:v>800</c:v>
                </c:pt>
                <c:pt idx="23">
                  <c:v>900</c:v>
                </c:pt>
                <c:pt idx="24">
                  <c:v>1000</c:v>
                </c:pt>
                <c:pt idx="25">
                  <c:v>1200</c:v>
                </c:pt>
                <c:pt idx="26">
                  <c:v>1400</c:v>
                </c:pt>
                <c:pt idx="27">
                  <c:v>1600</c:v>
                </c:pt>
                <c:pt idx="28">
                  <c:v>1800</c:v>
                </c:pt>
                <c:pt idx="29">
                  <c:v>2000</c:v>
                </c:pt>
                <c:pt idx="30">
                  <c:v>100</c:v>
                </c:pt>
                <c:pt idx="31">
                  <c:v>200</c:v>
                </c:pt>
                <c:pt idx="32">
                  <c:v>300</c:v>
                </c:pt>
                <c:pt idx="33">
                  <c:v>400</c:v>
                </c:pt>
                <c:pt idx="34">
                  <c:v>500</c:v>
                </c:pt>
                <c:pt idx="35">
                  <c:v>600</c:v>
                </c:pt>
                <c:pt idx="36">
                  <c:v>700</c:v>
                </c:pt>
                <c:pt idx="37">
                  <c:v>800</c:v>
                </c:pt>
                <c:pt idx="38">
                  <c:v>900</c:v>
                </c:pt>
                <c:pt idx="39">
                  <c:v>1000</c:v>
                </c:pt>
                <c:pt idx="40">
                  <c:v>1200</c:v>
                </c:pt>
                <c:pt idx="41">
                  <c:v>1400</c:v>
                </c:pt>
                <c:pt idx="42">
                  <c:v>1600</c:v>
                </c:pt>
                <c:pt idx="43">
                  <c:v>1800</c:v>
                </c:pt>
                <c:pt idx="44">
                  <c:v>2000</c:v>
                </c:pt>
                <c:pt idx="45">
                  <c:v>100</c:v>
                </c:pt>
                <c:pt idx="46">
                  <c:v>200</c:v>
                </c:pt>
                <c:pt idx="47">
                  <c:v>300</c:v>
                </c:pt>
                <c:pt idx="48">
                  <c:v>400</c:v>
                </c:pt>
                <c:pt idx="49">
                  <c:v>500</c:v>
                </c:pt>
                <c:pt idx="50">
                  <c:v>600</c:v>
                </c:pt>
                <c:pt idx="51">
                  <c:v>700</c:v>
                </c:pt>
                <c:pt idx="52">
                  <c:v>800</c:v>
                </c:pt>
                <c:pt idx="53">
                  <c:v>900</c:v>
                </c:pt>
                <c:pt idx="54">
                  <c:v>1000</c:v>
                </c:pt>
                <c:pt idx="55">
                  <c:v>1200</c:v>
                </c:pt>
                <c:pt idx="56">
                  <c:v>1400</c:v>
                </c:pt>
                <c:pt idx="57">
                  <c:v>1600</c:v>
                </c:pt>
                <c:pt idx="58">
                  <c:v>1800</c:v>
                </c:pt>
                <c:pt idx="59">
                  <c:v>2000</c:v>
                </c:pt>
                <c:pt idx="60">
                  <c:v>100</c:v>
                </c:pt>
                <c:pt idx="61">
                  <c:v>200</c:v>
                </c:pt>
                <c:pt idx="62">
                  <c:v>300</c:v>
                </c:pt>
                <c:pt idx="63">
                  <c:v>400</c:v>
                </c:pt>
                <c:pt idx="64">
                  <c:v>500</c:v>
                </c:pt>
                <c:pt idx="65">
                  <c:v>600</c:v>
                </c:pt>
                <c:pt idx="66">
                  <c:v>700</c:v>
                </c:pt>
                <c:pt idx="67">
                  <c:v>800</c:v>
                </c:pt>
                <c:pt idx="68">
                  <c:v>900</c:v>
                </c:pt>
                <c:pt idx="69">
                  <c:v>1000</c:v>
                </c:pt>
                <c:pt idx="70">
                  <c:v>1200</c:v>
                </c:pt>
                <c:pt idx="71">
                  <c:v>1400</c:v>
                </c:pt>
                <c:pt idx="72">
                  <c:v>1600</c:v>
                </c:pt>
                <c:pt idx="73">
                  <c:v>1800</c:v>
                </c:pt>
                <c:pt idx="74">
                  <c:v>2000</c:v>
                </c:pt>
              </c:numCache>
            </c:numRef>
          </c:xVal>
          <c:yVal>
            <c:numRef>
              <c:f>'results-python'!$F$2:$F$76</c:f>
              <c:numCache>
                <c:formatCode>General</c:formatCode>
                <c:ptCount val="75"/>
                <c:pt idx="0">
                  <c:v>6.55059814453125E-2</c:v>
                </c:pt>
                <c:pt idx="1">
                  <c:v>0.123422861099243</c:v>
                </c:pt>
                <c:pt idx="2">
                  <c:v>0.20497727394104001</c:v>
                </c:pt>
                <c:pt idx="3">
                  <c:v>0.28601956367492598</c:v>
                </c:pt>
                <c:pt idx="4">
                  <c:v>0.38448190689086897</c:v>
                </c:pt>
                <c:pt idx="5">
                  <c:v>0.44569039344787598</c:v>
                </c:pt>
                <c:pt idx="6">
                  <c:v>0.50901293754577603</c:v>
                </c:pt>
                <c:pt idx="7">
                  <c:v>0.56426143646240201</c:v>
                </c:pt>
                <c:pt idx="8">
                  <c:v>0.67455983161926203</c:v>
                </c:pt>
                <c:pt idx="9">
                  <c:v>0.79118371009826605</c:v>
                </c:pt>
                <c:pt idx="10">
                  <c:v>0.88927888870239202</c:v>
                </c:pt>
                <c:pt idx="11">
                  <c:v>1.1571230888366699</c:v>
                </c:pt>
                <c:pt idx="12">
                  <c:v>1.3485400676727199</c:v>
                </c:pt>
                <c:pt idx="13">
                  <c:v>1.7069787979125901</c:v>
                </c:pt>
                <c:pt idx="14">
                  <c:v>1.6744623184204099</c:v>
                </c:pt>
                <c:pt idx="15">
                  <c:v>0.12172532081604</c:v>
                </c:pt>
                <c:pt idx="16">
                  <c:v>0.27927637100219699</c:v>
                </c:pt>
                <c:pt idx="17">
                  <c:v>0.52612924575805597</c:v>
                </c:pt>
                <c:pt idx="18">
                  <c:v>0.48915028572082497</c:v>
                </c:pt>
                <c:pt idx="19">
                  <c:v>0.65717601776123002</c:v>
                </c:pt>
                <c:pt idx="20">
                  <c:v>0.83207750320434504</c:v>
                </c:pt>
                <c:pt idx="21">
                  <c:v>0.97037816047668402</c:v>
                </c:pt>
                <c:pt idx="22">
                  <c:v>1.23239398002624</c:v>
                </c:pt>
                <c:pt idx="23">
                  <c:v>1.3320298194885201</c:v>
                </c:pt>
                <c:pt idx="24">
                  <c:v>1.53832507133483</c:v>
                </c:pt>
                <c:pt idx="25">
                  <c:v>1.8910555839538501</c:v>
                </c:pt>
                <c:pt idx="26">
                  <c:v>2.4049799442291202</c:v>
                </c:pt>
                <c:pt idx="27">
                  <c:v>2.4821007251739502</c:v>
                </c:pt>
                <c:pt idx="28">
                  <c:v>2.8817329406738201</c:v>
                </c:pt>
                <c:pt idx="29">
                  <c:v>3.31799912452697</c:v>
                </c:pt>
                <c:pt idx="30">
                  <c:v>0.27972388267517001</c:v>
                </c:pt>
                <c:pt idx="31">
                  <c:v>0.52385139465331998</c:v>
                </c:pt>
                <c:pt idx="32">
                  <c:v>0.853338003158569</c:v>
                </c:pt>
                <c:pt idx="33">
                  <c:v>1.2145721912384</c:v>
                </c:pt>
                <c:pt idx="34">
                  <c:v>1.5574355125427199</c:v>
                </c:pt>
                <c:pt idx="35">
                  <c:v>1.8229558467864899</c:v>
                </c:pt>
                <c:pt idx="36">
                  <c:v>2.27209019660949</c:v>
                </c:pt>
                <c:pt idx="37">
                  <c:v>2.2780632972717201</c:v>
                </c:pt>
                <c:pt idx="38">
                  <c:v>2.9261782169342001</c:v>
                </c:pt>
                <c:pt idx="39">
                  <c:v>3.1816527843475302</c:v>
                </c:pt>
                <c:pt idx="40">
                  <c:v>3.9008867740631099</c:v>
                </c:pt>
                <c:pt idx="41">
                  <c:v>4.6041972637176496</c:v>
                </c:pt>
                <c:pt idx="42">
                  <c:v>5.6878237724304199</c:v>
                </c:pt>
                <c:pt idx="43">
                  <c:v>6.02268242835998</c:v>
                </c:pt>
                <c:pt idx="44">
                  <c:v>7.1623203754425004</c:v>
                </c:pt>
                <c:pt idx="45">
                  <c:v>0.42855882644653298</c:v>
                </c:pt>
                <c:pt idx="46">
                  <c:v>0.85879540443420399</c:v>
                </c:pt>
                <c:pt idx="47">
                  <c:v>1.1939697265625</c:v>
                </c:pt>
                <c:pt idx="48">
                  <c:v>1.82606577873229</c:v>
                </c:pt>
                <c:pt idx="49">
                  <c:v>2.3532600402832</c:v>
                </c:pt>
                <c:pt idx="50">
                  <c:v>2.94801568984985</c:v>
                </c:pt>
                <c:pt idx="51">
                  <c:v>3.5682318210601802</c:v>
                </c:pt>
                <c:pt idx="52">
                  <c:v>3.7976214885711599</c:v>
                </c:pt>
                <c:pt idx="53">
                  <c:v>4.5385015010833696</c:v>
                </c:pt>
                <c:pt idx="54">
                  <c:v>5.4233255386352504</c:v>
                </c:pt>
                <c:pt idx="55">
                  <c:v>5.6337196826934797</c:v>
                </c:pt>
                <c:pt idx="56">
                  <c:v>7.3339812755584699</c:v>
                </c:pt>
                <c:pt idx="57">
                  <c:v>8.4097740650177002</c:v>
                </c:pt>
                <c:pt idx="58">
                  <c:v>9.4758927822113002</c:v>
                </c:pt>
                <c:pt idx="59">
                  <c:v>11.4984331130981</c:v>
                </c:pt>
                <c:pt idx="60">
                  <c:v>0.61432933807373002</c:v>
                </c:pt>
                <c:pt idx="61">
                  <c:v>1.3362190723419101</c:v>
                </c:pt>
                <c:pt idx="62">
                  <c:v>1.9317381381988501</c:v>
                </c:pt>
                <c:pt idx="63">
                  <c:v>2.29393410682678</c:v>
                </c:pt>
                <c:pt idx="64">
                  <c:v>3.0843431949615399</c:v>
                </c:pt>
                <c:pt idx="65">
                  <c:v>3.8665122985839799</c:v>
                </c:pt>
                <c:pt idx="66">
                  <c:v>4.4793393611907897</c:v>
                </c:pt>
                <c:pt idx="67">
                  <c:v>5.56337237358093</c:v>
                </c:pt>
                <c:pt idx="68">
                  <c:v>6.00463438034057</c:v>
                </c:pt>
                <c:pt idx="69">
                  <c:v>6.7488555908203098</c:v>
                </c:pt>
                <c:pt idx="70">
                  <c:v>8.4600641727447492</c:v>
                </c:pt>
                <c:pt idx="71">
                  <c:v>9.8712360858917201</c:v>
                </c:pt>
                <c:pt idx="72">
                  <c:v>10.772330284118601</c:v>
                </c:pt>
                <c:pt idx="73">
                  <c:v>13.481587648391701</c:v>
                </c:pt>
                <c:pt idx="74">
                  <c:v>14.8434195518493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F8-44E9-84BB-2578174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5050288"/>
        <c:axId val="1715054448"/>
      </c:scatterChart>
      <c:valAx>
        <c:axId val="1715050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54448"/>
        <c:crosses val="autoZero"/>
        <c:crossBetween val="midCat"/>
      </c:valAx>
      <c:valAx>
        <c:axId val="171505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50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'results-python'!$B$2:$B$16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'results-python'!$F$2:$F$16</c:f>
              <c:numCache>
                <c:formatCode>General</c:formatCode>
                <c:ptCount val="15"/>
                <c:pt idx="0">
                  <c:v>6.55059814453125E-2</c:v>
                </c:pt>
                <c:pt idx="1">
                  <c:v>0.123422861099243</c:v>
                </c:pt>
                <c:pt idx="2">
                  <c:v>0.20497727394104001</c:v>
                </c:pt>
                <c:pt idx="3">
                  <c:v>0.28601956367492598</c:v>
                </c:pt>
                <c:pt idx="4">
                  <c:v>0.38448190689086897</c:v>
                </c:pt>
                <c:pt idx="5">
                  <c:v>0.44569039344787598</c:v>
                </c:pt>
                <c:pt idx="6">
                  <c:v>0.50901293754577603</c:v>
                </c:pt>
                <c:pt idx="7">
                  <c:v>0.56426143646240201</c:v>
                </c:pt>
                <c:pt idx="8">
                  <c:v>0.67455983161926203</c:v>
                </c:pt>
                <c:pt idx="9">
                  <c:v>0.79118371009826605</c:v>
                </c:pt>
                <c:pt idx="10">
                  <c:v>0.88927888870239202</c:v>
                </c:pt>
                <c:pt idx="11">
                  <c:v>1.1571230888366699</c:v>
                </c:pt>
                <c:pt idx="12">
                  <c:v>1.3485400676727199</c:v>
                </c:pt>
                <c:pt idx="13">
                  <c:v>1.7069787979125901</c:v>
                </c:pt>
                <c:pt idx="14">
                  <c:v>1.6744623184204099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8-48B7-8D47-3489B76DB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6812832"/>
        <c:axId val="1536809504"/>
      </c:barChart>
      <c:catAx>
        <c:axId val="153681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09504"/>
        <c:crosses val="autoZero"/>
        <c:auto val="1"/>
        <c:lblAlgn val="ctr"/>
        <c:lblOffset val="100"/>
        <c:noMultiLvlLbl val="0"/>
      </c:catAx>
      <c:valAx>
        <c:axId val="153680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1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70295090554028"/>
          <c:y val="3.1243001621384357E-2"/>
          <c:w val="0.8653682796158072"/>
          <c:h val="0.750407137674343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'results-python'!$B$17:$B$31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'results-python'!$F$17:$F$31</c:f>
              <c:numCache>
                <c:formatCode>General</c:formatCode>
                <c:ptCount val="15"/>
                <c:pt idx="0">
                  <c:v>0.12172532081604</c:v>
                </c:pt>
                <c:pt idx="1">
                  <c:v>0.27927637100219699</c:v>
                </c:pt>
                <c:pt idx="2">
                  <c:v>0.52612924575805597</c:v>
                </c:pt>
                <c:pt idx="3">
                  <c:v>0.48915028572082497</c:v>
                </c:pt>
                <c:pt idx="4">
                  <c:v>0.65717601776123002</c:v>
                </c:pt>
                <c:pt idx="5">
                  <c:v>0.83207750320434504</c:v>
                </c:pt>
                <c:pt idx="6">
                  <c:v>0.97037816047668402</c:v>
                </c:pt>
                <c:pt idx="7">
                  <c:v>1.23239398002624</c:v>
                </c:pt>
                <c:pt idx="8">
                  <c:v>1.3320298194885201</c:v>
                </c:pt>
                <c:pt idx="9">
                  <c:v>1.53832507133483</c:v>
                </c:pt>
                <c:pt idx="10">
                  <c:v>1.8910555839538501</c:v>
                </c:pt>
                <c:pt idx="11">
                  <c:v>2.4049799442291202</c:v>
                </c:pt>
                <c:pt idx="12">
                  <c:v>2.4821007251739502</c:v>
                </c:pt>
                <c:pt idx="13">
                  <c:v>2.8817329406738201</c:v>
                </c:pt>
                <c:pt idx="14">
                  <c:v>3.31799912452697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B-4B2F-8885-805F8E307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142672"/>
        <c:axId val="1522150160"/>
      </c:barChart>
      <c:catAx>
        <c:axId val="152214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50160"/>
        <c:crosses val="autoZero"/>
        <c:auto val="1"/>
        <c:lblAlgn val="ctr"/>
        <c:lblOffset val="100"/>
        <c:noMultiLvlLbl val="0"/>
      </c:catAx>
      <c:valAx>
        <c:axId val="152215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4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'results-python'!$B$17:$B$31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'results-python'!$E$17:$E$31</c:f>
              <c:numCache>
                <c:formatCode>General</c:formatCode>
                <c:ptCount val="15"/>
                <c:pt idx="0">
                  <c:v>0.92721962928771895</c:v>
                </c:pt>
                <c:pt idx="1">
                  <c:v>1.62473821640014</c:v>
                </c:pt>
                <c:pt idx="2">
                  <c:v>2.8298392295837398</c:v>
                </c:pt>
                <c:pt idx="3">
                  <c:v>4.24090528488159</c:v>
                </c:pt>
                <c:pt idx="4">
                  <c:v>5.3514206409454301</c:v>
                </c:pt>
                <c:pt idx="5">
                  <c:v>6.9301323890686</c:v>
                </c:pt>
                <c:pt idx="6">
                  <c:v>8.5355758666992099</c:v>
                </c:pt>
                <c:pt idx="7">
                  <c:v>10.5752322673797</c:v>
                </c:pt>
                <c:pt idx="8">
                  <c:v>12.670108318328801</c:v>
                </c:pt>
                <c:pt idx="9">
                  <c:v>14.5003807544708</c:v>
                </c:pt>
                <c:pt idx="10">
                  <c:v>18.406561136245699</c:v>
                </c:pt>
                <c:pt idx="11">
                  <c:v>24.411452770233101</c:v>
                </c:pt>
                <c:pt idx="12">
                  <c:v>28.9775292873382</c:v>
                </c:pt>
                <c:pt idx="13">
                  <c:v>37.026147842407198</c:v>
                </c:pt>
                <c:pt idx="14">
                  <c:v>39.861423254012998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F-4ED2-AA12-091FBBF7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2076784"/>
        <c:axId val="1712077200"/>
      </c:barChart>
      <c:catAx>
        <c:axId val="171207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7200"/>
        <c:crosses val="autoZero"/>
        <c:auto val="1"/>
        <c:lblAlgn val="ctr"/>
        <c:lblOffset val="100"/>
        <c:noMultiLvlLbl val="0"/>
      </c:catAx>
      <c:valAx>
        <c:axId val="171207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'results-python'!$B$32:$B$46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'results-python'!$E$32:$E$46</c:f>
              <c:numCache>
                <c:formatCode>General</c:formatCode>
                <c:ptCount val="15"/>
                <c:pt idx="0">
                  <c:v>2.23553442955017</c:v>
                </c:pt>
                <c:pt idx="1">
                  <c:v>5.9299247264861998</c:v>
                </c:pt>
                <c:pt idx="2">
                  <c:v>6.8839342594146702</c:v>
                </c:pt>
                <c:pt idx="3">
                  <c:v>10.382151126861499</c:v>
                </c:pt>
                <c:pt idx="4">
                  <c:v>14.5489597320556</c:v>
                </c:pt>
                <c:pt idx="5">
                  <c:v>17.950560092926001</c:v>
                </c:pt>
                <c:pt idx="6">
                  <c:v>22.2059390544891</c:v>
                </c:pt>
                <c:pt idx="7">
                  <c:v>28.5495285987854</c:v>
                </c:pt>
                <c:pt idx="8">
                  <c:v>31.951680660247799</c:v>
                </c:pt>
                <c:pt idx="9">
                  <c:v>36.755566596984799</c:v>
                </c:pt>
                <c:pt idx="10">
                  <c:v>48.199486017227102</c:v>
                </c:pt>
                <c:pt idx="11">
                  <c:v>59.252905130386303</c:v>
                </c:pt>
                <c:pt idx="12">
                  <c:v>71.816810131072998</c:v>
                </c:pt>
                <c:pt idx="13">
                  <c:v>86.507152318954397</c:v>
                </c:pt>
                <c:pt idx="14">
                  <c:v>100.050086975097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2-4C97-8A9E-81B3432E0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0809152"/>
        <c:axId val="1530811648"/>
      </c:barChart>
      <c:catAx>
        <c:axId val="153080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11648"/>
        <c:crosses val="autoZero"/>
        <c:auto val="1"/>
        <c:lblAlgn val="ctr"/>
        <c:lblOffset val="100"/>
        <c:noMultiLvlLbl val="0"/>
      </c:catAx>
      <c:valAx>
        <c:axId val="153081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0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31870652090817"/>
          <c:y val="8.629989212513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'results-python'!$B$32:$B$46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'results-python'!$F$32:$F$46</c:f>
              <c:numCache>
                <c:formatCode>General</c:formatCode>
                <c:ptCount val="15"/>
                <c:pt idx="0">
                  <c:v>0.27972388267517001</c:v>
                </c:pt>
                <c:pt idx="1">
                  <c:v>0.52385139465331998</c:v>
                </c:pt>
                <c:pt idx="2">
                  <c:v>0.853338003158569</c:v>
                </c:pt>
                <c:pt idx="3">
                  <c:v>1.2145721912384</c:v>
                </c:pt>
                <c:pt idx="4">
                  <c:v>1.5574355125427199</c:v>
                </c:pt>
                <c:pt idx="5">
                  <c:v>1.8229558467864899</c:v>
                </c:pt>
                <c:pt idx="6">
                  <c:v>2.27209019660949</c:v>
                </c:pt>
                <c:pt idx="7">
                  <c:v>2.2780632972717201</c:v>
                </c:pt>
                <c:pt idx="8">
                  <c:v>2.9261782169342001</c:v>
                </c:pt>
                <c:pt idx="9">
                  <c:v>3.1816527843475302</c:v>
                </c:pt>
                <c:pt idx="10">
                  <c:v>3.9008867740631099</c:v>
                </c:pt>
                <c:pt idx="11">
                  <c:v>4.6041972637176496</c:v>
                </c:pt>
                <c:pt idx="12">
                  <c:v>5.6878237724304199</c:v>
                </c:pt>
                <c:pt idx="13">
                  <c:v>6.02268242835998</c:v>
                </c:pt>
                <c:pt idx="14">
                  <c:v>7.1623203754425004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6-408A-B0E0-7A5120BBA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6829056"/>
        <c:axId val="1536810336"/>
      </c:barChart>
      <c:catAx>
        <c:axId val="15368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10336"/>
        <c:crosses val="autoZero"/>
        <c:auto val="1"/>
        <c:lblAlgn val="ctr"/>
        <c:lblOffset val="100"/>
        <c:noMultiLvlLbl val="0"/>
      </c:catAx>
      <c:valAx>
        <c:axId val="153681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2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'results-python'!$B$47:$B$61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'results-python'!$E$47:$E$61</c:f>
              <c:numCache>
                <c:formatCode>General</c:formatCode>
                <c:ptCount val="15"/>
                <c:pt idx="0">
                  <c:v>3.7770633697509699</c:v>
                </c:pt>
                <c:pt idx="1">
                  <c:v>9.05464363098144</c:v>
                </c:pt>
                <c:pt idx="2">
                  <c:v>17.839188337326</c:v>
                </c:pt>
                <c:pt idx="3">
                  <c:v>18.169859886169402</c:v>
                </c:pt>
                <c:pt idx="4">
                  <c:v>24.879358291625898</c:v>
                </c:pt>
                <c:pt idx="5">
                  <c:v>31.504530668258599</c:v>
                </c:pt>
                <c:pt idx="6">
                  <c:v>38.679703712463301</c:v>
                </c:pt>
                <c:pt idx="7">
                  <c:v>46.496502637863102</c:v>
                </c:pt>
                <c:pt idx="8">
                  <c:v>54.954914569854701</c:v>
                </c:pt>
                <c:pt idx="9">
                  <c:v>64.073482513427706</c:v>
                </c:pt>
                <c:pt idx="10">
                  <c:v>89.662438631057697</c:v>
                </c:pt>
                <c:pt idx="11">
                  <c:v>104.299065113067</c:v>
                </c:pt>
                <c:pt idx="12">
                  <c:v>126.265731334686</c:v>
                </c:pt>
                <c:pt idx="13">
                  <c:v>149.631631851196</c:v>
                </c:pt>
                <c:pt idx="14">
                  <c:v>176.21093702316199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6-416C-8CDB-899D5FDC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0090880"/>
        <c:axId val="1580092544"/>
      </c:barChart>
      <c:catAx>
        <c:axId val="15800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092544"/>
        <c:crosses val="autoZero"/>
        <c:auto val="1"/>
        <c:lblAlgn val="ctr"/>
        <c:lblOffset val="100"/>
        <c:noMultiLvlLbl val="0"/>
      </c:catAx>
      <c:valAx>
        <c:axId val="158009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09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'results-python'!$B$47:$B$61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'results-python'!$F$47:$F$61</c:f>
              <c:numCache>
                <c:formatCode>General</c:formatCode>
                <c:ptCount val="15"/>
                <c:pt idx="0">
                  <c:v>0.42855882644653298</c:v>
                </c:pt>
                <c:pt idx="1">
                  <c:v>0.85879540443420399</c:v>
                </c:pt>
                <c:pt idx="2">
                  <c:v>1.1939697265625</c:v>
                </c:pt>
                <c:pt idx="3">
                  <c:v>1.82606577873229</c:v>
                </c:pt>
                <c:pt idx="4">
                  <c:v>2.3532600402832</c:v>
                </c:pt>
                <c:pt idx="5">
                  <c:v>2.94801568984985</c:v>
                </c:pt>
                <c:pt idx="6">
                  <c:v>3.5682318210601802</c:v>
                </c:pt>
                <c:pt idx="7">
                  <c:v>3.7976214885711599</c:v>
                </c:pt>
                <c:pt idx="8">
                  <c:v>4.5385015010833696</c:v>
                </c:pt>
                <c:pt idx="9">
                  <c:v>5.4233255386352504</c:v>
                </c:pt>
                <c:pt idx="10">
                  <c:v>5.6337196826934797</c:v>
                </c:pt>
                <c:pt idx="11">
                  <c:v>7.3339812755584699</c:v>
                </c:pt>
                <c:pt idx="12">
                  <c:v>8.4097740650177002</c:v>
                </c:pt>
                <c:pt idx="13">
                  <c:v>9.4758927822113002</c:v>
                </c:pt>
                <c:pt idx="14">
                  <c:v>11.4984331130981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6-4B88-B4CA-9D16528C3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4500512"/>
        <c:axId val="1644503008"/>
      </c:barChart>
      <c:catAx>
        <c:axId val="164450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03008"/>
        <c:crosses val="autoZero"/>
        <c:auto val="1"/>
        <c:lblAlgn val="ctr"/>
        <c:lblOffset val="100"/>
        <c:noMultiLvlLbl val="0"/>
      </c:catAx>
      <c:valAx>
        <c:axId val="164450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0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'results-python'!$B$62:$B$76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'results-python'!$E$62:$E$76</c:f>
              <c:numCache>
                <c:formatCode>General</c:formatCode>
                <c:ptCount val="15"/>
                <c:pt idx="0">
                  <c:v>6.1105835437774596</c:v>
                </c:pt>
                <c:pt idx="1">
                  <c:v>13.659263610839799</c:v>
                </c:pt>
                <c:pt idx="2">
                  <c:v>21.401843070983801</c:v>
                </c:pt>
                <c:pt idx="3">
                  <c:v>40.550856113433802</c:v>
                </c:pt>
                <c:pt idx="4">
                  <c:v>37.057721614837597</c:v>
                </c:pt>
                <c:pt idx="5">
                  <c:v>47.5676333904266</c:v>
                </c:pt>
                <c:pt idx="6">
                  <c:v>58.404195785522397</c:v>
                </c:pt>
                <c:pt idx="7">
                  <c:v>71.236179590225206</c:v>
                </c:pt>
                <c:pt idx="8">
                  <c:v>83.461368083953801</c:v>
                </c:pt>
                <c:pt idx="9">
                  <c:v>95.823123216629</c:v>
                </c:pt>
                <c:pt idx="10">
                  <c:v>125.020627260208</c:v>
                </c:pt>
                <c:pt idx="11">
                  <c:v>157.059004545211</c:v>
                </c:pt>
                <c:pt idx="12">
                  <c:v>207.26409125327999</c:v>
                </c:pt>
                <c:pt idx="13">
                  <c:v>226.399788618087</c:v>
                </c:pt>
                <c:pt idx="14">
                  <c:v>261.13090038299498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7-4651-958A-5BB271E19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2077616"/>
        <c:axId val="1712070960"/>
      </c:barChart>
      <c:catAx>
        <c:axId val="171207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0960"/>
        <c:crosses val="autoZero"/>
        <c:auto val="1"/>
        <c:lblAlgn val="ctr"/>
        <c:lblOffset val="100"/>
        <c:noMultiLvlLbl val="0"/>
      </c:catAx>
      <c:valAx>
        <c:axId val="171207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2D7C2-8534-4E7A-ABC4-691EAD8C514E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08B7-9D78-43C5-834F-D9BE41765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3DBF-F397-4544-BF28-A06C0296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6A25-CEB5-4AAC-B39B-2A2A82B5E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8DE2-EF88-4926-9B3D-68D3D69C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7EF2-ECBF-42EE-9386-0E31DE5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DD09-A52D-46D9-B36E-E9D9FF3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9C38-B315-413D-B880-A7E82C6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0FB6-9099-4154-BBF0-84395D82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5BC-0BF5-4EBF-9C91-D7C1925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806B-B9E6-4039-B3AA-64A6F6E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742-E45B-4296-A2AD-27AB6C1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F5DE-E3E9-4D13-80A0-9CA5C04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4161-6D95-48CA-A22A-D3C90084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E2A-D9FE-4DEA-BECE-DBF2836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9A6-E7F2-4EEA-86CC-2F975C7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E54-ED16-429B-B31E-5698689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4F9-1859-4002-AC71-AF8D723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734-E444-4C53-801F-19B45D93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D24-5C8A-43F2-B289-C67C9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F42-9F92-49FB-8AC6-E4486EF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11E-33A2-46FC-80A7-F0DD9CF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05E-35AB-4BDF-94DA-FDA6F3C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58D-15C4-4ADD-9758-0AB3B397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4C58-A013-42C8-B641-A6B7F16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FFD3-72AE-476E-AD39-7A64E18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47B-87AF-4866-AB16-B72C4ED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FC8-4C72-40DC-8E37-0E9C41B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AF14-AF26-4FD3-B046-E530C562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9902-5A13-4828-AAC1-2767478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390-CBCF-4D6D-8A11-71FB84FA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876E-B339-441D-BF09-266C11B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32CB-2349-4C05-9093-D39A9DC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9D1-619B-4574-88BC-4FCEABF2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15-A3E0-418F-B8A0-E5093F6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A51-841E-425F-8A5D-8E30BF0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3A2B-93AC-4583-80A0-07CA27A4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547F-B668-4204-B1C9-6145F594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8D14-BE14-4704-A10B-D7542CC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E3E4-C7CA-4862-87BD-A1BF494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B3044-F684-4DDE-BA20-178B6EC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986-FB52-4CA3-87D8-FCD0805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5B18-2D60-4F1E-A4A4-F7829D7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67E8-FD5A-4A51-95F5-BB292B3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BD6-2A5D-438F-BC2A-A57459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596-538F-4877-AA06-8CDC6E1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A300-43EC-4A02-87E3-FF9514F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C589-4BC7-48DD-AC23-A7E82C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FD-5C79-4042-8693-93C46EC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390-4730-4B34-ABC8-0AB02E0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D4-EC5E-48F5-9786-AA09B3D5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4A4C-D15C-4B8C-BD91-C86E5A6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58B-2D7E-48F3-B562-E5B00005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0E6-F9A2-4D71-AA44-0FB0DA9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408-CC3E-436B-8677-EEE92B9D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183FA-B016-4419-90B8-5655B125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CF7-A132-4DD3-8DBC-146F65F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DF7F-5B1D-4E6A-81C2-C2188D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95C2-AA71-421B-8C39-06810BC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CAC-5834-40F0-94E6-2166AB9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230E-F9AC-4AB0-A170-183D48D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4FE6-0E63-4F12-A2C4-DBBA7222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DE99-8485-40D7-B8F9-CE2F4573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CF6-97A0-4024-9E89-2567FE0DCFC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9BA-A197-45EA-AB69-D4C2BF60E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9575-C481-469B-B9A5-206AC75C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lq/Flo" TargetMode="External"/><Relationship Id="rId2" Type="http://schemas.openxmlformats.org/officeDocument/2006/relationships/hyperlink" Target="https://joshkorn.com/flow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minimum-cost-maximum-flow-from-a-graph-using-bellman-ford-algorithm/" TargetMode="External"/><Relationship Id="rId4" Type="http://schemas.openxmlformats.org/officeDocument/2006/relationships/hyperlink" Target="https://www.boost.org/doc/libs/1_76_0/libs/graph_parallel/doc/htm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98C-AEE5-42A2-81F2-AF5A4EA5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14</a:t>
            </a:r>
            <a:r>
              <a:rPr lang="en-IN" baseline="30000" dirty="0"/>
              <a:t>th </a:t>
            </a:r>
            <a:r>
              <a:rPr lang="en-IN" dirty="0"/>
              <a:t>– 19</a:t>
            </a:r>
            <a:r>
              <a:rPr lang="en-IN" baseline="30000" dirty="0"/>
              <a:t>th</a:t>
            </a:r>
            <a:r>
              <a:rPr lang="en-IN" dirty="0"/>
              <a:t> June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4DCC-92D0-49B8-8647-C85D8405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655"/>
            <a:ext cx="9144000" cy="1655762"/>
          </a:xfrm>
        </p:spPr>
        <p:txBody>
          <a:bodyPr/>
          <a:lstStyle/>
          <a:p>
            <a:r>
              <a:rPr lang="en-IN" dirty="0"/>
              <a:t>Anirudha Kulkarni</a:t>
            </a:r>
          </a:p>
        </p:txBody>
      </p:sp>
    </p:spTree>
    <p:extLst>
      <p:ext uri="{BB962C8B-B14F-4D97-AF65-F5344CB8AC3E}">
        <p14:creationId xmlns:p14="http://schemas.microsoft.com/office/powerpoint/2010/main" val="26279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75CC-7501-4274-8BC7-8CEFDA77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300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86F339-DFA2-4A7C-AE3D-91C511C38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183052"/>
              </p:ext>
            </p:extLst>
          </p:nvPr>
        </p:nvGraphicFramePr>
        <p:xfrm>
          <a:off x="838200" y="2301240"/>
          <a:ext cx="5257800" cy="315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B1E503-F62F-40B4-8C37-6226EF441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698379"/>
              </p:ext>
            </p:extLst>
          </p:nvPr>
        </p:nvGraphicFramePr>
        <p:xfrm>
          <a:off x="6186282" y="2301239"/>
          <a:ext cx="5167517" cy="303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272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C690-F2DF-4FC4-BCB7-6A832D6C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400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3FF222-A7AE-476A-B856-15D4056E5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093859"/>
              </p:ext>
            </p:extLst>
          </p:nvPr>
        </p:nvGraphicFramePr>
        <p:xfrm>
          <a:off x="925974" y="2213460"/>
          <a:ext cx="5170026" cy="32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E37785-C1A6-488A-9E59-7705F4357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778301"/>
              </p:ext>
            </p:extLst>
          </p:nvPr>
        </p:nvGraphicFramePr>
        <p:xfrm>
          <a:off x="6096000" y="2213460"/>
          <a:ext cx="5397661" cy="32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506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7D85-FCDA-4BFF-9143-48CB9A09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56C85C-41DD-40D9-B792-B5606CE96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744571"/>
              </p:ext>
            </p:extLst>
          </p:nvPr>
        </p:nvGraphicFramePr>
        <p:xfrm>
          <a:off x="838200" y="1832296"/>
          <a:ext cx="5576259" cy="3066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7DD671-9667-40F3-8FD9-27E647F2B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634278"/>
              </p:ext>
            </p:extLst>
          </p:nvPr>
        </p:nvGraphicFramePr>
        <p:xfrm>
          <a:off x="6414459" y="1879950"/>
          <a:ext cx="5402945" cy="297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37FD-B0C3-4E69-A0A6-62CD3614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7BFC-8377-477D-A950-A34E4CE6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Boost library</a:t>
            </a:r>
          </a:p>
          <a:p>
            <a:r>
              <a:rPr lang="en-IN" dirty="0">
                <a:hlinkClick r:id="rId2"/>
              </a:rPr>
              <a:t>Josh Korn</a:t>
            </a:r>
            <a:endParaRPr lang="en-IN" dirty="0"/>
          </a:p>
          <a:p>
            <a:r>
              <a:rPr lang="en-IN" dirty="0" err="1">
                <a:hlinkClick r:id="rId3"/>
              </a:rPr>
              <a:t>vulq</a:t>
            </a:r>
            <a:r>
              <a:rPr lang="en-IN" dirty="0">
                <a:hlinkClick r:id="rId3"/>
              </a:rPr>
              <a:t>/Flo: Parallel network flows using OpenMP and CUDA. (github.com)</a:t>
            </a:r>
            <a:endParaRPr lang="en-IN" dirty="0"/>
          </a:p>
          <a:p>
            <a:r>
              <a:rPr lang="en-US" dirty="0">
                <a:hlinkClick r:id="rId4"/>
              </a:rPr>
              <a:t>Parallel BGL Parallel Boost Graph Library - 1.76.0</a:t>
            </a:r>
            <a:endParaRPr lang="en-IN" dirty="0"/>
          </a:p>
          <a:p>
            <a:r>
              <a:rPr lang="en-US" dirty="0">
                <a:hlinkClick r:id="rId5"/>
              </a:rPr>
              <a:t>Minimum Cost Maximum Flow from a Graph using Bellman Ford Algorithm - </a:t>
            </a:r>
            <a:r>
              <a:rPr lang="en-US" dirty="0" err="1">
                <a:hlinkClick r:id="rId5"/>
              </a:rPr>
              <a:t>GeeksforGeeks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0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8898-D97A-459C-A326-F67C676B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53C7-150E-4F01-9A65-A6C065F6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Models:</a:t>
            </a:r>
          </a:p>
          <a:p>
            <a:pPr lvl="1"/>
            <a:r>
              <a:rPr lang="en-IN" dirty="0"/>
              <a:t>1. Network Flow</a:t>
            </a:r>
          </a:p>
          <a:p>
            <a:pPr lvl="1"/>
            <a:r>
              <a:rPr lang="en-IN" dirty="0"/>
              <a:t>2. Linear Programming</a:t>
            </a:r>
          </a:p>
          <a:p>
            <a:r>
              <a:rPr lang="en-IN" dirty="0"/>
              <a:t>Algorithms:</a:t>
            </a:r>
          </a:p>
          <a:p>
            <a:pPr lvl="1"/>
            <a:r>
              <a:rPr lang="en-IN" dirty="0"/>
              <a:t>1. Min cost Max Flow</a:t>
            </a:r>
          </a:p>
          <a:p>
            <a:pPr lvl="1"/>
            <a:r>
              <a:rPr lang="en-IN" dirty="0"/>
              <a:t>2. Network Simplex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7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F84F-FF55-4FC0-8BC7-079F70EB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C597-FCEC-4F87-9D3A-67002EE7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Running on actual states:</a:t>
            </a:r>
          </a:p>
          <a:p>
            <a:pPr lvl="1"/>
            <a:r>
              <a:rPr lang="en-IN" dirty="0"/>
              <a:t>Min cost Max Flow Bottleneck :		 </a:t>
            </a:r>
            <a:r>
              <a:rPr lang="en-IN" b="1" dirty="0"/>
              <a:t>7 seconds</a:t>
            </a:r>
          </a:p>
          <a:p>
            <a:pPr lvl="1"/>
            <a:r>
              <a:rPr lang="en-IN" dirty="0"/>
              <a:t>Network Simplex</a:t>
            </a:r>
            <a:r>
              <a:rPr lang="en-IN" b="1" dirty="0"/>
              <a:t> : 			1 second</a:t>
            </a:r>
          </a:p>
          <a:p>
            <a:pPr lvl="1"/>
            <a:r>
              <a:rPr lang="en-IN" dirty="0"/>
              <a:t>Bottleneck:</a:t>
            </a:r>
          </a:p>
          <a:p>
            <a:pPr lvl="2"/>
            <a:r>
              <a:rPr lang="en-IN" sz="2400" dirty="0"/>
              <a:t>API calls for distance – 2 request/second</a:t>
            </a:r>
          </a:p>
          <a:p>
            <a:pPr lvl="2"/>
            <a:r>
              <a:rPr lang="en-IN" sz="2400" dirty="0"/>
              <a:t>741 nodes =&gt; 741 x 741 request = 76 Hrs</a:t>
            </a:r>
          </a:p>
          <a:p>
            <a:pPr lvl="2"/>
            <a:endParaRPr lang="en-IN" sz="2400" dirty="0"/>
          </a:p>
          <a:p>
            <a:pPr lvl="1"/>
            <a:r>
              <a:rPr lang="en-IN" sz="2800" dirty="0"/>
              <a:t>Hence replaced distance with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76964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7110-7187-4C55-B42B-9D012094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4510-AE6A-426A-A2A0-60C2BE98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119244D-0294-4279-8994-57A73F1447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50429"/>
              </p:ext>
            </p:extLst>
          </p:nvPr>
        </p:nvGraphicFramePr>
        <p:xfrm>
          <a:off x="838200" y="1575434"/>
          <a:ext cx="7764264" cy="52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r>
                        <a:rPr lang="en-IN" sz="6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0.0082244873046875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0.014007091522216797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0.29212427139282227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0.0655059814453125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0.13362383842468262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0.019327640533447266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0.6842083930969238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0.12342286109924316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0.02976703643798828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0.028162002563476562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1.20023775100708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0.20497727394104004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0.037625789642333984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0.0357818603515625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1.6996657848358154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0.28601956367492676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0.05165433883666992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0.0445096492767334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2.2883143424987793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0.38448190689086914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0.05314135551452637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0.05258989334106445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2.944758176803589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0.445690393447876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0.16709423065185547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0.06479001045227051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3.417795419692993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0.5090129375457764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0.07113933563232422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0.07278299331665039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4.243046283721924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0.5642614364624023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0.07777929306030273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0.08257317543029785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4.908318519592285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0.6745598316192627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0.19597721099853516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0.0902400016784668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5.871784687042236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0.7911837100982666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0.11077666282653809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0.10979318618774414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7.525982141494751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0.8892788887023926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0.14170503616333008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0.1283586025238037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9.108345985412598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1.15712308883667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0.1403958797454834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0.14534282684326172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11.523353576660156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1.3485400676727295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0.28415966033935547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0.16034913063049316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13.476669788360596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1.7069787979125977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0.18329858779907227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0.3158438205718994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15.767150163650513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1.6744623184204102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2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B19-EB87-4972-B710-4BEDDFC5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85E3FB-145B-4E9C-9683-8322B9FC3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17956"/>
              </p:ext>
            </p:extLst>
          </p:nvPr>
        </p:nvGraphicFramePr>
        <p:xfrm>
          <a:off x="838200" y="1575434"/>
          <a:ext cx="7764264" cy="52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r>
                        <a:rPr lang="en-IN" sz="6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0.03185749053955078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0.032355308532714844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0.9272196292877197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0.12172532081604004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0.036459922790527344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0.03504753112792969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1.6247382164001465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0.27927637100219727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0.05595040321350098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0.052729129791259766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2.8298392295837402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0.5261292457580566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0.07747769355773926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0.07767868041992188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4.240905284881592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0.4891502857208252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0.0944671630859375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0.08720111846923828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5.351420640945435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0.6571760177612305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0.11184144020080566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0.10704803466796875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6.9301323890686035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0.8320775032043457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0.12988591194152832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0.1279149055480957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8.535575866699219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0.9703781604766846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0.13627004623413086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0.1388411521911621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10.57523226737976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1.2323939800262451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0.15926718711853027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0.1647040843963623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12.670108318328857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1.3320298194885254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0.1785423755645752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0.17824292182922363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14.500380754470825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1.5383250713348389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0.2197713851928711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0.21334123611450195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18.406561136245728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1.8910555839538574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0.26144957542419434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0.2698366641998291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24.411452770233154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2.404979944229126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0.30452442169189453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0.30791735649108887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28.977529287338257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2.48210072517395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0.3312649726867676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0.34386587142944336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37.02614784240723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2.881732940673828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0.37255430221557617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0.37191200256347656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39.86142325401306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3.3179991245269775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3F78-BE17-49AC-9E7B-8EE1B6D2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203D-4CEF-448C-8220-D80ED44F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B7B8B88-1692-4EAC-AE16-8752AC197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56896"/>
              </p:ext>
            </p:extLst>
          </p:nvPr>
        </p:nvGraphicFramePr>
        <p:xfrm>
          <a:off x="838200" y="1575434"/>
          <a:ext cx="7764264" cy="52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r>
                        <a:rPr lang="en-IN" sz="12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0.056645870208740234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0.05999255180358887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2.235534429550171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0.2797238826751709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0.07539582252502441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0.0803067684173584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5.929924726486206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0.5238513946533203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0.10737347602844238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0.10394120216369629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6.883934259414673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0.8533380031585693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0.1479635238647461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0.145951509475708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10.382151126861572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1.2145721912384033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0.3029909133911133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0.17853951454162598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14.548959732055664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1.5574355125427246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0.21271228790283203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0.2259969711303711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17.950560092926025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1.822955846786499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0.263385534286499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0.26212191581726074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22.205939054489136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2.272090196609497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0.4505164623260498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0.3022012710571289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28.5495285987854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2.2780632972717285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0.3375248908996582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0.35972070693969727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31.951680660247803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2.926178216934204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0.36885666847229004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0.3877987861633301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36.75556659698486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3.181652784347534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0.6191487312316895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0.4562952518463135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48.19948601722717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3.9008867740631104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0.7169342041015625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0.5571269989013672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59.25290513038635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4.604197263717651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0.6138825416564941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0.6277294158935547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71.816810131073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5.68782377243042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0.6818609237670898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0.6986508369445801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86.50715231895447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6.022682428359985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0.7717857360839844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0.7694709300994873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100.05008697509766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7.162320375442505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6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4D84-EE03-4112-96B8-E422AA56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  <a:br>
              <a:rPr lang="en-IN" dirty="0"/>
            </a:br>
            <a:r>
              <a:rPr lang="en-IN" dirty="0"/>
              <a:t>MCMF vs Simplex – 50 Sources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9794F8-0ACF-4C70-A7E0-7BB410F0D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531864"/>
              </p:ext>
            </p:extLst>
          </p:nvPr>
        </p:nvGraphicFramePr>
        <p:xfrm>
          <a:off x="838200" y="2110838"/>
          <a:ext cx="5700966" cy="3345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7F671D3-E431-484C-A2E5-AEBA85870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387094"/>
              </p:ext>
            </p:extLst>
          </p:nvPr>
        </p:nvGraphicFramePr>
        <p:xfrm>
          <a:off x="6206779" y="2363872"/>
          <a:ext cx="5700966" cy="309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57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E9B8-6130-4D76-93F8-6A7604AC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100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0E7EF5-1CFD-4FD2-80DD-7C5572EE1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553370"/>
              </p:ext>
            </p:extLst>
          </p:nvPr>
        </p:nvGraphicFramePr>
        <p:xfrm>
          <a:off x="6001377" y="2219164"/>
          <a:ext cx="5352423" cy="375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82D822-8679-45BB-ADEB-115459F83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2721"/>
              </p:ext>
            </p:extLst>
          </p:nvPr>
        </p:nvGraphicFramePr>
        <p:xfrm>
          <a:off x="838200" y="1825625"/>
          <a:ext cx="5257800" cy="375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748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5640-A250-4A83-ABE1-6C653CA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200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AC4B68-9BA6-4838-87D6-9C5935A37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864862"/>
              </p:ext>
            </p:extLst>
          </p:nvPr>
        </p:nvGraphicFramePr>
        <p:xfrm>
          <a:off x="1531909" y="2346341"/>
          <a:ext cx="4915189" cy="292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97FA76-F955-4A75-A2C4-1158A4856C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765808"/>
              </p:ext>
            </p:extLst>
          </p:nvPr>
        </p:nvGraphicFramePr>
        <p:xfrm>
          <a:off x="6528603" y="2443471"/>
          <a:ext cx="4825197" cy="282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494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502</Words>
  <Application>Microsoft Office PowerPoint</Application>
  <PresentationFormat>Widescreen</PresentationFormat>
  <Paragraphs>329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Work report 14th – 19th June</vt:lpstr>
      <vt:lpstr>Python Library</vt:lpstr>
      <vt:lpstr>Results</vt:lpstr>
      <vt:lpstr>Results</vt:lpstr>
      <vt:lpstr>Results</vt:lpstr>
      <vt:lpstr>Results</vt:lpstr>
      <vt:lpstr>Results: MCMF vs Simplex – 50 Sources</vt:lpstr>
      <vt:lpstr>Results MCMF vs Simplex – 100 Sources</vt:lpstr>
      <vt:lpstr>Results MCMF vs Simplex – 200 Sources</vt:lpstr>
      <vt:lpstr>Results MCMF vs Simplex – 300 Sources</vt:lpstr>
      <vt:lpstr>Results MCMF vs Simplex – 400 Sources</vt:lpstr>
      <vt:lpstr>Results </vt:lpstr>
      <vt:lpstr>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62</cp:revision>
  <dcterms:created xsi:type="dcterms:W3CDTF">2021-06-08T05:21:57Z</dcterms:created>
  <dcterms:modified xsi:type="dcterms:W3CDTF">2021-06-23T19:09:24Z</dcterms:modified>
</cp:coreProperties>
</file>