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9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0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2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90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05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9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7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7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52CD4E-56C7-4A75-92AC-A272641AAA9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9C65EA-C612-4DFC-8349-E934B59A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8D15-0B6F-4228-B714-629A15ED0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639493"/>
            <a:ext cx="8825658" cy="1137888"/>
          </a:xfrm>
        </p:spPr>
        <p:txBody>
          <a:bodyPr/>
          <a:lstStyle/>
          <a:p>
            <a:r>
              <a:rPr lang="en-US" sz="6600" b="1" dirty="0"/>
              <a:t>Awesome Hotels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C2E3D-4C09-44E5-80F4-54DBC7DA4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Anirudh Bagri</a:t>
            </a:r>
          </a:p>
        </p:txBody>
      </p:sp>
    </p:spTree>
    <p:extLst>
      <p:ext uri="{BB962C8B-B14F-4D97-AF65-F5344CB8AC3E}">
        <p14:creationId xmlns:p14="http://schemas.microsoft.com/office/powerpoint/2010/main" val="120205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C422-3D2A-482E-A759-AC18C0A6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Mobile?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41A2F-8415-40E7-9E0B-A6C1B909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68" y="2006474"/>
            <a:ext cx="9397539" cy="43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F9F9-809E-48F0-9CEB-7D7D7766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–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B2A7-F187-4E9F-9ED5-0286270B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08" y="2300238"/>
            <a:ext cx="3998937" cy="3584094"/>
          </a:xfrm>
        </p:spPr>
        <p:txBody>
          <a:bodyPr>
            <a:normAutofit/>
          </a:bodyPr>
          <a:lstStyle/>
          <a:p>
            <a:r>
              <a:rPr lang="en-US" dirty="0"/>
              <a:t>Backend – Flask (python)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Frontend – Flutter (Dart)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upload.wikimedia.org/wikipedia/commons/thumb/3/3c/Flask_logo.svg/1200px-Flask_logo.svg.png">
            <a:extLst>
              <a:ext uri="{FF2B5EF4-FFF2-40B4-BE49-F238E27FC236}">
                <a16:creationId xmlns:a16="http://schemas.microsoft.com/office/drawing/2014/main" id="{4755AD34-B663-421F-B0A6-BCEF51EE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18" y="2711363"/>
            <a:ext cx="3664527" cy="14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utter logo">
            <a:extLst>
              <a:ext uri="{FF2B5EF4-FFF2-40B4-BE49-F238E27FC236}">
                <a16:creationId xmlns:a16="http://schemas.microsoft.com/office/drawing/2014/main" id="{96E08145-1CF1-47A4-94AE-37ED2406C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72" y="4647199"/>
            <a:ext cx="3472873" cy="164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0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0A0B-17AB-4444-B6E2-B9F7A4DE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Some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45C7-22C8-4982-9EEE-19DA6700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3019959"/>
            <a:ext cx="10126536" cy="3416300"/>
          </a:xfrm>
        </p:spPr>
        <p:txBody>
          <a:bodyPr>
            <a:normAutofit/>
          </a:bodyPr>
          <a:lstStyle/>
          <a:p>
            <a:r>
              <a:rPr lang="en-US" sz="4000" dirty="0"/>
              <a:t>Getting list of hotels is available to all</a:t>
            </a:r>
          </a:p>
          <a:p>
            <a:r>
              <a:rPr lang="en-US" sz="4000" dirty="0"/>
              <a:t>Posting your entry requires login.</a:t>
            </a:r>
          </a:p>
        </p:txBody>
      </p:sp>
    </p:spTree>
    <p:extLst>
      <p:ext uri="{BB962C8B-B14F-4D97-AF65-F5344CB8AC3E}">
        <p14:creationId xmlns:p14="http://schemas.microsoft.com/office/powerpoint/2010/main" val="369744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8C1A-17AB-449C-AC8E-375FFB8B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6433-3F11-4CA2-BAE7-1F05552D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864793"/>
          </a:xfrm>
        </p:spPr>
        <p:txBody>
          <a:bodyPr>
            <a:noAutofit/>
          </a:bodyPr>
          <a:lstStyle/>
          <a:p>
            <a:r>
              <a:rPr lang="en-US" sz="2400" dirty="0"/>
              <a:t>List all hotels – is it a feature? Or was it a requirement?</a:t>
            </a:r>
          </a:p>
          <a:p>
            <a:r>
              <a:rPr lang="en-US" sz="2400" dirty="0"/>
              <a:t>Search hotel by name</a:t>
            </a:r>
          </a:p>
          <a:p>
            <a:r>
              <a:rPr lang="en-US" sz="2400" dirty="0"/>
              <a:t>Sort hotel by price</a:t>
            </a:r>
          </a:p>
          <a:p>
            <a:r>
              <a:rPr lang="en-US" sz="2400" dirty="0"/>
              <a:t>Check if it’s a private/shared room</a:t>
            </a:r>
          </a:p>
          <a:p>
            <a:r>
              <a:rPr lang="en-US" sz="2400" dirty="0"/>
              <a:t>Get rating of a hotel</a:t>
            </a:r>
          </a:p>
          <a:p>
            <a:r>
              <a:rPr lang="en-US" sz="2400" dirty="0"/>
              <a:t>Get preview of location</a:t>
            </a:r>
          </a:p>
          <a:p>
            <a:r>
              <a:rPr lang="en-US" sz="2400" dirty="0"/>
              <a:t>Open maps to navigate</a:t>
            </a:r>
          </a:p>
        </p:txBody>
      </p:sp>
    </p:spTree>
    <p:extLst>
      <p:ext uri="{BB962C8B-B14F-4D97-AF65-F5344CB8AC3E}">
        <p14:creationId xmlns:p14="http://schemas.microsoft.com/office/powerpoint/2010/main" val="27575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816B-B1A2-4B46-A709-B84EA96D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276308" cy="706964"/>
          </a:xfrm>
        </p:spPr>
        <p:txBody>
          <a:bodyPr/>
          <a:lstStyle/>
          <a:p>
            <a:r>
              <a:rPr lang="en-US" sz="4800" b="1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85B1-CA17-409A-B636-A13AFEDF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71291"/>
            <a:ext cx="9781632" cy="329823"/>
          </a:xfrm>
        </p:spPr>
        <p:txBody>
          <a:bodyPr>
            <a:noAutofit/>
          </a:bodyPr>
          <a:lstStyle/>
          <a:p>
            <a:r>
              <a:rPr lang="en-US" sz="3200" dirty="0"/>
              <a:t>DARK MODE ;)</a:t>
            </a:r>
          </a:p>
          <a:p>
            <a:r>
              <a:rPr lang="en-US" sz="3200" dirty="0"/>
              <a:t>Made using flutter, available in both:</a:t>
            </a:r>
          </a:p>
        </p:txBody>
      </p:sp>
      <p:pic>
        <p:nvPicPr>
          <p:cNvPr id="2050" name="Picture 2" descr="Image result for android logo">
            <a:extLst>
              <a:ext uri="{FF2B5EF4-FFF2-40B4-BE49-F238E27FC236}">
                <a16:creationId xmlns:a16="http://schemas.microsoft.com/office/drawing/2014/main" id="{24A9867B-1C0B-4DA3-B6C6-2EC768C84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535" y="3771195"/>
            <a:ext cx="2886075" cy="26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os logo">
            <a:extLst>
              <a:ext uri="{FF2B5EF4-FFF2-40B4-BE49-F238E27FC236}">
                <a16:creationId xmlns:a16="http://schemas.microsoft.com/office/drawing/2014/main" id="{52174FFF-2E8A-44EF-AE64-354E4B3A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41" y="3488555"/>
            <a:ext cx="2886074" cy="28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9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CF7-E464-42CD-8163-5E4370D7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8594" y="2875104"/>
            <a:ext cx="6594812" cy="18055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800" b="1" dirty="0"/>
              <a:t>A Big </a:t>
            </a:r>
          </a:p>
          <a:p>
            <a:pPr marL="0" indent="0">
              <a:buNone/>
            </a:pPr>
            <a:r>
              <a:rPr lang="en-US" sz="9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75962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94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Awesome Hotels</vt:lpstr>
      <vt:lpstr>Why Mobile?</vt:lpstr>
      <vt:lpstr>Tech – Stack </vt:lpstr>
      <vt:lpstr>Some Considerations</vt:lpstr>
      <vt:lpstr>Features</vt:lpstr>
      <vt:lpstr>Bonus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Hotels</dc:title>
  <dc:creator>Bagri, Anirudh</dc:creator>
  <cp:lastModifiedBy>Bagri, Anirudh</cp:lastModifiedBy>
  <cp:revision>9</cp:revision>
  <dcterms:created xsi:type="dcterms:W3CDTF">2019-12-07T12:26:09Z</dcterms:created>
  <dcterms:modified xsi:type="dcterms:W3CDTF">2019-12-07T13:20:09Z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Anirudh_Bagri@Dell.com</vt:lpwstr>
  </property>
  <property fmtid="{D5CDD505-2E9C-101B-9397-08002B2CF9AE}" pid="5" name="MSIP_Label_17cb76b2-10b8-4fe1-93d4-2202842406cd_SetDate">
    <vt:lpwstr>2019-12-07T12:39:35.6886348Z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