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1" r:id="rId4"/>
    <p:sldId id="275" r:id="rId5"/>
    <p:sldId id="266" r:id="rId6"/>
    <p:sldId id="276" r:id="rId7"/>
    <p:sldId id="277" r:id="rId8"/>
    <p:sldId id="278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C43955-5C65-4C1E-B70E-B812F6AE61DD}" type="datetimeFigureOut">
              <a:rPr lang="en-US" smtClean="0"/>
              <a:pPr/>
              <a:t>9/22/2016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02F338-754C-4FA7-883C-031899DDF29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7704" y="980728"/>
            <a:ext cx="5332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Validator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3768" y="3143248"/>
            <a:ext cx="41648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ANIRUDH BATRA (14BCE0602)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</a:t>
            </a: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SHUBHAM AHIRE </a:t>
            </a:r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(14BCE0352)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8868"/>
            <a:ext cx="2009772" cy="200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28868"/>
            <a:ext cx="200026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928802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i="1" dirty="0"/>
          </a:p>
          <a:p>
            <a:r>
              <a:rPr lang="en-GB" sz="1600" i="1" dirty="0"/>
              <a:t>STEP:7      join the threads to  compare using</a:t>
            </a:r>
          </a:p>
          <a:p>
            <a:r>
              <a:rPr lang="en-GB" sz="1600" i="1" dirty="0"/>
              <a:t>                                                                                       PTHREAD_JOIN</a:t>
            </a:r>
          </a:p>
          <a:p>
            <a:endParaRPr lang="en-GB" sz="1600" i="1" dirty="0"/>
          </a:p>
          <a:p>
            <a:r>
              <a:rPr lang="en-GB" sz="1600" i="1" dirty="0"/>
              <a:t>STEP:8     NOW IN the function create a thread for each value </a:t>
            </a:r>
          </a:p>
          <a:p>
            <a:endParaRPr lang="en-GB" sz="1600" i="1" dirty="0"/>
          </a:p>
          <a:p>
            <a:r>
              <a:rPr lang="en-GB" sz="1600" i="1" dirty="0"/>
              <a:t>                                                        and compare    it will every value in the corresponding </a:t>
            </a:r>
          </a:p>
          <a:p>
            <a:endParaRPr lang="en-GB" sz="1600" i="1" dirty="0"/>
          </a:p>
          <a:p>
            <a:r>
              <a:rPr lang="en-GB" sz="1600" i="1" dirty="0"/>
              <a:t>                                                                 ROW and COLUMN</a:t>
            </a:r>
          </a:p>
          <a:p>
            <a:endParaRPr lang="en-GB" sz="1600" i="1" dirty="0"/>
          </a:p>
          <a:p>
            <a:endParaRPr lang="en-GB" sz="1600" i="1" dirty="0"/>
          </a:p>
          <a:p>
            <a:r>
              <a:rPr lang="en-GB" sz="1600" i="1" dirty="0"/>
              <a:t>STEP:9            if (type == COLUMN)</a:t>
            </a:r>
          </a:p>
          <a:p>
            <a:r>
              <a:rPr lang="en-GB" sz="1600" i="1" dirty="0"/>
              <a:t>                                                                             set duplicate=TRUE;                      </a:t>
            </a:r>
          </a:p>
          <a:p>
            <a:endParaRPr lang="en-GB" sz="1600" i="1" dirty="0"/>
          </a:p>
          <a:p>
            <a:endParaRPr lang="en-GB" sz="1600" i="1" dirty="0"/>
          </a:p>
          <a:p>
            <a:r>
              <a:rPr lang="en-GB" sz="1600" i="1" dirty="0"/>
              <a:t>STEP:10          if (type == ROW)</a:t>
            </a:r>
          </a:p>
          <a:p>
            <a:r>
              <a:rPr lang="en-GB" sz="1600" i="1" dirty="0"/>
              <a:t>                                                                             set duplicate=TRUE;                      </a:t>
            </a:r>
          </a:p>
          <a:p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18415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928802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STEP:11            if type==any value in that region)</a:t>
            </a:r>
          </a:p>
          <a:p>
            <a:r>
              <a:rPr lang="en-GB" sz="1600" i="1" dirty="0"/>
              <a:t>                                                                             set duplicate=TRUE;     </a:t>
            </a:r>
          </a:p>
          <a:p>
            <a:endParaRPr lang="en-GB" sz="1600" i="1" dirty="0"/>
          </a:p>
          <a:p>
            <a:r>
              <a:rPr lang="en-GB" sz="1600" i="1" dirty="0"/>
              <a:t>STEP:12      return duplicate;</a:t>
            </a:r>
          </a:p>
          <a:p>
            <a:endParaRPr lang="en-GB" sz="1600" i="1" dirty="0"/>
          </a:p>
          <a:p>
            <a:endParaRPr lang="en-GB" sz="1600" i="1" dirty="0"/>
          </a:p>
          <a:p>
            <a:r>
              <a:rPr lang="en-GB" sz="1600" i="1" dirty="0"/>
              <a:t>STEP:13     </a:t>
            </a:r>
            <a:r>
              <a:rPr lang="en-US" sz="1600" i="1" dirty="0"/>
              <a:t>	if (duplicate == TRUE)</a:t>
            </a:r>
          </a:p>
          <a:p>
            <a:endParaRPr lang="en-US" sz="1600" i="1" dirty="0"/>
          </a:p>
          <a:p>
            <a:r>
              <a:rPr lang="en-US" sz="1600" i="1" dirty="0"/>
              <a:t>	{</a:t>
            </a:r>
          </a:p>
          <a:p>
            <a:r>
              <a:rPr lang="en-US" sz="1600" i="1" dirty="0"/>
              <a:t>		</a:t>
            </a:r>
            <a:r>
              <a:rPr lang="en-US" sz="1600" i="1" dirty="0" err="1"/>
              <a:t>printf</a:t>
            </a:r>
            <a:r>
              <a:rPr lang="en-US" sz="1600" i="1" dirty="0"/>
              <a:t>("Invalid Solution. A duplicate was found.\n");</a:t>
            </a:r>
          </a:p>
          <a:p>
            <a:r>
              <a:rPr lang="en-US" sz="1600" i="1" dirty="0"/>
              <a:t>	}</a:t>
            </a:r>
          </a:p>
          <a:p>
            <a:r>
              <a:rPr lang="en-US" sz="1600" i="1" dirty="0"/>
              <a:t>	else</a:t>
            </a:r>
          </a:p>
          <a:p>
            <a:r>
              <a:rPr lang="en-US" sz="1600" i="1" dirty="0"/>
              <a:t>	{</a:t>
            </a:r>
          </a:p>
          <a:p>
            <a:r>
              <a:rPr lang="en-US" sz="1600" i="1" dirty="0"/>
              <a:t>		</a:t>
            </a:r>
            <a:r>
              <a:rPr lang="en-US" sz="1600" i="1" dirty="0" err="1"/>
              <a:t>printf</a:t>
            </a:r>
            <a:r>
              <a:rPr lang="en-US" sz="1600" i="1" dirty="0"/>
              <a:t>("The solution appears to be valid =)\n");</a:t>
            </a:r>
          </a:p>
          <a:p>
            <a:r>
              <a:rPr lang="en-US" sz="1600" i="1" dirty="0"/>
              <a:t>	}</a:t>
            </a:r>
          </a:p>
          <a:p>
            <a:r>
              <a:rPr lang="en-US" sz="1600" i="1" dirty="0"/>
              <a:t>	</a:t>
            </a:r>
          </a:p>
          <a:p>
            <a:endParaRPr lang="en-US" sz="1600" i="1" dirty="0"/>
          </a:p>
          <a:p>
            <a:r>
              <a:rPr lang="en-US" sz="2000" i="1" dirty="0">
                <a:solidFill>
                  <a:srgbClr val="FF0000"/>
                </a:solidFill>
              </a:rPr>
              <a:t>       END</a:t>
            </a:r>
            <a:r>
              <a:rPr lang="en-GB" sz="2000" i="1" dirty="0">
                <a:solidFill>
                  <a:srgbClr val="FF0000"/>
                </a:solidFill>
              </a:rPr>
              <a:t>                 </a:t>
            </a:r>
          </a:p>
          <a:p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6399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Sudoku requires no calculation or arithmetic skills. 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 It is essentially a game of placing numbers in squares, using very simple rules of logic and deduction.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  It can be played by children and adults and the rules are simple to learn.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3" y="2000240"/>
            <a:ext cx="8762153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Objective of Sudoku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objective of the game is to fill all the blank squares in a game with the correct numbers. There are three very simple constraints to follow. In a 9 by 9 square Sudoku game: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 Every row of 9 numbers must include all digits 1 through 9 in any order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Every column of 9 numbers must include all digits 1 through 9 in any order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Every 3 by 3 subsection of the 9 by 9 square must include all digits 1 through 9</a:t>
            </a:r>
          </a:p>
          <a:p>
            <a:endParaRPr lang="en-GB" dirty="0"/>
          </a:p>
          <a:p>
            <a:r>
              <a:rPr lang="en-GB" dirty="0"/>
              <a:t>Similarly, smaller Sudoku puzzles, such as the 4x4 puzzle, must have the numerals 1 through 4 in each row, column and subsection. </a:t>
            </a:r>
          </a:p>
          <a:p>
            <a:endParaRPr lang="en-GB" dirty="0"/>
          </a:p>
          <a:p>
            <a:r>
              <a:rPr lang="en-GB" dirty="0"/>
              <a:t>Larger Sudoku games (16 by 16) must have numerals 1 through 16 in each row, column and region. The principles are the same whatever the size of the game.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 Statement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6" y="1988840"/>
            <a:ext cx="8535568" cy="4248472"/>
          </a:xfrm>
        </p:spPr>
      </p:pic>
    </p:spTree>
    <p:extLst>
      <p:ext uri="{BB962C8B-B14F-4D97-AF65-F5344CB8AC3E}">
        <p14:creationId xmlns:p14="http://schemas.microsoft.com/office/powerpoint/2010/main" val="34661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PROCESS USED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928802"/>
            <a:ext cx="82868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 we are using  technique of</a:t>
            </a:r>
          </a:p>
          <a:p>
            <a:r>
              <a:rPr lang="en-GB" sz="3200" dirty="0"/>
              <a:t>                                    </a:t>
            </a:r>
          </a:p>
          <a:p>
            <a:r>
              <a:rPr lang="en-GB" sz="3200" dirty="0"/>
              <a:t>                                 </a:t>
            </a:r>
          </a:p>
          <a:p>
            <a:r>
              <a:rPr lang="en-GB" sz="3200" dirty="0"/>
              <a:t>                               </a:t>
            </a:r>
            <a:r>
              <a:rPr lang="en-GB" sz="3600" dirty="0"/>
              <a:t>MULTITHREAD</a:t>
            </a:r>
          </a:p>
          <a:p>
            <a:r>
              <a:rPr lang="en-GB" sz="3600" dirty="0"/>
              <a:t>                                      And </a:t>
            </a:r>
          </a:p>
          <a:p>
            <a:r>
              <a:rPr lang="en-GB" sz="3600" dirty="0"/>
              <a:t>                            MUTEX LOCK</a:t>
            </a:r>
          </a:p>
          <a:p>
            <a:pPr algn="ctr"/>
            <a:endParaRPr lang="en-GB" sz="2000" i="1" dirty="0"/>
          </a:p>
          <a:p>
            <a:pPr algn="ctr"/>
            <a:endParaRPr lang="en-GB" sz="2000" i="1" dirty="0"/>
          </a:p>
          <a:p>
            <a:pPr algn="ctr"/>
            <a:r>
              <a:rPr lang="en-GB" sz="2000" i="1" dirty="0"/>
              <a:t>Each thread either checks a row ,a column or a box        </a:t>
            </a:r>
          </a:p>
          <a:p>
            <a:r>
              <a:rPr lang="en-GB" sz="5400" i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0971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552" y="11663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Methodology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7" y="2420888"/>
            <a:ext cx="84941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1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552" y="11663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 used for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successfully implemented Sudoku Validator using C++.</a:t>
            </a:r>
          </a:p>
          <a:p>
            <a:r>
              <a:rPr lang="en-US" sz="3600" dirty="0"/>
              <a:t>As such, the solution is trivial but considering addition of multithreading makes it more suitable for today’s world of fast computing and availability of high quality multi-processor systems.</a:t>
            </a:r>
          </a:p>
        </p:txBody>
      </p:sp>
    </p:spTree>
    <p:extLst>
      <p:ext uri="{BB962C8B-B14F-4D97-AF65-F5344CB8AC3E}">
        <p14:creationId xmlns:p14="http://schemas.microsoft.com/office/powerpoint/2010/main" val="167556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11663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064895" cy="4023466"/>
          </a:xfrm>
        </p:spPr>
      </p:pic>
    </p:spTree>
    <p:extLst>
      <p:ext uri="{BB962C8B-B14F-4D97-AF65-F5344CB8AC3E}">
        <p14:creationId xmlns:p14="http://schemas.microsoft.com/office/powerpoint/2010/main" val="234686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928802"/>
            <a:ext cx="82868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      </a:t>
            </a:r>
            <a:r>
              <a:rPr lang="en-GB" sz="2000" i="1" dirty="0">
                <a:solidFill>
                  <a:srgbClr val="FF0000"/>
                </a:solidFill>
              </a:rPr>
              <a:t>START</a:t>
            </a:r>
          </a:p>
          <a:p>
            <a:endParaRPr lang="en-GB" sz="1600" i="1" dirty="0"/>
          </a:p>
          <a:p>
            <a:r>
              <a:rPr lang="en-GB" sz="1600" i="1" dirty="0"/>
              <a:t>STEP:1   FIRST initialize data structure that contain the </a:t>
            </a:r>
            <a:r>
              <a:rPr lang="en-GB" sz="1600" i="1" dirty="0" err="1"/>
              <a:t>sudoku</a:t>
            </a:r>
            <a:endParaRPr lang="en-GB" sz="1600" i="1" dirty="0"/>
          </a:p>
          <a:p>
            <a:endParaRPr lang="en-GB" sz="1600" i="1" dirty="0"/>
          </a:p>
          <a:p>
            <a:r>
              <a:rPr lang="en-GB" sz="1600" i="1" dirty="0"/>
              <a:t>STEP:2   initialize threads for each input using PTHREAD_CREATE</a:t>
            </a:r>
          </a:p>
          <a:p>
            <a:endParaRPr lang="en-GB" sz="1600" i="1" dirty="0"/>
          </a:p>
          <a:p>
            <a:r>
              <a:rPr lang="en-GB" sz="1600" i="1" dirty="0"/>
              <a:t>STEP:3    create function          </a:t>
            </a:r>
          </a:p>
          <a:p>
            <a:r>
              <a:rPr lang="en-GB" sz="1600" i="1" dirty="0"/>
              <a:t>                                               void *runner(void *</a:t>
            </a:r>
            <a:r>
              <a:rPr lang="en-GB" sz="1600" i="1" dirty="0" err="1"/>
              <a:t>param</a:t>
            </a:r>
            <a:r>
              <a:rPr lang="en-GB" sz="1600" i="1" dirty="0"/>
              <a:t>)</a:t>
            </a:r>
          </a:p>
          <a:p>
            <a:r>
              <a:rPr lang="en-GB" sz="1600" i="1" dirty="0"/>
              <a:t>                to test each thread</a:t>
            </a:r>
          </a:p>
          <a:p>
            <a:endParaRPr lang="en-GB" sz="1600" i="1" dirty="0"/>
          </a:p>
          <a:p>
            <a:r>
              <a:rPr lang="en-GB" sz="1600" i="1" dirty="0"/>
              <a:t>STEP:4   read input using file commands</a:t>
            </a:r>
          </a:p>
          <a:p>
            <a:r>
              <a:rPr lang="en-GB" sz="1600" i="1" dirty="0"/>
              <a:t>                                                            f = </a:t>
            </a:r>
            <a:r>
              <a:rPr lang="en-GB" sz="1600" i="1" dirty="0" err="1"/>
              <a:t>fopen</a:t>
            </a:r>
            <a:r>
              <a:rPr lang="en-GB" sz="1600" i="1" dirty="0"/>
              <a:t>(“path", "r“ )</a:t>
            </a:r>
          </a:p>
          <a:p>
            <a:r>
              <a:rPr lang="en-GB" sz="1600" i="1" dirty="0"/>
              <a:t>                                                                      and</a:t>
            </a:r>
          </a:p>
          <a:p>
            <a:r>
              <a:rPr lang="en-GB" sz="1600" i="1" dirty="0"/>
              <a:t>                                                                 </a:t>
            </a:r>
            <a:r>
              <a:rPr lang="en-GB" sz="1600" i="1" dirty="0" err="1"/>
              <a:t>fclose</a:t>
            </a:r>
            <a:r>
              <a:rPr lang="en-GB" sz="1600" i="1" dirty="0"/>
              <a:t>(f);</a:t>
            </a:r>
          </a:p>
          <a:p>
            <a:endParaRPr lang="en-GB" sz="1600" i="1" dirty="0"/>
          </a:p>
          <a:p>
            <a:r>
              <a:rPr lang="en-GB" sz="1600" i="1" dirty="0"/>
              <a:t>STEP:5     check if file is successfully parsed IF not </a:t>
            </a:r>
            <a:r>
              <a:rPr lang="en-GB" sz="1600" i="1" dirty="0" err="1"/>
              <a:t>goto</a:t>
            </a:r>
            <a:r>
              <a:rPr lang="en-GB" sz="1600" i="1" dirty="0"/>
              <a:t> STEP:4</a:t>
            </a:r>
          </a:p>
          <a:p>
            <a:endParaRPr lang="en-GB" sz="1600" i="1" dirty="0"/>
          </a:p>
          <a:p>
            <a:r>
              <a:rPr lang="en-GB" sz="1600" i="1" dirty="0"/>
              <a:t>STEP:6     create memory for the inputs</a:t>
            </a:r>
          </a:p>
        </p:txBody>
      </p:sp>
    </p:spTree>
    <p:extLst>
      <p:ext uri="{BB962C8B-B14F-4D97-AF65-F5344CB8AC3E}">
        <p14:creationId xmlns:p14="http://schemas.microsoft.com/office/powerpoint/2010/main" val="130357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742950" indent="-742950">
          <a:buAutoNum type="arabicPeriod"/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465</TotalTime>
  <Words>443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Wingdings</vt:lpstr>
      <vt:lpstr>Wingdings 2</vt:lpstr>
      <vt:lpstr>Wingdings 3</vt:lpstr>
      <vt:lpstr>Module</vt:lpstr>
      <vt:lpstr>PowerPoint Presentation</vt:lpstr>
      <vt:lpstr>Introduction</vt:lpstr>
      <vt:lpstr>Objective of Sudoku</vt:lpstr>
      <vt:lpstr>Problem Statement</vt:lpstr>
      <vt:lpstr>PROCESS USED </vt:lpstr>
      <vt:lpstr>PowerPoint Presentation</vt:lpstr>
      <vt:lpstr>PowerPoint Presentation</vt:lpstr>
      <vt:lpstr>PowerPoint Presentation</vt:lpstr>
      <vt:lpstr>ALGORITHM </vt:lpstr>
      <vt:lpstr>ALGORITHM </vt:lpstr>
      <vt:lpstr>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cjames</dc:creator>
  <cp:lastModifiedBy>Anirudh Batra</cp:lastModifiedBy>
  <cp:revision>47</cp:revision>
  <dcterms:created xsi:type="dcterms:W3CDTF">2011-01-04T11:01:44Z</dcterms:created>
  <dcterms:modified xsi:type="dcterms:W3CDTF">2016-09-21T19:41:18Z</dcterms:modified>
</cp:coreProperties>
</file>