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sldIdLst>
    <p:sldId id="256" r:id="rId2"/>
    <p:sldId id="257" r:id="rId3"/>
    <p:sldId id="259" r:id="rId4"/>
    <p:sldId id="258" r:id="rId5"/>
    <p:sldId id="260" r:id="rId6"/>
    <p:sldId id="261" r:id="rId7"/>
    <p:sldId id="266" r:id="rId8"/>
    <p:sldId id="263" r:id="rId9"/>
    <p:sldId id="264" r:id="rId10"/>
    <p:sldId id="262" r:id="rId11"/>
    <p:sldId id="267" r:id="rId12"/>
    <p:sldId id="265"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434" autoAdjust="0"/>
  </p:normalViewPr>
  <p:slideViewPr>
    <p:cSldViewPr snapToGrid="0">
      <p:cViewPr varScale="1">
        <p:scale>
          <a:sx n="84" d="100"/>
          <a:sy n="84" d="100"/>
        </p:scale>
        <p:origin x="562" y="72"/>
      </p:cViewPr>
      <p:guideLst/>
    </p:cSldViewPr>
  </p:slideViewPr>
  <p:notesTextViewPr>
    <p:cViewPr>
      <p:scale>
        <a:sx n="1" d="1"/>
        <a:sy n="1" d="1"/>
      </p:scale>
      <p:origin x="0" y="0"/>
    </p:cViewPr>
  </p:notesTextViewPr>
  <p:sorterViewPr>
    <p:cViewPr>
      <p:scale>
        <a:sx n="100" d="100"/>
        <a:sy n="100" d="100"/>
      </p:scale>
      <p:origin x="0" y="-5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la\Google%20Drive\ADI\ADI\Final%20Project\VJ_final%20timeseries%20in%20xlminer.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Bala\Google%20Drive\ADI\ADI\Final%20Project\final%20timeseries%20in%20xlminer.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ala\Google%20Drive\ADI\ADI\Final%20Project\final%20timeseries%20in%20xlmin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ala\Google%20Drive\ADI\ADI\Final%20Project\Training%20Scor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ala\Google%20Drive\ADI\ADI\Final%20Project\Validation%20Score.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ala\Google%20Drive\ADI\ADI\Final%20Project\VJ_final%20timeseries%20in%20xlmin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Actual </a:t>
            </a:r>
            <a:r>
              <a:rPr lang="en-US" dirty="0"/>
              <a:t>Vs Forecast </a:t>
            </a:r>
            <a:r>
              <a:rPr lang="en-US" dirty="0" smtClean="0"/>
              <a:t>(Smoothed)</a:t>
            </a:r>
            <a:endParaRPr lang="en-US" dirty="0"/>
          </a:p>
        </c:rich>
      </c:tx>
      <c:overlay val="0"/>
    </c:title>
    <c:autoTitleDeleted val="0"/>
    <c:plotArea>
      <c:layout/>
      <c:scatterChart>
        <c:scatterStyle val="smoothMarker"/>
        <c:varyColors val="0"/>
        <c:ser>
          <c:idx val="0"/>
          <c:order val="0"/>
          <c:tx>
            <c:v>Forecast</c:v>
          </c:tx>
          <c:spPr>
            <a:ln w="41275">
              <a:solidFill>
                <a:srgbClr val="FFC000"/>
              </a:solidFill>
            </a:ln>
          </c:spPr>
          <c:marker>
            <c:symbol val="none"/>
          </c:marker>
          <c:xVal>
            <c:numRef>
              <c:f>HoltWinterNoTrendOutput!$B$30:$B$4953</c:f>
              <c:numCache>
                <c:formatCode>General</c:formatCode>
                <c:ptCount val="49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numCache>
            </c:numRef>
          </c:xVal>
          <c:yVal>
            <c:numRef>
              <c:f>HoltWinterNoTrendOutput!$D$30:$D$4953</c:f>
              <c:numCache>
                <c:formatCode>General</c:formatCode>
                <c:ptCount val="4924"/>
                <c:pt idx="0">
                  <c:v>3562.2791269999998</c:v>
                </c:pt>
                <c:pt idx="1">
                  <c:v>3562.2791269999998</c:v>
                </c:pt>
                <c:pt idx="2">
                  <c:v>3637.6573055600002</c:v>
                </c:pt>
                <c:pt idx="3">
                  <c:v>4013.2228263056004</c:v>
                </c:pt>
                <c:pt idx="4">
                  <c:v>4393.5810791922559</c:v>
                </c:pt>
                <c:pt idx="5">
                  <c:v>4672.1499141061149</c:v>
                </c:pt>
                <c:pt idx="6">
                  <c:v>5094.6608377606472</c:v>
                </c:pt>
                <c:pt idx="7">
                  <c:v>5417.1757214180907</c:v>
                </c:pt>
                <c:pt idx="8">
                  <c:v>5653.7326112377496</c:v>
                </c:pt>
                <c:pt idx="9">
                  <c:v>5952.2457079806909</c:v>
                </c:pt>
                <c:pt idx="10">
                  <c:v>6141.5685423053246</c:v>
                </c:pt>
                <c:pt idx="11">
                  <c:v>6356.2767803920451</c:v>
                </c:pt>
                <c:pt idx="12">
                  <c:v>6463.4726425379549</c:v>
                </c:pt>
                <c:pt idx="13">
                  <c:v>6660.2948635288458</c:v>
                </c:pt>
                <c:pt idx="14">
                  <c:v>6820.4606046019217</c:v>
                </c:pt>
                <c:pt idx="15">
                  <c:v>6974.9447051774614</c:v>
                </c:pt>
                <c:pt idx="16">
                  <c:v>7089.3391722548713</c:v>
                </c:pt>
                <c:pt idx="17">
                  <c:v>7196.2743017937019</c:v>
                </c:pt>
                <c:pt idx="18">
                  <c:v>7301.2910447232143</c:v>
                </c:pt>
                <c:pt idx="19">
                  <c:v>7349.4005678296426</c:v>
                </c:pt>
                <c:pt idx="20">
                  <c:v>7331.3856177905291</c:v>
                </c:pt>
                <c:pt idx="21">
                  <c:v>7336.8533052808025</c:v>
                </c:pt>
                <c:pt idx="22">
                  <c:v>7275.4483010534095</c:v>
                </c:pt>
                <c:pt idx="23">
                  <c:v>7413.0730428005918</c:v>
                </c:pt>
                <c:pt idx="24">
                  <c:v>7494.8726520484506</c:v>
                </c:pt>
                <c:pt idx="25">
                  <c:v>7492.6603380368233</c:v>
                </c:pt>
                <c:pt idx="26">
                  <c:v>7474.0127575479883</c:v>
                </c:pt>
                <c:pt idx="27">
                  <c:v>7430.9023052564717</c:v>
                </c:pt>
                <c:pt idx="28">
                  <c:v>7450.7238653549184</c:v>
                </c:pt>
                <c:pt idx="29">
                  <c:v>7516.5123573497385</c:v>
                </c:pt>
                <c:pt idx="30">
                  <c:v>7470.8679195858031</c:v>
                </c:pt>
                <c:pt idx="31">
                  <c:v>7474.4209512052093</c:v>
                </c:pt>
                <c:pt idx="32">
                  <c:v>7417.1111569959594</c:v>
                </c:pt>
                <c:pt idx="33">
                  <c:v>7413.7455453169277</c:v>
                </c:pt>
                <c:pt idx="34">
                  <c:v>7392.8515448408652</c:v>
                </c:pt>
                <c:pt idx="35">
                  <c:v>7425.9461636790584</c:v>
                </c:pt>
                <c:pt idx="36">
                  <c:v>7343.3869795160845</c:v>
                </c:pt>
                <c:pt idx="37">
                  <c:v>7203.3501377922257</c:v>
                </c:pt>
                <c:pt idx="38">
                  <c:v>6993.8696106420912</c:v>
                </c:pt>
                <c:pt idx="39">
                  <c:v>6804.0302812879891</c:v>
                </c:pt>
                <c:pt idx="40">
                  <c:v>6592.160048338872</c:v>
                </c:pt>
                <c:pt idx="41">
                  <c:v>6293.9771664975433</c:v>
                </c:pt>
                <c:pt idx="42">
                  <c:v>5952.2563662981329</c:v>
                </c:pt>
                <c:pt idx="43">
                  <c:v>5644.6869114265819</c:v>
                </c:pt>
                <c:pt idx="44">
                  <c:v>5306.1730752442027</c:v>
                </c:pt>
                <c:pt idx="45">
                  <c:v>5030.6864486255927</c:v>
                </c:pt>
                <c:pt idx="46">
                  <c:v>4808.0883293554498</c:v>
                </c:pt>
                <c:pt idx="47">
                  <c:v>4602.1747444701423</c:v>
                </c:pt>
                <c:pt idx="48">
                  <c:v>4427.1763733973075</c:v>
                </c:pt>
                <c:pt idx="49">
                  <c:v>4316.9422831419542</c:v>
                </c:pt>
                <c:pt idx="50">
                  <c:v>4128.9508929478852</c:v>
                </c:pt>
                <c:pt idx="51">
                  <c:v>4007.4313888803927</c:v>
                </c:pt>
                <c:pt idx="52">
                  <c:v>3958.3158998690988</c:v>
                </c:pt>
                <c:pt idx="53">
                  <c:v>3880.5087843005153</c:v>
                </c:pt>
                <c:pt idx="54">
                  <c:v>3805.7472983883922</c:v>
                </c:pt>
                <c:pt idx="55">
                  <c:v>3742.0900590151778</c:v>
                </c:pt>
                <c:pt idx="56">
                  <c:v>3703.190392451535</c:v>
                </c:pt>
                <c:pt idx="57">
                  <c:v>3600.0970301031671</c:v>
                </c:pt>
                <c:pt idx="58">
                  <c:v>3495.7660886384069</c:v>
                </c:pt>
                <c:pt idx="59">
                  <c:v>3385.5910702451893</c:v>
                </c:pt>
                <c:pt idx="60">
                  <c:v>3308.2907001863441</c:v>
                </c:pt>
                <c:pt idx="61">
                  <c:v>3173.3545982216219</c:v>
                </c:pt>
                <c:pt idx="62">
                  <c:v>3071.960272488433</c:v>
                </c:pt>
                <c:pt idx="63">
                  <c:v>2949.4551115712093</c:v>
                </c:pt>
                <c:pt idx="64">
                  <c:v>2937.7710248741191</c:v>
                </c:pt>
                <c:pt idx="65">
                  <c:v>2795.8201278643301</c:v>
                </c:pt>
                <c:pt idx="66">
                  <c:v>2689.4322633368906</c:v>
                </c:pt>
                <c:pt idx="67">
                  <c:v>2556.7062046960368</c:v>
                </c:pt>
                <c:pt idx="68">
                  <c:v>2509.9328013289878</c:v>
                </c:pt>
                <c:pt idx="69">
                  <c:v>2436.9850618900309</c:v>
                </c:pt>
                <c:pt idx="70">
                  <c:v>2390.3883145564232</c:v>
                </c:pt>
                <c:pt idx="71">
                  <c:v>2308.4390009028812</c:v>
                </c:pt>
                <c:pt idx="72">
                  <c:v>2209.9366003661894</c:v>
                </c:pt>
                <c:pt idx="73">
                  <c:v>2116.334187318304</c:v>
                </c:pt>
                <c:pt idx="74">
                  <c:v>2024.4804402019111</c:v>
                </c:pt>
                <c:pt idx="75">
                  <c:v>1951.9235117534524</c:v>
                </c:pt>
                <c:pt idx="76">
                  <c:v>1914.3997074126237</c:v>
                </c:pt>
                <c:pt idx="77">
                  <c:v>1857.905021313594</c:v>
                </c:pt>
                <c:pt idx="78">
                  <c:v>1825.5708193983317</c:v>
                </c:pt>
                <c:pt idx="79">
                  <c:v>1775.628229542732</c:v>
                </c:pt>
                <c:pt idx="80">
                  <c:v>1745.3171450124764</c:v>
                </c:pt>
                <c:pt idx="81">
                  <c:v>1676.6773456494818</c:v>
                </c:pt>
                <c:pt idx="82">
                  <c:v>1647.5683730936064</c:v>
                </c:pt>
                <c:pt idx="83">
                  <c:v>1609.1643986711408</c:v>
                </c:pt>
                <c:pt idx="84">
                  <c:v>1624.9883437100671</c:v>
                </c:pt>
                <c:pt idx="85">
                  <c:v>1626.5420305796508</c:v>
                </c:pt>
                <c:pt idx="86">
                  <c:v>1669.5064927605347</c:v>
                </c:pt>
                <c:pt idx="87">
                  <c:v>1697.4657449780061</c:v>
                </c:pt>
                <c:pt idx="88">
                  <c:v>1769.8571293032846</c:v>
                </c:pt>
                <c:pt idx="89">
                  <c:v>1787.7337644304964</c:v>
                </c:pt>
                <c:pt idx="90">
                  <c:v>1818.8277102471775</c:v>
                </c:pt>
                <c:pt idx="91">
                  <c:v>1908.542045627855</c:v>
                </c:pt>
                <c:pt idx="92">
                  <c:v>2024.4824937171697</c:v>
                </c:pt>
                <c:pt idx="93">
                  <c:v>2174.8006651450492</c:v>
                </c:pt>
                <c:pt idx="94">
                  <c:v>2356.5115339102376</c:v>
                </c:pt>
                <c:pt idx="95">
                  <c:v>2619.4802575317804</c:v>
                </c:pt>
                <c:pt idx="96">
                  <c:v>2987.1085566041529</c:v>
                </c:pt>
                <c:pt idx="97">
                  <c:v>3515.9646604591562</c:v>
                </c:pt>
                <c:pt idx="98">
                  <c:v>4070.0803105089581</c:v>
                </c:pt>
                <c:pt idx="99">
                  <c:v>4529.3037283068079</c:v>
                </c:pt>
                <c:pt idx="100">
                  <c:v>4918.3595864731742</c:v>
                </c:pt>
                <c:pt idx="101">
                  <c:v>5244.0654893196124</c:v>
                </c:pt>
                <c:pt idx="102">
                  <c:v>5571.2057663629048</c:v>
                </c:pt>
                <c:pt idx="103">
                  <c:v>5852.215571155808</c:v>
                </c:pt>
                <c:pt idx="104">
                  <c:v>6145.5064255984144</c:v>
                </c:pt>
                <c:pt idx="105">
                  <c:v>6426.9432611347938</c:v>
                </c:pt>
                <c:pt idx="106">
                  <c:v>6695.9387058224429</c:v>
                </c:pt>
                <c:pt idx="107">
                  <c:v>6933.484322105056</c:v>
                </c:pt>
                <c:pt idx="108">
                  <c:v>7173.6791123198427</c:v>
                </c:pt>
                <c:pt idx="109">
                  <c:v>7415.3239076030786</c:v>
                </c:pt>
                <c:pt idx="110">
                  <c:v>7660.6783014583407</c:v>
                </c:pt>
                <c:pt idx="111">
                  <c:v>7747.9644471083393</c:v>
                </c:pt>
                <c:pt idx="112">
                  <c:v>7714.7329375623385</c:v>
                </c:pt>
                <c:pt idx="113">
                  <c:v>7746.176021187378</c:v>
                </c:pt>
                <c:pt idx="114">
                  <c:v>7667.4336125824066</c:v>
                </c:pt>
                <c:pt idx="115">
                  <c:v>7625.5847193226291</c:v>
                </c:pt>
                <c:pt idx="116">
                  <c:v>7628.9260191651974</c:v>
                </c:pt>
                <c:pt idx="117">
                  <c:v>7667.6278188855513</c:v>
                </c:pt>
                <c:pt idx="118">
                  <c:v>7645.5197511530196</c:v>
                </c:pt>
                <c:pt idx="119">
                  <c:v>7631.5168848762951</c:v>
                </c:pt>
                <c:pt idx="120">
                  <c:v>7617.4389711459853</c:v>
                </c:pt>
                <c:pt idx="121">
                  <c:v>7566.4529448709491</c:v>
                </c:pt>
                <c:pt idx="122">
                  <c:v>7594.4273996219208</c:v>
                </c:pt>
                <c:pt idx="123">
                  <c:v>7589.111606832661</c:v>
                </c:pt>
                <c:pt idx="124">
                  <c:v>7613.5264915128218</c:v>
                </c:pt>
                <c:pt idx="125">
                  <c:v>7646.167217389745</c:v>
                </c:pt>
                <c:pt idx="126">
                  <c:v>7799.528070496207</c:v>
                </c:pt>
                <c:pt idx="127">
                  <c:v>7679.7457743771174</c:v>
                </c:pt>
                <c:pt idx="128">
                  <c:v>7565.5374806866103</c:v>
                </c:pt>
                <c:pt idx="129">
                  <c:v>7478.017657321825</c:v>
                </c:pt>
                <c:pt idx="130">
                  <c:v>7348.762727324588</c:v>
                </c:pt>
                <c:pt idx="131">
                  <c:v>7119.6804177266877</c:v>
                </c:pt>
                <c:pt idx="132">
                  <c:v>6901.2229956322844</c:v>
                </c:pt>
                <c:pt idx="133">
                  <c:v>6739.786599480537</c:v>
                </c:pt>
                <c:pt idx="134">
                  <c:v>6448.8409315252075</c:v>
                </c:pt>
                <c:pt idx="135">
                  <c:v>6092.5640758791587</c:v>
                </c:pt>
                <c:pt idx="136">
                  <c:v>5753.7986622281605</c:v>
                </c:pt>
                <c:pt idx="137">
                  <c:v>5505.2958267334016</c:v>
                </c:pt>
                <c:pt idx="138">
                  <c:v>5364.124010317385</c:v>
                </c:pt>
                <c:pt idx="139">
                  <c:v>5205.9542427212127</c:v>
                </c:pt>
                <c:pt idx="140">
                  <c:v>4967.953844308121</c:v>
                </c:pt>
                <c:pt idx="141">
                  <c:v>4794.968922074172</c:v>
                </c:pt>
                <c:pt idx="142">
                  <c:v>4636.9262705363717</c:v>
                </c:pt>
                <c:pt idx="143">
                  <c:v>4521.7777734476431</c:v>
                </c:pt>
                <c:pt idx="144">
                  <c:v>4437.6796152602092</c:v>
                </c:pt>
                <c:pt idx="145">
                  <c:v>4353.425535117759</c:v>
                </c:pt>
                <c:pt idx="146">
                  <c:v>4236.6392762094965</c:v>
                </c:pt>
                <c:pt idx="147">
                  <c:v>4192.6060484792179</c:v>
                </c:pt>
                <c:pt idx="148">
                  <c:v>4081.0986934042048</c:v>
                </c:pt>
                <c:pt idx="149">
                  <c:v>3974.8140690671953</c:v>
                </c:pt>
                <c:pt idx="150">
                  <c:v>3869.8249196910688</c:v>
                </c:pt>
                <c:pt idx="151">
                  <c:v>3750.5882985652124</c:v>
                </c:pt>
                <c:pt idx="152">
                  <c:v>3663.2336403495615</c:v>
                </c:pt>
                <c:pt idx="153">
                  <c:v>3597.5222892256666</c:v>
                </c:pt>
                <c:pt idx="154">
                  <c:v>3409.4330411715068</c:v>
                </c:pt>
                <c:pt idx="155">
                  <c:v>3290.9151035303457</c:v>
                </c:pt>
                <c:pt idx="156">
                  <c:v>3093.3227657230627</c:v>
                </c:pt>
                <c:pt idx="157">
                  <c:v>3053.5879846695279</c:v>
                </c:pt>
                <c:pt idx="158">
                  <c:v>2887.1869607488406</c:v>
                </c:pt>
                <c:pt idx="159">
                  <c:v>2747.3866423291192</c:v>
                </c:pt>
                <c:pt idx="160">
                  <c:v>2612.3650175301304</c:v>
                </c:pt>
                <c:pt idx="161">
                  <c:v>2555.9360549228991</c:v>
                </c:pt>
                <c:pt idx="162">
                  <c:v>2438.4841471814029</c:v>
                </c:pt>
                <c:pt idx="163">
                  <c:v>2405.1081561778665</c:v>
                </c:pt>
                <c:pt idx="164">
                  <c:v>2250.0147496551785</c:v>
                </c:pt>
                <c:pt idx="165">
                  <c:v>2163.7187818179355</c:v>
                </c:pt>
                <c:pt idx="166">
                  <c:v>2081.8292168216312</c:v>
                </c:pt>
                <c:pt idx="167">
                  <c:v>2046.34232534444</c:v>
                </c:pt>
                <c:pt idx="168">
                  <c:v>1966.1915607017743</c:v>
                </c:pt>
                <c:pt idx="169">
                  <c:v>1902.2827654933485</c:v>
                </c:pt>
                <c:pt idx="170">
                  <c:v>1863.9370452149453</c:v>
                </c:pt>
                <c:pt idx="171">
                  <c:v>1830.1822706033583</c:v>
                </c:pt>
                <c:pt idx="172">
                  <c:v>1780.2662947785523</c:v>
                </c:pt>
                <c:pt idx="173">
                  <c:v>1754.5750035516999</c:v>
                </c:pt>
                <c:pt idx="174">
                  <c:v>1709.8123900592921</c:v>
                </c:pt>
                <c:pt idx="175">
                  <c:v>1695.8184914050619</c:v>
                </c:pt>
                <c:pt idx="176">
                  <c:v>1672.5534202678473</c:v>
                </c:pt>
                <c:pt idx="177">
                  <c:v>1667.2517719635639</c:v>
                </c:pt>
                <c:pt idx="178">
                  <c:v>1658.6120688523085</c:v>
                </c:pt>
                <c:pt idx="179">
                  <c:v>1633.7351667277546</c:v>
                </c:pt>
                <c:pt idx="180">
                  <c:v>1616.9433843930935</c:v>
                </c:pt>
                <c:pt idx="181">
                  <c:v>1599.7626569387512</c:v>
                </c:pt>
                <c:pt idx="182">
                  <c:v>1597.127890873451</c:v>
                </c:pt>
                <c:pt idx="183">
                  <c:v>1660.9984964238229</c:v>
                </c:pt>
                <c:pt idx="184">
                  <c:v>1704.8358820821054</c:v>
                </c:pt>
                <c:pt idx="185">
                  <c:v>1846.9678099024002</c:v>
                </c:pt>
                <c:pt idx="186">
                  <c:v>2010.089807285824</c:v>
                </c:pt>
                <c:pt idx="187">
                  <c:v>2219.554246017226</c:v>
                </c:pt>
                <c:pt idx="188">
                  <c:v>2475.5297130530921</c:v>
                </c:pt>
                <c:pt idx="189">
                  <c:v>2862.4947553603506</c:v>
                </c:pt>
                <c:pt idx="190">
                  <c:v>3206.4416446338664</c:v>
                </c:pt>
                <c:pt idx="191">
                  <c:v>3630.4591151217387</c:v>
                </c:pt>
                <c:pt idx="192">
                  <c:v>4071.4487526125217</c:v>
                </c:pt>
                <c:pt idx="193">
                  <c:v>4604.0875953455161</c:v>
                </c:pt>
                <c:pt idx="194">
                  <c:v>5055.4825705425919</c:v>
                </c:pt>
                <c:pt idx="195">
                  <c:v>5442.7181968923696</c:v>
                </c:pt>
                <c:pt idx="196">
                  <c:v>5723.6951340382011</c:v>
                </c:pt>
                <c:pt idx="197">
                  <c:v>6099.5819057090339</c:v>
                </c:pt>
                <c:pt idx="198">
                  <c:v>6301.7777170588661</c:v>
                </c:pt>
                <c:pt idx="199">
                  <c:v>6583.4162998447382</c:v>
                </c:pt>
                <c:pt idx="200">
                  <c:v>6817.7643541220014</c:v>
                </c:pt>
                <c:pt idx="201">
                  <c:v>7018.7048000127197</c:v>
                </c:pt>
                <c:pt idx="202">
                  <c:v>7130.8703888096679</c:v>
                </c:pt>
                <c:pt idx="203">
                  <c:v>7361.5489578153474</c:v>
                </c:pt>
                <c:pt idx="204">
                  <c:v>7511.3848775396627</c:v>
                </c:pt>
                <c:pt idx="205">
                  <c:v>7508.9791138101436</c:v>
                </c:pt>
                <c:pt idx="206">
                  <c:v>7519.0580115357097</c:v>
                </c:pt>
                <c:pt idx="207">
                  <c:v>7549.6163426071398</c:v>
                </c:pt>
                <c:pt idx="208">
                  <c:v>7468.5023081414265</c:v>
                </c:pt>
                <c:pt idx="209">
                  <c:v>7508.5502376274844</c:v>
                </c:pt>
                <c:pt idx="210">
                  <c:v>7550.5034969968892</c:v>
                </c:pt>
                <c:pt idx="211">
                  <c:v>7678.7363804376346</c:v>
                </c:pt>
                <c:pt idx="212">
                  <c:v>7744.6046368926045</c:v>
                </c:pt>
                <c:pt idx="213">
                  <c:v>7758.1064983583801</c:v>
                </c:pt>
                <c:pt idx="214">
                  <c:v>7823.6503276323683</c:v>
                </c:pt>
                <c:pt idx="215">
                  <c:v>7882.3310093205982</c:v>
                </c:pt>
                <c:pt idx="216">
                  <c:v>7878.7303977236552</c:v>
                </c:pt>
                <c:pt idx="217">
                  <c:v>7796.8899329099777</c:v>
                </c:pt>
                <c:pt idx="218">
                  <c:v>7741.6331237315835</c:v>
                </c:pt>
                <c:pt idx="219">
                  <c:v>7731.5951019560034</c:v>
                </c:pt>
                <c:pt idx="220">
                  <c:v>7697.1237819665621</c:v>
                </c:pt>
                <c:pt idx="221">
                  <c:v>7639.0409120545874</c:v>
                </c:pt>
                <c:pt idx="222">
                  <c:v>7561.9980853214875</c:v>
                </c:pt>
                <c:pt idx="223">
                  <c:v>7360.0889052443308</c:v>
                </c:pt>
                <c:pt idx="224">
                  <c:v>7200.0620443056923</c:v>
                </c:pt>
                <c:pt idx="225">
                  <c:v>7089.0606488723261</c:v>
                </c:pt>
                <c:pt idx="226">
                  <c:v>6829.1469225029687</c:v>
                </c:pt>
                <c:pt idx="227">
                  <c:v>6618.0660871822565</c:v>
                </c:pt>
                <c:pt idx="228">
                  <c:v>6321.392671458515</c:v>
                </c:pt>
                <c:pt idx="229">
                  <c:v>5995.4918883884702</c:v>
                </c:pt>
                <c:pt idx="230">
                  <c:v>5679.731283175237</c:v>
                </c:pt>
                <c:pt idx="231">
                  <c:v>5387.7871905731809</c:v>
                </c:pt>
                <c:pt idx="232">
                  <c:v>5061.903864595618</c:v>
                </c:pt>
                <c:pt idx="233">
                  <c:v>4815.4046090126694</c:v>
                </c:pt>
                <c:pt idx="234">
                  <c:v>4605.0328919696285</c:v>
                </c:pt>
                <c:pt idx="235">
                  <c:v>4403.6118592569183</c:v>
                </c:pt>
                <c:pt idx="236">
                  <c:v>4292.827958315258</c:v>
                </c:pt>
                <c:pt idx="237">
                  <c:v>4137.9442203195958</c:v>
                </c:pt>
                <c:pt idx="238">
                  <c:v>4061.1219516028923</c:v>
                </c:pt>
                <c:pt idx="239">
                  <c:v>3968.7315238581982</c:v>
                </c:pt>
                <c:pt idx="240">
                  <c:v>3908.365297332231</c:v>
                </c:pt>
                <c:pt idx="241">
                  <c:v>3870.5899243724957</c:v>
                </c:pt>
                <c:pt idx="242">
                  <c:v>3858.7573406030965</c:v>
                </c:pt>
                <c:pt idx="243">
                  <c:v>3805.471634458353</c:v>
                </c:pt>
                <c:pt idx="244">
                  <c:v>3689.9686777883485</c:v>
                </c:pt>
                <c:pt idx="245">
                  <c:v>3594.2423683191455</c:v>
                </c:pt>
                <c:pt idx="246">
                  <c:v>3491.91851944255</c:v>
                </c:pt>
                <c:pt idx="247">
                  <c:v>3357.5482027763383</c:v>
                </c:pt>
                <c:pt idx="248">
                  <c:v>3219.8993744300174</c:v>
                </c:pt>
                <c:pt idx="249">
                  <c:v>3093.7989379268138</c:v>
                </c:pt>
                <c:pt idx="250">
                  <c:v>2955.1075958643787</c:v>
                </c:pt>
                <c:pt idx="251">
                  <c:v>2801.4421457369276</c:v>
                </c:pt>
                <c:pt idx="252">
                  <c:v>2679.4036213200648</c:v>
                </c:pt>
                <c:pt idx="253">
                  <c:v>2569.4686846032496</c:v>
                </c:pt>
                <c:pt idx="254">
                  <c:v>2483.6188395784693</c:v>
                </c:pt>
                <c:pt idx="255">
                  <c:v>2379.4911381596362</c:v>
                </c:pt>
                <c:pt idx="256">
                  <c:v>2297.8848806013239</c:v>
                </c:pt>
                <c:pt idx="257">
                  <c:v>2232.1957824570059</c:v>
                </c:pt>
                <c:pt idx="258">
                  <c:v>2172.7841224273243</c:v>
                </c:pt>
                <c:pt idx="259">
                  <c:v>2059.0715636047662</c:v>
                </c:pt>
                <c:pt idx="260">
                  <c:v>1963.8040276196225</c:v>
                </c:pt>
                <c:pt idx="261">
                  <c:v>1873.078083390913</c:v>
                </c:pt>
                <c:pt idx="262">
                  <c:v>1815.552770097094</c:v>
                </c:pt>
                <c:pt idx="263">
                  <c:v>1749.0142297537916</c:v>
                </c:pt>
                <c:pt idx="264">
                  <c:v>1689.3022936528816</c:v>
                </c:pt>
                <c:pt idx="265">
                  <c:v>1646.1334435761901</c:v>
                </c:pt>
                <c:pt idx="266">
                  <c:v>1589.1938154379045</c:v>
                </c:pt>
                <c:pt idx="267">
                  <c:v>1576.0681798128073</c:v>
                </c:pt>
                <c:pt idx="268">
                  <c:v>1548.2354264177336</c:v>
                </c:pt>
                <c:pt idx="269">
                  <c:v>1552.3409107174775</c:v>
                </c:pt>
                <c:pt idx="270">
                  <c:v>1525.1554467052831</c:v>
                </c:pt>
                <c:pt idx="271">
                  <c:v>1498.8990073360153</c:v>
                </c:pt>
                <c:pt idx="272">
                  <c:v>1490.1939074953716</c:v>
                </c:pt>
                <c:pt idx="273">
                  <c:v>1549.2238590564825</c:v>
                </c:pt>
                <c:pt idx="274">
                  <c:v>1518.9517384029268</c:v>
                </c:pt>
                <c:pt idx="275">
                  <c:v>1724.3799727862242</c:v>
                </c:pt>
                <c:pt idx="276">
                  <c:v>1728.6210778775305</c:v>
                </c:pt>
                <c:pt idx="277">
                  <c:v>1733.7427235069233</c:v>
                </c:pt>
                <c:pt idx="278">
                  <c:v>1758.8077262652616</c:v>
                </c:pt>
                <c:pt idx="279">
                  <c:v>1840.0286133215989</c:v>
                </c:pt>
                <c:pt idx="280">
                  <c:v>1958.2361754044152</c:v>
                </c:pt>
                <c:pt idx="281">
                  <c:v>2110.7759621073556</c:v>
                </c:pt>
                <c:pt idx="282">
                  <c:v>2322.3520706415902</c:v>
                </c:pt>
                <c:pt idx="283">
                  <c:v>2582.7622568076085</c:v>
                </c:pt>
                <c:pt idx="284">
                  <c:v>2980.8028868537822</c:v>
                </c:pt>
                <c:pt idx="285">
                  <c:v>3437.2371688088747</c:v>
                </c:pt>
                <c:pt idx="286">
                  <c:v>3898.1681390147455</c:v>
                </c:pt>
                <c:pt idx="287">
                  <c:v>4376.8211738112068</c:v>
                </c:pt>
                <c:pt idx="288">
                  <c:v>4832.1731976165174</c:v>
                </c:pt>
                <c:pt idx="289">
                  <c:v>5270.9353453085532</c:v>
                </c:pt>
                <c:pt idx="290">
                  <c:v>5645.414184034501</c:v>
                </c:pt>
                <c:pt idx="291">
                  <c:v>6009.2074625062205</c:v>
                </c:pt>
                <c:pt idx="292">
                  <c:v>6269.4660299047273</c:v>
                </c:pt>
                <c:pt idx="293">
                  <c:v>6459.1808694475931</c:v>
                </c:pt>
                <c:pt idx="294">
                  <c:v>6612.0665453401716</c:v>
                </c:pt>
                <c:pt idx="295">
                  <c:v>6751.5330698185317</c:v>
                </c:pt>
                <c:pt idx="296">
                  <c:v>6949.5465492220846</c:v>
                </c:pt>
                <c:pt idx="297">
                  <c:v>7161.9666290087835</c:v>
                </c:pt>
                <c:pt idx="298">
                  <c:v>7235.8352745266757</c:v>
                </c:pt>
                <c:pt idx="299">
                  <c:v>7326.1184244802726</c:v>
                </c:pt>
                <c:pt idx="300">
                  <c:v>7294.3672626850066</c:v>
                </c:pt>
                <c:pt idx="301">
                  <c:v>7240.4564527606053</c:v>
                </c:pt>
                <c:pt idx="302">
                  <c:v>7175.4983816180593</c:v>
                </c:pt>
                <c:pt idx="303">
                  <c:v>7219.0819643497243</c:v>
                </c:pt>
                <c:pt idx="304">
                  <c:v>7206.6275489857908</c:v>
                </c:pt>
                <c:pt idx="305">
                  <c:v>7180.6202485092008</c:v>
                </c:pt>
                <c:pt idx="306">
                  <c:v>7188.5983199869925</c:v>
                </c:pt>
                <c:pt idx="307">
                  <c:v>7286.126298230115</c:v>
                </c:pt>
                <c:pt idx="308">
                  <c:v>7302.5928006548875</c:v>
                </c:pt>
                <c:pt idx="309">
                  <c:v>7283.3652674577152</c:v>
                </c:pt>
                <c:pt idx="310">
                  <c:v>7260.9877607078643</c:v>
                </c:pt>
                <c:pt idx="311">
                  <c:v>7087.1947379779776</c:v>
                </c:pt>
                <c:pt idx="312">
                  <c:v>6981.7183634232633</c:v>
                </c:pt>
                <c:pt idx="313">
                  <c:v>6973.54027020168</c:v>
                </c:pt>
                <c:pt idx="314">
                  <c:v>6855.8219993532775</c:v>
                </c:pt>
                <c:pt idx="315">
                  <c:v>6746.9037091084911</c:v>
                </c:pt>
                <c:pt idx="316">
                  <c:v>6644.2607625224537</c:v>
                </c:pt>
                <c:pt idx="317">
                  <c:v>6465.5004396770655</c:v>
                </c:pt>
                <c:pt idx="318">
                  <c:v>6348.7069422345703</c:v>
                </c:pt>
                <c:pt idx="319">
                  <c:v>6177.349277858274</c:v>
                </c:pt>
                <c:pt idx="320">
                  <c:v>6051.1309021322886</c:v>
                </c:pt>
                <c:pt idx="321">
                  <c:v>5920.7362582605392</c:v>
                </c:pt>
                <c:pt idx="322">
                  <c:v>5628.7950060380108</c:v>
                </c:pt>
                <c:pt idx="323">
                  <c:v>5360.2849315488884</c:v>
                </c:pt>
                <c:pt idx="324">
                  <c:v>5079.0647322171562</c:v>
                </c:pt>
                <c:pt idx="325">
                  <c:v>4803.5883399250388</c:v>
                </c:pt>
                <c:pt idx="326">
                  <c:v>4555.7890330630298</c:v>
                </c:pt>
                <c:pt idx="327">
                  <c:v>4332.6703544079028</c:v>
                </c:pt>
                <c:pt idx="328">
                  <c:v>4134.1525773500061</c:v>
                </c:pt>
                <c:pt idx="329">
                  <c:v>3934.1891135060046</c:v>
                </c:pt>
                <c:pt idx="330">
                  <c:v>3871.6598009045638</c:v>
                </c:pt>
                <c:pt idx="331">
                  <c:v>3740.6150400474685</c:v>
                </c:pt>
                <c:pt idx="332">
                  <c:v>3676.6527415560759</c:v>
                </c:pt>
                <c:pt idx="333">
                  <c:v>3599.2910077426177</c:v>
                </c:pt>
                <c:pt idx="334">
                  <c:v>3534.0189798843894</c:v>
                </c:pt>
                <c:pt idx="335">
                  <c:v>3485.762825752136</c:v>
                </c:pt>
                <c:pt idx="336">
                  <c:v>3436.9183466916234</c:v>
                </c:pt>
                <c:pt idx="337">
                  <c:v>3390.945312365634</c:v>
                </c:pt>
                <c:pt idx="338">
                  <c:v>3382.2901094778817</c:v>
                </c:pt>
                <c:pt idx="339">
                  <c:v>3337.6545349631901</c:v>
                </c:pt>
                <c:pt idx="340">
                  <c:v>3270.0517828120251</c:v>
                </c:pt>
                <c:pt idx="341">
                  <c:v>3168.8196861371393</c:v>
                </c:pt>
                <c:pt idx="342">
                  <c:v>3108.9808218642256</c:v>
                </c:pt>
                <c:pt idx="343">
                  <c:v>3000.8226006968116</c:v>
                </c:pt>
                <c:pt idx="344">
                  <c:v>2910.4795118895763</c:v>
                </c:pt>
                <c:pt idx="345">
                  <c:v>2785.7072967160784</c:v>
                </c:pt>
                <c:pt idx="346">
                  <c:v>2735.8974135842191</c:v>
                </c:pt>
                <c:pt idx="347">
                  <c:v>2643.3864463240066</c:v>
                </c:pt>
                <c:pt idx="348">
                  <c:v>2542.7852860062449</c:v>
                </c:pt>
                <c:pt idx="349">
                  <c:v>2423.7299720847464</c:v>
                </c:pt>
                <c:pt idx="350">
                  <c:v>2328.6832530244078</c:v>
                </c:pt>
                <c:pt idx="351">
                  <c:v>2257.6752308585501</c:v>
                </c:pt>
                <c:pt idx="352">
                  <c:v>2226.3020351324981</c:v>
                </c:pt>
                <c:pt idx="353">
                  <c:v>2128.8507884606988</c:v>
                </c:pt>
                <c:pt idx="354">
                  <c:v>2050.494181950131</c:v>
                </c:pt>
                <c:pt idx="355">
                  <c:v>1975.8638654820993</c:v>
                </c:pt>
                <c:pt idx="356">
                  <c:v>1935.4822074463953</c:v>
                </c:pt>
                <c:pt idx="357">
                  <c:v>1885.7124086992605</c:v>
                </c:pt>
                <c:pt idx="358">
                  <c:v>1838.1646398114381</c:v>
                </c:pt>
                <c:pt idx="359">
                  <c:v>1777.364755136693</c:v>
                </c:pt>
                <c:pt idx="360">
                  <c:v>1739.5374863038869</c:v>
                </c:pt>
                <c:pt idx="361">
                  <c:v>1706.3297019109541</c:v>
                </c:pt>
                <c:pt idx="362">
                  <c:v>1668.3133044923252</c:v>
                </c:pt>
                <c:pt idx="363">
                  <c:v>1632.2992830941671</c:v>
                </c:pt>
                <c:pt idx="364">
                  <c:v>1630.151602751567</c:v>
                </c:pt>
                <c:pt idx="365">
                  <c:v>1607.580473771191</c:v>
                </c:pt>
                <c:pt idx="366">
                  <c:v>1603.6256355061053</c:v>
                </c:pt>
                <c:pt idx="367">
                  <c:v>1571.47971162464</c:v>
                </c:pt>
                <c:pt idx="368">
                  <c:v>1560.9137712347263</c:v>
                </c:pt>
                <c:pt idx="369">
                  <c:v>1547.713707098392</c:v>
                </c:pt>
                <c:pt idx="370">
                  <c:v>1517.7214410747779</c:v>
                </c:pt>
                <c:pt idx="371">
                  <c:v>1506.2572751368311</c:v>
                </c:pt>
                <c:pt idx="372">
                  <c:v>1512.5051216639918</c:v>
                </c:pt>
                <c:pt idx="373">
                  <c:v>1524.8962641446337</c:v>
                </c:pt>
                <c:pt idx="374">
                  <c:v>1514.2589051499215</c:v>
                </c:pt>
                <c:pt idx="375">
                  <c:v>1503.0808119939404</c:v>
                </c:pt>
                <c:pt idx="376">
                  <c:v>1512.8445481553947</c:v>
                </c:pt>
                <c:pt idx="377">
                  <c:v>1518.8614736380998</c:v>
                </c:pt>
                <c:pt idx="378">
                  <c:v>1526.111807244956</c:v>
                </c:pt>
                <c:pt idx="379">
                  <c:v>1584.1718787861664</c:v>
                </c:pt>
                <c:pt idx="380">
                  <c:v>1624.7862606774863</c:v>
                </c:pt>
                <c:pt idx="381">
                  <c:v>1682.7037615548898</c:v>
                </c:pt>
                <c:pt idx="382">
                  <c:v>1761.2761611817159</c:v>
                </c:pt>
                <c:pt idx="383">
                  <c:v>1832.5553480181045</c:v>
                </c:pt>
                <c:pt idx="384">
                  <c:v>1899.6407578537594</c:v>
                </c:pt>
                <c:pt idx="385">
                  <c:v>2008.055994368857</c:v>
                </c:pt>
                <c:pt idx="386">
                  <c:v>2103.1616662003312</c:v>
                </c:pt>
                <c:pt idx="387">
                  <c:v>2193.2210301522523</c:v>
                </c:pt>
                <c:pt idx="388">
                  <c:v>2291.3848247557116</c:v>
                </c:pt>
                <c:pt idx="389">
                  <c:v>2394.214322414341</c:v>
                </c:pt>
                <c:pt idx="390">
                  <c:v>2447.9749218348993</c:v>
                </c:pt>
                <c:pt idx="391">
                  <c:v>2548.3958932345236</c:v>
                </c:pt>
                <c:pt idx="392">
                  <c:v>2591.9398681382377</c:v>
                </c:pt>
                <c:pt idx="393">
                  <c:v>2690.9464369050606</c:v>
                </c:pt>
                <c:pt idx="394">
                  <c:v>2752.7929381278459</c:v>
                </c:pt>
                <c:pt idx="395">
                  <c:v>2814.2357201771633</c:v>
                </c:pt>
                <c:pt idx="396">
                  <c:v>2845.3762320546439</c:v>
                </c:pt>
                <c:pt idx="397">
                  <c:v>2863.9304762815291</c:v>
                </c:pt>
                <c:pt idx="398">
                  <c:v>2873.3103921339625</c:v>
                </c:pt>
                <c:pt idx="399">
                  <c:v>2877.8298741018111</c:v>
                </c:pt>
                <c:pt idx="400">
                  <c:v>2871.8339631973763</c:v>
                </c:pt>
                <c:pt idx="401">
                  <c:v>2893.888996910006</c:v>
                </c:pt>
                <c:pt idx="402">
                  <c:v>2936.6301666116046</c:v>
                </c:pt>
                <c:pt idx="403">
                  <c:v>2997.7786375048195</c:v>
                </c:pt>
                <c:pt idx="404">
                  <c:v>3006.0081517036633</c:v>
                </c:pt>
                <c:pt idx="405">
                  <c:v>2982.0593567347842</c:v>
                </c:pt>
                <c:pt idx="406">
                  <c:v>2985.7192931984359</c:v>
                </c:pt>
                <c:pt idx="407">
                  <c:v>2995.793974990811</c:v>
                </c:pt>
                <c:pt idx="408">
                  <c:v>2986.3045463530161</c:v>
                </c:pt>
                <c:pt idx="409">
                  <c:v>2978.4177205082924</c:v>
                </c:pt>
                <c:pt idx="410">
                  <c:v>2989.2087739063027</c:v>
                </c:pt>
                <c:pt idx="411">
                  <c:v>3032.8535954487902</c:v>
                </c:pt>
                <c:pt idx="412">
                  <c:v>3038.0098928610805</c:v>
                </c:pt>
                <c:pt idx="413">
                  <c:v>3040.7281338544212</c:v>
                </c:pt>
                <c:pt idx="414">
                  <c:v>3070.1958143693605</c:v>
                </c:pt>
                <c:pt idx="415">
                  <c:v>3083.159564040714</c:v>
                </c:pt>
                <c:pt idx="416">
                  <c:v>3084.1315549109427</c:v>
                </c:pt>
                <c:pt idx="417">
                  <c:v>3078.176422692316</c:v>
                </c:pt>
                <c:pt idx="418">
                  <c:v>3089.2146774861608</c:v>
                </c:pt>
                <c:pt idx="419">
                  <c:v>3128.0110131294819</c:v>
                </c:pt>
                <c:pt idx="420">
                  <c:v>3114.8738026184064</c:v>
                </c:pt>
                <c:pt idx="421">
                  <c:v>3087.0039287099889</c:v>
                </c:pt>
                <c:pt idx="422">
                  <c:v>3088.7002535795918</c:v>
                </c:pt>
                <c:pt idx="423">
                  <c:v>3055.62475664049</c:v>
                </c:pt>
                <c:pt idx="424">
                  <c:v>3009.6292091267728</c:v>
                </c:pt>
                <c:pt idx="425">
                  <c:v>2993.4723517363477</c:v>
                </c:pt>
                <c:pt idx="426">
                  <c:v>3007.1487647596246</c:v>
                </c:pt>
                <c:pt idx="427">
                  <c:v>2984.3640859373145</c:v>
                </c:pt>
                <c:pt idx="428">
                  <c:v>2959.9404187523592</c:v>
                </c:pt>
                <c:pt idx="429">
                  <c:v>2942.5678395317937</c:v>
                </c:pt>
                <c:pt idx="430">
                  <c:v>2937.5099150041633</c:v>
                </c:pt>
                <c:pt idx="431">
                  <c:v>2937.6254267631643</c:v>
                </c:pt>
                <c:pt idx="432">
                  <c:v>2927.1761721800053</c:v>
                </c:pt>
                <c:pt idx="433">
                  <c:v>2904.2748052568045</c:v>
                </c:pt>
                <c:pt idx="434">
                  <c:v>2898.9251012751715</c:v>
                </c:pt>
                <c:pt idx="435">
                  <c:v>2843.8091931291301</c:v>
                </c:pt>
                <c:pt idx="436">
                  <c:v>2800.3559858981394</c:v>
                </c:pt>
                <c:pt idx="437">
                  <c:v>2730.1543078425857</c:v>
                </c:pt>
                <c:pt idx="438">
                  <c:v>2693.3569304403654</c:v>
                </c:pt>
                <c:pt idx="439">
                  <c:v>2603.621084894678</c:v>
                </c:pt>
                <c:pt idx="440">
                  <c:v>2551.2437237199551</c:v>
                </c:pt>
                <c:pt idx="441">
                  <c:v>2458.8066001071657</c:v>
                </c:pt>
                <c:pt idx="442">
                  <c:v>2391.0014489614459</c:v>
                </c:pt>
                <c:pt idx="443">
                  <c:v>2311.9326140106987</c:v>
                </c:pt>
                <c:pt idx="444">
                  <c:v>2248.1454408881314</c:v>
                </c:pt>
                <c:pt idx="445">
                  <c:v>2183.2237018749797</c:v>
                </c:pt>
                <c:pt idx="446">
                  <c:v>2127.4768345449843</c:v>
                </c:pt>
                <c:pt idx="447">
                  <c:v>2024.288106494188</c:v>
                </c:pt>
                <c:pt idx="448">
                  <c:v>1949.7670911755829</c:v>
                </c:pt>
                <c:pt idx="449">
                  <c:v>1889.0879518534432</c:v>
                </c:pt>
                <c:pt idx="450">
                  <c:v>1837.6181110886171</c:v>
                </c:pt>
                <c:pt idx="451">
                  <c:v>1775.2847473073489</c:v>
                </c:pt>
                <c:pt idx="452">
                  <c:v>1746.0754202735852</c:v>
                </c:pt>
                <c:pt idx="453">
                  <c:v>1758.0975930879249</c:v>
                </c:pt>
                <c:pt idx="454">
                  <c:v>1723.8049989068231</c:v>
                </c:pt>
                <c:pt idx="455">
                  <c:v>1668.1728503691854</c:v>
                </c:pt>
                <c:pt idx="456">
                  <c:v>1619.1108656405811</c:v>
                </c:pt>
                <c:pt idx="457">
                  <c:v>1554.8066572468417</c:v>
                </c:pt>
                <c:pt idx="458">
                  <c:v>1531.5006992675997</c:v>
                </c:pt>
                <c:pt idx="459">
                  <c:v>1480.127775923376</c:v>
                </c:pt>
                <c:pt idx="460">
                  <c:v>1443.1152346617657</c:v>
                </c:pt>
                <c:pt idx="461">
                  <c:v>1422.461177942942</c:v>
                </c:pt>
                <c:pt idx="462">
                  <c:v>1412.8888919566361</c:v>
                </c:pt>
                <c:pt idx="463">
                  <c:v>1400.1380498070437</c:v>
                </c:pt>
                <c:pt idx="464">
                  <c:v>1376.2271397733532</c:v>
                </c:pt>
                <c:pt idx="465">
                  <c:v>1344.3799366277485</c:v>
                </c:pt>
                <c:pt idx="466">
                  <c:v>1366.7452316770887</c:v>
                </c:pt>
                <c:pt idx="467">
                  <c:v>1347.5152574345875</c:v>
                </c:pt>
                <c:pt idx="468">
                  <c:v>1359.9113703702867</c:v>
                </c:pt>
                <c:pt idx="469">
                  <c:v>1362.9400555614179</c:v>
                </c:pt>
                <c:pt idx="470">
                  <c:v>1386.3547664666776</c:v>
                </c:pt>
                <c:pt idx="471">
                  <c:v>1385.5694318746748</c:v>
                </c:pt>
                <c:pt idx="472">
                  <c:v>1409.7001565447526</c:v>
                </c:pt>
                <c:pt idx="473">
                  <c:v>1444.277733534012</c:v>
                </c:pt>
                <c:pt idx="474">
                  <c:v>1489.6651603658493</c:v>
                </c:pt>
                <c:pt idx="475">
                  <c:v>1524.4597638780454</c:v>
                </c:pt>
                <c:pt idx="476">
                  <c:v>1600.7437487873144</c:v>
                </c:pt>
                <c:pt idx="477">
                  <c:v>1669.626965078359</c:v>
                </c:pt>
                <c:pt idx="478">
                  <c:v>1746.0947227395529</c:v>
                </c:pt>
                <c:pt idx="479">
                  <c:v>1826.5701843220604</c:v>
                </c:pt>
                <c:pt idx="480">
                  <c:v>1932.1173489647661</c:v>
                </c:pt>
                <c:pt idx="481">
                  <c:v>2025.8574376932222</c:v>
                </c:pt>
                <c:pt idx="482">
                  <c:v>2127.4187000068487</c:v>
                </c:pt>
                <c:pt idx="483">
                  <c:v>2225.5367828052053</c:v>
                </c:pt>
                <c:pt idx="484">
                  <c:v>2315.010931571956</c:v>
                </c:pt>
                <c:pt idx="485">
                  <c:v>2427.0147616746872</c:v>
                </c:pt>
                <c:pt idx="486">
                  <c:v>2516.9667979927622</c:v>
                </c:pt>
                <c:pt idx="487">
                  <c:v>2596.7533606344991</c:v>
                </c:pt>
                <c:pt idx="488">
                  <c:v>2668.5167716022197</c:v>
                </c:pt>
                <c:pt idx="489">
                  <c:v>2727.7822629776865</c:v>
                </c:pt>
                <c:pt idx="490">
                  <c:v>2813.5030737830421</c:v>
                </c:pt>
                <c:pt idx="491">
                  <c:v>2856.2646593551126</c:v>
                </c:pt>
                <c:pt idx="492">
                  <c:v>2909.2566515898852</c:v>
                </c:pt>
                <c:pt idx="493">
                  <c:v>2989.7969362483127</c:v>
                </c:pt>
                <c:pt idx="494">
                  <c:v>3021.6709704287173</c:v>
                </c:pt>
                <c:pt idx="495">
                  <c:v>3051.9058552058254</c:v>
                </c:pt>
                <c:pt idx="496">
                  <c:v>3074.218747076427</c:v>
                </c:pt>
                <c:pt idx="497">
                  <c:v>3118.6719488180847</c:v>
                </c:pt>
                <c:pt idx="498">
                  <c:v>3129.0308473417449</c:v>
                </c:pt>
                <c:pt idx="499">
                  <c:v>3138.282234299726</c:v>
                </c:pt>
                <c:pt idx="500">
                  <c:v>3180.2273435877919</c:v>
                </c:pt>
                <c:pt idx="501">
                  <c:v>3229.9412182467222</c:v>
                </c:pt>
                <c:pt idx="502">
                  <c:v>3227.1334865075082</c:v>
                </c:pt>
                <c:pt idx="503">
                  <c:v>3277.5983358257063</c:v>
                </c:pt>
                <c:pt idx="504">
                  <c:v>3313.2025194675361</c:v>
                </c:pt>
                <c:pt idx="505">
                  <c:v>3309.2925415953273</c:v>
                </c:pt>
                <c:pt idx="506">
                  <c:v>3322.8607117724491</c:v>
                </c:pt>
                <c:pt idx="507">
                  <c:v>3320.6129685470619</c:v>
                </c:pt>
                <c:pt idx="508">
                  <c:v>3328.6329214557668</c:v>
                </c:pt>
                <c:pt idx="509">
                  <c:v>3350.0348711863826</c:v>
                </c:pt>
                <c:pt idx="510">
                  <c:v>3354.6357997816508</c:v>
                </c:pt>
                <c:pt idx="511">
                  <c:v>3398.0045577540545</c:v>
                </c:pt>
                <c:pt idx="512">
                  <c:v>3416.273277653082</c:v>
                </c:pt>
                <c:pt idx="513">
                  <c:v>3486.3621385363426</c:v>
                </c:pt>
                <c:pt idx="514">
                  <c:v>3513.1979625676204</c:v>
                </c:pt>
                <c:pt idx="515">
                  <c:v>3523.2403712313917</c:v>
                </c:pt>
                <c:pt idx="516">
                  <c:v>3505.9677936558573</c:v>
                </c:pt>
                <c:pt idx="517">
                  <c:v>3529.8187928584516</c:v>
                </c:pt>
                <c:pt idx="518">
                  <c:v>3495.9806922524235</c:v>
                </c:pt>
                <c:pt idx="519">
                  <c:v>3491.446688271842</c:v>
                </c:pt>
                <c:pt idx="520">
                  <c:v>3453.0472536466</c:v>
                </c:pt>
                <c:pt idx="521">
                  <c:v>3445.341963251416</c:v>
                </c:pt>
                <c:pt idx="522">
                  <c:v>3451.1581474310756</c:v>
                </c:pt>
                <c:pt idx="523">
                  <c:v>3461.0658892476176</c:v>
                </c:pt>
                <c:pt idx="524">
                  <c:v>3479.1909661481895</c:v>
                </c:pt>
                <c:pt idx="525">
                  <c:v>3520.0370307526241</c:v>
                </c:pt>
                <c:pt idx="526">
                  <c:v>3548.4604633719946</c:v>
                </c:pt>
                <c:pt idx="527">
                  <c:v>3546.616694482716</c:v>
                </c:pt>
                <c:pt idx="528">
                  <c:v>3489.084602126864</c:v>
                </c:pt>
                <c:pt idx="529">
                  <c:v>3417.4757687364167</c:v>
                </c:pt>
                <c:pt idx="530">
                  <c:v>3285.6008071196766</c:v>
                </c:pt>
                <c:pt idx="531">
                  <c:v>3166.1196350109544</c:v>
                </c:pt>
                <c:pt idx="532">
                  <c:v>3018.1443945283254</c:v>
                </c:pt>
                <c:pt idx="533">
                  <c:v>2908.3758540815279</c:v>
                </c:pt>
                <c:pt idx="534">
                  <c:v>2765.548152061961</c:v>
                </c:pt>
                <c:pt idx="535">
                  <c:v>2613.0503650070905</c:v>
                </c:pt>
                <c:pt idx="536">
                  <c:v>2489.384771325389</c:v>
                </c:pt>
                <c:pt idx="537">
                  <c:v>2392.0944107672954</c:v>
                </c:pt>
                <c:pt idx="538">
                  <c:v>2304.2314351431442</c:v>
                </c:pt>
                <c:pt idx="539">
                  <c:v>2243.1254783887894</c:v>
                </c:pt>
                <c:pt idx="540">
                  <c:v>2165.45835349548</c:v>
                </c:pt>
                <c:pt idx="541">
                  <c:v>2073.1673534565643</c:v>
                </c:pt>
                <c:pt idx="542">
                  <c:v>1984.2150908669889</c:v>
                </c:pt>
                <c:pt idx="543">
                  <c:v>1918.2696268189118</c:v>
                </c:pt>
                <c:pt idx="544">
                  <c:v>1839.0993206223732</c:v>
                </c:pt>
                <c:pt idx="545">
                  <c:v>1746.0905275930036</c:v>
                </c:pt>
                <c:pt idx="546">
                  <c:v>1677.2669430506826</c:v>
                </c:pt>
                <c:pt idx="547">
                  <c:v>1612.8629279185188</c:v>
                </c:pt>
                <c:pt idx="548">
                  <c:v>1549.6624566580742</c:v>
                </c:pt>
                <c:pt idx="549">
                  <c:v>1504.9342257801366</c:v>
                </c:pt>
                <c:pt idx="550">
                  <c:v>1473.1463107929035</c:v>
                </c:pt>
                <c:pt idx="551">
                  <c:v>1450.9659138026068</c:v>
                </c:pt>
                <c:pt idx="552">
                  <c:v>1431.677340889981</c:v>
                </c:pt>
                <c:pt idx="553">
                  <c:v>1424.6992257163856</c:v>
                </c:pt>
                <c:pt idx="554">
                  <c:v>1400.403387864453</c:v>
                </c:pt>
                <c:pt idx="555">
                  <c:v>1387.8886877369841</c:v>
                </c:pt>
                <c:pt idx="556">
                  <c:v>1419.1380157201081</c:v>
                </c:pt>
                <c:pt idx="557">
                  <c:v>1408.1141337072822</c:v>
                </c:pt>
                <c:pt idx="558">
                  <c:v>1594.3043179375345</c:v>
                </c:pt>
                <c:pt idx="559">
                  <c:v>1592.2584348325261</c:v>
                </c:pt>
                <c:pt idx="560">
                  <c:v>1586.76098143272</c:v>
                </c:pt>
                <c:pt idx="561">
                  <c:v>1607.4107618088674</c:v>
                </c:pt>
                <c:pt idx="562">
                  <c:v>1673.5751018547392</c:v>
                </c:pt>
                <c:pt idx="563">
                  <c:v>1810.3871453296017</c:v>
                </c:pt>
                <c:pt idx="564">
                  <c:v>2003.9811858904973</c:v>
                </c:pt>
                <c:pt idx="565">
                  <c:v>2233.498160876778</c:v>
                </c:pt>
                <c:pt idx="566">
                  <c:v>2524.9779161063511</c:v>
                </c:pt>
                <c:pt idx="567">
                  <c:v>2879.8461708008272</c:v>
                </c:pt>
                <c:pt idx="568">
                  <c:v>3341.2765982886285</c:v>
                </c:pt>
                <c:pt idx="569">
                  <c:v>3763.2317409393581</c:v>
                </c:pt>
                <c:pt idx="570">
                  <c:v>4299.0417333539126</c:v>
                </c:pt>
                <c:pt idx="571">
                  <c:v>4867.591890148974</c:v>
                </c:pt>
                <c:pt idx="572">
                  <c:v>5354.675594513219</c:v>
                </c:pt>
                <c:pt idx="573">
                  <c:v>5770.1843102300454</c:v>
                </c:pt>
                <c:pt idx="574">
                  <c:v>6146.4569855348354</c:v>
                </c:pt>
                <c:pt idx="575">
                  <c:v>6464.1665614064741</c:v>
                </c:pt>
                <c:pt idx="576">
                  <c:v>6721.0957989089211</c:v>
                </c:pt>
                <c:pt idx="577">
                  <c:v>6978.8204982907801</c:v>
                </c:pt>
                <c:pt idx="578">
                  <c:v>7205.2051698209925</c:v>
                </c:pt>
                <c:pt idx="579">
                  <c:v>7395.4191253839545</c:v>
                </c:pt>
                <c:pt idx="580">
                  <c:v>7473.8187060918044</c:v>
                </c:pt>
                <c:pt idx="581">
                  <c:v>7500.6100342297714</c:v>
                </c:pt>
                <c:pt idx="582">
                  <c:v>7515.6604636946258</c:v>
                </c:pt>
                <c:pt idx="583">
                  <c:v>7657.5633154479146</c:v>
                </c:pt>
                <c:pt idx="584">
                  <c:v>7671.2622047804152</c:v>
                </c:pt>
                <c:pt idx="585">
                  <c:v>7657.7374536331154</c:v>
                </c:pt>
                <c:pt idx="586">
                  <c:v>7702.6136396411666</c:v>
                </c:pt>
                <c:pt idx="587">
                  <c:v>7774.7558951672854</c:v>
                </c:pt>
                <c:pt idx="588">
                  <c:v>7803.7842121671383</c:v>
                </c:pt>
                <c:pt idx="589">
                  <c:v>7788.4172178070248</c:v>
                </c:pt>
                <c:pt idx="590">
                  <c:v>7909.1767616933403</c:v>
                </c:pt>
                <c:pt idx="591">
                  <c:v>7950.1586515269382</c:v>
                </c:pt>
                <c:pt idx="592">
                  <c:v>7984.993922040474</c:v>
                </c:pt>
                <c:pt idx="593">
                  <c:v>7995.179926430761</c:v>
                </c:pt>
                <c:pt idx="594">
                  <c:v>7981.5118437673782</c:v>
                </c:pt>
                <c:pt idx="595">
                  <c:v>7968.7965987032067</c:v>
                </c:pt>
                <c:pt idx="596">
                  <c:v>7912.2552824544364</c:v>
                </c:pt>
                <c:pt idx="597">
                  <c:v>7894.451537545372</c:v>
                </c:pt>
                <c:pt idx="598">
                  <c:v>7807.460151014483</c:v>
                </c:pt>
                <c:pt idx="599">
                  <c:v>7760.1872319710064</c:v>
                </c:pt>
                <c:pt idx="600">
                  <c:v>7693.0217521379654</c:v>
                </c:pt>
                <c:pt idx="601">
                  <c:v>7565.194976744855</c:v>
                </c:pt>
                <c:pt idx="602">
                  <c:v>7347.5577325660897</c:v>
                </c:pt>
                <c:pt idx="603">
                  <c:v>7172.7933593102289</c:v>
                </c:pt>
                <c:pt idx="604">
                  <c:v>6884.0216807557754</c:v>
                </c:pt>
                <c:pt idx="605">
                  <c:v>6635.6261800943894</c:v>
                </c:pt>
                <c:pt idx="606">
                  <c:v>6274.4451801517353</c:v>
                </c:pt>
                <c:pt idx="607">
                  <c:v>6009.6488675553192</c:v>
                </c:pt>
                <c:pt idx="608">
                  <c:v>5757.3102259820434</c:v>
                </c:pt>
                <c:pt idx="609">
                  <c:v>5455.8725770263536</c:v>
                </c:pt>
                <c:pt idx="610">
                  <c:v>5212.7440330200288</c:v>
                </c:pt>
                <c:pt idx="611">
                  <c:v>4964.3623318152213</c:v>
                </c:pt>
                <c:pt idx="612">
                  <c:v>4744.4830546595686</c:v>
                </c:pt>
                <c:pt idx="613">
                  <c:v>4562.7409969812716</c:v>
                </c:pt>
                <c:pt idx="614">
                  <c:v>4403.2652265057668</c:v>
                </c:pt>
                <c:pt idx="615">
                  <c:v>4308.243901744383</c:v>
                </c:pt>
                <c:pt idx="616">
                  <c:v>4216.3947505257311</c:v>
                </c:pt>
                <c:pt idx="617">
                  <c:v>4130.6739383995564</c:v>
                </c:pt>
                <c:pt idx="618">
                  <c:v>4034.3650393436628</c:v>
                </c:pt>
                <c:pt idx="619">
                  <c:v>3994.3788619811839</c:v>
                </c:pt>
                <c:pt idx="620">
                  <c:v>3932.8854562257002</c:v>
                </c:pt>
                <c:pt idx="621">
                  <c:v>3857.7291957715324</c:v>
                </c:pt>
                <c:pt idx="622">
                  <c:v>3789.1667664663651</c:v>
                </c:pt>
                <c:pt idx="623">
                  <c:v>3696.6274545144374</c:v>
                </c:pt>
                <c:pt idx="624">
                  <c:v>3584.1022042309728</c:v>
                </c:pt>
                <c:pt idx="625">
                  <c:v>3501.2777388155391</c:v>
                </c:pt>
                <c:pt idx="626">
                  <c:v>3382.8255307798095</c:v>
                </c:pt>
                <c:pt idx="627">
                  <c:v>3264.7278533926551</c:v>
                </c:pt>
                <c:pt idx="628">
                  <c:v>3133.7029910584183</c:v>
                </c:pt>
                <c:pt idx="629">
                  <c:v>3052.8152390443979</c:v>
                </c:pt>
                <c:pt idx="630">
                  <c:v>2895.9851666337427</c:v>
                </c:pt>
                <c:pt idx="631">
                  <c:v>2767.1532569616452</c:v>
                </c:pt>
                <c:pt idx="632">
                  <c:v>2621.6978079308506</c:v>
                </c:pt>
                <c:pt idx="633">
                  <c:v>2486.4062525874465</c:v>
                </c:pt>
                <c:pt idx="634">
                  <c:v>2391.6542577264595</c:v>
                </c:pt>
                <c:pt idx="635">
                  <c:v>2299.5380213121093</c:v>
                </c:pt>
                <c:pt idx="636">
                  <c:v>2205.2748246772035</c:v>
                </c:pt>
                <c:pt idx="637">
                  <c:v>2107.5035126746743</c:v>
                </c:pt>
                <c:pt idx="638">
                  <c:v>2022.5574886727527</c:v>
                </c:pt>
                <c:pt idx="639">
                  <c:v>1959.9548454712922</c:v>
                </c:pt>
                <c:pt idx="640">
                  <c:v>1880.8698610381823</c:v>
                </c:pt>
                <c:pt idx="641">
                  <c:v>1602.8209572690182</c:v>
                </c:pt>
                <c:pt idx="642">
                  <c:v>1471.127614804454</c:v>
                </c:pt>
                <c:pt idx="643">
                  <c:v>1401.8137428513851</c:v>
                </c:pt>
                <c:pt idx="644">
                  <c:v>1361.6497572870528</c:v>
                </c:pt>
                <c:pt idx="645">
                  <c:v>1357.1997856981602</c:v>
                </c:pt>
                <c:pt idx="646">
                  <c:v>1330.4222580906016</c:v>
                </c:pt>
                <c:pt idx="647">
                  <c:v>1302.5228919088574</c:v>
                </c:pt>
                <c:pt idx="648">
                  <c:v>1292.7478966507317</c:v>
                </c:pt>
                <c:pt idx="649">
                  <c:v>1292.6521072145561</c:v>
                </c:pt>
                <c:pt idx="650">
                  <c:v>1301.9484634830624</c:v>
                </c:pt>
                <c:pt idx="651">
                  <c:v>1293.3997790471276</c:v>
                </c:pt>
                <c:pt idx="652">
                  <c:v>1321.0879264758169</c:v>
                </c:pt>
                <c:pt idx="653">
                  <c:v>1360.4482314016207</c:v>
                </c:pt>
                <c:pt idx="654">
                  <c:v>1377.5703715452319</c:v>
                </c:pt>
                <c:pt idx="655">
                  <c:v>1424.5126642943762</c:v>
                </c:pt>
                <c:pt idx="656">
                  <c:v>1495.9732351837263</c:v>
                </c:pt>
                <c:pt idx="657">
                  <c:v>1592.0774311396319</c:v>
                </c:pt>
                <c:pt idx="658">
                  <c:v>1717.66543750612</c:v>
                </c:pt>
                <c:pt idx="659">
                  <c:v>1906.0702928246515</c:v>
                </c:pt>
                <c:pt idx="660">
                  <c:v>2143.729551026735</c:v>
                </c:pt>
                <c:pt idx="661">
                  <c:v>2384.8629512603184</c:v>
                </c:pt>
                <c:pt idx="662">
                  <c:v>2658.9708495178425</c:v>
                </c:pt>
                <c:pt idx="663">
                  <c:v>2962.2759357135601</c:v>
                </c:pt>
                <c:pt idx="664">
                  <c:v>3259.8299928223059</c:v>
                </c:pt>
                <c:pt idx="665">
                  <c:v>3627.4020355849525</c:v>
                </c:pt>
                <c:pt idx="666">
                  <c:v>3963.4436192845633</c:v>
                </c:pt>
                <c:pt idx="667">
                  <c:v>4456.8134283362679</c:v>
                </c:pt>
                <c:pt idx="668">
                  <c:v>4674.6751202555633</c:v>
                </c:pt>
                <c:pt idx="669">
                  <c:v>4854.0821788342282</c:v>
                </c:pt>
                <c:pt idx="670">
                  <c:v>5025.6253463940129</c:v>
                </c:pt>
                <c:pt idx="671">
                  <c:v>5166.5005328594507</c:v>
                </c:pt>
                <c:pt idx="672">
                  <c:v>5339.6393293731826</c:v>
                </c:pt>
                <c:pt idx="673">
                  <c:v>5453.5767144836182</c:v>
                </c:pt>
                <c:pt idx="674">
                  <c:v>5547.3443423675499</c:v>
                </c:pt>
                <c:pt idx="675">
                  <c:v>5584.1318125193375</c:v>
                </c:pt>
                <c:pt idx="676">
                  <c:v>5659.0172913546967</c:v>
                </c:pt>
                <c:pt idx="677">
                  <c:v>5710.42795550957</c:v>
                </c:pt>
                <c:pt idx="678">
                  <c:v>5722.6343119472731</c:v>
                </c:pt>
                <c:pt idx="679">
                  <c:v>5759.3706194799279</c:v>
                </c:pt>
                <c:pt idx="680">
                  <c:v>5766.0040787247453</c:v>
                </c:pt>
                <c:pt idx="681">
                  <c:v>5754.6847953508059</c:v>
                </c:pt>
                <c:pt idx="682">
                  <c:v>5801.6473129466112</c:v>
                </c:pt>
                <c:pt idx="683">
                  <c:v>5872.6501103194241</c:v>
                </c:pt>
                <c:pt idx="684">
                  <c:v>5855.1110468027618</c:v>
                </c:pt>
                <c:pt idx="685">
                  <c:v>5868.9133443700994</c:v>
                </c:pt>
                <c:pt idx="686">
                  <c:v>5907.937765481277</c:v>
                </c:pt>
                <c:pt idx="687">
                  <c:v>5924.6208668857707</c:v>
                </c:pt>
                <c:pt idx="688">
                  <c:v>5916.354991873186</c:v>
                </c:pt>
                <c:pt idx="689">
                  <c:v>6005.9343155836214</c:v>
                </c:pt>
                <c:pt idx="690">
                  <c:v>6012.8442624835516</c:v>
                </c:pt>
                <c:pt idx="691">
                  <c:v>5970.0845598874994</c:v>
                </c:pt>
                <c:pt idx="692">
                  <c:v>5920.1573870345001</c:v>
                </c:pt>
                <c:pt idx="693">
                  <c:v>5861.4612719862198</c:v>
                </c:pt>
                <c:pt idx="694">
                  <c:v>5776.8940408695271</c:v>
                </c:pt>
                <c:pt idx="695">
                  <c:v>5738.0295108208411</c:v>
                </c:pt>
                <c:pt idx="696">
                  <c:v>5587.7149949438399</c:v>
                </c:pt>
                <c:pt idx="697">
                  <c:v>5472.4979417573177</c:v>
                </c:pt>
                <c:pt idx="698">
                  <c:v>5313.5548076555624</c:v>
                </c:pt>
                <c:pt idx="699">
                  <c:v>5162.1559014982276</c:v>
                </c:pt>
                <c:pt idx="700">
                  <c:v>4980.1789947386533</c:v>
                </c:pt>
                <c:pt idx="701">
                  <c:v>4776.0179797613755</c:v>
                </c:pt>
                <c:pt idx="702">
                  <c:v>4570.9633168586452</c:v>
                </c:pt>
                <c:pt idx="703">
                  <c:v>4393.1295314525696</c:v>
                </c:pt>
                <c:pt idx="704">
                  <c:v>4234.2316743839519</c:v>
                </c:pt>
                <c:pt idx="705">
                  <c:v>4031.3739295718033</c:v>
                </c:pt>
                <c:pt idx="706">
                  <c:v>3888.0016667145705</c:v>
                </c:pt>
                <c:pt idx="707">
                  <c:v>3762.4245134230728</c:v>
                </c:pt>
                <c:pt idx="708">
                  <c:v>3650.5398649215358</c:v>
                </c:pt>
                <c:pt idx="709">
                  <c:v>3522.951121820367</c:v>
                </c:pt>
                <c:pt idx="710">
                  <c:v>3447.0544525834794</c:v>
                </c:pt>
                <c:pt idx="711">
                  <c:v>3370.2985061234444</c:v>
                </c:pt>
                <c:pt idx="712">
                  <c:v>3308.6402918538179</c:v>
                </c:pt>
                <c:pt idx="713">
                  <c:v>3249.758257968901</c:v>
                </c:pt>
                <c:pt idx="714">
                  <c:v>3227.1225946163649</c:v>
                </c:pt>
                <c:pt idx="715">
                  <c:v>3160.6466747084378</c:v>
                </c:pt>
                <c:pt idx="716">
                  <c:v>3105.5686547784121</c:v>
                </c:pt>
                <c:pt idx="717">
                  <c:v>3003.7239696315933</c:v>
                </c:pt>
                <c:pt idx="718">
                  <c:v>2932.329619560011</c:v>
                </c:pt>
                <c:pt idx="719">
                  <c:v>2843.8015399056085</c:v>
                </c:pt>
                <c:pt idx="720">
                  <c:v>2786.1712027282629</c:v>
                </c:pt>
                <c:pt idx="721">
                  <c:v>2705.29603255348</c:v>
                </c:pt>
                <c:pt idx="722">
                  <c:v>2638.2049125006447</c:v>
                </c:pt>
                <c:pt idx="723">
                  <c:v>2537.8001515804899</c:v>
                </c:pt>
                <c:pt idx="724">
                  <c:v>2457.006267521173</c:v>
                </c:pt>
                <c:pt idx="725">
                  <c:v>2359.272220836091</c:v>
                </c:pt>
                <c:pt idx="726">
                  <c:v>2269.4282875954291</c:v>
                </c:pt>
                <c:pt idx="727">
                  <c:v>2185.5882200925262</c:v>
                </c:pt>
                <c:pt idx="728">
                  <c:v>2130.6269545503201</c:v>
                </c:pt>
                <c:pt idx="729">
                  <c:v>2063.4907432982432</c:v>
                </c:pt>
                <c:pt idx="730">
                  <c:v>1980.1536169866645</c:v>
                </c:pt>
                <c:pt idx="731">
                  <c:v>1918.6176808298651</c:v>
                </c:pt>
                <c:pt idx="732">
                  <c:v>1861.0891691906972</c:v>
                </c:pt>
                <c:pt idx="733">
                  <c:v>1810.8104437849299</c:v>
                </c:pt>
                <c:pt idx="734">
                  <c:v>1722.6764932765466</c:v>
                </c:pt>
                <c:pt idx="735">
                  <c:v>1682.8557349701753</c:v>
                </c:pt>
                <c:pt idx="736">
                  <c:v>1656.4475728173331</c:v>
                </c:pt>
                <c:pt idx="737">
                  <c:v>1599.2784463011733</c:v>
                </c:pt>
                <c:pt idx="738">
                  <c:v>1578.0947360688917</c:v>
                </c:pt>
                <c:pt idx="739">
                  <c:v>1538.665062612358</c:v>
                </c:pt>
                <c:pt idx="740">
                  <c:v>1498.0039461453921</c:v>
                </c:pt>
                <c:pt idx="741">
                  <c:v>1455.9359495504978</c:v>
                </c:pt>
                <c:pt idx="742">
                  <c:v>1436.3732081383785</c:v>
                </c:pt>
                <c:pt idx="743">
                  <c:v>1430.8316582651676</c:v>
                </c:pt>
                <c:pt idx="744">
                  <c:v>1293.4441970015271</c:v>
                </c:pt>
                <c:pt idx="745">
                  <c:v>1394.8612979611605</c:v>
                </c:pt>
                <c:pt idx="746">
                  <c:v>1328.471240610482</c:v>
                </c:pt>
                <c:pt idx="747">
                  <c:v>1469.7838901439661</c:v>
                </c:pt>
                <c:pt idx="748">
                  <c:v>1490.4084317094141</c:v>
                </c:pt>
                <c:pt idx="749">
                  <c:v>1576.3149874591547</c:v>
                </c:pt>
                <c:pt idx="750">
                  <c:v>1650.9453362289578</c:v>
                </c:pt>
                <c:pt idx="751">
                  <c:v>1783.8806696940082</c:v>
                </c:pt>
                <c:pt idx="752">
                  <c:v>1942.0054394474462</c:v>
                </c:pt>
                <c:pt idx="753">
                  <c:v>2184.7708251800595</c:v>
                </c:pt>
                <c:pt idx="754">
                  <c:v>2422.4308618568452</c:v>
                </c:pt>
                <c:pt idx="755">
                  <c:v>2731.5391306912024</c:v>
                </c:pt>
                <c:pt idx="756">
                  <c:v>3106.5941246053144</c:v>
                </c:pt>
                <c:pt idx="757">
                  <c:v>3499.8217171800388</c:v>
                </c:pt>
                <c:pt idx="758">
                  <c:v>3907.5809836968292</c:v>
                </c:pt>
                <c:pt idx="759">
                  <c:v>4401.4717750495911</c:v>
                </c:pt>
                <c:pt idx="760">
                  <c:v>4885.1779068776896</c:v>
                </c:pt>
                <c:pt idx="761">
                  <c:v>5293.772636747045</c:v>
                </c:pt>
                <c:pt idx="762">
                  <c:v>5636.5565672877547</c:v>
                </c:pt>
                <c:pt idx="763">
                  <c:v>5903.6093967386932</c:v>
                </c:pt>
                <c:pt idx="764">
                  <c:v>6159.3419927214072</c:v>
                </c:pt>
                <c:pt idx="765">
                  <c:v>6425.1293015882693</c:v>
                </c:pt>
                <c:pt idx="766">
                  <c:v>6769.3691933670852</c:v>
                </c:pt>
                <c:pt idx="767">
                  <c:v>6918.0603623989846</c:v>
                </c:pt>
                <c:pt idx="768">
                  <c:v>7131.2771759032275</c:v>
                </c:pt>
                <c:pt idx="769">
                  <c:v>7263.491172166453</c:v>
                </c:pt>
                <c:pt idx="770">
                  <c:v>7372.3956625265037</c:v>
                </c:pt>
                <c:pt idx="771">
                  <c:v>7425.8180330401428</c:v>
                </c:pt>
                <c:pt idx="772">
                  <c:v>7491.0261417505089</c:v>
                </c:pt>
                <c:pt idx="773">
                  <c:v>7512.4613998103869</c:v>
                </c:pt>
                <c:pt idx="774">
                  <c:v>7565.3739656158959</c:v>
                </c:pt>
                <c:pt idx="775">
                  <c:v>7580.8270708280816</c:v>
                </c:pt>
                <c:pt idx="776">
                  <c:v>7565.5982181493418</c:v>
                </c:pt>
                <c:pt idx="777">
                  <c:v>7581.5871837134982</c:v>
                </c:pt>
                <c:pt idx="778">
                  <c:v>7554.6813549822591</c:v>
                </c:pt>
                <c:pt idx="779">
                  <c:v>7586.071349546517</c:v>
                </c:pt>
                <c:pt idx="780">
                  <c:v>7663.3611752553534</c:v>
                </c:pt>
                <c:pt idx="781">
                  <c:v>7730.907586634069</c:v>
                </c:pt>
                <c:pt idx="782">
                  <c:v>7726.341968801893</c:v>
                </c:pt>
                <c:pt idx="783">
                  <c:v>7754.37624044944</c:v>
                </c:pt>
                <c:pt idx="784">
                  <c:v>7819.4549722615739</c:v>
                </c:pt>
                <c:pt idx="785">
                  <c:v>7777.9856040387967</c:v>
                </c:pt>
                <c:pt idx="786">
                  <c:v>7764.783894029486</c:v>
                </c:pt>
                <c:pt idx="787">
                  <c:v>7682.4705081824086</c:v>
                </c:pt>
                <c:pt idx="788">
                  <c:v>7652.4892014986299</c:v>
                </c:pt>
                <c:pt idx="789">
                  <c:v>7553.7515057789597</c:v>
                </c:pt>
                <c:pt idx="790">
                  <c:v>7374.9470595920093</c:v>
                </c:pt>
                <c:pt idx="791">
                  <c:v>7286.8136088099263</c:v>
                </c:pt>
                <c:pt idx="792">
                  <c:v>7115.9338594155442</c:v>
                </c:pt>
                <c:pt idx="793">
                  <c:v>6937.3469281958151</c:v>
                </c:pt>
                <c:pt idx="794">
                  <c:v>6748.5277907088193</c:v>
                </c:pt>
                <c:pt idx="795">
                  <c:v>6407.7041932587026</c:v>
                </c:pt>
                <c:pt idx="796">
                  <c:v>6072.5806011966142</c:v>
                </c:pt>
                <c:pt idx="797">
                  <c:v>5765.0697404294269</c:v>
                </c:pt>
                <c:pt idx="798">
                  <c:v>5503.6807111263643</c:v>
                </c:pt>
                <c:pt idx="799">
                  <c:v>5220.3212846160377</c:v>
                </c:pt>
                <c:pt idx="800">
                  <c:v>4997.7177771081879</c:v>
                </c:pt>
                <c:pt idx="801">
                  <c:v>4754.1344678822225</c:v>
                </c:pt>
                <c:pt idx="802">
                  <c:v>4607.6688435104888</c:v>
                </c:pt>
                <c:pt idx="803">
                  <c:v>4489.043593867972</c:v>
                </c:pt>
                <c:pt idx="804">
                  <c:v>4410.7464873396584</c:v>
                </c:pt>
                <c:pt idx="805">
                  <c:v>4258.3918304581402</c:v>
                </c:pt>
                <c:pt idx="806">
                  <c:v>4390.0328395481865</c:v>
                </c:pt>
                <c:pt idx="807">
                  <c:v>4343.8856960566218</c:v>
                </c:pt>
                <c:pt idx="808">
                  <c:v>4317.5084895630325</c:v>
                </c:pt>
                <c:pt idx="809">
                  <c:v>4232.029683107904</c:v>
                </c:pt>
                <c:pt idx="810">
                  <c:v>4167.2874755620078</c:v>
                </c:pt>
                <c:pt idx="811">
                  <c:v>4047.5809531871259</c:v>
                </c:pt>
                <c:pt idx="812">
                  <c:v>3949.5224397822158</c:v>
                </c:pt>
                <c:pt idx="813">
                  <c:v>3796.1769271944836</c:v>
                </c:pt>
                <c:pt idx="814">
                  <c:v>3683.523047067808</c:v>
                </c:pt>
                <c:pt idx="815">
                  <c:v>3559.4197432915339</c:v>
                </c:pt>
                <c:pt idx="816">
                  <c:v>3425.3597915415658</c:v>
                </c:pt>
                <c:pt idx="817">
                  <c:v>3283.0534807715899</c:v>
                </c:pt>
                <c:pt idx="818">
                  <c:v>3182.4912781064086</c:v>
                </c:pt>
                <c:pt idx="819">
                  <c:v>3008.1854888008706</c:v>
                </c:pt>
                <c:pt idx="820">
                  <c:v>2878.1951970086616</c:v>
                </c:pt>
                <c:pt idx="821">
                  <c:v>2710.4385034865832</c:v>
                </c:pt>
                <c:pt idx="822">
                  <c:v>2583.905943849803</c:v>
                </c:pt>
                <c:pt idx="823">
                  <c:v>2496.82266844585</c:v>
                </c:pt>
                <c:pt idx="824">
                  <c:v>2367.575775778846</c:v>
                </c:pt>
                <c:pt idx="825">
                  <c:v>2250.6787288719229</c:v>
                </c:pt>
                <c:pt idx="826">
                  <c:v>2105.8305734626615</c:v>
                </c:pt>
                <c:pt idx="827">
                  <c:v>1977.1707205516227</c:v>
                </c:pt>
                <c:pt idx="828">
                  <c:v>1942.5288168192333</c:v>
                </c:pt>
                <c:pt idx="829">
                  <c:v>1916.5449857426172</c:v>
                </c:pt>
                <c:pt idx="830">
                  <c:v>1872.2004262843891</c:v>
                </c:pt>
                <c:pt idx="831">
                  <c:v>1807.8114550161358</c:v>
                </c:pt>
                <c:pt idx="832">
                  <c:v>1729.9229890122633</c:v>
                </c:pt>
                <c:pt idx="833">
                  <c:v>1666.0607450893203</c:v>
                </c:pt>
                <c:pt idx="834">
                  <c:v>1626.1283673878834</c:v>
                </c:pt>
                <c:pt idx="835">
                  <c:v>1585.0905138547914</c:v>
                </c:pt>
                <c:pt idx="836">
                  <c:v>1547.3600469296416</c:v>
                </c:pt>
                <c:pt idx="837">
                  <c:v>1515.8677408665278</c:v>
                </c:pt>
                <c:pt idx="838">
                  <c:v>1499.5154659385612</c:v>
                </c:pt>
                <c:pt idx="839">
                  <c:v>1463.2556709933065</c:v>
                </c:pt>
                <c:pt idx="840">
                  <c:v>1446.6828204349131</c:v>
                </c:pt>
                <c:pt idx="841">
                  <c:v>1464.6818428105341</c:v>
                </c:pt>
                <c:pt idx="842">
                  <c:v>1467.643233576006</c:v>
                </c:pt>
                <c:pt idx="843">
                  <c:v>1492.7742216777644</c:v>
                </c:pt>
                <c:pt idx="844">
                  <c:v>1596.6830144751013</c:v>
                </c:pt>
                <c:pt idx="845">
                  <c:v>1725.5645045210772</c:v>
                </c:pt>
                <c:pt idx="846">
                  <c:v>1853.7857281560186</c:v>
                </c:pt>
                <c:pt idx="847">
                  <c:v>2063.6608330785743</c:v>
                </c:pt>
                <c:pt idx="848">
                  <c:v>2297.1418534597165</c:v>
                </c:pt>
                <c:pt idx="849">
                  <c:v>2638.9398652693849</c:v>
                </c:pt>
                <c:pt idx="850">
                  <c:v>2900.1372229647327</c:v>
                </c:pt>
                <c:pt idx="851">
                  <c:v>3268.8394000131971</c:v>
                </c:pt>
                <c:pt idx="852">
                  <c:v>3602.0732888900293</c:v>
                </c:pt>
                <c:pt idx="853">
                  <c:v>4016.885666356422</c:v>
                </c:pt>
                <c:pt idx="854">
                  <c:v>4537.8942380308808</c:v>
                </c:pt>
                <c:pt idx="855">
                  <c:v>4943.917311943469</c:v>
                </c:pt>
                <c:pt idx="856">
                  <c:v>5210.9601303570371</c:v>
                </c:pt>
                <c:pt idx="857">
                  <c:v>5638.8677659513478</c:v>
                </c:pt>
                <c:pt idx="858">
                  <c:v>5955.5183263630252</c:v>
                </c:pt>
                <c:pt idx="859">
                  <c:v>6318.0433223558985</c:v>
                </c:pt>
                <c:pt idx="860">
                  <c:v>6604.3440829104829</c:v>
                </c:pt>
                <c:pt idx="861">
                  <c:v>6970.677516851968</c:v>
                </c:pt>
                <c:pt idx="862">
                  <c:v>7116.0449092074959</c:v>
                </c:pt>
                <c:pt idx="863">
                  <c:v>7290.5972972376976</c:v>
                </c:pt>
                <c:pt idx="864">
                  <c:v>7321.9754179806514</c:v>
                </c:pt>
                <c:pt idx="865">
                  <c:v>7358.1406932652944</c:v>
                </c:pt>
                <c:pt idx="866">
                  <c:v>7369.3747970416234</c:v>
                </c:pt>
                <c:pt idx="867">
                  <c:v>7349.4606496716333</c:v>
                </c:pt>
                <c:pt idx="868">
                  <c:v>7353.344630470443</c:v>
                </c:pt>
                <c:pt idx="869">
                  <c:v>7329.0952998775374</c:v>
                </c:pt>
                <c:pt idx="870">
                  <c:v>7336.6257998269275</c:v>
                </c:pt>
                <c:pt idx="871">
                  <c:v>7319.6463513884655</c:v>
                </c:pt>
                <c:pt idx="872">
                  <c:v>7300.6866373752337</c:v>
                </c:pt>
                <c:pt idx="873">
                  <c:v>7284.4079681651774</c:v>
                </c:pt>
                <c:pt idx="874">
                  <c:v>7374.5678021255344</c:v>
                </c:pt>
                <c:pt idx="875">
                  <c:v>7424.7051686554069</c:v>
                </c:pt>
                <c:pt idx="876">
                  <c:v>7477.1491450581098</c:v>
                </c:pt>
                <c:pt idx="877">
                  <c:v>7517.218436244164</c:v>
                </c:pt>
                <c:pt idx="878">
                  <c:v>7509.4198721055645</c:v>
                </c:pt>
                <c:pt idx="879">
                  <c:v>7540.1315155202292</c:v>
                </c:pt>
                <c:pt idx="880">
                  <c:v>7568.866590595374</c:v>
                </c:pt>
                <c:pt idx="881">
                  <c:v>7581.7882086924837</c:v>
                </c:pt>
                <c:pt idx="882">
                  <c:v>7566.9592798062868</c:v>
                </c:pt>
                <c:pt idx="883">
                  <c:v>7484.8437068127778</c:v>
                </c:pt>
                <c:pt idx="884">
                  <c:v>7361.1073174977118</c:v>
                </c:pt>
                <c:pt idx="885">
                  <c:v>7154.0419466582625</c:v>
                </c:pt>
                <c:pt idx="886">
                  <c:v>6981.0149009802799</c:v>
                </c:pt>
                <c:pt idx="887">
                  <c:v>6770.5807702650127</c:v>
                </c:pt>
                <c:pt idx="888">
                  <c:v>6504.5037746814105</c:v>
                </c:pt>
                <c:pt idx="889">
                  <c:v>6177.5497577978713</c:v>
                </c:pt>
                <c:pt idx="890">
                  <c:v>5828.6028484063818</c:v>
                </c:pt>
                <c:pt idx="891">
                  <c:v>5526.1863739888495</c:v>
                </c:pt>
                <c:pt idx="892">
                  <c:v>5243.2996462315259</c:v>
                </c:pt>
                <c:pt idx="893">
                  <c:v>4980.3507136959597</c:v>
                </c:pt>
                <c:pt idx="894">
                  <c:v>4757.4113876089295</c:v>
                </c:pt>
                <c:pt idx="895">
                  <c:v>4584.9727021827866</c:v>
                </c:pt>
                <c:pt idx="896">
                  <c:v>4484.7904398189175</c:v>
                </c:pt>
                <c:pt idx="897">
                  <c:v>4371.5089465823776</c:v>
                </c:pt>
                <c:pt idx="898">
                  <c:v>4265.7713047626075</c:v>
                </c:pt>
                <c:pt idx="899">
                  <c:v>4207.8819389795808</c:v>
                </c:pt>
                <c:pt idx="900">
                  <c:v>4107.6703438644818</c:v>
                </c:pt>
                <c:pt idx="901">
                  <c:v>3981.8626952570062</c:v>
                </c:pt>
                <c:pt idx="902">
                  <c:v>3928.6397803953246</c:v>
                </c:pt>
                <c:pt idx="903">
                  <c:v>3859.1595746204466</c:v>
                </c:pt>
                <c:pt idx="904">
                  <c:v>3745.333983671539</c:v>
                </c:pt>
                <c:pt idx="905">
                  <c:v>3630.8960223903696</c:v>
                </c:pt>
                <c:pt idx="906">
                  <c:v>3547.147853096681</c:v>
                </c:pt>
                <c:pt idx="907">
                  <c:v>3422.6478878734774</c:v>
                </c:pt>
                <c:pt idx="908">
                  <c:v>3335.2714512638431</c:v>
                </c:pt>
                <c:pt idx="909">
                  <c:v>3204.4098962405205</c:v>
                </c:pt>
                <c:pt idx="910">
                  <c:v>3141.2599389027951</c:v>
                </c:pt>
                <c:pt idx="911">
                  <c:v>3017.1087714861242</c:v>
                </c:pt>
                <c:pt idx="912">
                  <c:v>2976.590908889455</c:v>
                </c:pt>
                <c:pt idx="913">
                  <c:v>2853.0457364359859</c:v>
                </c:pt>
                <c:pt idx="914">
                  <c:v>2735.1768513713491</c:v>
                </c:pt>
                <c:pt idx="915">
                  <c:v>2588.5833983222251</c:v>
                </c:pt>
                <c:pt idx="916">
                  <c:v>2500.9674682448913</c:v>
                </c:pt>
                <c:pt idx="917">
                  <c:v>2354.4411643461176</c:v>
                </c:pt>
                <c:pt idx="918">
                  <c:v>2246.2193171430495</c:v>
                </c:pt>
                <c:pt idx="919">
                  <c:v>2132.1149231087174</c:v>
                </c:pt>
                <c:pt idx="920">
                  <c:v>2042.376065642625</c:v>
                </c:pt>
                <c:pt idx="921">
                  <c:v>1958.978143408395</c:v>
                </c:pt>
                <c:pt idx="922">
                  <c:v>1902.4618273103799</c:v>
                </c:pt>
                <c:pt idx="923">
                  <c:v>1839.5497543558886</c:v>
                </c:pt>
                <c:pt idx="924">
                  <c:v>1807.999026190475</c:v>
                </c:pt>
                <c:pt idx="925">
                  <c:v>1748.8611267847609</c:v>
                </c:pt>
                <c:pt idx="926">
                  <c:v>1714.4599777964181</c:v>
                </c:pt>
                <c:pt idx="927">
                  <c:v>1661.9735328052777</c:v>
                </c:pt>
                <c:pt idx="928">
                  <c:v>1639.3265818120108</c:v>
                </c:pt>
                <c:pt idx="929">
                  <c:v>1594.4716172171284</c:v>
                </c:pt>
                <c:pt idx="930">
                  <c:v>1574.2284149250177</c:v>
                </c:pt>
                <c:pt idx="931">
                  <c:v>1546.2620859030137</c:v>
                </c:pt>
                <c:pt idx="932">
                  <c:v>1544.4994152862903</c:v>
                </c:pt>
                <c:pt idx="933">
                  <c:v>1544.8297888975806</c:v>
                </c:pt>
                <c:pt idx="934">
                  <c:v>1567.2485040421611</c:v>
                </c:pt>
                <c:pt idx="935">
                  <c:v>1572.6341359520427</c:v>
                </c:pt>
                <c:pt idx="936">
                  <c:v>1651.2520428435525</c:v>
                </c:pt>
                <c:pt idx="937">
                  <c:v>1636.0534798410999</c:v>
                </c:pt>
                <c:pt idx="938">
                  <c:v>1667.9514279592363</c:v>
                </c:pt>
                <c:pt idx="939">
                  <c:v>1724.5774930890195</c:v>
                </c:pt>
                <c:pt idx="940">
                  <c:v>1830.6958273076546</c:v>
                </c:pt>
                <c:pt idx="941">
                  <c:v>1972.9769714738175</c:v>
                </c:pt>
                <c:pt idx="942">
                  <c:v>2160.6760796801013</c:v>
                </c:pt>
                <c:pt idx="943">
                  <c:v>2440.7213675968769</c:v>
                </c:pt>
                <c:pt idx="944">
                  <c:v>2798.4902276136263</c:v>
                </c:pt>
                <c:pt idx="945">
                  <c:v>3173.7636580263561</c:v>
                </c:pt>
                <c:pt idx="946">
                  <c:v>3552.2004465000305</c:v>
                </c:pt>
                <c:pt idx="947">
                  <c:v>3929.0842738200236</c:v>
                </c:pt>
                <c:pt idx="948">
                  <c:v>4392.4809164232183</c:v>
                </c:pt>
                <c:pt idx="949">
                  <c:v>4753.1925144016459</c:v>
                </c:pt>
                <c:pt idx="950">
                  <c:v>5092.510212145251</c:v>
                </c:pt>
                <c:pt idx="951">
                  <c:v>5455.6424710703905</c:v>
                </c:pt>
                <c:pt idx="952">
                  <c:v>5707.9076996134963</c:v>
                </c:pt>
                <c:pt idx="953">
                  <c:v>5939.1353113862579</c:v>
                </c:pt>
                <c:pt idx="954">
                  <c:v>6189.9221698535566</c:v>
                </c:pt>
                <c:pt idx="955">
                  <c:v>6392.6043884487026</c:v>
                </c:pt>
                <c:pt idx="956">
                  <c:v>6615.7126826610138</c:v>
                </c:pt>
                <c:pt idx="957">
                  <c:v>6801.7905982623706</c:v>
                </c:pt>
                <c:pt idx="958">
                  <c:v>6888.4854895594017</c:v>
                </c:pt>
                <c:pt idx="959">
                  <c:v>6939.3734831051461</c:v>
                </c:pt>
                <c:pt idx="960">
                  <c:v>7070.0617769999108</c:v>
                </c:pt>
                <c:pt idx="961">
                  <c:v>7087.1033727599315</c:v>
                </c:pt>
                <c:pt idx="962">
                  <c:v>7124.1015738575479</c:v>
                </c:pt>
                <c:pt idx="963">
                  <c:v>7126.2103715717358</c:v>
                </c:pt>
                <c:pt idx="964">
                  <c:v>7098.3628757545193</c:v>
                </c:pt>
                <c:pt idx="965">
                  <c:v>7141.9099806134345</c:v>
                </c:pt>
                <c:pt idx="966">
                  <c:v>7201.9068316662097</c:v>
                </c:pt>
                <c:pt idx="967">
                  <c:v>7269.6497415063204</c:v>
                </c:pt>
                <c:pt idx="968">
                  <c:v>7271.1400998648032</c:v>
                </c:pt>
                <c:pt idx="969">
                  <c:v>7275.4106913372498</c:v>
                </c:pt>
                <c:pt idx="970">
                  <c:v>7293.4494728563095</c:v>
                </c:pt>
                <c:pt idx="971">
                  <c:v>7328.845176650796</c:v>
                </c:pt>
                <c:pt idx="972">
                  <c:v>7247.8838049746064</c:v>
                </c:pt>
                <c:pt idx="973">
                  <c:v>7189.8649317807003</c:v>
                </c:pt>
                <c:pt idx="974">
                  <c:v>7188.1551211933329</c:v>
                </c:pt>
                <c:pt idx="975">
                  <c:v>7047.3681024269326</c:v>
                </c:pt>
                <c:pt idx="976">
                  <c:v>6874.5098072844685</c:v>
                </c:pt>
                <c:pt idx="977">
                  <c:v>6678.5848868161956</c:v>
                </c:pt>
                <c:pt idx="978">
                  <c:v>6493.8729169403086</c:v>
                </c:pt>
                <c:pt idx="979">
                  <c:v>6286.1118539146346</c:v>
                </c:pt>
                <c:pt idx="980">
                  <c:v>6059.8723564151223</c:v>
                </c:pt>
                <c:pt idx="981">
                  <c:v>5843.2780459954929</c:v>
                </c:pt>
                <c:pt idx="982">
                  <c:v>5622.436517596574</c:v>
                </c:pt>
                <c:pt idx="983">
                  <c:v>5359.2613988933963</c:v>
                </c:pt>
                <c:pt idx="984">
                  <c:v>5077.5962615589815</c:v>
                </c:pt>
                <c:pt idx="985">
                  <c:v>4847.8686067848257</c:v>
                </c:pt>
                <c:pt idx="986">
                  <c:v>4586.1306461964678</c:v>
                </c:pt>
                <c:pt idx="987">
                  <c:v>4381.6226703093153</c:v>
                </c:pt>
                <c:pt idx="988">
                  <c:v>4171.9143513550807</c:v>
                </c:pt>
                <c:pt idx="989">
                  <c:v>4002.1211264698609</c:v>
                </c:pt>
                <c:pt idx="990">
                  <c:v>3873.8710675570937</c:v>
                </c:pt>
                <c:pt idx="991">
                  <c:v>3766.6629637433912</c:v>
                </c:pt>
                <c:pt idx="992">
                  <c:v>3686.6478866049774</c:v>
                </c:pt>
                <c:pt idx="993">
                  <c:v>3617.0531508597824</c:v>
                </c:pt>
                <c:pt idx="994">
                  <c:v>3527.2973120134347</c:v>
                </c:pt>
                <c:pt idx="995">
                  <c:v>3471.8935124102104</c:v>
                </c:pt>
                <c:pt idx="996">
                  <c:v>3427.2698356717597</c:v>
                </c:pt>
                <c:pt idx="997">
                  <c:v>3382.3751791905374</c:v>
                </c:pt>
                <c:pt idx="998">
                  <c:v>3322.9785631448085</c:v>
                </c:pt>
                <c:pt idx="999">
                  <c:v>3284.302025990055</c:v>
                </c:pt>
                <c:pt idx="1000">
                  <c:v>3219.4095105524416</c:v>
                </c:pt>
                <c:pt idx="1001">
                  <c:v>3136.6571878598556</c:v>
                </c:pt>
                <c:pt idx="1002">
                  <c:v>3080.9388382934899</c:v>
                </c:pt>
                <c:pt idx="1003">
                  <c:v>3004.1611894230523</c:v>
                </c:pt>
                <c:pt idx="1004">
                  <c:v>2918.6547554015201</c:v>
                </c:pt>
                <c:pt idx="1005">
                  <c:v>2862.2436353851554</c:v>
                </c:pt>
                <c:pt idx="1006">
                  <c:v>2820.064715772718</c:v>
                </c:pt>
                <c:pt idx="1007">
                  <c:v>2743.423537747266</c:v>
                </c:pt>
                <c:pt idx="1008">
                  <c:v>2613.4590104479221</c:v>
                </c:pt>
                <c:pt idx="1009">
                  <c:v>2504.4025639404208</c:v>
                </c:pt>
                <c:pt idx="1010">
                  <c:v>2397.0158402747202</c:v>
                </c:pt>
                <c:pt idx="1011">
                  <c:v>2323.5278226887872</c:v>
                </c:pt>
                <c:pt idx="1012">
                  <c:v>2326.837277563478</c:v>
                </c:pt>
                <c:pt idx="1013">
                  <c:v>2265.2237147082433</c:v>
                </c:pt>
                <c:pt idx="1014">
                  <c:v>2203.5764817382651</c:v>
                </c:pt>
                <c:pt idx="1015">
                  <c:v>2128.4580139610812</c:v>
                </c:pt>
                <c:pt idx="1016">
                  <c:v>2085.8785128504219</c:v>
                </c:pt>
                <c:pt idx="1017">
                  <c:v>2005.1974515263205</c:v>
                </c:pt>
                <c:pt idx="1018">
                  <c:v>1946.1782073200034</c:v>
                </c:pt>
                <c:pt idx="1019">
                  <c:v>1864.9694528432026</c:v>
                </c:pt>
                <c:pt idx="1020">
                  <c:v>1798.7051864808336</c:v>
                </c:pt>
                <c:pt idx="1021">
                  <c:v>1728.6460639654333</c:v>
                </c:pt>
                <c:pt idx="1022">
                  <c:v>1689.5670252537293</c:v>
                </c:pt>
                <c:pt idx="1023">
                  <c:v>1632.9609571128342</c:v>
                </c:pt>
                <c:pt idx="1024">
                  <c:v>1604.0020902857541</c:v>
                </c:pt>
                <c:pt idx="1025">
                  <c:v>1577.9496836571732</c:v>
                </c:pt>
                <c:pt idx="1026">
                  <c:v>1567.0440198994515</c:v>
                </c:pt>
                <c:pt idx="1027">
                  <c:v>1523.7452992835833</c:v>
                </c:pt>
                <c:pt idx="1028">
                  <c:v>1509.1631540955234</c:v>
                </c:pt>
                <c:pt idx="1029">
                  <c:v>1462.4724923125978</c:v>
                </c:pt>
                <c:pt idx="1030">
                  <c:v>1479.0963682375741</c:v>
                </c:pt>
                <c:pt idx="1031">
                  <c:v>1478.4042818605565</c:v>
                </c:pt>
                <c:pt idx="1032">
                  <c:v>1514.129198454023</c:v>
                </c:pt>
                <c:pt idx="1033">
                  <c:v>1515.4172521850574</c:v>
                </c:pt>
                <c:pt idx="1034">
                  <c:v>1533.1780076606435</c:v>
                </c:pt>
                <c:pt idx="1035">
                  <c:v>1557.2319035820892</c:v>
                </c:pt>
                <c:pt idx="1036">
                  <c:v>1562.3674052023878</c:v>
                </c:pt>
                <c:pt idx="1037">
                  <c:v>1552.7663234738147</c:v>
                </c:pt>
                <c:pt idx="1038">
                  <c:v>1591.7949558400992</c:v>
                </c:pt>
                <c:pt idx="1039">
                  <c:v>1609.3410160384756</c:v>
                </c:pt>
                <c:pt idx="1040">
                  <c:v>1655.3625249092415</c:v>
                </c:pt>
                <c:pt idx="1041">
                  <c:v>1691.7301653310237</c:v>
                </c:pt>
                <c:pt idx="1042">
                  <c:v>1728.2108912515778</c:v>
                </c:pt>
                <c:pt idx="1043">
                  <c:v>1812.2111979111992</c:v>
                </c:pt>
                <c:pt idx="1044">
                  <c:v>1925.6008414525115</c:v>
                </c:pt>
                <c:pt idx="1045">
                  <c:v>2008.9665847039089</c:v>
                </c:pt>
                <c:pt idx="1046">
                  <c:v>2104.8645710949704</c:v>
                </c:pt>
                <c:pt idx="1047">
                  <c:v>2167.7577535521777</c:v>
                </c:pt>
                <c:pt idx="1048">
                  <c:v>2252.8074270196548</c:v>
                </c:pt>
                <c:pt idx="1049">
                  <c:v>2325.0709582949376</c:v>
                </c:pt>
                <c:pt idx="1050">
                  <c:v>2381.0212781441528</c:v>
                </c:pt>
                <c:pt idx="1051">
                  <c:v>2449.0850597095559</c:v>
                </c:pt>
                <c:pt idx="1052">
                  <c:v>2525.1994126592622</c:v>
                </c:pt>
                <c:pt idx="1053">
                  <c:v>2564.201792341039</c:v>
                </c:pt>
                <c:pt idx="1054">
                  <c:v>2593.9090049791898</c:v>
                </c:pt>
                <c:pt idx="1055">
                  <c:v>2638.6503125841837</c:v>
                </c:pt>
                <c:pt idx="1056">
                  <c:v>2689.9502598839795</c:v>
                </c:pt>
                <c:pt idx="1057">
                  <c:v>2689.8348131918242</c:v>
                </c:pt>
                <c:pt idx="1058">
                  <c:v>2704.9285077057866</c:v>
                </c:pt>
                <c:pt idx="1059">
                  <c:v>2751.861335296398</c:v>
                </c:pt>
                <c:pt idx="1060">
                  <c:v>2778.5719667452622</c:v>
                </c:pt>
                <c:pt idx="1061">
                  <c:v>2772.1092722463995</c:v>
                </c:pt>
                <c:pt idx="1062">
                  <c:v>2808.1718445072634</c:v>
                </c:pt>
                <c:pt idx="1063">
                  <c:v>2841.68187702552</c:v>
                </c:pt>
                <c:pt idx="1064">
                  <c:v>2855.4645624593954</c:v>
                </c:pt>
                <c:pt idx="1065">
                  <c:v>2834.0246351491401</c:v>
                </c:pt>
                <c:pt idx="1066">
                  <c:v>2835.2728676733464</c:v>
                </c:pt>
                <c:pt idx="1067">
                  <c:v>2877.8691979117439</c:v>
                </c:pt>
                <c:pt idx="1068">
                  <c:v>2883.0546266529254</c:v>
                </c:pt>
                <c:pt idx="1069">
                  <c:v>2849.9487927362234</c:v>
                </c:pt>
                <c:pt idx="1070">
                  <c:v>2839.3544936795302</c:v>
                </c:pt>
                <c:pt idx="1071">
                  <c:v>2805.0504727164434</c:v>
                </c:pt>
                <c:pt idx="1072">
                  <c:v>2799.4427688644973</c:v>
                </c:pt>
                <c:pt idx="1073">
                  <c:v>2776.3947761770187</c:v>
                </c:pt>
                <c:pt idx="1074">
                  <c:v>2796.157448454534</c:v>
                </c:pt>
                <c:pt idx="1075">
                  <c:v>2792.5930751454462</c:v>
                </c:pt>
                <c:pt idx="1076">
                  <c:v>2835.043336950539</c:v>
                </c:pt>
                <c:pt idx="1077">
                  <c:v>2802.6045808024096</c:v>
                </c:pt>
                <c:pt idx="1078">
                  <c:v>2772.4505718898313</c:v>
                </c:pt>
                <c:pt idx="1079">
                  <c:v>2736.3241408762719</c:v>
                </c:pt>
                <c:pt idx="1080">
                  <c:v>2716.7166062659667</c:v>
                </c:pt>
                <c:pt idx="1081">
                  <c:v>2755.1176430021346</c:v>
                </c:pt>
                <c:pt idx="1082">
                  <c:v>2708.1543410016225</c:v>
                </c:pt>
                <c:pt idx="1083">
                  <c:v>2738.553977721233</c:v>
                </c:pt>
                <c:pt idx="1084">
                  <c:v>2718.7552411481374</c:v>
                </c:pt>
                <c:pt idx="1085">
                  <c:v>2742.5170898325846</c:v>
                </c:pt>
                <c:pt idx="1086">
                  <c:v>2732.4459581127644</c:v>
                </c:pt>
                <c:pt idx="1087">
                  <c:v>2778.2358710457011</c:v>
                </c:pt>
                <c:pt idx="1088">
                  <c:v>2786.0475160747328</c:v>
                </c:pt>
                <c:pt idx="1089">
                  <c:v>2768.160419256797</c:v>
                </c:pt>
                <c:pt idx="1090">
                  <c:v>2794.0110925551658</c:v>
                </c:pt>
                <c:pt idx="1091">
                  <c:v>2788.6794564219263</c:v>
                </c:pt>
                <c:pt idx="1092">
                  <c:v>2787.661389760664</c:v>
                </c:pt>
                <c:pt idx="1093">
                  <c:v>2757.7068393381051</c:v>
                </c:pt>
                <c:pt idx="1094">
                  <c:v>2751.52555621696</c:v>
                </c:pt>
                <c:pt idx="1095">
                  <c:v>2785.9699820048895</c:v>
                </c:pt>
                <c:pt idx="1096">
                  <c:v>2730.5297079237157</c:v>
                </c:pt>
                <c:pt idx="1097">
                  <c:v>2700.4696621020244</c:v>
                </c:pt>
                <c:pt idx="1098">
                  <c:v>2621.8809382375384</c:v>
                </c:pt>
                <c:pt idx="1099">
                  <c:v>2562.3358457005293</c:v>
                </c:pt>
                <c:pt idx="1100">
                  <c:v>2482.6681342524025</c:v>
                </c:pt>
                <c:pt idx="1101">
                  <c:v>2445.259693711826</c:v>
                </c:pt>
                <c:pt idx="1102">
                  <c:v>2393.6624770609878</c:v>
                </c:pt>
                <c:pt idx="1103">
                  <c:v>2351.9825196863508</c:v>
                </c:pt>
                <c:pt idx="1104">
                  <c:v>2288.8079680016263</c:v>
                </c:pt>
                <c:pt idx="1105">
                  <c:v>2246.7707627212362</c:v>
                </c:pt>
                <c:pt idx="1106">
                  <c:v>2195.9488154281394</c:v>
                </c:pt>
                <c:pt idx="1107">
                  <c:v>2124.8654132453862</c:v>
                </c:pt>
                <c:pt idx="1108">
                  <c:v>2043.2450297464929</c:v>
                </c:pt>
                <c:pt idx="1109">
                  <c:v>1971.3834373273344</c:v>
                </c:pt>
                <c:pt idx="1110">
                  <c:v>1941.9853193287745</c:v>
                </c:pt>
                <c:pt idx="1111">
                  <c:v>1890.6999134098687</c:v>
                </c:pt>
                <c:pt idx="1112">
                  <c:v>1822.1806316315003</c:v>
                </c:pt>
                <c:pt idx="1113">
                  <c:v>1762.6304142799402</c:v>
                </c:pt>
                <c:pt idx="1114">
                  <c:v>1699.8055618927547</c:v>
                </c:pt>
                <c:pt idx="1115">
                  <c:v>1667.5395373584936</c:v>
                </c:pt>
                <c:pt idx="1116">
                  <c:v>1627.2649517524549</c:v>
                </c:pt>
                <c:pt idx="1117">
                  <c:v>1589.0965686118657</c:v>
                </c:pt>
                <c:pt idx="1118">
                  <c:v>1547.1003825450177</c:v>
                </c:pt>
                <c:pt idx="1119">
                  <c:v>1537.8726773742135</c:v>
                </c:pt>
                <c:pt idx="1120">
                  <c:v>1502.7948480044024</c:v>
                </c:pt>
                <c:pt idx="1121">
                  <c:v>1455.0375756033459</c:v>
                </c:pt>
                <c:pt idx="1122">
                  <c:v>1412.1239998585429</c:v>
                </c:pt>
                <c:pt idx="1123">
                  <c:v>1393.7833568524925</c:v>
                </c:pt>
                <c:pt idx="1124">
                  <c:v>1414.0946788078943</c:v>
                </c:pt>
                <c:pt idx="1125">
                  <c:v>1450.558927414</c:v>
                </c:pt>
                <c:pt idx="1126">
                  <c:v>1442.7661676346399</c:v>
                </c:pt>
                <c:pt idx="1127">
                  <c:v>1428.2233178023264</c:v>
                </c:pt>
                <c:pt idx="1128">
                  <c:v>1395.2991684097681</c:v>
                </c:pt>
                <c:pt idx="1129">
                  <c:v>1401.7813093514237</c:v>
                </c:pt>
                <c:pt idx="1130">
                  <c:v>1392.568443427082</c:v>
                </c:pt>
                <c:pt idx="1131">
                  <c:v>1402.8851224445825</c:v>
                </c:pt>
                <c:pt idx="1132">
                  <c:v>1425.8212301778826</c:v>
                </c:pt>
                <c:pt idx="1133">
                  <c:v>1462.1387280551908</c:v>
                </c:pt>
                <c:pt idx="1134">
                  <c:v>1489.5344050019451</c:v>
                </c:pt>
                <c:pt idx="1135">
                  <c:v>1523.7126833214784</c:v>
                </c:pt>
                <c:pt idx="1136">
                  <c:v>1569.1639055643236</c:v>
                </c:pt>
                <c:pt idx="1137">
                  <c:v>1636.1701462288859</c:v>
                </c:pt>
                <c:pt idx="1138">
                  <c:v>1720.7118381739535</c:v>
                </c:pt>
                <c:pt idx="1139">
                  <c:v>1790.1986274922047</c:v>
                </c:pt>
                <c:pt idx="1140">
                  <c:v>1868.0863916140754</c:v>
                </c:pt>
                <c:pt idx="1141">
                  <c:v>1951.2131637066975</c:v>
                </c:pt>
                <c:pt idx="1142">
                  <c:v>2057.6703115370901</c:v>
                </c:pt>
                <c:pt idx="1143">
                  <c:v>2170.0723590081884</c:v>
                </c:pt>
                <c:pt idx="1144">
                  <c:v>2259.8140635662235</c:v>
                </c:pt>
                <c:pt idx="1145">
                  <c:v>2337.9660177503292</c:v>
                </c:pt>
                <c:pt idx="1146">
                  <c:v>2466.8911582102505</c:v>
                </c:pt>
                <c:pt idx="1147">
                  <c:v>2539.2980395197906</c:v>
                </c:pt>
                <c:pt idx="1148">
                  <c:v>2588.1247964350409</c:v>
                </c:pt>
                <c:pt idx="1149">
                  <c:v>2606.5963348906312</c:v>
                </c:pt>
                <c:pt idx="1150">
                  <c:v>2648.04038643688</c:v>
                </c:pt>
                <c:pt idx="1151">
                  <c:v>2677.085471212029</c:v>
                </c:pt>
                <c:pt idx="1152">
                  <c:v>2719.8074266811418</c:v>
                </c:pt>
                <c:pt idx="1153">
                  <c:v>2724.3489738776675</c:v>
                </c:pt>
                <c:pt idx="1154">
                  <c:v>2765.7920344670274</c:v>
                </c:pt>
                <c:pt idx="1155">
                  <c:v>2795.2197845949413</c:v>
                </c:pt>
                <c:pt idx="1156">
                  <c:v>2814.2681037321559</c:v>
                </c:pt>
                <c:pt idx="1157">
                  <c:v>2848.8505149964385</c:v>
                </c:pt>
                <c:pt idx="1158">
                  <c:v>2842.3980031572933</c:v>
                </c:pt>
                <c:pt idx="1159">
                  <c:v>2817.4177569595431</c:v>
                </c:pt>
                <c:pt idx="1160">
                  <c:v>2829.723750729253</c:v>
                </c:pt>
                <c:pt idx="1161">
                  <c:v>2863.7180772742322</c:v>
                </c:pt>
                <c:pt idx="1162">
                  <c:v>2889.2983166484164</c:v>
                </c:pt>
                <c:pt idx="1163">
                  <c:v>2893.859308412797</c:v>
                </c:pt>
                <c:pt idx="1164">
                  <c:v>2874.9085490337261</c:v>
                </c:pt>
                <c:pt idx="1165">
                  <c:v>2875.0248741456317</c:v>
                </c:pt>
                <c:pt idx="1166">
                  <c:v>2888.4910451506803</c:v>
                </c:pt>
                <c:pt idx="1167">
                  <c:v>2882.2192837545172</c:v>
                </c:pt>
                <c:pt idx="1168">
                  <c:v>2907.5985933334327</c:v>
                </c:pt>
                <c:pt idx="1169">
                  <c:v>2902.3027645334087</c:v>
                </c:pt>
                <c:pt idx="1170">
                  <c:v>2929.4151412853907</c:v>
                </c:pt>
                <c:pt idx="1171">
                  <c:v>2953.0035344968974</c:v>
                </c:pt>
                <c:pt idx="1172">
                  <c:v>2982.984801657642</c:v>
                </c:pt>
                <c:pt idx="1173">
                  <c:v>2984.296926139808</c:v>
                </c:pt>
                <c:pt idx="1174">
                  <c:v>3015.7607182662541</c:v>
                </c:pt>
                <c:pt idx="1175">
                  <c:v>3016.5200594823532</c:v>
                </c:pt>
                <c:pt idx="1176">
                  <c:v>3021.4035217665892</c:v>
                </c:pt>
                <c:pt idx="1177">
                  <c:v>3020.6252870226072</c:v>
                </c:pt>
                <c:pt idx="1178">
                  <c:v>3075.5829688571816</c:v>
                </c:pt>
                <c:pt idx="1179">
                  <c:v>3090.4298414514583</c:v>
                </c:pt>
                <c:pt idx="1180">
                  <c:v>3126.8521235031085</c:v>
                </c:pt>
                <c:pt idx="1181">
                  <c:v>3164.5581307423622</c:v>
                </c:pt>
                <c:pt idx="1182">
                  <c:v>3206.8803999241954</c:v>
                </c:pt>
                <c:pt idx="1183">
                  <c:v>3231.7603217823889</c:v>
                </c:pt>
                <c:pt idx="1184">
                  <c:v>3226.137249274615</c:v>
                </c:pt>
                <c:pt idx="1185">
                  <c:v>3230.5211254487081</c:v>
                </c:pt>
                <c:pt idx="1186">
                  <c:v>3223.6548503810182</c:v>
                </c:pt>
                <c:pt idx="1187">
                  <c:v>3236.5377426095738</c:v>
                </c:pt>
                <c:pt idx="1188">
                  <c:v>3214.061799823276</c:v>
                </c:pt>
                <c:pt idx="1189">
                  <c:v>3162.2078378656893</c:v>
                </c:pt>
                <c:pt idx="1190">
                  <c:v>3112.4989517379245</c:v>
                </c:pt>
                <c:pt idx="1191">
                  <c:v>3056.4060862808228</c:v>
                </c:pt>
                <c:pt idx="1192">
                  <c:v>2955.3859291734257</c:v>
                </c:pt>
                <c:pt idx="1193">
                  <c:v>2852.5101729718031</c:v>
                </c:pt>
                <c:pt idx="1194">
                  <c:v>2782.8214934585703</c:v>
                </c:pt>
                <c:pt idx="1195">
                  <c:v>2661.1145485485135</c:v>
                </c:pt>
                <c:pt idx="1196">
                  <c:v>2553.9212107368708</c:v>
                </c:pt>
                <c:pt idx="1197">
                  <c:v>2458.7655368000219</c:v>
                </c:pt>
                <c:pt idx="1198">
                  <c:v>2376.8625157280162</c:v>
                </c:pt>
                <c:pt idx="1199">
                  <c:v>2271.4031325132923</c:v>
                </c:pt>
                <c:pt idx="1200">
                  <c:v>2195.0926251101023</c:v>
                </c:pt>
                <c:pt idx="1201">
                  <c:v>2093.9300148436782</c:v>
                </c:pt>
                <c:pt idx="1202">
                  <c:v>2008.5474944011953</c:v>
                </c:pt>
                <c:pt idx="1203">
                  <c:v>1938.7034222249083</c:v>
                </c:pt>
                <c:pt idx="1204">
                  <c:v>1845.9496160909305</c:v>
                </c:pt>
                <c:pt idx="1205">
                  <c:v>1763.593886789107</c:v>
                </c:pt>
                <c:pt idx="1206">
                  <c:v>1689.4590702797216</c:v>
                </c:pt>
                <c:pt idx="1207">
                  <c:v>1642.1494014125888</c:v>
                </c:pt>
                <c:pt idx="1208">
                  <c:v>1591.0874829935674</c:v>
                </c:pt>
                <c:pt idx="1209">
                  <c:v>1568.7984614751113</c:v>
                </c:pt>
                <c:pt idx="1210">
                  <c:v>1547.9580443210846</c:v>
                </c:pt>
                <c:pt idx="1211">
                  <c:v>1526.6995664040246</c:v>
                </c:pt>
                <c:pt idx="1212">
                  <c:v>1502.855516147059</c:v>
                </c:pt>
                <c:pt idx="1213">
                  <c:v>1497.3894904317649</c:v>
                </c:pt>
                <c:pt idx="1214">
                  <c:v>1492.1312696081413</c:v>
                </c:pt>
                <c:pt idx="1215">
                  <c:v>1492.9350805821873</c:v>
                </c:pt>
                <c:pt idx="1216">
                  <c:v>1452.7137869224625</c:v>
                </c:pt>
                <c:pt idx="1217">
                  <c:v>1452.1562235010713</c:v>
                </c:pt>
                <c:pt idx="1218">
                  <c:v>1432.9963624208142</c:v>
                </c:pt>
                <c:pt idx="1219">
                  <c:v>1472.3093299998188</c:v>
                </c:pt>
                <c:pt idx="1220">
                  <c:v>1551.7428454398621</c:v>
                </c:pt>
                <c:pt idx="1221">
                  <c:v>1648.5876650142952</c:v>
                </c:pt>
                <c:pt idx="1222">
                  <c:v>1717.1153363708645</c:v>
                </c:pt>
                <c:pt idx="1223">
                  <c:v>1934.4064791618571</c:v>
                </c:pt>
                <c:pt idx="1224">
                  <c:v>2006.9297722430115</c:v>
                </c:pt>
                <c:pt idx="1225">
                  <c:v>2154.599863464689</c:v>
                </c:pt>
                <c:pt idx="1226">
                  <c:v>2342.9464323931638</c:v>
                </c:pt>
                <c:pt idx="1227">
                  <c:v>2596.1600033388045</c:v>
                </c:pt>
                <c:pt idx="1228">
                  <c:v>2882.4252431774912</c:v>
                </c:pt>
                <c:pt idx="1229">
                  <c:v>3237.4316821748935</c:v>
                </c:pt>
                <c:pt idx="1230">
                  <c:v>3653.1755194929196</c:v>
                </c:pt>
                <c:pt idx="1231">
                  <c:v>4148.4846348146184</c:v>
                </c:pt>
                <c:pt idx="1232">
                  <c:v>4645.1056634991091</c:v>
                </c:pt>
                <c:pt idx="1233">
                  <c:v>5132.1948486593228</c:v>
                </c:pt>
                <c:pt idx="1234">
                  <c:v>5477.6963717010849</c:v>
                </c:pt>
                <c:pt idx="1235">
                  <c:v>5780.4804504928243</c:v>
                </c:pt>
                <c:pt idx="1236">
                  <c:v>6032.4321026145471</c:v>
                </c:pt>
                <c:pt idx="1237">
                  <c:v>6322.2714411070565</c:v>
                </c:pt>
                <c:pt idx="1238">
                  <c:v>6526.7182589213635</c:v>
                </c:pt>
                <c:pt idx="1239">
                  <c:v>6663.9033096602361</c:v>
                </c:pt>
                <c:pt idx="1240">
                  <c:v>6828.9562031017795</c:v>
                </c:pt>
                <c:pt idx="1241">
                  <c:v>7001.2431401973527</c:v>
                </c:pt>
                <c:pt idx="1242">
                  <c:v>7131.1649537499889</c:v>
                </c:pt>
                <c:pt idx="1243">
                  <c:v>7172.0461126899918</c:v>
                </c:pt>
                <c:pt idx="1244">
                  <c:v>7264.3536698043936</c:v>
                </c:pt>
                <c:pt idx="1245">
                  <c:v>7385.6955400913394</c:v>
                </c:pt>
                <c:pt idx="1246">
                  <c:v>7338.3457694294184</c:v>
                </c:pt>
                <c:pt idx="1247">
                  <c:v>7359.4111210863584</c:v>
                </c:pt>
                <c:pt idx="1248">
                  <c:v>7410.6890005056321</c:v>
                </c:pt>
                <c:pt idx="1249">
                  <c:v>7488.6811031842799</c:v>
                </c:pt>
                <c:pt idx="1250">
                  <c:v>7483.0135266600528</c:v>
                </c:pt>
                <c:pt idx="1251">
                  <c:v>7481.7460901016402</c:v>
                </c:pt>
                <c:pt idx="1252">
                  <c:v>7501.6664841572474</c:v>
                </c:pt>
                <c:pt idx="1253">
                  <c:v>7633.5702515595085</c:v>
                </c:pt>
                <c:pt idx="1254">
                  <c:v>7641.4617610252271</c:v>
                </c:pt>
                <c:pt idx="1255">
                  <c:v>7675.7594455791714</c:v>
                </c:pt>
                <c:pt idx="1256">
                  <c:v>7643.5770767201711</c:v>
                </c:pt>
                <c:pt idx="1257">
                  <c:v>7640.2833119873303</c:v>
                </c:pt>
                <c:pt idx="1258">
                  <c:v>7584.1480658303708</c:v>
                </c:pt>
                <c:pt idx="1259">
                  <c:v>7548.3447492310816</c:v>
                </c:pt>
                <c:pt idx="1260">
                  <c:v>7454.2081758956219</c:v>
                </c:pt>
                <c:pt idx="1261">
                  <c:v>7314.0987098406731</c:v>
                </c:pt>
                <c:pt idx="1262">
                  <c:v>7173.002843558912</c:v>
                </c:pt>
                <c:pt idx="1263">
                  <c:v>6999.8480648647728</c:v>
                </c:pt>
                <c:pt idx="1264">
                  <c:v>6804.1670680172274</c:v>
                </c:pt>
                <c:pt idx="1265">
                  <c:v>6539.5755361730926</c:v>
                </c:pt>
                <c:pt idx="1266">
                  <c:v>6294.7172638915508</c:v>
                </c:pt>
                <c:pt idx="1267">
                  <c:v>6017.436423517579</c:v>
                </c:pt>
                <c:pt idx="1268">
                  <c:v>5738.0055761133599</c:v>
                </c:pt>
                <c:pt idx="1269">
                  <c:v>5430.3860383261535</c:v>
                </c:pt>
                <c:pt idx="1270">
                  <c:v>5118.3807116878761</c:v>
                </c:pt>
                <c:pt idx="1271">
                  <c:v>4832.461202882786</c:v>
                </c:pt>
                <c:pt idx="1272">
                  <c:v>4590.3867516309174</c:v>
                </c:pt>
                <c:pt idx="1273">
                  <c:v>4388.548346999497</c:v>
                </c:pt>
                <c:pt idx="1274">
                  <c:v>4257.5616466796173</c:v>
                </c:pt>
                <c:pt idx="1275">
                  <c:v>4071.8731086765092</c:v>
                </c:pt>
                <c:pt idx="1276">
                  <c:v>3942.9619529141478</c:v>
                </c:pt>
                <c:pt idx="1277">
                  <c:v>3845.5457863747524</c:v>
                </c:pt>
                <c:pt idx="1278">
                  <c:v>3788.2377738848118</c:v>
                </c:pt>
                <c:pt idx="1279">
                  <c:v>3790.2879619124569</c:v>
                </c:pt>
                <c:pt idx="1280">
                  <c:v>3820.0753660934674</c:v>
                </c:pt>
                <c:pt idx="1281">
                  <c:v>3826.5443459910352</c:v>
                </c:pt>
                <c:pt idx="1282">
                  <c:v>3778.9886373531876</c:v>
                </c:pt>
                <c:pt idx="1283">
                  <c:v>3753.5164201484231</c:v>
                </c:pt>
                <c:pt idx="1284">
                  <c:v>3667.3122802728017</c:v>
                </c:pt>
                <c:pt idx="1285">
                  <c:v>3543.8615866073296</c:v>
                </c:pt>
                <c:pt idx="1286">
                  <c:v>3508.7293859015699</c:v>
                </c:pt>
                <c:pt idx="1287">
                  <c:v>3353.3179405651931</c:v>
                </c:pt>
                <c:pt idx="1288">
                  <c:v>3229.8819134695473</c:v>
                </c:pt>
                <c:pt idx="1289">
                  <c:v>3055.5068663168558</c:v>
                </c:pt>
                <c:pt idx="1290">
                  <c:v>3009.8478927208107</c:v>
                </c:pt>
                <c:pt idx="1291">
                  <c:v>2866.810416867816</c:v>
                </c:pt>
                <c:pt idx="1292">
                  <c:v>2727.8789915395396</c:v>
                </c:pt>
                <c:pt idx="1293">
                  <c:v>2573.6748490100504</c:v>
                </c:pt>
                <c:pt idx="1294">
                  <c:v>2505.2721370076383</c:v>
                </c:pt>
                <c:pt idx="1295">
                  <c:v>2424.0090204458052</c:v>
                </c:pt>
                <c:pt idx="1296">
                  <c:v>2365.7160131388118</c:v>
                </c:pt>
                <c:pt idx="1297">
                  <c:v>2250.7800152654968</c:v>
                </c:pt>
                <c:pt idx="1298">
                  <c:v>2080.6654704817774</c:v>
                </c:pt>
                <c:pt idx="1299">
                  <c:v>1986.613019486151</c:v>
                </c:pt>
                <c:pt idx="1300">
                  <c:v>1883.633816969475</c:v>
                </c:pt>
                <c:pt idx="1301">
                  <c:v>1817.7893568968009</c:v>
                </c:pt>
                <c:pt idx="1302">
                  <c:v>1775.4224602815686</c:v>
                </c:pt>
                <c:pt idx="1303">
                  <c:v>1740.8548330139924</c:v>
                </c:pt>
                <c:pt idx="1304">
                  <c:v>1709.1685666106343</c:v>
                </c:pt>
                <c:pt idx="1305">
                  <c:v>1634.972491584082</c:v>
                </c:pt>
                <c:pt idx="1306">
                  <c:v>1592.1076022439024</c:v>
                </c:pt>
                <c:pt idx="1307">
                  <c:v>1549.875215465366</c:v>
                </c:pt>
                <c:pt idx="1308">
                  <c:v>1520.8831603936781</c:v>
                </c:pt>
                <c:pt idx="1309">
                  <c:v>1490.7270602191954</c:v>
                </c:pt>
                <c:pt idx="1310">
                  <c:v>1486.6378873665885</c:v>
                </c:pt>
                <c:pt idx="1311">
                  <c:v>1476.4476823986072</c:v>
                </c:pt>
                <c:pt idx="1312">
                  <c:v>1480.0354190229414</c:v>
                </c:pt>
                <c:pt idx="1313">
                  <c:v>1471.8277996574357</c:v>
                </c:pt>
                <c:pt idx="1314">
                  <c:v>1469.559382379651</c:v>
                </c:pt>
                <c:pt idx="1315">
                  <c:v>1489.8790221285349</c:v>
                </c:pt>
                <c:pt idx="1316">
                  <c:v>1582.8058444176863</c:v>
                </c:pt>
                <c:pt idx="1317">
                  <c:v>1666.3635166374415</c:v>
                </c:pt>
                <c:pt idx="1318">
                  <c:v>1782.2959081644558</c:v>
                </c:pt>
                <c:pt idx="1319">
                  <c:v>1940.5268223649866</c:v>
                </c:pt>
                <c:pt idx="1320">
                  <c:v>2138.2389069973901</c:v>
                </c:pt>
                <c:pt idx="1321">
                  <c:v>2410.066038758016</c:v>
                </c:pt>
                <c:pt idx="1322">
                  <c:v>2757.6001637760924</c:v>
                </c:pt>
                <c:pt idx="1323">
                  <c:v>3236.4676153498303</c:v>
                </c:pt>
                <c:pt idx="1324">
                  <c:v>3690.548815985871</c:v>
                </c:pt>
                <c:pt idx="1325">
                  <c:v>4123.802877909262</c:v>
                </c:pt>
                <c:pt idx="1326">
                  <c:v>4613.5060337710393</c:v>
                </c:pt>
                <c:pt idx="1327">
                  <c:v>5036.4595350259897</c:v>
                </c:pt>
                <c:pt idx="1328">
                  <c:v>5382.0102982997523</c:v>
                </c:pt>
                <c:pt idx="1329">
                  <c:v>5707.835526307812</c:v>
                </c:pt>
                <c:pt idx="1330">
                  <c:v>6011.4901015139367</c:v>
                </c:pt>
                <c:pt idx="1331">
                  <c:v>6323.236082990592</c:v>
                </c:pt>
                <c:pt idx="1332">
                  <c:v>6466.2898935528492</c:v>
                </c:pt>
                <c:pt idx="1333">
                  <c:v>6659.4115533401655</c:v>
                </c:pt>
                <c:pt idx="1334">
                  <c:v>6820.1125014185254</c:v>
                </c:pt>
                <c:pt idx="1335">
                  <c:v>6994.8158021180789</c:v>
                </c:pt>
                <c:pt idx="1336">
                  <c:v>7168.4556439297394</c:v>
                </c:pt>
                <c:pt idx="1337">
                  <c:v>7260.0920769866016</c:v>
                </c:pt>
                <c:pt idx="1338">
                  <c:v>7343.224550429818</c:v>
                </c:pt>
                <c:pt idx="1339">
                  <c:v>7360.1442176866612</c:v>
                </c:pt>
                <c:pt idx="1340">
                  <c:v>7390.994339041863</c:v>
                </c:pt>
                <c:pt idx="1341">
                  <c:v>7448.8396583918156</c:v>
                </c:pt>
                <c:pt idx="1342">
                  <c:v>7416.5627655777798</c:v>
                </c:pt>
                <c:pt idx="1343">
                  <c:v>7430.7062723991121</c:v>
                </c:pt>
                <c:pt idx="1344">
                  <c:v>7458.3364623833259</c:v>
                </c:pt>
                <c:pt idx="1345">
                  <c:v>7576.2576043713279</c:v>
                </c:pt>
                <c:pt idx="1346">
                  <c:v>7629.7868380422087</c:v>
                </c:pt>
                <c:pt idx="1347">
                  <c:v>7689.7366093920791</c:v>
                </c:pt>
                <c:pt idx="1348">
                  <c:v>7737.8305090579797</c:v>
                </c:pt>
                <c:pt idx="1349">
                  <c:v>7786.5582365640648</c:v>
                </c:pt>
                <c:pt idx="1350">
                  <c:v>7836.6152541086894</c:v>
                </c:pt>
                <c:pt idx="1351">
                  <c:v>7833.4439656026034</c:v>
                </c:pt>
                <c:pt idx="1352">
                  <c:v>7816.7031324179798</c:v>
                </c:pt>
                <c:pt idx="1353">
                  <c:v>7696.695692317664</c:v>
                </c:pt>
                <c:pt idx="1354">
                  <c:v>7617.5455330414252</c:v>
                </c:pt>
                <c:pt idx="1355">
                  <c:v>7540.6811235114837</c:v>
                </c:pt>
                <c:pt idx="1356">
                  <c:v>7435.5220653087272</c:v>
                </c:pt>
                <c:pt idx="1357">
                  <c:v>7218.2420641146336</c:v>
                </c:pt>
                <c:pt idx="1358">
                  <c:v>6971.5104600871209</c:v>
                </c:pt>
                <c:pt idx="1359">
                  <c:v>6729.9895726262121</c:v>
                </c:pt>
                <c:pt idx="1360">
                  <c:v>6468.8997524759216</c:v>
                </c:pt>
                <c:pt idx="1361">
                  <c:v>6150.3822713217014</c:v>
                </c:pt>
                <c:pt idx="1362">
                  <c:v>5820.2184873244923</c:v>
                </c:pt>
                <c:pt idx="1363">
                  <c:v>5586.2787301266153</c:v>
                </c:pt>
                <c:pt idx="1364">
                  <c:v>5250.9339840962275</c:v>
                </c:pt>
                <c:pt idx="1365">
                  <c:v>4913.7372067931328</c:v>
                </c:pt>
                <c:pt idx="1366">
                  <c:v>4654.3922706027815</c:v>
                </c:pt>
                <c:pt idx="1367">
                  <c:v>4452.3889305381144</c:v>
                </c:pt>
                <c:pt idx="1368">
                  <c:v>4289.1345920089661</c:v>
                </c:pt>
                <c:pt idx="1369">
                  <c:v>4122.1133252068148</c:v>
                </c:pt>
                <c:pt idx="1370">
                  <c:v>3982.698440677179</c:v>
                </c:pt>
                <c:pt idx="1371">
                  <c:v>3913.7109721146567</c:v>
                </c:pt>
                <c:pt idx="1372">
                  <c:v>3804.323510247139</c:v>
                </c:pt>
                <c:pt idx="1373">
                  <c:v>3709.7458116278258</c:v>
                </c:pt>
                <c:pt idx="1374">
                  <c:v>3629.375137797148</c:v>
                </c:pt>
                <c:pt idx="1375">
                  <c:v>3596.0853186458326</c:v>
                </c:pt>
                <c:pt idx="1376">
                  <c:v>3555.1805097708329</c:v>
                </c:pt>
                <c:pt idx="1377">
                  <c:v>3483.7713939058331</c:v>
                </c:pt>
                <c:pt idx="1378">
                  <c:v>3375.8282585684333</c:v>
                </c:pt>
                <c:pt idx="1379">
                  <c:v>3365.3075581920089</c:v>
                </c:pt>
                <c:pt idx="1380">
                  <c:v>3331.6825871059273</c:v>
                </c:pt>
                <c:pt idx="1381">
                  <c:v>3246.5897718005044</c:v>
                </c:pt>
                <c:pt idx="1382">
                  <c:v>3162.471320808384</c:v>
                </c:pt>
                <c:pt idx="1383">
                  <c:v>3061.5692219743719</c:v>
                </c:pt>
                <c:pt idx="1384">
                  <c:v>2990.3357963805229</c:v>
                </c:pt>
                <c:pt idx="1385">
                  <c:v>2905.079426529197</c:v>
                </c:pt>
                <c:pt idx="1386">
                  <c:v>2746.2266904021894</c:v>
                </c:pt>
                <c:pt idx="1387">
                  <c:v>2592.8902779856644</c:v>
                </c:pt>
                <c:pt idx="1388">
                  <c:v>2437.5680891091047</c:v>
                </c:pt>
                <c:pt idx="1389">
                  <c:v>2339.5751566829194</c:v>
                </c:pt>
                <c:pt idx="1390">
                  <c:v>2230.316147479019</c:v>
                </c:pt>
                <c:pt idx="1391">
                  <c:v>2095.4007255240545</c:v>
                </c:pt>
                <c:pt idx="1392">
                  <c:v>2017.8132117182813</c:v>
                </c:pt>
                <c:pt idx="1393">
                  <c:v>1964.9987897058938</c:v>
                </c:pt>
                <c:pt idx="1394">
                  <c:v>1898.4648209764791</c:v>
                </c:pt>
                <c:pt idx="1395">
                  <c:v>1828.4778070621242</c:v>
                </c:pt>
                <c:pt idx="1396">
                  <c:v>1767.8642477672145</c:v>
                </c:pt>
                <c:pt idx="1397">
                  <c:v>1703.5457480630832</c:v>
                </c:pt>
                <c:pt idx="1398">
                  <c:v>1658.6769517279431</c:v>
                </c:pt>
                <c:pt idx="1399">
                  <c:v>1602.7450789932368</c:v>
                </c:pt>
                <c:pt idx="1400">
                  <c:v>1582.5331569148602</c:v>
                </c:pt>
                <c:pt idx="1401">
                  <c:v>1555.4088791752936</c:v>
                </c:pt>
                <c:pt idx="1402">
                  <c:v>1524.8398708132233</c:v>
                </c:pt>
                <c:pt idx="1403">
                  <c:v>1487.1280074980498</c:v>
                </c:pt>
                <c:pt idx="1404">
                  <c:v>1469.883170498518</c:v>
                </c:pt>
                <c:pt idx="1405">
                  <c:v>1432.3781601388739</c:v>
                </c:pt>
                <c:pt idx="1406">
                  <c:v>1430.872829945544</c:v>
                </c:pt>
                <c:pt idx="1407">
                  <c:v>1406.2984777986137</c:v>
                </c:pt>
                <c:pt idx="1408">
                  <c:v>1466.1141564069462</c:v>
                </c:pt>
                <c:pt idx="1409">
                  <c:v>1478.3791081492793</c:v>
                </c:pt>
                <c:pt idx="1410">
                  <c:v>1526.254176593452</c:v>
                </c:pt>
                <c:pt idx="1411">
                  <c:v>1590.4140126910236</c:v>
                </c:pt>
                <c:pt idx="1412">
                  <c:v>1745.8759279651779</c:v>
                </c:pt>
                <c:pt idx="1413">
                  <c:v>1902.9154570135354</c:v>
                </c:pt>
                <c:pt idx="1414">
                  <c:v>2142.7626151702871</c:v>
                </c:pt>
                <c:pt idx="1415">
                  <c:v>2248.6095842494183</c:v>
                </c:pt>
                <c:pt idx="1416">
                  <c:v>2536.729055709558</c:v>
                </c:pt>
                <c:pt idx="1417">
                  <c:v>2826.9550464192639</c:v>
                </c:pt>
                <c:pt idx="1418">
                  <c:v>3208.4790486386401</c:v>
                </c:pt>
                <c:pt idx="1419">
                  <c:v>3569.4403656053669</c:v>
                </c:pt>
                <c:pt idx="1420">
                  <c:v>3836.7059998600785</c:v>
                </c:pt>
                <c:pt idx="1421">
                  <c:v>4149.0549754936592</c:v>
                </c:pt>
                <c:pt idx="1422">
                  <c:v>4630.6005859351817</c:v>
                </c:pt>
                <c:pt idx="1423">
                  <c:v>5041.3784237107375</c:v>
                </c:pt>
                <c:pt idx="1424">
                  <c:v>5360.6302241801604</c:v>
                </c:pt>
                <c:pt idx="1425">
                  <c:v>5707.8220526969217</c:v>
                </c:pt>
                <c:pt idx="1426">
                  <c:v>6043.6149378096607</c:v>
                </c:pt>
                <c:pt idx="1427">
                  <c:v>6252.6618167353427</c:v>
                </c:pt>
                <c:pt idx="1428">
                  <c:v>6560.11848623886</c:v>
                </c:pt>
                <c:pt idx="1429">
                  <c:v>6847.6825931415333</c:v>
                </c:pt>
                <c:pt idx="1430">
                  <c:v>7132.500961347565</c:v>
                </c:pt>
                <c:pt idx="1431">
                  <c:v>7374.4982938241492</c:v>
                </c:pt>
                <c:pt idx="1432">
                  <c:v>7430.2751437063534</c:v>
                </c:pt>
                <c:pt idx="1433">
                  <c:v>7515.9091895368283</c:v>
                </c:pt>
                <c:pt idx="1434">
                  <c:v>7585.6753886879906</c:v>
                </c:pt>
                <c:pt idx="1435">
                  <c:v>7661.7785139628722</c:v>
                </c:pt>
                <c:pt idx="1436">
                  <c:v>7731.5291941317828</c:v>
                </c:pt>
                <c:pt idx="1437">
                  <c:v>7840.4998215401556</c:v>
                </c:pt>
                <c:pt idx="1438">
                  <c:v>7862.1716346905187</c:v>
                </c:pt>
                <c:pt idx="1439">
                  <c:v>7969.4920582047953</c:v>
                </c:pt>
                <c:pt idx="1440">
                  <c:v>7982.7154449556456</c:v>
                </c:pt>
                <c:pt idx="1441">
                  <c:v>7945.3184068862902</c:v>
                </c:pt>
                <c:pt idx="1442">
                  <c:v>7931.2106066735796</c:v>
                </c:pt>
                <c:pt idx="1443">
                  <c:v>7951.3271878719197</c:v>
                </c:pt>
                <c:pt idx="1444">
                  <c:v>7813.3041702226601</c:v>
                </c:pt>
                <c:pt idx="1445">
                  <c:v>7719.0154652092215</c:v>
                </c:pt>
                <c:pt idx="1446">
                  <c:v>7635.3582341190086</c:v>
                </c:pt>
                <c:pt idx="1447">
                  <c:v>7526.8734916904459</c:v>
                </c:pt>
                <c:pt idx="1448">
                  <c:v>7497.9457479247403</c:v>
                </c:pt>
                <c:pt idx="1449">
                  <c:v>7367.6843401028027</c:v>
                </c:pt>
                <c:pt idx="1450">
                  <c:v>7183.9199431981306</c:v>
                </c:pt>
                <c:pt idx="1451">
                  <c:v>7028.7010920305784</c:v>
                </c:pt>
                <c:pt idx="1452">
                  <c:v>6830.9400420232405</c:v>
                </c:pt>
                <c:pt idx="1453">
                  <c:v>6618.5776039376633</c:v>
                </c:pt>
                <c:pt idx="1454">
                  <c:v>6406.0621526726236</c:v>
                </c:pt>
                <c:pt idx="1455">
                  <c:v>6166.2995309911939</c:v>
                </c:pt>
                <c:pt idx="1456">
                  <c:v>5877.2689525133073</c:v>
                </c:pt>
                <c:pt idx="1457">
                  <c:v>5611.6530789501139</c:v>
                </c:pt>
                <c:pt idx="1458">
                  <c:v>5336.8567886420878</c:v>
                </c:pt>
                <c:pt idx="1459">
                  <c:v>5121.7649148879855</c:v>
                </c:pt>
                <c:pt idx="1460">
                  <c:v>4929.8156845148687</c:v>
                </c:pt>
                <c:pt idx="1461">
                  <c:v>4716.4345624712996</c:v>
                </c:pt>
                <c:pt idx="1462">
                  <c:v>4517.609264518187</c:v>
                </c:pt>
                <c:pt idx="1463">
                  <c:v>4404.6418072738225</c:v>
                </c:pt>
                <c:pt idx="1464">
                  <c:v>4257.8160284881051</c:v>
                </c:pt>
                <c:pt idx="1465">
                  <c:v>4126.9750560509592</c:v>
                </c:pt>
                <c:pt idx="1466">
                  <c:v>4044.6426789987286</c:v>
                </c:pt>
                <c:pt idx="1467">
                  <c:v>3991.167375399034</c:v>
                </c:pt>
                <c:pt idx="1468">
                  <c:v>3895.8195988232656</c:v>
                </c:pt>
                <c:pt idx="1469">
                  <c:v>3835.3774108656817</c:v>
                </c:pt>
                <c:pt idx="1470">
                  <c:v>3734.8613056979184</c:v>
                </c:pt>
                <c:pt idx="1471">
                  <c:v>3698.4729209704174</c:v>
                </c:pt>
                <c:pt idx="1472">
                  <c:v>3706.7624249775176</c:v>
                </c:pt>
                <c:pt idx="1473">
                  <c:v>3726.7576076229134</c:v>
                </c:pt>
                <c:pt idx="1474">
                  <c:v>3724.1028097934145</c:v>
                </c:pt>
                <c:pt idx="1475">
                  <c:v>3667.2192564029947</c:v>
                </c:pt>
                <c:pt idx="1476">
                  <c:v>3568.5486834262761</c:v>
                </c:pt>
                <c:pt idx="1477">
                  <c:v>3426.2584171639696</c:v>
                </c:pt>
                <c:pt idx="1478">
                  <c:v>3269.4533968846172</c:v>
                </c:pt>
                <c:pt idx="1479">
                  <c:v>3121.8676745123089</c:v>
                </c:pt>
                <c:pt idx="1480">
                  <c:v>2965.7880968693548</c:v>
                </c:pt>
                <c:pt idx="1481">
                  <c:v>2820.1261168207097</c:v>
                </c:pt>
                <c:pt idx="1482">
                  <c:v>2691.0517999037393</c:v>
                </c:pt>
                <c:pt idx="1483">
                  <c:v>2593.1231349668424</c:v>
                </c:pt>
                <c:pt idx="1484">
                  <c:v>2477.6156743348001</c:v>
                </c:pt>
                <c:pt idx="1485">
                  <c:v>2363.1814052944483</c:v>
                </c:pt>
                <c:pt idx="1486">
                  <c:v>2257.5985585037802</c:v>
                </c:pt>
                <c:pt idx="1487">
                  <c:v>2121.9580149428734</c:v>
                </c:pt>
                <c:pt idx="1488">
                  <c:v>2061.4063804765833</c:v>
                </c:pt>
                <c:pt idx="1489">
                  <c:v>1960.6303102822033</c:v>
                </c:pt>
                <c:pt idx="1490">
                  <c:v>1869.9254664544744</c:v>
                </c:pt>
                <c:pt idx="1491">
                  <c:v>1833.8072476254006</c:v>
                </c:pt>
                <c:pt idx="1492">
                  <c:v>1787.9065783553044</c:v>
                </c:pt>
                <c:pt idx="1493">
                  <c:v>1760.3868496300315</c:v>
                </c:pt>
                <c:pt idx="1494">
                  <c:v>1739.5428888388237</c:v>
                </c:pt>
                <c:pt idx="1495">
                  <c:v>1681.1345290375061</c:v>
                </c:pt>
                <c:pt idx="1496">
                  <c:v>1640.2254967885046</c:v>
                </c:pt>
                <c:pt idx="1497">
                  <c:v>1601.1202805992637</c:v>
                </c:pt>
                <c:pt idx="1498">
                  <c:v>1555.7679678954405</c:v>
                </c:pt>
                <c:pt idx="1499">
                  <c:v>1573.5478173605345</c:v>
                </c:pt>
                <c:pt idx="1500">
                  <c:v>1593.5110549540063</c:v>
                </c:pt>
                <c:pt idx="1501">
                  <c:v>1612.9719004050451</c:v>
                </c:pt>
                <c:pt idx="1502">
                  <c:v>1602.7818874278344</c:v>
                </c:pt>
                <c:pt idx="1503">
                  <c:v>1615.3212609251541</c:v>
                </c:pt>
                <c:pt idx="1504">
                  <c:v>1622.245549183117</c:v>
                </c:pt>
                <c:pt idx="1505">
                  <c:v>1658.9359770591691</c:v>
                </c:pt>
                <c:pt idx="1506">
                  <c:v>1728.2432603249683</c:v>
                </c:pt>
                <c:pt idx="1507">
                  <c:v>1868.0868120869761</c:v>
                </c:pt>
                <c:pt idx="1508">
                  <c:v>2036.821645266102</c:v>
                </c:pt>
                <c:pt idx="1509">
                  <c:v>2282.5648298422379</c:v>
                </c:pt>
                <c:pt idx="1510">
                  <c:v>2532.3909542801011</c:v>
                </c:pt>
                <c:pt idx="1511">
                  <c:v>2834.7842596528772</c:v>
                </c:pt>
                <c:pt idx="1512">
                  <c:v>3202.3814885361867</c:v>
                </c:pt>
                <c:pt idx="1513">
                  <c:v>3636.1140719275018</c:v>
                </c:pt>
                <c:pt idx="1514">
                  <c:v>4092.2106978649012</c:v>
                </c:pt>
                <c:pt idx="1515">
                  <c:v>4590.898996777325</c:v>
                </c:pt>
                <c:pt idx="1516">
                  <c:v>4946.7961860307669</c:v>
                </c:pt>
                <c:pt idx="1517">
                  <c:v>5269.0240013033826</c:v>
                </c:pt>
                <c:pt idx="1518">
                  <c:v>5688.3804359505702</c:v>
                </c:pt>
                <c:pt idx="1519">
                  <c:v>5941.5279885224327</c:v>
                </c:pt>
                <c:pt idx="1520">
                  <c:v>6113.2249311170499</c:v>
                </c:pt>
                <c:pt idx="1521">
                  <c:v>6323.1132286089569</c:v>
                </c:pt>
                <c:pt idx="1522">
                  <c:v>6579.9338730228083</c:v>
                </c:pt>
                <c:pt idx="1523">
                  <c:v>6829.8911646173347</c:v>
                </c:pt>
                <c:pt idx="1524">
                  <c:v>6935.9060680691737</c:v>
                </c:pt>
                <c:pt idx="1525">
                  <c:v>7049.2956354925718</c:v>
                </c:pt>
                <c:pt idx="1526">
                  <c:v>7110.6827153743552</c:v>
                </c:pt>
                <c:pt idx="1527">
                  <c:v>7133.2494436845091</c:v>
                </c:pt>
                <c:pt idx="1528">
                  <c:v>7163.1867231202268</c:v>
                </c:pt>
                <c:pt idx="1529">
                  <c:v>7158.4048850913723</c:v>
                </c:pt>
                <c:pt idx="1530">
                  <c:v>7098.3943737894442</c:v>
                </c:pt>
                <c:pt idx="1531">
                  <c:v>7122.752606959978</c:v>
                </c:pt>
                <c:pt idx="1532">
                  <c:v>7113.4977509695836</c:v>
                </c:pt>
                <c:pt idx="1533">
                  <c:v>7195.4845416968838</c:v>
                </c:pt>
                <c:pt idx="1534">
                  <c:v>7221.1118106496315</c:v>
                </c:pt>
                <c:pt idx="1535">
                  <c:v>7278.2622945737203</c:v>
                </c:pt>
                <c:pt idx="1536">
                  <c:v>7335.4854250760272</c:v>
                </c:pt>
                <c:pt idx="1537">
                  <c:v>7289.4871176977804</c:v>
                </c:pt>
                <c:pt idx="1538">
                  <c:v>7325.2272988103132</c:v>
                </c:pt>
                <c:pt idx="1539">
                  <c:v>7283.9242845358385</c:v>
                </c:pt>
                <c:pt idx="1540">
                  <c:v>7266.2111362472378</c:v>
                </c:pt>
                <c:pt idx="1541">
                  <c:v>7198.1210232279018</c:v>
                </c:pt>
                <c:pt idx="1542">
                  <c:v>7150.1918171732059</c:v>
                </c:pt>
                <c:pt idx="1543">
                  <c:v>7101.6576968916361</c:v>
                </c:pt>
                <c:pt idx="1544">
                  <c:v>7102.6060710776446</c:v>
                </c:pt>
                <c:pt idx="1545">
                  <c:v>6956.9686144190091</c:v>
                </c:pt>
                <c:pt idx="1546">
                  <c:v>6837.6671016784467</c:v>
                </c:pt>
                <c:pt idx="1547">
                  <c:v>6590.7825027956205</c:v>
                </c:pt>
                <c:pt idx="1548">
                  <c:v>6391.1468714046714</c:v>
                </c:pt>
                <c:pt idx="1549">
                  <c:v>6148.3213925875498</c:v>
                </c:pt>
                <c:pt idx="1550">
                  <c:v>5835.4220277265376</c:v>
                </c:pt>
                <c:pt idx="1551">
                  <c:v>5528.0580000321679</c:v>
                </c:pt>
                <c:pt idx="1552">
                  <c:v>5252.5617365044482</c:v>
                </c:pt>
                <c:pt idx="1553">
                  <c:v>4930.0805089433807</c:v>
                </c:pt>
                <c:pt idx="1554">
                  <c:v>4645.6883965569687</c:v>
                </c:pt>
                <c:pt idx="1555">
                  <c:v>4424.1814975432972</c:v>
                </c:pt>
                <c:pt idx="1556">
                  <c:v>4199.1278996529063</c:v>
                </c:pt>
                <c:pt idx="1557">
                  <c:v>4006.5695104562087</c:v>
                </c:pt>
                <c:pt idx="1558">
                  <c:v>3905.4643853867187</c:v>
                </c:pt>
                <c:pt idx="1559">
                  <c:v>3823.5228628939067</c:v>
                </c:pt>
                <c:pt idx="1560">
                  <c:v>3867.8055029193692</c:v>
                </c:pt>
                <c:pt idx="1561">
                  <c:v>3770.8265798987213</c:v>
                </c:pt>
                <c:pt idx="1562">
                  <c:v>3710.0829380030282</c:v>
                </c:pt>
                <c:pt idx="1563">
                  <c:v>3710.1065590423018</c:v>
                </c:pt>
                <c:pt idx="1564">
                  <c:v>3625.8596506321492</c:v>
                </c:pt>
                <c:pt idx="1565">
                  <c:v>3508.9961264804338</c:v>
                </c:pt>
                <c:pt idx="1566">
                  <c:v>3453.8896646851299</c:v>
                </c:pt>
                <c:pt idx="1567">
                  <c:v>3389.5591090806993</c:v>
                </c:pt>
                <c:pt idx="1568">
                  <c:v>3319.1369523413309</c:v>
                </c:pt>
                <c:pt idx="1569">
                  <c:v>3244.6805400194116</c:v>
                </c:pt>
                <c:pt idx="1570">
                  <c:v>3169.7331242547534</c:v>
                </c:pt>
                <c:pt idx="1571">
                  <c:v>3069.7661860336125</c:v>
                </c:pt>
                <c:pt idx="1572">
                  <c:v>2938.3710575455452</c:v>
                </c:pt>
                <c:pt idx="1573">
                  <c:v>2834.2713005346145</c:v>
                </c:pt>
                <c:pt idx="1574">
                  <c:v>2746.9646108863076</c:v>
                </c:pt>
                <c:pt idx="1575">
                  <c:v>2748.0510474735934</c:v>
                </c:pt>
                <c:pt idx="1576">
                  <c:v>2613.9163992799313</c:v>
                </c:pt>
                <c:pt idx="1577">
                  <c:v>2563.4434056127475</c:v>
                </c:pt>
                <c:pt idx="1578">
                  <c:v>2456.6520205056881</c:v>
                </c:pt>
                <c:pt idx="1579">
                  <c:v>2362.1491120643232</c:v>
                </c:pt>
                <c:pt idx="1580">
                  <c:v>2238.1251290088858</c:v>
                </c:pt>
                <c:pt idx="1581">
                  <c:v>2156.7622266867529</c:v>
                </c:pt>
                <c:pt idx="1582">
                  <c:v>2051.2384546019321</c:v>
                </c:pt>
                <c:pt idx="1583">
                  <c:v>1977.9201994974683</c:v>
                </c:pt>
                <c:pt idx="1584">
                  <c:v>1895.1800570580763</c:v>
                </c:pt>
                <c:pt idx="1585">
                  <c:v>1843.1484981641379</c:v>
                </c:pt>
                <c:pt idx="1586">
                  <c:v>1801.9997690047446</c:v>
                </c:pt>
                <c:pt idx="1587">
                  <c:v>1768.836853403606</c:v>
                </c:pt>
                <c:pt idx="1588">
                  <c:v>1723.3511036267403</c:v>
                </c:pt>
                <c:pt idx="1589">
                  <c:v>1698.7857669163229</c:v>
                </c:pt>
                <c:pt idx="1590">
                  <c:v>1656.6968138164054</c:v>
                </c:pt>
                <c:pt idx="1591">
                  <c:v>1659.4494713004681</c:v>
                </c:pt>
                <c:pt idx="1592">
                  <c:v>1635.1623304283557</c:v>
                </c:pt>
                <c:pt idx="1593">
                  <c:v>1618.0987788855502</c:v>
                </c:pt>
                <c:pt idx="1594">
                  <c:v>1577.1822584330182</c:v>
                </c:pt>
                <c:pt idx="1595">
                  <c:v>1614.6366088890938</c:v>
                </c:pt>
                <c:pt idx="1596">
                  <c:v>1602.9240641157114</c:v>
                </c:pt>
                <c:pt idx="1597">
                  <c:v>1672.3725180079405</c:v>
                </c:pt>
                <c:pt idx="1598">
                  <c:v>1691.9720714460348</c:v>
                </c:pt>
                <c:pt idx="1599">
                  <c:v>1758.6925724589867</c:v>
                </c:pt>
                <c:pt idx="1600">
                  <c:v>1806.8558318688297</c:v>
                </c:pt>
                <c:pt idx="1601">
                  <c:v>1898.9125275003105</c:v>
                </c:pt>
                <c:pt idx="1602">
                  <c:v>2035.1891754602359</c:v>
                </c:pt>
                <c:pt idx="1603">
                  <c:v>2241.5796627097789</c:v>
                </c:pt>
                <c:pt idx="1604">
                  <c:v>2456.993956459432</c:v>
                </c:pt>
                <c:pt idx="1605">
                  <c:v>2747.1841613091683</c:v>
                </c:pt>
                <c:pt idx="1606">
                  <c:v>3065.1599925149681</c:v>
                </c:pt>
                <c:pt idx="1607">
                  <c:v>3574.0566449513753</c:v>
                </c:pt>
                <c:pt idx="1608">
                  <c:v>3921.9101729630456</c:v>
                </c:pt>
                <c:pt idx="1609">
                  <c:v>4332.1994813719139</c:v>
                </c:pt>
                <c:pt idx="1610">
                  <c:v>4677.9713160026549</c:v>
                </c:pt>
                <c:pt idx="1611">
                  <c:v>5024.4059553620182</c:v>
                </c:pt>
                <c:pt idx="1612">
                  <c:v>5378.4601551951337</c:v>
                </c:pt>
                <c:pt idx="1613">
                  <c:v>5719.4702137083004</c:v>
                </c:pt>
                <c:pt idx="1614">
                  <c:v>5908.7612224183085</c:v>
                </c:pt>
                <c:pt idx="1615">
                  <c:v>6110.7746547179149</c:v>
                </c:pt>
                <c:pt idx="1616">
                  <c:v>6292.4672156656152</c:v>
                </c:pt>
                <c:pt idx="1617">
                  <c:v>6440.848444545868</c:v>
                </c:pt>
                <c:pt idx="1618">
                  <c:v>6631.8945216948596</c:v>
                </c:pt>
                <c:pt idx="1619">
                  <c:v>6712.8537757680933</c:v>
                </c:pt>
                <c:pt idx="1620">
                  <c:v>6774.6630071837508</c:v>
                </c:pt>
                <c:pt idx="1621">
                  <c:v>6819.3887101796508</c:v>
                </c:pt>
                <c:pt idx="1622">
                  <c:v>6879.0450346965345</c:v>
                </c:pt>
                <c:pt idx="1623">
                  <c:v>6904.0519782893671</c:v>
                </c:pt>
                <c:pt idx="1624">
                  <c:v>6855.9873954199184</c:v>
                </c:pt>
                <c:pt idx="1625">
                  <c:v>6834.7632847591376</c:v>
                </c:pt>
                <c:pt idx="1626">
                  <c:v>6837.8867264169439</c:v>
                </c:pt>
                <c:pt idx="1627">
                  <c:v>6834.0899517568778</c:v>
                </c:pt>
                <c:pt idx="1628">
                  <c:v>6912.2399818152271</c:v>
                </c:pt>
                <c:pt idx="1629">
                  <c:v>6912.6140525795727</c:v>
                </c:pt>
                <c:pt idx="1630">
                  <c:v>6928.0529656404751</c:v>
                </c:pt>
                <c:pt idx="1631">
                  <c:v>6892.3171159667609</c:v>
                </c:pt>
                <c:pt idx="1632">
                  <c:v>6866.7951946147377</c:v>
                </c:pt>
                <c:pt idx="1633">
                  <c:v>6869.9969142272003</c:v>
                </c:pt>
                <c:pt idx="1634">
                  <c:v>6790.5111948926733</c:v>
                </c:pt>
                <c:pt idx="1635">
                  <c:v>6686.7570248384318</c:v>
                </c:pt>
                <c:pt idx="1636">
                  <c:v>6524.3250829572089</c:v>
                </c:pt>
                <c:pt idx="1637">
                  <c:v>6350.6227244874781</c:v>
                </c:pt>
                <c:pt idx="1638">
                  <c:v>6210.0080395704836</c:v>
                </c:pt>
                <c:pt idx="1639">
                  <c:v>6053.7804709535676</c:v>
                </c:pt>
                <c:pt idx="1640">
                  <c:v>5904.1551606447119</c:v>
                </c:pt>
                <c:pt idx="1641">
                  <c:v>5705.5314487299811</c:v>
                </c:pt>
                <c:pt idx="1642">
                  <c:v>5500.6541928747865</c:v>
                </c:pt>
                <c:pt idx="1643">
                  <c:v>5314.5385388248387</c:v>
                </c:pt>
                <c:pt idx="1644">
                  <c:v>5084.0620057468777</c:v>
                </c:pt>
                <c:pt idx="1645">
                  <c:v>4819.5620296476272</c:v>
                </c:pt>
                <c:pt idx="1646">
                  <c:v>4607.8185245321965</c:v>
                </c:pt>
                <c:pt idx="1647">
                  <c:v>4370.8264405644695</c:v>
                </c:pt>
                <c:pt idx="1648">
                  <c:v>4165.9357653889965</c:v>
                </c:pt>
                <c:pt idx="1649">
                  <c:v>3948.6487362556377</c:v>
                </c:pt>
                <c:pt idx="1650">
                  <c:v>3819.6743065142846</c:v>
                </c:pt>
                <c:pt idx="1651">
                  <c:v>3695.8524376708565</c:v>
                </c:pt>
                <c:pt idx="1652">
                  <c:v>3676.1062443098513</c:v>
                </c:pt>
                <c:pt idx="1653">
                  <c:v>3573.0379831154869</c:v>
                </c:pt>
                <c:pt idx="1654">
                  <c:v>3528.9541487677702</c:v>
                </c:pt>
                <c:pt idx="1655">
                  <c:v>3408.9616353835054</c:v>
                </c:pt>
                <c:pt idx="1656">
                  <c:v>3332.3585125714635</c:v>
                </c:pt>
                <c:pt idx="1657">
                  <c:v>3324.3389760343125</c:v>
                </c:pt>
                <c:pt idx="1658">
                  <c:v>3332.8723392260777</c:v>
                </c:pt>
                <c:pt idx="1659">
                  <c:v>3251.4263462118188</c:v>
                </c:pt>
                <c:pt idx="1660">
                  <c:v>3201.0889592809826</c:v>
                </c:pt>
                <c:pt idx="1661">
                  <c:v>3103.7185160135468</c:v>
                </c:pt>
                <c:pt idx="1662">
                  <c:v>3017.3175639302958</c:v>
                </c:pt>
                <c:pt idx="1663">
                  <c:v>2931.769529147025</c:v>
                </c:pt>
                <c:pt idx="1664">
                  <c:v>2858.7385371117389</c:v>
                </c:pt>
                <c:pt idx="1665">
                  <c:v>2736.2765234849212</c:v>
                </c:pt>
                <c:pt idx="1666">
                  <c:v>2678.1189995285399</c:v>
                </c:pt>
                <c:pt idx="1667">
                  <c:v>2571.0955212416907</c:v>
                </c:pt>
                <c:pt idx="1668">
                  <c:v>2480.8279142236847</c:v>
                </c:pt>
                <c:pt idx="1669">
                  <c:v>2382.6323699300006</c:v>
                </c:pt>
                <c:pt idx="1670">
                  <c:v>2319.8176206668004</c:v>
                </c:pt>
                <c:pt idx="1671">
                  <c:v>2239.4845497867686</c:v>
                </c:pt>
                <c:pt idx="1672">
                  <c:v>2167.863223037944</c:v>
                </c:pt>
                <c:pt idx="1673">
                  <c:v>2119.6272737488375</c:v>
                </c:pt>
                <c:pt idx="1674">
                  <c:v>2035.5401612491166</c:v>
                </c:pt>
                <c:pt idx="1675">
                  <c:v>1942.1849311893286</c:v>
                </c:pt>
                <c:pt idx="1676">
                  <c:v>1871.8632369838897</c:v>
                </c:pt>
                <c:pt idx="1677">
                  <c:v>1795.6593722677562</c:v>
                </c:pt>
                <c:pt idx="1678">
                  <c:v>1793.5435890834949</c:v>
                </c:pt>
                <c:pt idx="1679">
                  <c:v>1739.647526823456</c:v>
                </c:pt>
                <c:pt idx="1680">
                  <c:v>1696.1148703058263</c:v>
                </c:pt>
                <c:pt idx="1681">
                  <c:v>1652.3461167924281</c:v>
                </c:pt>
                <c:pt idx="1682">
                  <c:v>1617.3675714822455</c:v>
                </c:pt>
                <c:pt idx="1683">
                  <c:v>1589.2856112865065</c:v>
                </c:pt>
                <c:pt idx="1684">
                  <c:v>1563.1779799377452</c:v>
                </c:pt>
                <c:pt idx="1685">
                  <c:v>1531.1736669926863</c:v>
                </c:pt>
                <c:pt idx="1686">
                  <c:v>1520.8766508344415</c:v>
                </c:pt>
                <c:pt idx="1687">
                  <c:v>1481.7156571941757</c:v>
                </c:pt>
                <c:pt idx="1688">
                  <c:v>1459.6971696275737</c:v>
                </c:pt>
                <c:pt idx="1689">
                  <c:v>1446.9128081969561</c:v>
                </c:pt>
                <c:pt idx="1690">
                  <c:v>1403.9624127096865</c:v>
                </c:pt>
                <c:pt idx="1691">
                  <c:v>1389.2338849393616</c:v>
                </c:pt>
                <c:pt idx="1692">
                  <c:v>1399.649041353915</c:v>
                </c:pt>
                <c:pt idx="1693">
                  <c:v>1436.7661119089753</c:v>
                </c:pt>
                <c:pt idx="1694">
                  <c:v>1442.8910487308215</c:v>
                </c:pt>
                <c:pt idx="1695">
                  <c:v>1451.6615269554243</c:v>
                </c:pt>
                <c:pt idx="1696">
                  <c:v>1448.0538512861226</c:v>
                </c:pt>
                <c:pt idx="1697">
                  <c:v>1462.1016248174533</c:v>
                </c:pt>
                <c:pt idx="1698">
                  <c:v>1487.1677060612647</c:v>
                </c:pt>
                <c:pt idx="1699">
                  <c:v>1519.044601326561</c:v>
                </c:pt>
                <c:pt idx="1700">
                  <c:v>1537.0849896481861</c:v>
                </c:pt>
                <c:pt idx="1701">
                  <c:v>1623.6566149326216</c:v>
                </c:pt>
                <c:pt idx="1702">
                  <c:v>1658.1236713487924</c:v>
                </c:pt>
                <c:pt idx="1703">
                  <c:v>1720.5851813450822</c:v>
                </c:pt>
                <c:pt idx="1704">
                  <c:v>1796.4975249422628</c:v>
                </c:pt>
                <c:pt idx="1705">
                  <c:v>1877.3347562361193</c:v>
                </c:pt>
                <c:pt idx="1706">
                  <c:v>1945.4987430594506</c:v>
                </c:pt>
                <c:pt idx="1707">
                  <c:v>2065.8917176051827</c:v>
                </c:pt>
                <c:pt idx="1708">
                  <c:v>2137.1143840999389</c:v>
                </c:pt>
                <c:pt idx="1709">
                  <c:v>2235.1073239159532</c:v>
                </c:pt>
                <c:pt idx="1710">
                  <c:v>2321.8403548961246</c:v>
                </c:pt>
                <c:pt idx="1711">
                  <c:v>2406.4235220410542</c:v>
                </c:pt>
                <c:pt idx="1712">
                  <c:v>2475.4475729112014</c:v>
                </c:pt>
                <c:pt idx="1713">
                  <c:v>2517.413433652513</c:v>
                </c:pt>
                <c:pt idx="1714">
                  <c:v>2579.6139099759098</c:v>
                </c:pt>
                <c:pt idx="1715">
                  <c:v>2629.7773923816922</c:v>
                </c:pt>
                <c:pt idx="1716">
                  <c:v>2682.096368210086</c:v>
                </c:pt>
                <c:pt idx="1717">
                  <c:v>2763.7235951996654</c:v>
                </c:pt>
                <c:pt idx="1718">
                  <c:v>2800.7229203517463</c:v>
                </c:pt>
                <c:pt idx="1719">
                  <c:v>2824.396287947327</c:v>
                </c:pt>
                <c:pt idx="1720">
                  <c:v>2827.4401309199684</c:v>
                </c:pt>
                <c:pt idx="1721">
                  <c:v>2837.990237899176</c:v>
                </c:pt>
                <c:pt idx="1722">
                  <c:v>2830.2656749633743</c:v>
                </c:pt>
                <c:pt idx="1723">
                  <c:v>2851.6598396921645</c:v>
                </c:pt>
                <c:pt idx="1724">
                  <c:v>2859.3364075260447</c:v>
                </c:pt>
                <c:pt idx="1725">
                  <c:v>2930.2786633197938</c:v>
                </c:pt>
                <c:pt idx="1726">
                  <c:v>2913.9862318030432</c:v>
                </c:pt>
                <c:pt idx="1727">
                  <c:v>2890.0912798503127</c:v>
                </c:pt>
                <c:pt idx="1728">
                  <c:v>2858.9719640462376</c:v>
                </c:pt>
                <c:pt idx="1729">
                  <c:v>2863.053482755141</c:v>
                </c:pt>
                <c:pt idx="1730">
                  <c:v>2843.8305155339067</c:v>
                </c:pt>
                <c:pt idx="1731">
                  <c:v>2820.3505337257693</c:v>
                </c:pt>
                <c:pt idx="1732">
                  <c:v>2804.458016031585</c:v>
                </c:pt>
                <c:pt idx="1733">
                  <c:v>2802.6770461040046</c:v>
                </c:pt>
                <c:pt idx="1734">
                  <c:v>2821.7433139990439</c:v>
                </c:pt>
                <c:pt idx="1735">
                  <c:v>2822.5221612792739</c:v>
                </c:pt>
                <c:pt idx="1736">
                  <c:v>2827.2192031322484</c:v>
                </c:pt>
                <c:pt idx="1737">
                  <c:v>2797.2636050205087</c:v>
                </c:pt>
                <c:pt idx="1738">
                  <c:v>2778.7133015755862</c:v>
                </c:pt>
                <c:pt idx="1739">
                  <c:v>2747.3739691974456</c:v>
                </c:pt>
                <c:pt idx="1740">
                  <c:v>2720.7236174700588</c:v>
                </c:pt>
                <c:pt idx="1741">
                  <c:v>2708.1828899172447</c:v>
                </c:pt>
                <c:pt idx="1742">
                  <c:v>2697.2710492171054</c:v>
                </c:pt>
                <c:pt idx="1743">
                  <c:v>2678.5068606050004</c:v>
                </c:pt>
                <c:pt idx="1744">
                  <c:v>2660.8553795798007</c:v>
                </c:pt>
                <c:pt idx="1745">
                  <c:v>2655.4683368006481</c:v>
                </c:pt>
                <c:pt idx="1746">
                  <c:v>2666.1548043684925</c:v>
                </c:pt>
                <c:pt idx="1747">
                  <c:v>2716.5227023600542</c:v>
                </c:pt>
                <c:pt idx="1748">
                  <c:v>2777.7027059536408</c:v>
                </c:pt>
                <c:pt idx="1749">
                  <c:v>2805.0734390047674</c:v>
                </c:pt>
                <c:pt idx="1750">
                  <c:v>2788.1111382836234</c:v>
                </c:pt>
                <c:pt idx="1751">
                  <c:v>2762.8250341355538</c:v>
                </c:pt>
                <c:pt idx="1752">
                  <c:v>2746.356732823021</c:v>
                </c:pt>
                <c:pt idx="1753">
                  <c:v>2720.8286430254961</c:v>
                </c:pt>
                <c:pt idx="1754">
                  <c:v>2702.339833819377</c:v>
                </c:pt>
                <c:pt idx="1755">
                  <c:v>2668.9188803427264</c:v>
                </c:pt>
                <c:pt idx="1756">
                  <c:v>2668.2334945004718</c:v>
                </c:pt>
                <c:pt idx="1757">
                  <c:v>2604.5859988603588</c:v>
                </c:pt>
                <c:pt idx="1758">
                  <c:v>2606.1089923338732</c:v>
                </c:pt>
                <c:pt idx="1759">
                  <c:v>2560.0448644137437</c:v>
                </c:pt>
                <c:pt idx="1760">
                  <c:v>2536.8462178344448</c:v>
                </c:pt>
                <c:pt idx="1761">
                  <c:v>2489.4080672341784</c:v>
                </c:pt>
                <c:pt idx="1762">
                  <c:v>2413.8467458179757</c:v>
                </c:pt>
                <c:pt idx="1763">
                  <c:v>2338.6752404216618</c:v>
                </c:pt>
                <c:pt idx="1764">
                  <c:v>2316.985114560463</c:v>
                </c:pt>
                <c:pt idx="1765">
                  <c:v>2244.2751889059514</c:v>
                </c:pt>
                <c:pt idx="1766">
                  <c:v>2163.7240798885232</c:v>
                </c:pt>
                <c:pt idx="1767">
                  <c:v>2094.688197035277</c:v>
                </c:pt>
                <c:pt idx="1768">
                  <c:v>2036.2499238268103</c:v>
                </c:pt>
                <c:pt idx="1769">
                  <c:v>1963.469968748376</c:v>
                </c:pt>
                <c:pt idx="1770">
                  <c:v>1912.2856788087659</c:v>
                </c:pt>
                <c:pt idx="1771">
                  <c:v>1857.2134922946623</c:v>
                </c:pt>
                <c:pt idx="1772">
                  <c:v>1842.3716191039437</c:v>
                </c:pt>
                <c:pt idx="1773">
                  <c:v>1809.9445029189974</c:v>
                </c:pt>
                <c:pt idx="1774">
                  <c:v>1777.2400468584381</c:v>
                </c:pt>
                <c:pt idx="1775">
                  <c:v>1732.0265726524128</c:v>
                </c:pt>
                <c:pt idx="1776">
                  <c:v>1717.0873448158338</c:v>
                </c:pt>
                <c:pt idx="1777">
                  <c:v>1670.7243757400338</c:v>
                </c:pt>
                <c:pt idx="1778">
                  <c:v>1634.3227737224258</c:v>
                </c:pt>
                <c:pt idx="1779">
                  <c:v>1589.4619423490435</c:v>
                </c:pt>
                <c:pt idx="1780">
                  <c:v>1583.4175401052732</c:v>
                </c:pt>
                <c:pt idx="1781">
                  <c:v>1549.1662364800075</c:v>
                </c:pt>
                <c:pt idx="1782">
                  <c:v>1527.4942810048058</c:v>
                </c:pt>
                <c:pt idx="1783">
                  <c:v>1512.3739848436526</c:v>
                </c:pt>
                <c:pt idx="1784">
                  <c:v>1493.815091361176</c:v>
                </c:pt>
                <c:pt idx="1785">
                  <c:v>1472.0979959944934</c:v>
                </c:pt>
                <c:pt idx="1786">
                  <c:v>1478.183065435815</c:v>
                </c:pt>
                <c:pt idx="1787">
                  <c:v>1467.8647995712195</c:v>
                </c:pt>
                <c:pt idx="1788">
                  <c:v>1475.6307146341267</c:v>
                </c:pt>
                <c:pt idx="1789">
                  <c:v>1468.9396481619362</c:v>
                </c:pt>
                <c:pt idx="1790">
                  <c:v>1466.0315491630715</c:v>
                </c:pt>
                <c:pt idx="1791">
                  <c:v>1454.3004679239343</c:v>
                </c:pt>
                <c:pt idx="1792">
                  <c:v>1509.57750842219</c:v>
                </c:pt>
                <c:pt idx="1793">
                  <c:v>1504.3197126408643</c:v>
                </c:pt>
                <c:pt idx="1794">
                  <c:v>1503.032014087057</c:v>
                </c:pt>
                <c:pt idx="1795">
                  <c:v>1534.2748043861634</c:v>
                </c:pt>
                <c:pt idx="1796">
                  <c:v>1582.8862064534842</c:v>
                </c:pt>
                <c:pt idx="1797">
                  <c:v>1629.6276847446477</c:v>
                </c:pt>
                <c:pt idx="1798">
                  <c:v>1689.8740289659324</c:v>
                </c:pt>
                <c:pt idx="1799">
                  <c:v>1737.4541568941086</c:v>
                </c:pt>
                <c:pt idx="1800">
                  <c:v>1789.7977736395223</c:v>
                </c:pt>
                <c:pt idx="1801">
                  <c:v>1858.6038995660372</c:v>
                </c:pt>
                <c:pt idx="1802">
                  <c:v>1942.4757653501881</c:v>
                </c:pt>
                <c:pt idx="1803">
                  <c:v>2062.328890306143</c:v>
                </c:pt>
                <c:pt idx="1804">
                  <c:v>2202.1920085526685</c:v>
                </c:pt>
                <c:pt idx="1805">
                  <c:v>2281.6634462600277</c:v>
                </c:pt>
                <c:pt idx="1806">
                  <c:v>2337.8408262776211</c:v>
                </c:pt>
                <c:pt idx="1807">
                  <c:v>2436.5324708509925</c:v>
                </c:pt>
                <c:pt idx="1808">
                  <c:v>2512.4785168067542</c:v>
                </c:pt>
                <c:pt idx="1809">
                  <c:v>2581.4598602131332</c:v>
                </c:pt>
                <c:pt idx="1810">
                  <c:v>2654.1803756819813</c:v>
                </c:pt>
                <c:pt idx="1811">
                  <c:v>2743.1670907183052</c:v>
                </c:pt>
                <c:pt idx="1812">
                  <c:v>2766.1383507059118</c:v>
                </c:pt>
                <c:pt idx="1813">
                  <c:v>2766.6558548564931</c:v>
                </c:pt>
                <c:pt idx="1814">
                  <c:v>2752.5905581709353</c:v>
                </c:pt>
                <c:pt idx="1815">
                  <c:v>2780.3010668499114</c:v>
                </c:pt>
                <c:pt idx="1816">
                  <c:v>2766.2648173659322</c:v>
                </c:pt>
                <c:pt idx="1817">
                  <c:v>2784.1765092781079</c:v>
                </c:pt>
                <c:pt idx="1818">
                  <c:v>2802.2439463313617</c:v>
                </c:pt>
                <c:pt idx="1819">
                  <c:v>2827.5339683318348</c:v>
                </c:pt>
                <c:pt idx="1820">
                  <c:v>2829.6481930521945</c:v>
                </c:pt>
                <c:pt idx="1821">
                  <c:v>2869.8826152796678</c:v>
                </c:pt>
                <c:pt idx="1822">
                  <c:v>2888.8007227325479</c:v>
                </c:pt>
                <c:pt idx="1823">
                  <c:v>2953.1391454367363</c:v>
                </c:pt>
                <c:pt idx="1824">
                  <c:v>2988.9284049319194</c:v>
                </c:pt>
                <c:pt idx="1825">
                  <c:v>2993.3547645482586</c:v>
                </c:pt>
                <c:pt idx="1826">
                  <c:v>2972.6407364166762</c:v>
                </c:pt>
                <c:pt idx="1827">
                  <c:v>2965.8248515166738</c:v>
                </c:pt>
                <c:pt idx="1828">
                  <c:v>2976.9322189126719</c:v>
                </c:pt>
                <c:pt idx="1829">
                  <c:v>2956.3675640536308</c:v>
                </c:pt>
                <c:pt idx="1830">
                  <c:v>2942.5840690807595</c:v>
                </c:pt>
                <c:pt idx="1831">
                  <c:v>2976.0998278613774</c:v>
                </c:pt>
                <c:pt idx="1832">
                  <c:v>2934.9403580546468</c:v>
                </c:pt>
                <c:pt idx="1833">
                  <c:v>2935.2710996415312</c:v>
                </c:pt>
                <c:pt idx="1834">
                  <c:v>2909.6223131675638</c:v>
                </c:pt>
                <c:pt idx="1835">
                  <c:v>2897.9330128073489</c:v>
                </c:pt>
                <c:pt idx="1836">
                  <c:v>2867.5145944535852</c:v>
                </c:pt>
                <c:pt idx="1837">
                  <c:v>2882.8273383447249</c:v>
                </c:pt>
                <c:pt idx="1838">
                  <c:v>2886.2025811419912</c:v>
                </c:pt>
                <c:pt idx="1839">
                  <c:v>2913.3548049479132</c:v>
                </c:pt>
                <c:pt idx="1840">
                  <c:v>2905.3789884004141</c:v>
                </c:pt>
                <c:pt idx="1841">
                  <c:v>2925.9912944643152</c:v>
                </c:pt>
                <c:pt idx="1842">
                  <c:v>2934.1630365928791</c:v>
                </c:pt>
                <c:pt idx="1843">
                  <c:v>2939.2788128505881</c:v>
                </c:pt>
                <c:pt idx="1844">
                  <c:v>2919.7993472864468</c:v>
                </c:pt>
                <c:pt idx="1845">
                  <c:v>2948.3709454576997</c:v>
                </c:pt>
                <c:pt idx="1846">
                  <c:v>2990.4101275078524</c:v>
                </c:pt>
                <c:pt idx="1847">
                  <c:v>3036.9602475459674</c:v>
                </c:pt>
                <c:pt idx="1848">
                  <c:v>3060.3316905349352</c:v>
                </c:pt>
                <c:pt idx="1849">
                  <c:v>3027.0833724865511</c:v>
                </c:pt>
                <c:pt idx="1850">
                  <c:v>2974.4373897297792</c:v>
                </c:pt>
                <c:pt idx="1851">
                  <c:v>2919.854873074632</c:v>
                </c:pt>
                <c:pt idx="1852">
                  <c:v>2849.3048529767202</c:v>
                </c:pt>
                <c:pt idx="1853">
                  <c:v>2788.7119121023075</c:v>
                </c:pt>
                <c:pt idx="1854">
                  <c:v>2708.9474219977537</c:v>
                </c:pt>
                <c:pt idx="1855">
                  <c:v>2642.4078724782926</c:v>
                </c:pt>
                <c:pt idx="1856">
                  <c:v>2609.1566682035022</c:v>
                </c:pt>
                <c:pt idx="1857">
                  <c:v>2495.5624061546619</c:v>
                </c:pt>
                <c:pt idx="1858">
                  <c:v>2467.7892240375431</c:v>
                </c:pt>
                <c:pt idx="1859">
                  <c:v>2351.2005273885329</c:v>
                </c:pt>
                <c:pt idx="1860">
                  <c:v>2254.8379314552849</c:v>
                </c:pt>
                <c:pt idx="1861">
                  <c:v>2174.1553654260165</c:v>
                </c:pt>
                <c:pt idx="1862">
                  <c:v>2091.4194525237731</c:v>
                </c:pt>
                <c:pt idx="1863">
                  <c:v>1990.4369849580676</c:v>
                </c:pt>
                <c:pt idx="1864">
                  <c:v>1912.0864114481315</c:v>
                </c:pt>
                <c:pt idx="1865">
                  <c:v>1841.7230440605795</c:v>
                </c:pt>
                <c:pt idx="1866">
                  <c:v>1781.7909609260405</c:v>
                </c:pt>
                <c:pt idx="1867">
                  <c:v>1724.698171903791</c:v>
                </c:pt>
                <c:pt idx="1868">
                  <c:v>1675.167246006881</c:v>
                </c:pt>
                <c:pt idx="1869">
                  <c:v>1629.3902944852293</c:v>
                </c:pt>
                <c:pt idx="1870">
                  <c:v>1576.7025841287746</c:v>
                </c:pt>
                <c:pt idx="1871">
                  <c:v>1528.4331269778684</c:v>
                </c:pt>
                <c:pt idx="1872">
                  <c:v>1504.0269308231798</c:v>
                </c:pt>
                <c:pt idx="1873">
                  <c:v>1504.8461569456169</c:v>
                </c:pt>
                <c:pt idx="1874">
                  <c:v>1487.2307173586689</c:v>
                </c:pt>
                <c:pt idx="1875">
                  <c:v>1443.7729877525885</c:v>
                </c:pt>
                <c:pt idx="1876">
                  <c:v>1417.3658816519674</c:v>
                </c:pt>
                <c:pt idx="1877">
                  <c:v>1387.5995344554951</c:v>
                </c:pt>
                <c:pt idx="1878">
                  <c:v>1392.6032101061762</c:v>
                </c:pt>
                <c:pt idx="1879">
                  <c:v>1372.4156273606941</c:v>
                </c:pt>
                <c:pt idx="1880">
                  <c:v>1387.8992015941274</c:v>
                </c:pt>
                <c:pt idx="1881">
                  <c:v>1417.213397371537</c:v>
                </c:pt>
                <c:pt idx="1882">
                  <c:v>1526.113970642368</c:v>
                </c:pt>
                <c:pt idx="1883">
                  <c:v>1602.8328879281999</c:v>
                </c:pt>
                <c:pt idx="1884">
                  <c:v>1908.341120265432</c:v>
                </c:pt>
                <c:pt idx="1885">
                  <c:v>2042.6666196417284</c:v>
                </c:pt>
                <c:pt idx="1886">
                  <c:v>2221.0485930077134</c:v>
                </c:pt>
                <c:pt idx="1887">
                  <c:v>2392.1964930058625</c:v>
                </c:pt>
                <c:pt idx="1888">
                  <c:v>2656.4364150044557</c:v>
                </c:pt>
                <c:pt idx="1889">
                  <c:v>2973.9975735633861</c:v>
                </c:pt>
                <c:pt idx="1890">
                  <c:v>3337.053836148174</c:v>
                </c:pt>
                <c:pt idx="1891">
                  <c:v>3737.2870665126125</c:v>
                </c:pt>
                <c:pt idx="1892">
                  <c:v>4192.1730550295852</c:v>
                </c:pt>
                <c:pt idx="1893">
                  <c:v>4625.9004010224844</c:v>
                </c:pt>
                <c:pt idx="1894">
                  <c:v>5088.1391918970876</c:v>
                </c:pt>
                <c:pt idx="1895">
                  <c:v>5451.2241540817868</c:v>
                </c:pt>
                <c:pt idx="1896">
                  <c:v>5793.4281346221578</c:v>
                </c:pt>
                <c:pt idx="1897">
                  <c:v>6135.4416335128399</c:v>
                </c:pt>
                <c:pt idx="1898">
                  <c:v>6405.2406429897583</c:v>
                </c:pt>
                <c:pt idx="1899">
                  <c:v>6573.4582989922164</c:v>
                </c:pt>
                <c:pt idx="1900">
                  <c:v>6790.9254758740844</c:v>
                </c:pt>
                <c:pt idx="1901">
                  <c:v>6974.3610072643041</c:v>
                </c:pt>
                <c:pt idx="1902">
                  <c:v>7142.7619394408703</c:v>
                </c:pt>
                <c:pt idx="1903">
                  <c:v>7382.454156615061</c:v>
                </c:pt>
                <c:pt idx="1904">
                  <c:v>7508.7936487074476</c:v>
                </c:pt>
                <c:pt idx="1905">
                  <c:v>7572.0053234976613</c:v>
                </c:pt>
                <c:pt idx="1906">
                  <c:v>7523.8696736982229</c:v>
                </c:pt>
                <c:pt idx="1907">
                  <c:v>7535.0192404906502</c:v>
                </c:pt>
                <c:pt idx="1908">
                  <c:v>7507.9474928528944</c:v>
                </c:pt>
                <c:pt idx="1909">
                  <c:v>7543.5095392081985</c:v>
                </c:pt>
                <c:pt idx="1910">
                  <c:v>7574.2367732382318</c:v>
                </c:pt>
                <c:pt idx="1911">
                  <c:v>7553.3200097410572</c:v>
                </c:pt>
                <c:pt idx="1912">
                  <c:v>7489.1094675632039</c:v>
                </c:pt>
                <c:pt idx="1913">
                  <c:v>7560.5702911080352</c:v>
                </c:pt>
                <c:pt idx="1914">
                  <c:v>7600.6304574821061</c:v>
                </c:pt>
                <c:pt idx="1915">
                  <c:v>7626.1428963264007</c:v>
                </c:pt>
                <c:pt idx="1916">
                  <c:v>7698.6574197680648</c:v>
                </c:pt>
                <c:pt idx="1917">
                  <c:v>7728.1070196637311</c:v>
                </c:pt>
                <c:pt idx="1918">
                  <c:v>7817.8106850244358</c:v>
                </c:pt>
                <c:pt idx="1919">
                  <c:v>7755.373374858571</c:v>
                </c:pt>
                <c:pt idx="1920">
                  <c:v>7687.8942450525146</c:v>
                </c:pt>
                <c:pt idx="1921">
                  <c:v>7565.8924626399103</c:v>
                </c:pt>
                <c:pt idx="1922">
                  <c:v>7483.5633607263326</c:v>
                </c:pt>
                <c:pt idx="1923">
                  <c:v>7288.7931415920129</c:v>
                </c:pt>
                <c:pt idx="1924">
                  <c:v>7083.1402321699288</c:v>
                </c:pt>
                <c:pt idx="1925">
                  <c:v>6863.8776860491453</c:v>
                </c:pt>
                <c:pt idx="1926">
                  <c:v>6604.6728176373508</c:v>
                </c:pt>
                <c:pt idx="1927">
                  <c:v>6316.8161692443864</c:v>
                </c:pt>
                <c:pt idx="1928">
                  <c:v>6004.1202594257329</c:v>
                </c:pt>
                <c:pt idx="1929">
                  <c:v>5661.4941161235565</c:v>
                </c:pt>
                <c:pt idx="1930">
                  <c:v>5364.677763373903</c:v>
                </c:pt>
                <c:pt idx="1931">
                  <c:v>5074.4340980841662</c:v>
                </c:pt>
                <c:pt idx="1932">
                  <c:v>4814.2243081439665</c:v>
                </c:pt>
                <c:pt idx="1933">
                  <c:v>4646.3727512294145</c:v>
                </c:pt>
                <c:pt idx="1934">
                  <c:v>4554.3796102143551</c:v>
                </c:pt>
                <c:pt idx="1935">
                  <c:v>4361.9686788029085</c:v>
                </c:pt>
                <c:pt idx="1936">
                  <c:v>4217.1500309302119</c:v>
                </c:pt>
                <c:pt idx="1937">
                  <c:v>4111.7586888669603</c:v>
                </c:pt>
                <c:pt idx="1938">
                  <c:v>3982.9877940988904</c:v>
                </c:pt>
                <c:pt idx="1939">
                  <c:v>3915.8328420751573</c:v>
                </c:pt>
                <c:pt idx="1940">
                  <c:v>3813.6501761371201</c:v>
                </c:pt>
                <c:pt idx="1941">
                  <c:v>3785.2646683442103</c:v>
                </c:pt>
                <c:pt idx="1942">
                  <c:v>3711.1115361016</c:v>
                </c:pt>
                <c:pt idx="1943">
                  <c:v>3664.4981655972156</c:v>
                </c:pt>
                <c:pt idx="1944">
                  <c:v>3564.120229453883</c:v>
                </c:pt>
                <c:pt idx="1945">
                  <c:v>3471.5946793449511</c:v>
                </c:pt>
                <c:pt idx="1946">
                  <c:v>3377.6014932621624</c:v>
                </c:pt>
                <c:pt idx="1947">
                  <c:v>3295.6377943192438</c:v>
                </c:pt>
                <c:pt idx="1948">
                  <c:v>3171.6114277626257</c:v>
                </c:pt>
                <c:pt idx="1949">
                  <c:v>3092.4219302195957</c:v>
                </c:pt>
                <c:pt idx="1950">
                  <c:v>2967.0997333668929</c:v>
                </c:pt>
                <c:pt idx="1951">
                  <c:v>2875.854289518838</c:v>
                </c:pt>
                <c:pt idx="1952">
                  <c:v>2756.1321863543176</c:v>
                </c:pt>
                <c:pt idx="1953">
                  <c:v>2673.2687045892812</c:v>
                </c:pt>
                <c:pt idx="1954">
                  <c:v>2586.4936226078539</c:v>
                </c:pt>
                <c:pt idx="1955">
                  <c:v>2521.9597959019684</c:v>
                </c:pt>
                <c:pt idx="1956">
                  <c:v>2440.1076749654962</c:v>
                </c:pt>
                <c:pt idx="1957">
                  <c:v>2371.5928059337775</c:v>
                </c:pt>
                <c:pt idx="1958">
                  <c:v>2266.0002481096708</c:v>
                </c:pt>
                <c:pt idx="1959">
                  <c:v>2278.97036120335</c:v>
                </c:pt>
                <c:pt idx="1960">
                  <c:v>2177.0116809945462</c:v>
                </c:pt>
                <c:pt idx="1961">
                  <c:v>2106.8275039558548</c:v>
                </c:pt>
                <c:pt idx="1962">
                  <c:v>2021.7298927664494</c:v>
                </c:pt>
                <c:pt idx="1963">
                  <c:v>1961.3046627425017</c:v>
                </c:pt>
                <c:pt idx="1964">
                  <c:v>1917.2948137643011</c:v>
                </c:pt>
                <c:pt idx="1965">
                  <c:v>1909.8383320608693</c:v>
                </c:pt>
                <c:pt idx="1966">
                  <c:v>1889.6999090062609</c:v>
                </c:pt>
                <c:pt idx="1967">
                  <c:v>1864.2577341247584</c:v>
                </c:pt>
                <c:pt idx="1968">
                  <c:v>1862.244249054816</c:v>
                </c:pt>
                <c:pt idx="1969">
                  <c:v>1811.1327637616603</c:v>
                </c:pt>
                <c:pt idx="1970">
                  <c:v>1741.063057178862</c:v>
                </c:pt>
                <c:pt idx="1971">
                  <c:v>1680.0628326559354</c:v>
                </c:pt>
                <c:pt idx="1972">
                  <c:v>1631.6934237785108</c:v>
                </c:pt>
                <c:pt idx="1973">
                  <c:v>1622.2747162316687</c:v>
                </c:pt>
                <c:pt idx="1974">
                  <c:v>1633.2665985760682</c:v>
                </c:pt>
                <c:pt idx="1975">
                  <c:v>1616.9235298778119</c:v>
                </c:pt>
                <c:pt idx="1976">
                  <c:v>1633.2441279871371</c:v>
                </c:pt>
                <c:pt idx="1977">
                  <c:v>1715.2284915902244</c:v>
                </c:pt>
                <c:pt idx="1978">
                  <c:v>1817.3447445685706</c:v>
                </c:pt>
                <c:pt idx="1979">
                  <c:v>1969.1165753921139</c:v>
                </c:pt>
                <c:pt idx="1980">
                  <c:v>2114.5575945780065</c:v>
                </c:pt>
                <c:pt idx="1981">
                  <c:v>2293.2351322792852</c:v>
                </c:pt>
                <c:pt idx="1982">
                  <c:v>2558.6774556522564</c:v>
                </c:pt>
                <c:pt idx="1983">
                  <c:v>2875.1391356557151</c:v>
                </c:pt>
                <c:pt idx="1984">
                  <c:v>3297.9489143783435</c:v>
                </c:pt>
                <c:pt idx="1985">
                  <c:v>3751.3193415675405</c:v>
                </c:pt>
                <c:pt idx="1986">
                  <c:v>4166.0290483113313</c:v>
                </c:pt>
                <c:pt idx="1987">
                  <c:v>4663.6168590366115</c:v>
                </c:pt>
                <c:pt idx="1988">
                  <c:v>5043.4099734278243</c:v>
                </c:pt>
                <c:pt idx="1989">
                  <c:v>5381.5468315651469</c:v>
                </c:pt>
                <c:pt idx="1990">
                  <c:v>5750.3371551895116</c:v>
                </c:pt>
                <c:pt idx="1991">
                  <c:v>6036.0169381040287</c:v>
                </c:pt>
                <c:pt idx="1992">
                  <c:v>6316.2705051190624</c:v>
                </c:pt>
                <c:pt idx="1993">
                  <c:v>6494.1614189304883</c:v>
                </c:pt>
                <c:pt idx="1994">
                  <c:v>6692.9860800671713</c:v>
                </c:pt>
                <c:pt idx="1995">
                  <c:v>6835.0045966110501</c:v>
                </c:pt>
                <c:pt idx="1996">
                  <c:v>7000.7079546243995</c:v>
                </c:pt>
                <c:pt idx="1997">
                  <c:v>7120.7969044745441</c:v>
                </c:pt>
                <c:pt idx="1998">
                  <c:v>7269.5948240406542</c:v>
                </c:pt>
                <c:pt idx="1999">
                  <c:v>7376.9894057908978</c:v>
                </c:pt>
                <c:pt idx="2000">
                  <c:v>7453.3013929610815</c:v>
                </c:pt>
                <c:pt idx="2001">
                  <c:v>7450.4805877704221</c:v>
                </c:pt>
                <c:pt idx="2002">
                  <c:v>7496.2835932655216</c:v>
                </c:pt>
                <c:pt idx="2003">
                  <c:v>7482.4553785617954</c:v>
                </c:pt>
                <c:pt idx="2004">
                  <c:v>7503.8304465869651</c:v>
                </c:pt>
                <c:pt idx="2005">
                  <c:v>7520.5312914060933</c:v>
                </c:pt>
                <c:pt idx="2006">
                  <c:v>7516.6223921086312</c:v>
                </c:pt>
                <c:pt idx="2007">
                  <c:v>7575.8701473625588</c:v>
                </c:pt>
                <c:pt idx="2008">
                  <c:v>7615.7653861555455</c:v>
                </c:pt>
                <c:pt idx="2009">
                  <c:v>7628.852564038215</c:v>
                </c:pt>
                <c:pt idx="2010">
                  <c:v>7629.5614731490423</c:v>
                </c:pt>
                <c:pt idx="2011">
                  <c:v>7666.2361695132722</c:v>
                </c:pt>
                <c:pt idx="2012">
                  <c:v>7650.382026910087</c:v>
                </c:pt>
                <c:pt idx="2013">
                  <c:v>7657.5209942116671</c:v>
                </c:pt>
                <c:pt idx="2014">
                  <c:v>7639.2383346408669</c:v>
                </c:pt>
                <c:pt idx="2015">
                  <c:v>7605.420261847059</c:v>
                </c:pt>
                <c:pt idx="2016">
                  <c:v>7492.7506894037651</c:v>
                </c:pt>
                <c:pt idx="2017">
                  <c:v>7389.9197769068624</c:v>
                </c:pt>
                <c:pt idx="2018">
                  <c:v>7197.0908961292153</c:v>
                </c:pt>
                <c:pt idx="2019">
                  <c:v>6989.5891103382046</c:v>
                </c:pt>
                <c:pt idx="2020">
                  <c:v>6760.2828178570353</c:v>
                </c:pt>
                <c:pt idx="2021">
                  <c:v>6501.0249867713474</c:v>
                </c:pt>
                <c:pt idx="2022">
                  <c:v>6224.036053386224</c:v>
                </c:pt>
                <c:pt idx="2023">
                  <c:v>5925.3075562535314</c:v>
                </c:pt>
                <c:pt idx="2024">
                  <c:v>5704.5899976326837</c:v>
                </c:pt>
                <c:pt idx="2025">
                  <c:v>5433.6478290008399</c:v>
                </c:pt>
                <c:pt idx="2026">
                  <c:v>5119.4526934806372</c:v>
                </c:pt>
                <c:pt idx="2027">
                  <c:v>4851.9134364052852</c:v>
                </c:pt>
                <c:pt idx="2028">
                  <c:v>4641.3912157480172</c:v>
                </c:pt>
                <c:pt idx="2029">
                  <c:v>4455.5864704484929</c:v>
                </c:pt>
                <c:pt idx="2030">
                  <c:v>4309.4210660208555</c:v>
                </c:pt>
                <c:pt idx="2031">
                  <c:v>4152.2292879358502</c:v>
                </c:pt>
                <c:pt idx="2032">
                  <c:v>4067.6922219512458</c:v>
                </c:pt>
                <c:pt idx="2033">
                  <c:v>3991.7714962829468</c:v>
                </c:pt>
                <c:pt idx="2034">
                  <c:v>3912.8962769350396</c:v>
                </c:pt>
                <c:pt idx="2035">
                  <c:v>3828.9286080706297</c:v>
                </c:pt>
                <c:pt idx="2036">
                  <c:v>3758.4024338936783</c:v>
                </c:pt>
                <c:pt idx="2037">
                  <c:v>3690.2859197591961</c:v>
                </c:pt>
                <c:pt idx="2038">
                  <c:v>3618.0641725369896</c:v>
                </c:pt>
                <c:pt idx="2039">
                  <c:v>3535.3749163281122</c:v>
                </c:pt>
                <c:pt idx="2040">
                  <c:v>3465.5417701693655</c:v>
                </c:pt>
                <c:pt idx="2041">
                  <c:v>3355.1664082887182</c:v>
                </c:pt>
                <c:pt idx="2042">
                  <c:v>3259.5320827794258</c:v>
                </c:pt>
                <c:pt idx="2043">
                  <c:v>3160.9391609923641</c:v>
                </c:pt>
                <c:pt idx="2044">
                  <c:v>3060.0815960341965</c:v>
                </c:pt>
                <c:pt idx="2045">
                  <c:v>2943.061729305989</c:v>
                </c:pt>
                <c:pt idx="2046">
                  <c:v>2891.879851712552</c:v>
                </c:pt>
                <c:pt idx="2047">
                  <c:v>2790.0426855415394</c:v>
                </c:pt>
                <c:pt idx="2048">
                  <c:v>2704.5741398115697</c:v>
                </c:pt>
                <c:pt idx="2049">
                  <c:v>2638.181652496793</c:v>
                </c:pt>
                <c:pt idx="2050">
                  <c:v>2511.0542516575629</c:v>
                </c:pt>
                <c:pt idx="2051">
                  <c:v>2389.0592346997478</c:v>
                </c:pt>
                <c:pt idx="2052">
                  <c:v>2296.7198964518084</c:v>
                </c:pt>
                <c:pt idx="2053">
                  <c:v>2206.6998431433744</c:v>
                </c:pt>
                <c:pt idx="2054">
                  <c:v>2121.5685891889643</c:v>
                </c:pt>
                <c:pt idx="2055">
                  <c:v>2068.8357567436128</c:v>
                </c:pt>
                <c:pt idx="2056">
                  <c:v>2028.1667142451454</c:v>
                </c:pt>
                <c:pt idx="2057">
                  <c:v>1982.9021909863106</c:v>
                </c:pt>
                <c:pt idx="2058">
                  <c:v>1925.3503455495961</c:v>
                </c:pt>
                <c:pt idx="2059">
                  <c:v>1893.6883295776929</c:v>
                </c:pt>
                <c:pt idx="2060">
                  <c:v>1834.0380843190467</c:v>
                </c:pt>
                <c:pt idx="2061">
                  <c:v>1843.0418728824752</c:v>
                </c:pt>
                <c:pt idx="2062">
                  <c:v>1825.6838479506812</c:v>
                </c:pt>
                <c:pt idx="2063">
                  <c:v>1800.5160185225177</c:v>
                </c:pt>
                <c:pt idx="2064">
                  <c:v>1750.5491291171131</c:v>
                </c:pt>
                <c:pt idx="2065">
                  <c:v>1782.7875399690063</c:v>
                </c:pt>
                <c:pt idx="2066">
                  <c:v>1722.3051894164448</c:v>
                </c:pt>
                <c:pt idx="2067">
                  <c:v>1735.835960676498</c:v>
                </c:pt>
                <c:pt idx="2068">
                  <c:v>1759.1739975541384</c:v>
                </c:pt>
                <c:pt idx="2069">
                  <c:v>1845.3535883811453</c:v>
                </c:pt>
                <c:pt idx="2070">
                  <c:v>1897.9597753296703</c:v>
                </c:pt>
                <c:pt idx="2071">
                  <c:v>1900.1191906105491</c:v>
                </c:pt>
                <c:pt idx="2072">
                  <c:v>1909.7463073440174</c:v>
                </c:pt>
                <c:pt idx="2073">
                  <c:v>2018.9797709414534</c:v>
                </c:pt>
                <c:pt idx="2074">
                  <c:v>2126.1872283155044</c:v>
                </c:pt>
                <c:pt idx="2075">
                  <c:v>2297.8380211197837</c:v>
                </c:pt>
                <c:pt idx="2076">
                  <c:v>2543.9263413310355</c:v>
                </c:pt>
                <c:pt idx="2077">
                  <c:v>2826.0603490915869</c:v>
                </c:pt>
                <c:pt idx="2078">
                  <c:v>3178.5691976296062</c:v>
                </c:pt>
                <c:pt idx="2079">
                  <c:v>3587.4321762785007</c:v>
                </c:pt>
                <c:pt idx="2080">
                  <c:v>3967.1472663716595</c:v>
                </c:pt>
                <c:pt idx="2081">
                  <c:v>4393.1449198024611</c:v>
                </c:pt>
                <c:pt idx="2082">
                  <c:v>4951.5479268898698</c:v>
                </c:pt>
                <c:pt idx="2083">
                  <c:v>5290.8125369963018</c:v>
                </c:pt>
                <c:pt idx="2084">
                  <c:v>5615.0213024371897</c:v>
                </c:pt>
                <c:pt idx="2085">
                  <c:v>5984.5575388922643</c:v>
                </c:pt>
                <c:pt idx="2086">
                  <c:v>6201.1262001981204</c:v>
                </c:pt>
                <c:pt idx="2087">
                  <c:v>6432.3993539905714</c:v>
                </c:pt>
                <c:pt idx="2088">
                  <c:v>6604.7816666328335</c:v>
                </c:pt>
                <c:pt idx="2089">
                  <c:v>6800.3380330409536</c:v>
                </c:pt>
                <c:pt idx="2090">
                  <c:v>6902.8540522311241</c:v>
                </c:pt>
                <c:pt idx="2091">
                  <c:v>6961.9943589756549</c:v>
                </c:pt>
                <c:pt idx="2092">
                  <c:v>6988.6868141014984</c:v>
                </c:pt>
                <c:pt idx="2093">
                  <c:v>7055.9930428771395</c:v>
                </c:pt>
                <c:pt idx="2094">
                  <c:v>7088.1627509066266</c:v>
                </c:pt>
                <c:pt idx="2095">
                  <c:v>7182.7805134090358</c:v>
                </c:pt>
                <c:pt idx="2096">
                  <c:v>7219.4387692308674</c:v>
                </c:pt>
                <c:pt idx="2097">
                  <c:v>7232.3017539754592</c:v>
                </c:pt>
                <c:pt idx="2098">
                  <c:v>7231.8854156613488</c:v>
                </c:pt>
                <c:pt idx="2099">
                  <c:v>7216.8955636626251</c:v>
                </c:pt>
                <c:pt idx="2100">
                  <c:v>7182.3564874235944</c:v>
                </c:pt>
                <c:pt idx="2101">
                  <c:v>7244.855053161933</c:v>
                </c:pt>
                <c:pt idx="2102">
                  <c:v>7309.9314160030699</c:v>
                </c:pt>
                <c:pt idx="2103">
                  <c:v>7321.2251639223341</c:v>
                </c:pt>
                <c:pt idx="2104">
                  <c:v>7371.9568785009742</c:v>
                </c:pt>
                <c:pt idx="2105">
                  <c:v>7382.9750131807405</c:v>
                </c:pt>
                <c:pt idx="2106">
                  <c:v>7389.3880495373623</c:v>
                </c:pt>
                <c:pt idx="2107">
                  <c:v>7377.7965894083954</c:v>
                </c:pt>
                <c:pt idx="2108">
                  <c:v>7329.9934401903802</c:v>
                </c:pt>
                <c:pt idx="2109">
                  <c:v>7296.5664902246881</c:v>
                </c:pt>
                <c:pt idx="2110">
                  <c:v>7144.8023072907627</c:v>
                </c:pt>
                <c:pt idx="2111">
                  <c:v>7014.8887935409803</c:v>
                </c:pt>
                <c:pt idx="2112">
                  <c:v>6897.2760081311444</c:v>
                </c:pt>
                <c:pt idx="2113">
                  <c:v>6721.6567717796706</c:v>
                </c:pt>
                <c:pt idx="2114">
                  <c:v>6482.8054471125506</c:v>
                </c:pt>
                <c:pt idx="2115">
                  <c:v>6179.2928133255391</c:v>
                </c:pt>
                <c:pt idx="2116">
                  <c:v>5926.1057269274106</c:v>
                </c:pt>
                <c:pt idx="2117">
                  <c:v>5634.981340224831</c:v>
                </c:pt>
                <c:pt idx="2118">
                  <c:v>5367.0464703308708</c:v>
                </c:pt>
                <c:pt idx="2119">
                  <c:v>5088.5135666514625</c:v>
                </c:pt>
                <c:pt idx="2120">
                  <c:v>4816.8087382551112</c:v>
                </c:pt>
                <c:pt idx="2121">
                  <c:v>4581.0287546738846</c:v>
                </c:pt>
                <c:pt idx="2122">
                  <c:v>4401.9253037921517</c:v>
                </c:pt>
                <c:pt idx="2123">
                  <c:v>4215.1008740820362</c:v>
                </c:pt>
                <c:pt idx="2124">
                  <c:v>4121.5464918223479</c:v>
                </c:pt>
                <c:pt idx="2125">
                  <c:v>3987.9265331449847</c:v>
                </c:pt>
                <c:pt idx="2126">
                  <c:v>3972.0512730301884</c:v>
                </c:pt>
                <c:pt idx="2127">
                  <c:v>3891.5581717429432</c:v>
                </c:pt>
                <c:pt idx="2128">
                  <c:v>3832.0334332446369</c:v>
                </c:pt>
                <c:pt idx="2129">
                  <c:v>3755.2216551859237</c:v>
                </c:pt>
                <c:pt idx="2130">
                  <c:v>3708.7220019413021</c:v>
                </c:pt>
                <c:pt idx="2131">
                  <c:v>3635.7297430753897</c:v>
                </c:pt>
                <c:pt idx="2132">
                  <c:v>3606.0160390572964</c:v>
                </c:pt>
                <c:pt idx="2133">
                  <c:v>3568.4288528035454</c:v>
                </c:pt>
                <c:pt idx="2134">
                  <c:v>3501.6384351706947</c:v>
                </c:pt>
                <c:pt idx="2135">
                  <c:v>3409.1284460097272</c:v>
                </c:pt>
                <c:pt idx="2136">
                  <c:v>3317.7797412873929</c:v>
                </c:pt>
                <c:pt idx="2137">
                  <c:v>3211.2412802584186</c:v>
                </c:pt>
                <c:pt idx="2138">
                  <c:v>3122.682411316398</c:v>
                </c:pt>
                <c:pt idx="2139">
                  <c:v>3001.0920102004625</c:v>
                </c:pt>
                <c:pt idx="2140">
                  <c:v>2899.2144144723511</c:v>
                </c:pt>
                <c:pt idx="2141">
                  <c:v>2780.8663965189871</c:v>
                </c:pt>
                <c:pt idx="2142">
                  <c:v>2674.8059638344303</c:v>
                </c:pt>
                <c:pt idx="2143">
                  <c:v>2537.3565761941672</c:v>
                </c:pt>
                <c:pt idx="2144">
                  <c:v>2443.8461547075667</c:v>
                </c:pt>
                <c:pt idx="2145">
                  <c:v>2348.5379845377511</c:v>
                </c:pt>
                <c:pt idx="2146">
                  <c:v>2313.920691608691</c:v>
                </c:pt>
                <c:pt idx="2147">
                  <c:v>2227.9447606626054</c:v>
                </c:pt>
                <c:pt idx="2148">
                  <c:v>2145.1863899435803</c:v>
                </c:pt>
                <c:pt idx="2149">
                  <c:v>2088.1599179571213</c:v>
                </c:pt>
                <c:pt idx="2150">
                  <c:v>2016.101655807412</c:v>
                </c:pt>
                <c:pt idx="2151">
                  <c:v>1946.3522244136329</c:v>
                </c:pt>
                <c:pt idx="2152">
                  <c:v>1885.5790952743614</c:v>
                </c:pt>
                <c:pt idx="2153">
                  <c:v>1820.7612584085145</c:v>
                </c:pt>
                <c:pt idx="2154">
                  <c:v>1774.9203076704714</c:v>
                </c:pt>
                <c:pt idx="2155">
                  <c:v>1738.1568600695584</c:v>
                </c:pt>
                <c:pt idx="2156">
                  <c:v>1699.5520382928644</c:v>
                </c:pt>
                <c:pt idx="2157">
                  <c:v>1654.2576743825769</c:v>
                </c:pt>
                <c:pt idx="2158">
                  <c:v>1614.3923979707581</c:v>
                </c:pt>
                <c:pt idx="2159">
                  <c:v>1568.6628450177761</c:v>
                </c:pt>
                <c:pt idx="2160">
                  <c:v>1551.52332709351</c:v>
                </c:pt>
                <c:pt idx="2161">
                  <c:v>1530.2869762710675</c:v>
                </c:pt>
                <c:pt idx="2162">
                  <c:v>1515.7996850860113</c:v>
                </c:pt>
                <c:pt idx="2163">
                  <c:v>1534.4451077053686</c:v>
                </c:pt>
                <c:pt idx="2164">
                  <c:v>1568.5131051360804</c:v>
                </c:pt>
                <c:pt idx="2165">
                  <c:v>1634.8374204634213</c:v>
                </c:pt>
                <c:pt idx="2166">
                  <c:v>1698.9788049122003</c:v>
                </c:pt>
                <c:pt idx="2167">
                  <c:v>1792.7064318932719</c:v>
                </c:pt>
                <c:pt idx="2168">
                  <c:v>1952.2691443188867</c:v>
                </c:pt>
                <c:pt idx="2169">
                  <c:v>2131.2733283223538</c:v>
                </c:pt>
                <c:pt idx="2170">
                  <c:v>2391.332880084989</c:v>
                </c:pt>
                <c:pt idx="2171">
                  <c:v>2678.5121112645916</c:v>
                </c:pt>
                <c:pt idx="2172">
                  <c:v>2978.0774856010898</c:v>
                </c:pt>
                <c:pt idx="2173">
                  <c:v>3303.3315819368286</c:v>
                </c:pt>
                <c:pt idx="2174">
                  <c:v>3667.6961578719897</c:v>
                </c:pt>
                <c:pt idx="2175">
                  <c:v>4059.224945182712</c:v>
                </c:pt>
                <c:pt idx="2176">
                  <c:v>4498.2679270588606</c:v>
                </c:pt>
                <c:pt idx="2177">
                  <c:v>4910.5506668047337</c:v>
                </c:pt>
                <c:pt idx="2178">
                  <c:v>5277.0927778915984</c:v>
                </c:pt>
                <c:pt idx="2179">
                  <c:v>5637.045875437615</c:v>
                </c:pt>
                <c:pt idx="2180">
                  <c:v>5953.648679812587</c:v>
                </c:pt>
                <c:pt idx="2181">
                  <c:v>6278.4503873775666</c:v>
                </c:pt>
                <c:pt idx="2182">
                  <c:v>6499.9490037669511</c:v>
                </c:pt>
                <c:pt idx="2183">
                  <c:v>6669.4798654228834</c:v>
                </c:pt>
                <c:pt idx="2184">
                  <c:v>6881.7804426813918</c:v>
                </c:pt>
                <c:pt idx="2185">
                  <c:v>7044.0046560378569</c:v>
                </c:pt>
                <c:pt idx="2186">
                  <c:v>7136.1387074687709</c:v>
                </c:pt>
                <c:pt idx="2187">
                  <c:v>7286.5078794362662</c:v>
                </c:pt>
                <c:pt idx="2188">
                  <c:v>7316.3656042115617</c:v>
                </c:pt>
                <c:pt idx="2189">
                  <c:v>7379.3712338407877</c:v>
                </c:pt>
                <c:pt idx="2190">
                  <c:v>7410.7311722789991</c:v>
                </c:pt>
                <c:pt idx="2191">
                  <c:v>7391.6974379720396</c:v>
                </c:pt>
                <c:pt idx="2192">
                  <c:v>7410.67187253875</c:v>
                </c:pt>
                <c:pt idx="2193">
                  <c:v>7363.9083768894507</c:v>
                </c:pt>
                <c:pt idx="2194">
                  <c:v>7282.9332001159837</c:v>
                </c:pt>
                <c:pt idx="2195">
                  <c:v>7273.3349415281482</c:v>
                </c:pt>
                <c:pt idx="2196">
                  <c:v>7316.448394281394</c:v>
                </c:pt>
                <c:pt idx="2197">
                  <c:v>7377.8199442938594</c:v>
                </c:pt>
                <c:pt idx="2198">
                  <c:v>7371.5029416633324</c:v>
                </c:pt>
                <c:pt idx="2199">
                  <c:v>7306.3098032641328</c:v>
                </c:pt>
                <c:pt idx="2200">
                  <c:v>7323.1337568807403</c:v>
                </c:pt>
                <c:pt idx="2201">
                  <c:v>7324.4374280293623</c:v>
                </c:pt>
                <c:pt idx="2202">
                  <c:v>7292.4697227423148</c:v>
                </c:pt>
                <c:pt idx="2203">
                  <c:v>7187.2693429641595</c:v>
                </c:pt>
                <c:pt idx="2204">
                  <c:v>7147.8243486527626</c:v>
                </c:pt>
                <c:pt idx="2205">
                  <c:v>7135.5288108160994</c:v>
                </c:pt>
                <c:pt idx="2206">
                  <c:v>7069.2371175002354</c:v>
                </c:pt>
                <c:pt idx="2207">
                  <c:v>6945.4921852201796</c:v>
                </c:pt>
                <c:pt idx="2208">
                  <c:v>6761.5999808473362</c:v>
                </c:pt>
                <c:pt idx="2209">
                  <c:v>6637.1106712039764</c:v>
                </c:pt>
                <c:pt idx="2210">
                  <c:v>6401.9972785150212</c:v>
                </c:pt>
                <c:pt idx="2211">
                  <c:v>6169.3177725514161</c:v>
                </c:pt>
                <c:pt idx="2212">
                  <c:v>5896.9585808190777</c:v>
                </c:pt>
                <c:pt idx="2213">
                  <c:v>5631.6854214224995</c:v>
                </c:pt>
                <c:pt idx="2214">
                  <c:v>5356.5658171610994</c:v>
                </c:pt>
                <c:pt idx="2215">
                  <c:v>5070.8043504024354</c:v>
                </c:pt>
                <c:pt idx="2216">
                  <c:v>4821.0435992658513</c:v>
                </c:pt>
                <c:pt idx="2217">
                  <c:v>4652.0160814420469</c:v>
                </c:pt>
                <c:pt idx="2218">
                  <c:v>4485.9978909359552</c:v>
                </c:pt>
                <c:pt idx="2219">
                  <c:v>4332.2566046313259</c:v>
                </c:pt>
                <c:pt idx="2220">
                  <c:v>4168.0988947998076</c:v>
                </c:pt>
                <c:pt idx="2221">
                  <c:v>4046.2881241278542</c:v>
                </c:pt>
                <c:pt idx="2222">
                  <c:v>3934.9682026571691</c:v>
                </c:pt>
                <c:pt idx="2223">
                  <c:v>3841.7424582594485</c:v>
                </c:pt>
                <c:pt idx="2224">
                  <c:v>3767.7453442771807</c:v>
                </c:pt>
                <c:pt idx="2225">
                  <c:v>3719.5699442906571</c:v>
                </c:pt>
                <c:pt idx="2226">
                  <c:v>3644.5843675008987</c:v>
                </c:pt>
                <c:pt idx="2227">
                  <c:v>3593.6560412206827</c:v>
                </c:pt>
                <c:pt idx="2228">
                  <c:v>3508.9393306077191</c:v>
                </c:pt>
                <c:pt idx="2229">
                  <c:v>3432.7225235018668</c:v>
                </c:pt>
                <c:pt idx="2230">
                  <c:v>3336.1305991414188</c:v>
                </c:pt>
                <c:pt idx="2231">
                  <c:v>3248.9025700674783</c:v>
                </c:pt>
                <c:pt idx="2232">
                  <c:v>3156.5013882912831</c:v>
                </c:pt>
                <c:pt idx="2233">
                  <c:v>3065.4385491813755</c:v>
                </c:pt>
                <c:pt idx="2234">
                  <c:v>2973.4642664178455</c:v>
                </c:pt>
                <c:pt idx="2235">
                  <c:v>2855.3475472775622</c:v>
                </c:pt>
                <c:pt idx="2236">
                  <c:v>2768.3693108909474</c:v>
                </c:pt>
                <c:pt idx="2237">
                  <c:v>2687.5702417971197</c:v>
                </c:pt>
                <c:pt idx="2238">
                  <c:v>2613.4506628858112</c:v>
                </c:pt>
                <c:pt idx="2239">
                  <c:v>2486.0295074732162</c:v>
                </c:pt>
                <c:pt idx="2240">
                  <c:v>2386.486088079645</c:v>
                </c:pt>
                <c:pt idx="2241">
                  <c:v>2295.2466116605306</c:v>
                </c:pt>
                <c:pt idx="2242">
                  <c:v>2223.2771733420036</c:v>
                </c:pt>
                <c:pt idx="2243">
                  <c:v>2127.7949002999226</c:v>
                </c:pt>
                <c:pt idx="2244">
                  <c:v>2057.9603511079413</c:v>
                </c:pt>
                <c:pt idx="2245">
                  <c:v>1969.7264671620353</c:v>
                </c:pt>
                <c:pt idx="2246">
                  <c:v>1905.795052803147</c:v>
                </c:pt>
                <c:pt idx="2247">
                  <c:v>1853.6311085303917</c:v>
                </c:pt>
                <c:pt idx="2248">
                  <c:v>1824.4999559230976</c:v>
                </c:pt>
                <c:pt idx="2249">
                  <c:v>1765.2978402615543</c:v>
                </c:pt>
                <c:pt idx="2250">
                  <c:v>1726.8684975587814</c:v>
                </c:pt>
                <c:pt idx="2251">
                  <c:v>1688.2216963046737</c:v>
                </c:pt>
                <c:pt idx="2252">
                  <c:v>1686.058593991552</c:v>
                </c:pt>
                <c:pt idx="2253">
                  <c:v>1655.2226130335796</c:v>
                </c:pt>
                <c:pt idx="2254">
                  <c:v>1642.5048207855207</c:v>
                </c:pt>
                <c:pt idx="2255">
                  <c:v>1636.8281661169958</c:v>
                </c:pt>
                <c:pt idx="2256">
                  <c:v>1650.6003560889171</c:v>
                </c:pt>
                <c:pt idx="2257">
                  <c:v>1664.946116547577</c:v>
                </c:pt>
                <c:pt idx="2258">
                  <c:v>1844.5224163361588</c:v>
                </c:pt>
                <c:pt idx="2259">
                  <c:v>1855.5079278554804</c:v>
                </c:pt>
                <c:pt idx="2260">
                  <c:v>1874.4368572501648</c:v>
                </c:pt>
                <c:pt idx="2261">
                  <c:v>1903.3008512701251</c:v>
                </c:pt>
                <c:pt idx="2262">
                  <c:v>1981.1335320852952</c:v>
                </c:pt>
                <c:pt idx="2263">
                  <c:v>2099.0473277448241</c:v>
                </c:pt>
                <c:pt idx="2264">
                  <c:v>2289.0586508460665</c:v>
                </c:pt>
                <c:pt idx="2265">
                  <c:v>2544.7343809630106</c:v>
                </c:pt>
                <c:pt idx="2266">
                  <c:v>2845.1150147318881</c:v>
                </c:pt>
                <c:pt idx="2267">
                  <c:v>3201.5434891162345</c:v>
                </c:pt>
                <c:pt idx="2268">
                  <c:v>3637.0125098083381</c:v>
                </c:pt>
                <c:pt idx="2269">
                  <c:v>3996.9181744943376</c:v>
                </c:pt>
                <c:pt idx="2270">
                  <c:v>4427.1807138156964</c:v>
                </c:pt>
                <c:pt idx="2271">
                  <c:v>4852.1278717799296</c:v>
                </c:pt>
                <c:pt idx="2272">
                  <c:v>5256.1474675127465</c:v>
                </c:pt>
                <c:pt idx="2273">
                  <c:v>5589.8684633896873</c:v>
                </c:pt>
                <c:pt idx="2274">
                  <c:v>5971.8763814561635</c:v>
                </c:pt>
                <c:pt idx="2275">
                  <c:v>6246.623123186685</c:v>
                </c:pt>
                <c:pt idx="2276">
                  <c:v>6439.7507470618802</c:v>
                </c:pt>
                <c:pt idx="2277">
                  <c:v>6646.6980908070282</c:v>
                </c:pt>
                <c:pt idx="2278">
                  <c:v>6826.9096107733412</c:v>
                </c:pt>
                <c:pt idx="2279">
                  <c:v>6962.199670507739</c:v>
                </c:pt>
                <c:pt idx="2280">
                  <c:v>7087.134345185882</c:v>
                </c:pt>
                <c:pt idx="2281">
                  <c:v>7269.0199502612695</c:v>
                </c:pt>
                <c:pt idx="2282">
                  <c:v>7383.6974538785662</c:v>
                </c:pt>
                <c:pt idx="2283">
                  <c:v>7473.2630131077112</c:v>
                </c:pt>
                <c:pt idx="2284">
                  <c:v>7505.9583686018614</c:v>
                </c:pt>
                <c:pt idx="2285">
                  <c:v>7470.6617575774153</c:v>
                </c:pt>
                <c:pt idx="2286">
                  <c:v>7480.086733598836</c:v>
                </c:pt>
                <c:pt idx="2287">
                  <c:v>7524.885196095116</c:v>
                </c:pt>
                <c:pt idx="2288">
                  <c:v>7573.1185648722894</c:v>
                </c:pt>
                <c:pt idx="2289">
                  <c:v>7568.0597745829418</c:v>
                </c:pt>
                <c:pt idx="2290">
                  <c:v>7624.1010625230365</c:v>
                </c:pt>
                <c:pt idx="2291">
                  <c:v>7692.358789677508</c:v>
                </c:pt>
                <c:pt idx="2292">
                  <c:v>7730.1529858349049</c:v>
                </c:pt>
                <c:pt idx="2293">
                  <c:v>7695.8286423545278</c:v>
                </c:pt>
                <c:pt idx="2294">
                  <c:v>7602.7320475494407</c:v>
                </c:pt>
                <c:pt idx="2295">
                  <c:v>7610.0486262175755</c:v>
                </c:pt>
                <c:pt idx="2296">
                  <c:v>7489.1713215253585</c:v>
                </c:pt>
                <c:pt idx="2297">
                  <c:v>7342.4374797192722</c:v>
                </c:pt>
                <c:pt idx="2298">
                  <c:v>7230.8573637866457</c:v>
                </c:pt>
                <c:pt idx="2299">
                  <c:v>7142.9576964778498</c:v>
                </c:pt>
                <c:pt idx="2300">
                  <c:v>7056.8461694031666</c:v>
                </c:pt>
                <c:pt idx="2301">
                  <c:v>6860.836873066406</c:v>
                </c:pt>
                <c:pt idx="2302">
                  <c:v>6580.0525032904679</c:v>
                </c:pt>
                <c:pt idx="2303">
                  <c:v>6455.1208565007546</c:v>
                </c:pt>
                <c:pt idx="2304">
                  <c:v>6219.6653603005743</c:v>
                </c:pt>
                <c:pt idx="2305">
                  <c:v>5966.2027423884374</c:v>
                </c:pt>
                <c:pt idx="2306">
                  <c:v>5704.9345235752126</c:v>
                </c:pt>
                <c:pt idx="2307">
                  <c:v>5406.8982850371622</c:v>
                </c:pt>
                <c:pt idx="2308">
                  <c:v>5105.1291187882434</c:v>
                </c:pt>
                <c:pt idx="2309">
                  <c:v>4857.7419421190652</c:v>
                </c:pt>
                <c:pt idx="2310">
                  <c:v>4634.9143162504888</c:v>
                </c:pt>
                <c:pt idx="2311">
                  <c:v>4462.0983523503719</c:v>
                </c:pt>
                <c:pt idx="2312">
                  <c:v>4260.6637883462827</c:v>
                </c:pt>
                <c:pt idx="2313">
                  <c:v>4200.4366441031743</c:v>
                </c:pt>
                <c:pt idx="2314">
                  <c:v>4033.017273198413</c:v>
                </c:pt>
                <c:pt idx="2315">
                  <c:v>3926.1313020307939</c:v>
                </c:pt>
                <c:pt idx="2316">
                  <c:v>3845.5019467434031</c:v>
                </c:pt>
                <c:pt idx="2317">
                  <c:v>3776.441228004986</c:v>
                </c:pt>
                <c:pt idx="2318">
                  <c:v>3686.4428631237897</c:v>
                </c:pt>
                <c:pt idx="2319">
                  <c:v>3648.4346203740797</c:v>
                </c:pt>
                <c:pt idx="2320">
                  <c:v>3536.3302199643013</c:v>
                </c:pt>
                <c:pt idx="2321">
                  <c:v>3466.5674284528686</c:v>
                </c:pt>
                <c:pt idx="2322">
                  <c:v>3419.2270280241796</c:v>
                </c:pt>
                <c:pt idx="2323">
                  <c:v>3390.9134640983762</c:v>
                </c:pt>
                <c:pt idx="2324">
                  <c:v>3370.2817966347657</c:v>
                </c:pt>
                <c:pt idx="2325">
                  <c:v>3290.657669922422</c:v>
                </c:pt>
                <c:pt idx="2326">
                  <c:v>3211.2659917810406</c:v>
                </c:pt>
                <c:pt idx="2327">
                  <c:v>3120.6299747935914</c:v>
                </c:pt>
                <c:pt idx="2328">
                  <c:v>2984.8327841231294</c:v>
                </c:pt>
                <c:pt idx="2329">
                  <c:v>2895.1059295335781</c:v>
                </c:pt>
                <c:pt idx="2330">
                  <c:v>2796.8333650855193</c:v>
                </c:pt>
                <c:pt idx="2331">
                  <c:v>2705.1241318649945</c:v>
                </c:pt>
                <c:pt idx="2332">
                  <c:v>2565.9042514973958</c:v>
                </c:pt>
                <c:pt idx="2333">
                  <c:v>2473.4516071380208</c:v>
                </c:pt>
                <c:pt idx="2334">
                  <c:v>2399.0156755048961</c:v>
                </c:pt>
                <c:pt idx="2335">
                  <c:v>2332.5288610637208</c:v>
                </c:pt>
                <c:pt idx="2336">
                  <c:v>2250.9547124084279</c:v>
                </c:pt>
                <c:pt idx="2337">
                  <c:v>2176.1849351904057</c:v>
                </c:pt>
                <c:pt idx="2338">
                  <c:v>2099.6918260247085</c:v>
                </c:pt>
                <c:pt idx="2339">
                  <c:v>2050.1288166587788</c:v>
                </c:pt>
                <c:pt idx="2340">
                  <c:v>1957.4904446606718</c:v>
                </c:pt>
                <c:pt idx="2341">
                  <c:v>1919.1148049821104</c:v>
                </c:pt>
                <c:pt idx="2342">
                  <c:v>1869.3063488264038</c:v>
                </c:pt>
                <c:pt idx="2343">
                  <c:v>1810.442491828067</c:v>
                </c:pt>
                <c:pt idx="2344">
                  <c:v>1762.2552573093308</c:v>
                </c:pt>
                <c:pt idx="2345">
                  <c:v>1754.4181601950916</c:v>
                </c:pt>
                <c:pt idx="2346">
                  <c:v>1722.1510462282695</c:v>
                </c:pt>
                <c:pt idx="2347">
                  <c:v>1707.7919032934847</c:v>
                </c:pt>
                <c:pt idx="2348">
                  <c:v>1667.4401085030486</c:v>
                </c:pt>
                <c:pt idx="2349">
                  <c:v>1636.9021133423171</c:v>
                </c:pt>
                <c:pt idx="2350">
                  <c:v>1623.2991484601614</c:v>
                </c:pt>
                <c:pt idx="2351">
                  <c:v>1584.0160743497224</c:v>
                </c:pt>
                <c:pt idx="2352">
                  <c:v>1577.0763696257889</c:v>
                </c:pt>
                <c:pt idx="2353">
                  <c:v>1539.5922401955993</c:v>
                </c:pt>
                <c:pt idx="2354">
                  <c:v>1537.7700615086555</c:v>
                </c:pt>
                <c:pt idx="2355">
                  <c:v>1565.8958603465783</c:v>
                </c:pt>
                <c:pt idx="2356">
                  <c:v>1582.9999484233997</c:v>
                </c:pt>
                <c:pt idx="2357">
                  <c:v>1593.1894850417837</c:v>
                </c:pt>
                <c:pt idx="2358">
                  <c:v>1598.3099438317558</c:v>
                </c:pt>
                <c:pt idx="2359">
                  <c:v>1596.1237265121347</c:v>
                </c:pt>
                <c:pt idx="2360">
                  <c:v>1633.1753663092222</c:v>
                </c:pt>
                <c:pt idx="2361">
                  <c:v>1659.0483459150091</c:v>
                </c:pt>
                <c:pt idx="2362">
                  <c:v>1721.1295978554067</c:v>
                </c:pt>
                <c:pt idx="2363">
                  <c:v>1758.1307610101092</c:v>
                </c:pt>
                <c:pt idx="2364">
                  <c:v>1853.5603614076829</c:v>
                </c:pt>
                <c:pt idx="2365">
                  <c:v>1916.1083462698389</c:v>
                </c:pt>
                <c:pt idx="2366">
                  <c:v>2007.9719474050776</c:v>
                </c:pt>
                <c:pt idx="2367">
                  <c:v>2086.511656187859</c:v>
                </c:pt>
                <c:pt idx="2368">
                  <c:v>2195.5653847827725</c:v>
                </c:pt>
                <c:pt idx="2369">
                  <c:v>2269.4841056349073</c:v>
                </c:pt>
                <c:pt idx="2370">
                  <c:v>2363.5768710825296</c:v>
                </c:pt>
                <c:pt idx="2371">
                  <c:v>2438.6863461027228</c:v>
                </c:pt>
                <c:pt idx="2372">
                  <c:v>2494.8756949580693</c:v>
                </c:pt>
                <c:pt idx="2373">
                  <c:v>2551.1353974481331</c:v>
                </c:pt>
                <c:pt idx="2374">
                  <c:v>2634.2225525405811</c:v>
                </c:pt>
                <c:pt idx="2375">
                  <c:v>2731.2334148908417</c:v>
                </c:pt>
                <c:pt idx="2376">
                  <c:v>2775.1595752370399</c:v>
                </c:pt>
                <c:pt idx="2377">
                  <c:v>2843.70739766015</c:v>
                </c:pt>
                <c:pt idx="2378">
                  <c:v>2872.2068846217144</c:v>
                </c:pt>
                <c:pt idx="2379">
                  <c:v>2904.6467597525029</c:v>
                </c:pt>
                <c:pt idx="2380">
                  <c:v>2917.1055438119024</c:v>
                </c:pt>
                <c:pt idx="2381">
                  <c:v>2919.4529255370458</c:v>
                </c:pt>
                <c:pt idx="2382">
                  <c:v>2925.8784175681549</c:v>
                </c:pt>
                <c:pt idx="2383">
                  <c:v>2914.8591392717976</c:v>
                </c:pt>
                <c:pt idx="2384">
                  <c:v>2902.6374579265662</c:v>
                </c:pt>
                <c:pt idx="2385">
                  <c:v>2904.02614666419</c:v>
                </c:pt>
                <c:pt idx="2386">
                  <c:v>2940.7472493047849</c:v>
                </c:pt>
                <c:pt idx="2387">
                  <c:v>2946.3360236316366</c:v>
                </c:pt>
                <c:pt idx="2388">
                  <c:v>2943.3218958800435</c:v>
                </c:pt>
                <c:pt idx="2389">
                  <c:v>2947.0193320688331</c:v>
                </c:pt>
                <c:pt idx="2390">
                  <c:v>2960.3575646123127</c:v>
                </c:pt>
                <c:pt idx="2391">
                  <c:v>2961.6334990253572</c:v>
                </c:pt>
                <c:pt idx="2392">
                  <c:v>2945.9469938992715</c:v>
                </c:pt>
                <c:pt idx="2393">
                  <c:v>2915.2022432034469</c:v>
                </c:pt>
                <c:pt idx="2394">
                  <c:v>2959.6601378746204</c:v>
                </c:pt>
                <c:pt idx="2395">
                  <c:v>2951.600638864712</c:v>
                </c:pt>
                <c:pt idx="2396">
                  <c:v>2923.6723724171811</c:v>
                </c:pt>
                <c:pt idx="2397">
                  <c:v>2886.2985179970574</c:v>
                </c:pt>
                <c:pt idx="2398">
                  <c:v>2861.2275611977634</c:v>
                </c:pt>
                <c:pt idx="2399">
                  <c:v>2833.5371764303004</c:v>
                </c:pt>
                <c:pt idx="2400">
                  <c:v>2823.5383556070287</c:v>
                </c:pt>
                <c:pt idx="2401">
                  <c:v>2824.3827635413418</c:v>
                </c:pt>
                <c:pt idx="2402">
                  <c:v>2821.1095404514199</c:v>
                </c:pt>
                <c:pt idx="2403">
                  <c:v>2797.9117617030788</c:v>
                </c:pt>
                <c:pt idx="2404">
                  <c:v>2800.0395384143399</c:v>
                </c:pt>
                <c:pt idx="2405">
                  <c:v>2809.7632897548988</c:v>
                </c:pt>
                <c:pt idx="2406">
                  <c:v>2813.8626710137228</c:v>
                </c:pt>
                <c:pt idx="2407">
                  <c:v>2793.620636850429</c:v>
                </c:pt>
                <c:pt idx="2408">
                  <c:v>2767.4600354463264</c:v>
                </c:pt>
                <c:pt idx="2409">
                  <c:v>2784.2577750192081</c:v>
                </c:pt>
                <c:pt idx="2410">
                  <c:v>2750.6398218145982</c:v>
                </c:pt>
                <c:pt idx="2411">
                  <c:v>2729.8992916190946</c:v>
                </c:pt>
                <c:pt idx="2412">
                  <c:v>2711.3488416305117</c:v>
                </c:pt>
                <c:pt idx="2413">
                  <c:v>2703.8558319591893</c:v>
                </c:pt>
                <c:pt idx="2414">
                  <c:v>2706.0619477289838</c:v>
                </c:pt>
                <c:pt idx="2415">
                  <c:v>2676.5763157940278</c:v>
                </c:pt>
                <c:pt idx="2416">
                  <c:v>2624.3036584834613</c:v>
                </c:pt>
                <c:pt idx="2417">
                  <c:v>2581.4050326074307</c:v>
                </c:pt>
                <c:pt idx="2418">
                  <c:v>2536.9794283016472</c:v>
                </c:pt>
                <c:pt idx="2419">
                  <c:v>2511.1686054292518</c:v>
                </c:pt>
                <c:pt idx="2420">
                  <c:v>2482.7798652462311</c:v>
                </c:pt>
                <c:pt idx="2421">
                  <c:v>2440.8644152671359</c:v>
                </c:pt>
                <c:pt idx="2422">
                  <c:v>2374.6817368030233</c:v>
                </c:pt>
                <c:pt idx="2423">
                  <c:v>2361.7994202902978</c:v>
                </c:pt>
                <c:pt idx="2424">
                  <c:v>2312.9785340606263</c:v>
                </c:pt>
                <c:pt idx="2425">
                  <c:v>2291.6394380460761</c:v>
                </c:pt>
                <c:pt idx="2426">
                  <c:v>2234.3809707550176</c:v>
                </c:pt>
                <c:pt idx="2427">
                  <c:v>2197.4549620138137</c:v>
                </c:pt>
                <c:pt idx="2428">
                  <c:v>2133.0648016104983</c:v>
                </c:pt>
                <c:pt idx="2429">
                  <c:v>2086.0828545839786</c:v>
                </c:pt>
                <c:pt idx="2430">
                  <c:v>2009.5317858038236</c:v>
                </c:pt>
                <c:pt idx="2431">
                  <c:v>1950.718211450906</c:v>
                </c:pt>
                <c:pt idx="2432">
                  <c:v>1876.9564606226888</c:v>
                </c:pt>
                <c:pt idx="2433">
                  <c:v>1839.5543795132432</c:v>
                </c:pt>
                <c:pt idx="2434">
                  <c:v>1791.4224117900649</c:v>
                </c:pt>
                <c:pt idx="2435">
                  <c:v>1769.5671272004495</c:v>
                </c:pt>
                <c:pt idx="2436">
                  <c:v>1777.4721962723415</c:v>
                </c:pt>
                <c:pt idx="2437">
                  <c:v>1814.5769435669795</c:v>
                </c:pt>
                <c:pt idx="2438">
                  <c:v>1815.0222569509044</c:v>
                </c:pt>
                <c:pt idx="2439">
                  <c:v>1833.2898665626876</c:v>
                </c:pt>
                <c:pt idx="2440">
                  <c:v>1833.4536724276427</c:v>
                </c:pt>
                <c:pt idx="2441">
                  <c:v>1775.7288000850083</c:v>
                </c:pt>
                <c:pt idx="2442">
                  <c:v>1701.3493625446065</c:v>
                </c:pt>
                <c:pt idx="2443">
                  <c:v>1660.4202004139006</c:v>
                </c:pt>
                <c:pt idx="2444">
                  <c:v>1602.9883188745646</c:v>
                </c:pt>
                <c:pt idx="2445">
                  <c:v>1571.174843144669</c:v>
                </c:pt>
                <c:pt idx="2446">
                  <c:v>1519.5695069499484</c:v>
                </c:pt>
                <c:pt idx="2447">
                  <c:v>1513.7520173619605</c:v>
                </c:pt>
                <c:pt idx="2448">
                  <c:v>1476.6685538350898</c:v>
                </c:pt>
                <c:pt idx="2449">
                  <c:v>1482.6863222746686</c:v>
                </c:pt>
                <c:pt idx="2450">
                  <c:v>1455.0975698087484</c:v>
                </c:pt>
                <c:pt idx="2451">
                  <c:v>1442.7260008946487</c:v>
                </c:pt>
                <c:pt idx="2452">
                  <c:v>1437.5776821999332</c:v>
                </c:pt>
                <c:pt idx="2453">
                  <c:v>1439.7959822319492</c:v>
                </c:pt>
                <c:pt idx="2454">
                  <c:v>1445.9287928962815</c:v>
                </c:pt>
                <c:pt idx="2455">
                  <c:v>1472.0836888411739</c:v>
                </c:pt>
                <c:pt idx="2456">
                  <c:v>1497.7803866392924</c:v>
                </c:pt>
                <c:pt idx="2457">
                  <c:v>1549.3459805658622</c:v>
                </c:pt>
                <c:pt idx="2458">
                  <c:v>1609.4022441100553</c:v>
                </c:pt>
                <c:pt idx="2459">
                  <c:v>1669.8185250436418</c:v>
                </c:pt>
                <c:pt idx="2460">
                  <c:v>1742.9150132731677</c:v>
                </c:pt>
                <c:pt idx="2461">
                  <c:v>1822.1050630476075</c:v>
                </c:pt>
                <c:pt idx="2462">
                  <c:v>1903.6856988761815</c:v>
                </c:pt>
                <c:pt idx="2463">
                  <c:v>1976.399765865898</c:v>
                </c:pt>
                <c:pt idx="2464">
                  <c:v>2091.8804914980824</c:v>
                </c:pt>
                <c:pt idx="2465">
                  <c:v>2195.1178248185429</c:v>
                </c:pt>
                <c:pt idx="2466">
                  <c:v>2283.5532043820926</c:v>
                </c:pt>
                <c:pt idx="2467">
                  <c:v>2362.8371682903899</c:v>
                </c:pt>
                <c:pt idx="2468">
                  <c:v>2438.4795500606965</c:v>
                </c:pt>
                <c:pt idx="2469">
                  <c:v>2509.921314846129</c:v>
                </c:pt>
                <c:pt idx="2470">
                  <c:v>2579.2502677630578</c:v>
                </c:pt>
                <c:pt idx="2471">
                  <c:v>2642.9244534999243</c:v>
                </c:pt>
                <c:pt idx="2472">
                  <c:v>2702.4964608999421</c:v>
                </c:pt>
                <c:pt idx="2473">
                  <c:v>2724.5019694839561</c:v>
                </c:pt>
                <c:pt idx="2474">
                  <c:v>2745.777252007807</c:v>
                </c:pt>
                <c:pt idx="2475">
                  <c:v>2772.1230528059332</c:v>
                </c:pt>
                <c:pt idx="2476">
                  <c:v>2795.2610148525096</c:v>
                </c:pt>
                <c:pt idx="2477">
                  <c:v>2797.4224846479074</c:v>
                </c:pt>
                <c:pt idx="2478">
                  <c:v>2829.4914440924094</c:v>
                </c:pt>
                <c:pt idx="2479">
                  <c:v>2822.7187441502315</c:v>
                </c:pt>
                <c:pt idx="2480">
                  <c:v>2844.2418581941756</c:v>
                </c:pt>
                <c:pt idx="2481">
                  <c:v>2821.2094584675733</c:v>
                </c:pt>
                <c:pt idx="2482">
                  <c:v>2819.8596846753558</c:v>
                </c:pt>
                <c:pt idx="2483">
                  <c:v>2812.7697511532701</c:v>
                </c:pt>
                <c:pt idx="2484">
                  <c:v>2808.788383676485</c:v>
                </c:pt>
                <c:pt idx="2485">
                  <c:v>2803.3836091941289</c:v>
                </c:pt>
                <c:pt idx="2486">
                  <c:v>2819.1359193875378</c:v>
                </c:pt>
                <c:pt idx="2487">
                  <c:v>2853.4642717745287</c:v>
                </c:pt>
                <c:pt idx="2488">
                  <c:v>2882.0049794286419</c:v>
                </c:pt>
                <c:pt idx="2489">
                  <c:v>2895.8359278057678</c:v>
                </c:pt>
                <c:pt idx="2490">
                  <c:v>2930.2246084123835</c:v>
                </c:pt>
                <c:pt idx="2491">
                  <c:v>2963.6323056734109</c:v>
                </c:pt>
                <c:pt idx="2492">
                  <c:v>3006.5791415117924</c:v>
                </c:pt>
                <c:pt idx="2493">
                  <c:v>2997.6201893089624</c:v>
                </c:pt>
                <c:pt idx="2494">
                  <c:v>3013.6153101148116</c:v>
                </c:pt>
                <c:pt idx="2495">
                  <c:v>3015.8017520872568</c:v>
                </c:pt>
                <c:pt idx="2496">
                  <c:v>3057.6497507063154</c:v>
                </c:pt>
                <c:pt idx="2497">
                  <c:v>3045.1044734167999</c:v>
                </c:pt>
                <c:pt idx="2498">
                  <c:v>3053.3229423567677</c:v>
                </c:pt>
                <c:pt idx="2499">
                  <c:v>3064.1528827511438</c:v>
                </c:pt>
                <c:pt idx="2500">
                  <c:v>3110.7699768908692</c:v>
                </c:pt>
                <c:pt idx="2501">
                  <c:v>3114.203474757061</c:v>
                </c:pt>
                <c:pt idx="2502">
                  <c:v>3129.0798860953669</c:v>
                </c:pt>
                <c:pt idx="2503">
                  <c:v>3145.3295665524788</c:v>
                </c:pt>
                <c:pt idx="2504">
                  <c:v>3186.2545310598844</c:v>
                </c:pt>
                <c:pt idx="2505">
                  <c:v>3179.8991656855119</c:v>
                </c:pt>
                <c:pt idx="2506">
                  <c:v>3174.9879596009891</c:v>
                </c:pt>
                <c:pt idx="2507">
                  <c:v>3192.1624228167511</c:v>
                </c:pt>
                <c:pt idx="2508">
                  <c:v>3210.6765009407309</c:v>
                </c:pt>
                <c:pt idx="2509">
                  <c:v>3199.4302910349556</c:v>
                </c:pt>
                <c:pt idx="2510">
                  <c:v>3202.0406080665666</c:v>
                </c:pt>
                <c:pt idx="2511">
                  <c:v>3166.2782954105905</c:v>
                </c:pt>
                <c:pt idx="2512">
                  <c:v>3116.9803669120488</c:v>
                </c:pt>
                <c:pt idx="2513">
                  <c:v>3065.0760118931576</c:v>
                </c:pt>
                <c:pt idx="2514">
                  <c:v>2987.5431366387993</c:v>
                </c:pt>
                <c:pt idx="2515">
                  <c:v>2960.7303902454873</c:v>
                </c:pt>
                <c:pt idx="2516">
                  <c:v>2889.4028097065707</c:v>
                </c:pt>
                <c:pt idx="2517">
                  <c:v>2782.1617267369938</c:v>
                </c:pt>
                <c:pt idx="2518">
                  <c:v>2667.9578288001157</c:v>
                </c:pt>
                <c:pt idx="2519">
                  <c:v>2562.1436804480882</c:v>
                </c:pt>
                <c:pt idx="2520">
                  <c:v>2474.685662420547</c:v>
                </c:pt>
                <c:pt idx="2521">
                  <c:v>2358.7187171196156</c:v>
                </c:pt>
                <c:pt idx="2522">
                  <c:v>2273.1772731709079</c:v>
                </c:pt>
                <c:pt idx="2523">
                  <c:v>2192.8909858498901</c:v>
                </c:pt>
                <c:pt idx="2524">
                  <c:v>2113.6635836459163</c:v>
                </c:pt>
                <c:pt idx="2525">
                  <c:v>2043.7380357308962</c:v>
                </c:pt>
                <c:pt idx="2526">
                  <c:v>1974.9783813954812</c:v>
                </c:pt>
                <c:pt idx="2527">
                  <c:v>1889.2238869805658</c:v>
                </c:pt>
                <c:pt idx="2528">
                  <c:v>1826.4352919452301</c:v>
                </c:pt>
                <c:pt idx="2529">
                  <c:v>1758.1398563583748</c:v>
                </c:pt>
                <c:pt idx="2530">
                  <c:v>1733.9856495523645</c:v>
                </c:pt>
                <c:pt idx="2531">
                  <c:v>1713.730050459797</c:v>
                </c:pt>
                <c:pt idx="2532">
                  <c:v>1665.898161709446</c:v>
                </c:pt>
                <c:pt idx="2533">
                  <c:v>1616.4709492191789</c:v>
                </c:pt>
                <c:pt idx="2534">
                  <c:v>1634.5613581265761</c:v>
                </c:pt>
                <c:pt idx="2535">
                  <c:v>1645.7544303361979</c:v>
                </c:pt>
                <c:pt idx="2536">
                  <c:v>1649.7770330555104</c:v>
                </c:pt>
                <c:pt idx="2537">
                  <c:v>1652.0455641621879</c:v>
                </c:pt>
                <c:pt idx="2538">
                  <c:v>1635.414163883263</c:v>
                </c:pt>
                <c:pt idx="2539">
                  <c:v>1726.64876543128</c:v>
                </c:pt>
                <c:pt idx="2540">
                  <c:v>1741.2817602077725</c:v>
                </c:pt>
                <c:pt idx="2541">
                  <c:v>1991.5339020779072</c:v>
                </c:pt>
                <c:pt idx="2542">
                  <c:v>1970.4208030192096</c:v>
                </c:pt>
                <c:pt idx="2543">
                  <c:v>1944.4515298145996</c:v>
                </c:pt>
                <c:pt idx="2544">
                  <c:v>1973.2159184190959</c:v>
                </c:pt>
                <c:pt idx="2545">
                  <c:v>2043.1218333585125</c:v>
                </c:pt>
                <c:pt idx="2546">
                  <c:v>2154.8588245524693</c:v>
                </c:pt>
                <c:pt idx="2547">
                  <c:v>2332.4430808998773</c:v>
                </c:pt>
                <c:pt idx="2548">
                  <c:v>2544.9750970039067</c:v>
                </c:pt>
                <c:pt idx="2549">
                  <c:v>2874.6503957229693</c:v>
                </c:pt>
                <c:pt idx="2550">
                  <c:v>3261.5623097894572</c:v>
                </c:pt>
                <c:pt idx="2551">
                  <c:v>3707.0779525599878</c:v>
                </c:pt>
                <c:pt idx="2552">
                  <c:v>4232.19151442559</c:v>
                </c:pt>
                <c:pt idx="2553">
                  <c:v>4795.4594790434485</c:v>
                </c:pt>
                <c:pt idx="2554">
                  <c:v>5209.0440695130219</c:v>
                </c:pt>
                <c:pt idx="2555">
                  <c:v>5679.746748509896</c:v>
                </c:pt>
                <c:pt idx="2556">
                  <c:v>6012.5925757475206</c:v>
                </c:pt>
                <c:pt idx="2557">
                  <c:v>6268.5444734081166</c:v>
                </c:pt>
                <c:pt idx="2558">
                  <c:v>6547.940844590169</c:v>
                </c:pt>
                <c:pt idx="2559">
                  <c:v>6862.3726434885275</c:v>
                </c:pt>
                <c:pt idx="2560">
                  <c:v>7061.104639051282</c:v>
                </c:pt>
                <c:pt idx="2561">
                  <c:v>7227.2446260789757</c:v>
                </c:pt>
                <c:pt idx="2562">
                  <c:v>7427.7125110200213</c:v>
                </c:pt>
                <c:pt idx="2563">
                  <c:v>7567.9183817352159</c:v>
                </c:pt>
                <c:pt idx="2564">
                  <c:v>7643.5942160387649</c:v>
                </c:pt>
                <c:pt idx="2565">
                  <c:v>7760.933270269461</c:v>
                </c:pt>
                <c:pt idx="2566">
                  <c:v>7887.5615594847895</c:v>
                </c:pt>
                <c:pt idx="2567">
                  <c:v>7878.2166805684401</c:v>
                </c:pt>
                <c:pt idx="2568">
                  <c:v>7852.6562155520151</c:v>
                </c:pt>
                <c:pt idx="2569">
                  <c:v>7850.6323095795306</c:v>
                </c:pt>
                <c:pt idx="2570">
                  <c:v>7831.2554776804445</c:v>
                </c:pt>
                <c:pt idx="2571">
                  <c:v>7914.5346507171371</c:v>
                </c:pt>
                <c:pt idx="2572">
                  <c:v>7879.4160603850232</c:v>
                </c:pt>
                <c:pt idx="2573">
                  <c:v>7938.7851571726169</c:v>
                </c:pt>
                <c:pt idx="2574">
                  <c:v>7981.7554389711904</c:v>
                </c:pt>
                <c:pt idx="2575">
                  <c:v>8144.834339298106</c:v>
                </c:pt>
                <c:pt idx="2576">
                  <c:v>8207.8808418665612</c:v>
                </c:pt>
                <c:pt idx="2577">
                  <c:v>8218.5158622985873</c:v>
                </c:pt>
                <c:pt idx="2578">
                  <c:v>8195.3635763069251</c:v>
                </c:pt>
                <c:pt idx="2579">
                  <c:v>8188.3950804732631</c:v>
                </c:pt>
                <c:pt idx="2580">
                  <c:v>8100.2617213996809</c:v>
                </c:pt>
                <c:pt idx="2581">
                  <c:v>8104.3242886637572</c:v>
                </c:pt>
                <c:pt idx="2582">
                  <c:v>7953.7637627444565</c:v>
                </c:pt>
                <c:pt idx="2583">
                  <c:v>7859.0855510457859</c:v>
                </c:pt>
                <c:pt idx="2584">
                  <c:v>7753.1414791147981</c:v>
                </c:pt>
                <c:pt idx="2585">
                  <c:v>7541.9223273272473</c:v>
                </c:pt>
                <c:pt idx="2586">
                  <c:v>7346.2905046887072</c:v>
                </c:pt>
                <c:pt idx="2587">
                  <c:v>7141.0400853234178</c:v>
                </c:pt>
                <c:pt idx="2588">
                  <c:v>6911.9221887657986</c:v>
                </c:pt>
                <c:pt idx="2589">
                  <c:v>6574.2661564220061</c:v>
                </c:pt>
                <c:pt idx="2590">
                  <c:v>6217.4673653607233</c:v>
                </c:pt>
                <c:pt idx="2591">
                  <c:v>5846.4617786341505</c:v>
                </c:pt>
                <c:pt idx="2592">
                  <c:v>5463.260454321955</c:v>
                </c:pt>
                <c:pt idx="2593">
                  <c:v>5173.540737604686</c:v>
                </c:pt>
                <c:pt idx="2594">
                  <c:v>4925.7440093795612</c:v>
                </c:pt>
                <c:pt idx="2595">
                  <c:v>4732.751477288467</c:v>
                </c:pt>
                <c:pt idx="2596">
                  <c:v>4568.3881249792348</c:v>
                </c:pt>
                <c:pt idx="2597">
                  <c:v>4402.7296533042181</c:v>
                </c:pt>
                <c:pt idx="2598">
                  <c:v>4279.6259602712062</c:v>
                </c:pt>
                <c:pt idx="2599">
                  <c:v>4160.8307321261163</c:v>
                </c:pt>
                <c:pt idx="2600">
                  <c:v>4077.1842988958488</c:v>
                </c:pt>
                <c:pt idx="2601">
                  <c:v>4000.0934626008448</c:v>
                </c:pt>
                <c:pt idx="2602">
                  <c:v>3950.3273562166419</c:v>
                </c:pt>
                <c:pt idx="2603">
                  <c:v>3890.1992422446478</c:v>
                </c:pt>
                <c:pt idx="2604">
                  <c:v>3831.352485865933</c:v>
                </c:pt>
                <c:pt idx="2605">
                  <c:v>3738.6355531781096</c:v>
                </c:pt>
                <c:pt idx="2606">
                  <c:v>3734.2745131353631</c:v>
                </c:pt>
                <c:pt idx="2607">
                  <c:v>3677.8486509428758</c:v>
                </c:pt>
                <c:pt idx="2608">
                  <c:v>3824.689315196586</c:v>
                </c:pt>
                <c:pt idx="2609">
                  <c:v>3679.5089418694051</c:v>
                </c:pt>
                <c:pt idx="2610">
                  <c:v>3497.3012296607476</c:v>
                </c:pt>
                <c:pt idx="2611">
                  <c:v>3284.7081898221686</c:v>
                </c:pt>
                <c:pt idx="2612">
                  <c:v>3184.2779338648479</c:v>
                </c:pt>
                <c:pt idx="2613">
                  <c:v>3036.5016954172843</c:v>
                </c:pt>
                <c:pt idx="2614">
                  <c:v>2908.8625776371359</c:v>
                </c:pt>
                <c:pt idx="2615">
                  <c:v>2761.1986364442237</c:v>
                </c:pt>
                <c:pt idx="2616">
                  <c:v>2627.5570022576098</c:v>
                </c:pt>
                <c:pt idx="2617">
                  <c:v>2474.7311327557836</c:v>
                </c:pt>
                <c:pt idx="2618">
                  <c:v>2371.0560225743961</c:v>
                </c:pt>
                <c:pt idx="2619">
                  <c:v>2239.8183639565414</c:v>
                </c:pt>
                <c:pt idx="2620">
                  <c:v>2144.0592152469712</c:v>
                </c:pt>
                <c:pt idx="2621">
                  <c:v>2049.5315119876987</c:v>
                </c:pt>
                <c:pt idx="2622">
                  <c:v>1982.1116573506506</c:v>
                </c:pt>
                <c:pt idx="2623">
                  <c:v>1903.7797991864941</c:v>
                </c:pt>
                <c:pt idx="2624">
                  <c:v>1867.5284473817355</c:v>
                </c:pt>
                <c:pt idx="2625">
                  <c:v>1836.2226797701192</c:v>
                </c:pt>
                <c:pt idx="2626">
                  <c:v>1795.2707531052909</c:v>
                </c:pt>
                <c:pt idx="2627">
                  <c:v>1732.1372929200209</c:v>
                </c:pt>
                <c:pt idx="2628">
                  <c:v>1705.9740692592159</c:v>
                </c:pt>
                <c:pt idx="2629">
                  <c:v>1679.925256397004</c:v>
                </c:pt>
                <c:pt idx="2630">
                  <c:v>1663.0397721417232</c:v>
                </c:pt>
                <c:pt idx="2631">
                  <c:v>1618.3122445877095</c:v>
                </c:pt>
                <c:pt idx="2632">
                  <c:v>1591.3385383666593</c:v>
                </c:pt>
                <c:pt idx="2633">
                  <c:v>1552.662129798661</c:v>
                </c:pt>
                <c:pt idx="2634">
                  <c:v>1552.3617866469822</c:v>
                </c:pt>
                <c:pt idx="2635">
                  <c:v>1548.6583508117064</c:v>
                </c:pt>
                <c:pt idx="2636">
                  <c:v>1573.4262452568969</c:v>
                </c:pt>
                <c:pt idx="2637">
                  <c:v>1582.1073399152419</c:v>
                </c:pt>
                <c:pt idx="2638">
                  <c:v>1670.6013550555838</c:v>
                </c:pt>
                <c:pt idx="2639">
                  <c:v>1754.7258444822437</c:v>
                </c:pt>
                <c:pt idx="2640">
                  <c:v>1914.1047455665055</c:v>
                </c:pt>
                <c:pt idx="2641">
                  <c:v>2119.576790470544</c:v>
                </c:pt>
                <c:pt idx="2642">
                  <c:v>2326.161341477613</c:v>
                </c:pt>
                <c:pt idx="2643">
                  <c:v>2566.4206301629856</c:v>
                </c:pt>
                <c:pt idx="2644">
                  <c:v>2890.1914836438696</c:v>
                </c:pt>
                <c:pt idx="2645">
                  <c:v>3280.3703382093413</c:v>
                </c:pt>
                <c:pt idx="2646">
                  <c:v>3753.0996888790992</c:v>
                </c:pt>
                <c:pt idx="2647">
                  <c:v>4180.1441689081157</c:v>
                </c:pt>
                <c:pt idx="2648">
                  <c:v>4687.5469494101671</c:v>
                </c:pt>
                <c:pt idx="2649">
                  <c:v>5113.5908597117259</c:v>
                </c:pt>
                <c:pt idx="2650">
                  <c:v>5528.9553994609114</c:v>
                </c:pt>
                <c:pt idx="2651">
                  <c:v>5926.0774303102935</c:v>
                </c:pt>
                <c:pt idx="2652">
                  <c:v>6111.8740119958229</c:v>
                </c:pt>
                <c:pt idx="2653">
                  <c:v>6355.8920483168258</c:v>
                </c:pt>
                <c:pt idx="2654">
                  <c:v>6653.5643309607876</c:v>
                </c:pt>
                <c:pt idx="2655">
                  <c:v>6923.3575968901996</c:v>
                </c:pt>
                <c:pt idx="2656">
                  <c:v>7159.8763832365503</c:v>
                </c:pt>
                <c:pt idx="2657">
                  <c:v>7395.6229985397777</c:v>
                </c:pt>
                <c:pt idx="2658">
                  <c:v>7586.627052410232</c:v>
                </c:pt>
                <c:pt idx="2659">
                  <c:v>7774.2305515917751</c:v>
                </c:pt>
                <c:pt idx="2660">
                  <c:v>7817.8897962497504</c:v>
                </c:pt>
                <c:pt idx="2661">
                  <c:v>7830.0627284298107</c:v>
                </c:pt>
                <c:pt idx="2662">
                  <c:v>7784.6225421666559</c:v>
                </c:pt>
                <c:pt idx="2663">
                  <c:v>7713.8025789266585</c:v>
                </c:pt>
                <c:pt idx="2664">
                  <c:v>7671.1910027842605</c:v>
                </c:pt>
                <c:pt idx="2665">
                  <c:v>7720.9426202760387</c:v>
                </c:pt>
                <c:pt idx="2666">
                  <c:v>7744.3773035697905</c:v>
                </c:pt>
                <c:pt idx="2667">
                  <c:v>7838.3691283930402</c:v>
                </c:pt>
                <c:pt idx="2668">
                  <c:v>7888.2878034987089</c:v>
                </c:pt>
                <c:pt idx="2669">
                  <c:v>7932.0257849790196</c:v>
                </c:pt>
                <c:pt idx="2670">
                  <c:v>7921.0642748240552</c:v>
                </c:pt>
                <c:pt idx="2671">
                  <c:v>7859.4937050262806</c:v>
                </c:pt>
                <c:pt idx="2672">
                  <c:v>7891.7197885399746</c:v>
                </c:pt>
                <c:pt idx="2673">
                  <c:v>7868.0635060903796</c:v>
                </c:pt>
                <c:pt idx="2674">
                  <c:v>7865.6167663086881</c:v>
                </c:pt>
                <c:pt idx="2675">
                  <c:v>7797.7761654346032</c:v>
                </c:pt>
                <c:pt idx="2676">
                  <c:v>7781.1346111702987</c:v>
                </c:pt>
                <c:pt idx="2677">
                  <c:v>7761.6520761694255</c:v>
                </c:pt>
                <c:pt idx="2678">
                  <c:v>7690.7547885287631</c:v>
                </c:pt>
                <c:pt idx="2679">
                  <c:v>7468.473586161861</c:v>
                </c:pt>
                <c:pt idx="2680">
                  <c:v>7243.7543292430146</c:v>
                </c:pt>
                <c:pt idx="2681">
                  <c:v>6989.6734012646921</c:v>
                </c:pt>
                <c:pt idx="2682">
                  <c:v>6741.1702194411664</c:v>
                </c:pt>
                <c:pt idx="2683">
                  <c:v>6517.4809531752871</c:v>
                </c:pt>
                <c:pt idx="2684">
                  <c:v>6241.3364642532188</c:v>
                </c:pt>
                <c:pt idx="2685">
                  <c:v>5942.8480156324458</c:v>
                </c:pt>
                <c:pt idx="2686">
                  <c:v>5609.0027986006589</c:v>
                </c:pt>
                <c:pt idx="2687">
                  <c:v>5284.5467749365007</c:v>
                </c:pt>
                <c:pt idx="2688">
                  <c:v>5004.7887174317411</c:v>
                </c:pt>
                <c:pt idx="2689">
                  <c:v>4767.2151636481231</c:v>
                </c:pt>
                <c:pt idx="2690">
                  <c:v>4555.8321284525746</c:v>
                </c:pt>
                <c:pt idx="2691">
                  <c:v>4398.0014073839566</c:v>
                </c:pt>
                <c:pt idx="2692">
                  <c:v>4328.197865451807</c:v>
                </c:pt>
                <c:pt idx="2693">
                  <c:v>4208.1637925433733</c:v>
                </c:pt>
                <c:pt idx="2694">
                  <c:v>4075.3740323329644</c:v>
                </c:pt>
                <c:pt idx="2695">
                  <c:v>3976.9460009730528</c:v>
                </c:pt>
                <c:pt idx="2696">
                  <c:v>3862.2637736195202</c:v>
                </c:pt>
                <c:pt idx="2697">
                  <c:v>3795.615808510835</c:v>
                </c:pt>
                <c:pt idx="2698">
                  <c:v>3699.8347366282346</c:v>
                </c:pt>
                <c:pt idx="2699">
                  <c:v>3646.9111088774584</c:v>
                </c:pt>
                <c:pt idx="2700">
                  <c:v>3561.9587812268678</c:v>
                </c:pt>
                <c:pt idx="2701">
                  <c:v>3493.0574955724192</c:v>
                </c:pt>
                <c:pt idx="2702">
                  <c:v>3427.5481891150384</c:v>
                </c:pt>
                <c:pt idx="2703">
                  <c:v>3320.0930716474286</c:v>
                </c:pt>
                <c:pt idx="2704">
                  <c:v>3209.9914510120466</c:v>
                </c:pt>
                <c:pt idx="2705">
                  <c:v>3071.8732010891549</c:v>
                </c:pt>
                <c:pt idx="2706">
                  <c:v>2960.1338666677575</c:v>
                </c:pt>
                <c:pt idx="2707">
                  <c:v>2859.3707348274957</c:v>
                </c:pt>
                <c:pt idx="2708">
                  <c:v>2748.6820947888964</c:v>
                </c:pt>
                <c:pt idx="2709">
                  <c:v>2615.7328715595613</c:v>
                </c:pt>
                <c:pt idx="2710">
                  <c:v>2534.1650544652662</c:v>
                </c:pt>
                <c:pt idx="2711">
                  <c:v>2414.3718839536023</c:v>
                </c:pt>
                <c:pt idx="2712">
                  <c:v>2338.2052804447376</c:v>
                </c:pt>
                <c:pt idx="2713">
                  <c:v>2247.1160957780007</c:v>
                </c:pt>
                <c:pt idx="2714">
                  <c:v>2158.2643167912811</c:v>
                </c:pt>
                <c:pt idx="2715">
                  <c:v>2059.0560280413738</c:v>
                </c:pt>
                <c:pt idx="2716">
                  <c:v>2017.5492966714439</c:v>
                </c:pt>
                <c:pt idx="2717">
                  <c:v>1976.6554027502973</c:v>
                </c:pt>
                <c:pt idx="2718">
                  <c:v>1933.076417370226</c:v>
                </c:pt>
                <c:pt idx="2719">
                  <c:v>1893.6789144013715</c:v>
                </c:pt>
                <c:pt idx="2720">
                  <c:v>1872.3477683050423</c:v>
                </c:pt>
                <c:pt idx="2721">
                  <c:v>1803.6207391918322</c:v>
                </c:pt>
                <c:pt idx="2722">
                  <c:v>1761.5423263457926</c:v>
                </c:pt>
                <c:pt idx="2723">
                  <c:v>1764.4672972228027</c:v>
                </c:pt>
                <c:pt idx="2724">
                  <c:v>1760.3185844493298</c:v>
                </c:pt>
                <c:pt idx="2725">
                  <c:v>1716.5874458614908</c:v>
                </c:pt>
                <c:pt idx="2726">
                  <c:v>1696.9290050947327</c:v>
                </c:pt>
                <c:pt idx="2727">
                  <c:v>1686.2823033919969</c:v>
                </c:pt>
                <c:pt idx="2728">
                  <c:v>1715.6241222579179</c:v>
                </c:pt>
                <c:pt idx="2729">
                  <c:v>1698.9499894760177</c:v>
                </c:pt>
                <c:pt idx="2730">
                  <c:v>1812.3485719217733</c:v>
                </c:pt>
                <c:pt idx="2731">
                  <c:v>1805.3229756205476</c:v>
                </c:pt>
                <c:pt idx="2732">
                  <c:v>1863.9892407516159</c:v>
                </c:pt>
                <c:pt idx="2733">
                  <c:v>1915.3195105712282</c:v>
                </c:pt>
                <c:pt idx="2734">
                  <c:v>2027.3098029941332</c:v>
                </c:pt>
                <c:pt idx="2735">
                  <c:v>2160.6599508355416</c:v>
                </c:pt>
                <c:pt idx="2736">
                  <c:v>2328.4392123150114</c:v>
                </c:pt>
                <c:pt idx="2737">
                  <c:v>2595.003303839409</c:v>
                </c:pt>
                <c:pt idx="2738">
                  <c:v>2903.9552484379506</c:v>
                </c:pt>
                <c:pt idx="2739">
                  <c:v>3180.7055108928425</c:v>
                </c:pt>
                <c:pt idx="2740">
                  <c:v>3594.5069773985597</c:v>
                </c:pt>
                <c:pt idx="2741">
                  <c:v>4001.8345105029052</c:v>
                </c:pt>
                <c:pt idx="2742">
                  <c:v>4459.7854759022075</c:v>
                </c:pt>
                <c:pt idx="2743">
                  <c:v>4887.862328885677</c:v>
                </c:pt>
                <c:pt idx="2744">
                  <c:v>5320.4495702731147</c:v>
                </c:pt>
                <c:pt idx="2745">
                  <c:v>5685.3041579675664</c:v>
                </c:pt>
                <c:pt idx="2746">
                  <c:v>6066.4271594153515</c:v>
                </c:pt>
                <c:pt idx="2747">
                  <c:v>6375.4132431556664</c:v>
                </c:pt>
                <c:pt idx="2748">
                  <c:v>6632.7917189583077</c:v>
                </c:pt>
                <c:pt idx="2749">
                  <c:v>6807.535297528314</c:v>
                </c:pt>
                <c:pt idx="2750">
                  <c:v>7041.0311793215196</c:v>
                </c:pt>
                <c:pt idx="2751">
                  <c:v>7226.7955354843552</c:v>
                </c:pt>
                <c:pt idx="2752">
                  <c:v>7415.8319740881097</c:v>
                </c:pt>
                <c:pt idx="2753">
                  <c:v>7543.3973611069632</c:v>
                </c:pt>
                <c:pt idx="2754">
                  <c:v>7596.2700990812918</c:v>
                </c:pt>
                <c:pt idx="2755">
                  <c:v>7705.5385547417818</c:v>
                </c:pt>
                <c:pt idx="2756">
                  <c:v>7765.4014413637533</c:v>
                </c:pt>
                <c:pt idx="2757">
                  <c:v>7846.1806465564514</c:v>
                </c:pt>
                <c:pt idx="2758">
                  <c:v>7872.7550441029043</c:v>
                </c:pt>
                <c:pt idx="2759">
                  <c:v>7876.6023597582061</c:v>
                </c:pt>
                <c:pt idx="2760">
                  <c:v>7911.964089656236</c:v>
                </c:pt>
                <c:pt idx="2761">
                  <c:v>7986.9112616587408</c:v>
                </c:pt>
                <c:pt idx="2762">
                  <c:v>7945.626467260643</c:v>
                </c:pt>
                <c:pt idx="2763">
                  <c:v>8018.4174157580901</c:v>
                </c:pt>
                <c:pt idx="2764">
                  <c:v>8008.5946648561485</c:v>
                </c:pt>
                <c:pt idx="2765">
                  <c:v>7971.6827215306721</c:v>
                </c:pt>
                <c:pt idx="2766">
                  <c:v>7972.7858022033106</c:v>
                </c:pt>
                <c:pt idx="2767">
                  <c:v>8006.3184799945166</c:v>
                </c:pt>
                <c:pt idx="2768">
                  <c:v>8026.1142459158327</c:v>
                </c:pt>
                <c:pt idx="2769">
                  <c:v>8081.2802974560336</c:v>
                </c:pt>
                <c:pt idx="2770">
                  <c:v>7957.5687470265857</c:v>
                </c:pt>
                <c:pt idx="2771">
                  <c:v>7774.5386301402059</c:v>
                </c:pt>
                <c:pt idx="2772">
                  <c:v>7641.9266689865563</c:v>
                </c:pt>
                <c:pt idx="2773">
                  <c:v>7446.6125025097826</c:v>
                </c:pt>
                <c:pt idx="2774">
                  <c:v>7277.5098931874363</c:v>
                </c:pt>
                <c:pt idx="2775">
                  <c:v>7056.2608548224516</c:v>
                </c:pt>
                <c:pt idx="2776">
                  <c:v>6790.8155098250645</c:v>
                </c:pt>
                <c:pt idx="2777">
                  <c:v>6517.9849383470491</c:v>
                </c:pt>
                <c:pt idx="2778">
                  <c:v>6262.152999863757</c:v>
                </c:pt>
                <c:pt idx="2779">
                  <c:v>5977.5265476564555</c:v>
                </c:pt>
                <c:pt idx="2780">
                  <c:v>5665.2247522989064</c:v>
                </c:pt>
                <c:pt idx="2781">
                  <c:v>5353.8121507871692</c:v>
                </c:pt>
                <c:pt idx="2782">
                  <c:v>5075.5611320382486</c:v>
                </c:pt>
                <c:pt idx="2783">
                  <c:v>4885.5077077090691</c:v>
                </c:pt>
                <c:pt idx="2784">
                  <c:v>4753.9084916988922</c:v>
                </c:pt>
                <c:pt idx="2785">
                  <c:v>4654.6436599311583</c:v>
                </c:pt>
                <c:pt idx="2786">
                  <c:v>4499.4145560276802</c:v>
                </c:pt>
                <c:pt idx="2787">
                  <c:v>4374.7356218610366</c:v>
                </c:pt>
                <c:pt idx="2788">
                  <c:v>4237.4518003743879</c:v>
                </c:pt>
                <c:pt idx="2789">
                  <c:v>4143.9637077245343</c:v>
                </c:pt>
                <c:pt idx="2790">
                  <c:v>4065.4590487506471</c:v>
                </c:pt>
                <c:pt idx="2791">
                  <c:v>4013.2465414504918</c:v>
                </c:pt>
                <c:pt idx="2792">
                  <c:v>3941.5356525423736</c:v>
                </c:pt>
                <c:pt idx="2793">
                  <c:v>3823.8213346522043</c:v>
                </c:pt>
                <c:pt idx="2794">
                  <c:v>3690.8477867356755</c:v>
                </c:pt>
                <c:pt idx="2795">
                  <c:v>3602.3875283991138</c:v>
                </c:pt>
                <c:pt idx="2796">
                  <c:v>3461.9791386233269</c:v>
                </c:pt>
                <c:pt idx="2797">
                  <c:v>3345.674999033728</c:v>
                </c:pt>
                <c:pt idx="2798">
                  <c:v>3202.7603140656338</c:v>
                </c:pt>
                <c:pt idx="2799">
                  <c:v>3093.0778850098814</c:v>
                </c:pt>
                <c:pt idx="2800">
                  <c:v>2971.9116669275099</c:v>
                </c:pt>
                <c:pt idx="2801">
                  <c:v>2946.5342915849078</c:v>
                </c:pt>
                <c:pt idx="2802">
                  <c:v>2815.9725483245302</c:v>
                </c:pt>
                <c:pt idx="2803">
                  <c:v>2719.6407278466427</c:v>
                </c:pt>
                <c:pt idx="2804">
                  <c:v>2601.2478458834489</c:v>
                </c:pt>
                <c:pt idx="2805">
                  <c:v>2501.3325401514212</c:v>
                </c:pt>
                <c:pt idx="2806">
                  <c:v>2440.5410585150803</c:v>
                </c:pt>
                <c:pt idx="2807">
                  <c:v>2312.6333120714612</c:v>
                </c:pt>
                <c:pt idx="2808">
                  <c:v>2204.5880439743109</c:v>
                </c:pt>
                <c:pt idx="2809">
                  <c:v>2135.9193275004764</c:v>
                </c:pt>
                <c:pt idx="2810">
                  <c:v>2079.585610820362</c:v>
                </c:pt>
                <c:pt idx="2811">
                  <c:v>2023.3685789434749</c:v>
                </c:pt>
                <c:pt idx="2812">
                  <c:v>1955.4250795970411</c:v>
                </c:pt>
                <c:pt idx="2813">
                  <c:v>1937.2765417737512</c:v>
                </c:pt>
                <c:pt idx="2814">
                  <c:v>1916.0275600680507</c:v>
                </c:pt>
                <c:pt idx="2815">
                  <c:v>1862.8561809317182</c:v>
                </c:pt>
                <c:pt idx="2816">
                  <c:v>1821.426436788106</c:v>
                </c:pt>
                <c:pt idx="2817">
                  <c:v>1821.0464037989607</c:v>
                </c:pt>
                <c:pt idx="2818">
                  <c:v>1772.5328062472101</c:v>
                </c:pt>
                <c:pt idx="2819">
                  <c:v>1724.1373027478799</c:v>
                </c:pt>
                <c:pt idx="2820">
                  <c:v>1698.9452511283889</c:v>
                </c:pt>
                <c:pt idx="2821">
                  <c:v>1699.7900767775752</c:v>
                </c:pt>
                <c:pt idx="2822">
                  <c:v>1661.1142942709571</c:v>
                </c:pt>
                <c:pt idx="2823">
                  <c:v>1624.4860546059276</c:v>
                </c:pt>
                <c:pt idx="2824">
                  <c:v>1685.0962441405047</c:v>
                </c:pt>
                <c:pt idx="2825">
                  <c:v>1691.3183648267839</c:v>
                </c:pt>
                <c:pt idx="2826">
                  <c:v>1725.3114090283559</c:v>
                </c:pt>
                <c:pt idx="2827">
                  <c:v>1772.1200055815505</c:v>
                </c:pt>
                <c:pt idx="2828">
                  <c:v>1908.3562699219785</c:v>
                </c:pt>
                <c:pt idx="2829">
                  <c:v>2033.0761817007037</c:v>
                </c:pt>
                <c:pt idx="2830">
                  <c:v>2223.2268824125349</c:v>
                </c:pt>
                <c:pt idx="2831">
                  <c:v>2423.3043417535268</c:v>
                </c:pt>
                <c:pt idx="2832">
                  <c:v>2784.3741271726803</c:v>
                </c:pt>
                <c:pt idx="2833">
                  <c:v>3103.2909938512371</c:v>
                </c:pt>
                <c:pt idx="2834">
                  <c:v>3489.2686966069405</c:v>
                </c:pt>
                <c:pt idx="2835">
                  <c:v>3834.6672752612749</c:v>
                </c:pt>
                <c:pt idx="2836">
                  <c:v>4283.9252983985689</c:v>
                </c:pt>
                <c:pt idx="2837">
                  <c:v>4816.8573496629124</c:v>
                </c:pt>
                <c:pt idx="2838">
                  <c:v>5223.0852821438139</c:v>
                </c:pt>
                <c:pt idx="2839">
                  <c:v>5617.8786674692992</c:v>
                </c:pt>
                <c:pt idx="2840">
                  <c:v>5896.0964934366666</c:v>
                </c:pt>
                <c:pt idx="2841">
                  <c:v>6261.3861242918665</c:v>
                </c:pt>
                <c:pt idx="2842">
                  <c:v>6585.8793539818189</c:v>
                </c:pt>
                <c:pt idx="2843">
                  <c:v>6853.695360466183</c:v>
                </c:pt>
                <c:pt idx="2844">
                  <c:v>7082.3419676343001</c:v>
                </c:pt>
                <c:pt idx="2845">
                  <c:v>7163.9993658820677</c:v>
                </c:pt>
                <c:pt idx="2846">
                  <c:v>7353.6096026303712</c:v>
                </c:pt>
                <c:pt idx="2847">
                  <c:v>7530.0531804790817</c:v>
                </c:pt>
                <c:pt idx="2848">
                  <c:v>7761.9329128441022</c:v>
                </c:pt>
                <c:pt idx="2849">
                  <c:v>7889.6877218415175</c:v>
                </c:pt>
                <c:pt idx="2850">
                  <c:v>7958.2287422795544</c:v>
                </c:pt>
                <c:pt idx="2851">
                  <c:v>7931.1956044524604</c:v>
                </c:pt>
                <c:pt idx="2852">
                  <c:v>7903.4255134638688</c:v>
                </c:pt>
                <c:pt idx="2853">
                  <c:v>7915.1430693525408</c:v>
                </c:pt>
                <c:pt idx="2854">
                  <c:v>7926.3815468679304</c:v>
                </c:pt>
                <c:pt idx="2855">
                  <c:v>7909.9438753796267</c:v>
                </c:pt>
                <c:pt idx="2856">
                  <c:v>7909.6891390485162</c:v>
                </c:pt>
                <c:pt idx="2857">
                  <c:v>7911.7333459968722</c:v>
                </c:pt>
                <c:pt idx="2858">
                  <c:v>7962.4673844776235</c:v>
                </c:pt>
                <c:pt idx="2859">
                  <c:v>7951.4342702029944</c:v>
                </c:pt>
                <c:pt idx="2860">
                  <c:v>7905.9789291942761</c:v>
                </c:pt>
                <c:pt idx="2861">
                  <c:v>7890.8863397876485</c:v>
                </c:pt>
                <c:pt idx="2862">
                  <c:v>7904.4176605586144</c:v>
                </c:pt>
                <c:pt idx="2863">
                  <c:v>7863.556430184547</c:v>
                </c:pt>
                <c:pt idx="2864">
                  <c:v>7774.4304923802565</c:v>
                </c:pt>
                <c:pt idx="2865">
                  <c:v>7714.8837368489949</c:v>
                </c:pt>
                <c:pt idx="2866">
                  <c:v>7629.0036128852371</c:v>
                </c:pt>
                <c:pt idx="2867">
                  <c:v>7567.9494534727801</c:v>
                </c:pt>
                <c:pt idx="2868">
                  <c:v>7458.484814239313</c:v>
                </c:pt>
                <c:pt idx="2869">
                  <c:v>7278.976580661878</c:v>
                </c:pt>
                <c:pt idx="2870">
                  <c:v>7004.0093144230259</c:v>
                </c:pt>
                <c:pt idx="2871">
                  <c:v>6764.0515483214995</c:v>
                </c:pt>
                <c:pt idx="2872">
                  <c:v>6465.5878208843387</c:v>
                </c:pt>
                <c:pt idx="2873">
                  <c:v>6143.2469989920974</c:v>
                </c:pt>
                <c:pt idx="2874">
                  <c:v>5856.9398718739931</c:v>
                </c:pt>
                <c:pt idx="2875">
                  <c:v>5517.5935432642354</c:v>
                </c:pt>
                <c:pt idx="2876">
                  <c:v>5209.9426984008187</c:v>
                </c:pt>
                <c:pt idx="2877">
                  <c:v>4933.2541217446214</c:v>
                </c:pt>
                <c:pt idx="2878">
                  <c:v>4704.7698399659121</c:v>
                </c:pt>
                <c:pt idx="2879">
                  <c:v>4715.3775949340934</c:v>
                </c:pt>
                <c:pt idx="2880">
                  <c:v>4574.0959357499114</c:v>
                </c:pt>
                <c:pt idx="2881">
                  <c:v>4423.0011594899324</c:v>
                </c:pt>
                <c:pt idx="2882">
                  <c:v>4299.4460787323487</c:v>
                </c:pt>
                <c:pt idx="2883">
                  <c:v>4151.6312353565854</c:v>
                </c:pt>
                <c:pt idx="2884">
                  <c:v>3999.897442631006</c:v>
                </c:pt>
                <c:pt idx="2885">
                  <c:v>3880.0499022395638</c:v>
                </c:pt>
                <c:pt idx="2886">
                  <c:v>3819.1612021020687</c:v>
                </c:pt>
                <c:pt idx="2887">
                  <c:v>3756.6672670375719</c:v>
                </c:pt>
                <c:pt idx="2888">
                  <c:v>3684.5356013485548</c:v>
                </c:pt>
                <c:pt idx="2889">
                  <c:v>3631.8143155049015</c:v>
                </c:pt>
                <c:pt idx="2890">
                  <c:v>3519.1462945037247</c:v>
                </c:pt>
                <c:pt idx="2891">
                  <c:v>3435.0449018228301</c:v>
                </c:pt>
                <c:pt idx="2892">
                  <c:v>3281.2657740253508</c:v>
                </c:pt>
                <c:pt idx="2893">
                  <c:v>3163.1200766592665</c:v>
                </c:pt>
                <c:pt idx="2894">
                  <c:v>3034.5802174610426</c:v>
                </c:pt>
                <c:pt idx="2895">
                  <c:v>2995.3264612703924</c:v>
                </c:pt>
                <c:pt idx="2896">
                  <c:v>2847.2258692054979</c:v>
                </c:pt>
                <c:pt idx="2897">
                  <c:v>2873.1697757961783</c:v>
                </c:pt>
                <c:pt idx="2898">
                  <c:v>2741.3737115250956</c:v>
                </c:pt>
                <c:pt idx="2899">
                  <c:v>2638.2681792390727</c:v>
                </c:pt>
                <c:pt idx="2900">
                  <c:v>2510.1178223816955</c:v>
                </c:pt>
                <c:pt idx="2901">
                  <c:v>2442.2036410900887</c:v>
                </c:pt>
                <c:pt idx="2902">
                  <c:v>2355.1413257884674</c:v>
                </c:pt>
                <c:pt idx="2903">
                  <c:v>2266.8495839192356</c:v>
                </c:pt>
                <c:pt idx="2904">
                  <c:v>2181.9495760186192</c:v>
                </c:pt>
                <c:pt idx="2905">
                  <c:v>2114.4429450541506</c:v>
                </c:pt>
                <c:pt idx="2906">
                  <c:v>2057.8273592811547</c:v>
                </c:pt>
                <c:pt idx="2907">
                  <c:v>2024.8703880936778</c:v>
                </c:pt>
                <c:pt idx="2908">
                  <c:v>1994.910555191195</c:v>
                </c:pt>
                <c:pt idx="2909">
                  <c:v>1997.8342653853083</c:v>
                </c:pt>
                <c:pt idx="2910">
                  <c:v>1976.4028883328344</c:v>
                </c:pt>
                <c:pt idx="2911">
                  <c:v>1997.3723835329542</c:v>
                </c:pt>
                <c:pt idx="2912">
                  <c:v>1950.8491509250455</c:v>
                </c:pt>
                <c:pt idx="2913">
                  <c:v>1919.0997256630346</c:v>
                </c:pt>
                <c:pt idx="2914">
                  <c:v>1859.1704004639062</c:v>
                </c:pt>
                <c:pt idx="2915">
                  <c:v>1831.6900343525685</c:v>
                </c:pt>
                <c:pt idx="2916">
                  <c:v>1808.9861821079521</c:v>
                </c:pt>
                <c:pt idx="2917">
                  <c:v>1807.1810511220435</c:v>
                </c:pt>
                <c:pt idx="2918">
                  <c:v>1782.7209936527531</c:v>
                </c:pt>
                <c:pt idx="2919">
                  <c:v>1789.2949906960921</c:v>
                </c:pt>
                <c:pt idx="2920">
                  <c:v>1771.3402420490297</c:v>
                </c:pt>
                <c:pt idx="2921">
                  <c:v>1847.1562909972627</c:v>
                </c:pt>
                <c:pt idx="2922">
                  <c:v>1914.3248001179199</c:v>
                </c:pt>
                <c:pt idx="2923">
                  <c:v>1999.5525366496192</c:v>
                </c:pt>
                <c:pt idx="2924">
                  <c:v>2134.3081548137106</c:v>
                </c:pt>
                <c:pt idx="2925">
                  <c:v>2315.6736017384201</c:v>
                </c:pt>
                <c:pt idx="2926">
                  <c:v>2611.2880069211988</c:v>
                </c:pt>
                <c:pt idx="2927">
                  <c:v>2914.7361599001115</c:v>
                </c:pt>
                <c:pt idx="2928">
                  <c:v>3288.8271853640849</c:v>
                </c:pt>
                <c:pt idx="2929">
                  <c:v>3668.3766231167042</c:v>
                </c:pt>
                <c:pt idx="2930">
                  <c:v>4067.0415206886955</c:v>
                </c:pt>
                <c:pt idx="2931">
                  <c:v>4501.0167858034083</c:v>
                </c:pt>
                <c:pt idx="2932">
                  <c:v>4951.5200305705903</c:v>
                </c:pt>
                <c:pt idx="2933">
                  <c:v>5316.9602673936479</c:v>
                </c:pt>
                <c:pt idx="2934">
                  <c:v>5683.2396085791725</c:v>
                </c:pt>
                <c:pt idx="2935">
                  <c:v>6018.3950561201709</c:v>
                </c:pt>
                <c:pt idx="2936">
                  <c:v>6327.8982360113296</c:v>
                </c:pt>
                <c:pt idx="2937">
                  <c:v>6533.0130612086114</c:v>
                </c:pt>
                <c:pt idx="2938">
                  <c:v>6781.2848401985457</c:v>
                </c:pt>
                <c:pt idx="2939">
                  <c:v>7028.1652823108952</c:v>
                </c:pt>
                <c:pt idx="2940">
                  <c:v>7223.8729308762795</c:v>
                </c:pt>
                <c:pt idx="2941">
                  <c:v>7332.837185865973</c:v>
                </c:pt>
                <c:pt idx="2942">
                  <c:v>7449.2579967781394</c:v>
                </c:pt>
                <c:pt idx="2943">
                  <c:v>7464.2736659513857</c:v>
                </c:pt>
                <c:pt idx="2944">
                  <c:v>7519.8081659630543</c:v>
                </c:pt>
                <c:pt idx="2945">
                  <c:v>7491.3712562119208</c:v>
                </c:pt>
                <c:pt idx="2946">
                  <c:v>7427.2959107210609</c:v>
                </c:pt>
                <c:pt idx="2947">
                  <c:v>7403.475629508006</c:v>
                </c:pt>
                <c:pt idx="2948">
                  <c:v>7415.8736357860844</c:v>
                </c:pt>
                <c:pt idx="2949">
                  <c:v>7494.6697482374248</c:v>
                </c:pt>
                <c:pt idx="2950">
                  <c:v>7498.6960976204437</c:v>
                </c:pt>
                <c:pt idx="2951">
                  <c:v>7460.7602905915364</c:v>
                </c:pt>
                <c:pt idx="2952">
                  <c:v>7478.691803569568</c:v>
                </c:pt>
                <c:pt idx="2953">
                  <c:v>7427.8949053528713</c:v>
                </c:pt>
                <c:pt idx="2954">
                  <c:v>7426.8012691881822</c:v>
                </c:pt>
                <c:pt idx="2955">
                  <c:v>7390.8375348230193</c:v>
                </c:pt>
                <c:pt idx="2956">
                  <c:v>7320.8665351854952</c:v>
                </c:pt>
                <c:pt idx="2957">
                  <c:v>7168.7149577009768</c:v>
                </c:pt>
                <c:pt idx="2958">
                  <c:v>7004.5751772927433</c:v>
                </c:pt>
                <c:pt idx="2959">
                  <c:v>6925.9773281024854</c:v>
                </c:pt>
                <c:pt idx="2960">
                  <c:v>6823.6588507178894</c:v>
                </c:pt>
                <c:pt idx="2961">
                  <c:v>6683.6212335055952</c:v>
                </c:pt>
                <c:pt idx="2962">
                  <c:v>6570.5207581842524</c:v>
                </c:pt>
                <c:pt idx="2963">
                  <c:v>6376.8530019800319</c:v>
                </c:pt>
                <c:pt idx="2964">
                  <c:v>6201.9037273448239</c:v>
                </c:pt>
                <c:pt idx="2965">
                  <c:v>6002.0332426220666</c:v>
                </c:pt>
                <c:pt idx="2966">
                  <c:v>5789.7263351127704</c:v>
                </c:pt>
                <c:pt idx="2967">
                  <c:v>5512.0669400457064</c:v>
                </c:pt>
                <c:pt idx="2968">
                  <c:v>5276.3103224347369</c:v>
                </c:pt>
                <c:pt idx="2969">
                  <c:v>4959.6607423304004</c:v>
                </c:pt>
                <c:pt idx="2970">
                  <c:v>4717.2726378511043</c:v>
                </c:pt>
                <c:pt idx="2971">
                  <c:v>4489.1555951668397</c:v>
                </c:pt>
                <c:pt idx="2972">
                  <c:v>4310.905755286798</c:v>
                </c:pt>
                <c:pt idx="2973">
                  <c:v>4109.0552996179667</c:v>
                </c:pt>
                <c:pt idx="2974">
                  <c:v>3945.9239805096545</c:v>
                </c:pt>
                <c:pt idx="2975">
                  <c:v>3835.9423032673371</c:v>
                </c:pt>
                <c:pt idx="2976">
                  <c:v>3689.0946240031762</c:v>
                </c:pt>
                <c:pt idx="2977">
                  <c:v>3556.0047540024143</c:v>
                </c:pt>
                <c:pt idx="2978">
                  <c:v>3478.2558969618353</c:v>
                </c:pt>
                <c:pt idx="2979">
                  <c:v>3364.3909735309953</c:v>
                </c:pt>
                <c:pt idx="2980">
                  <c:v>3269.4348778835565</c:v>
                </c:pt>
                <c:pt idx="2981">
                  <c:v>3240.9420104715027</c:v>
                </c:pt>
                <c:pt idx="2982">
                  <c:v>3178.531038998342</c:v>
                </c:pt>
                <c:pt idx="2983">
                  <c:v>3086.3763905187398</c:v>
                </c:pt>
                <c:pt idx="2984">
                  <c:v>3030.6497022342423</c:v>
                </c:pt>
                <c:pt idx="2985">
                  <c:v>2973.0754983380243</c:v>
                </c:pt>
                <c:pt idx="2986">
                  <c:v>2901.2967583368982</c:v>
                </c:pt>
                <c:pt idx="2987">
                  <c:v>2814.2478748160424</c:v>
                </c:pt>
                <c:pt idx="2988">
                  <c:v>2695.4510851001924</c:v>
                </c:pt>
                <c:pt idx="2989">
                  <c:v>2639.176938436146</c:v>
                </c:pt>
                <c:pt idx="2990">
                  <c:v>2530.6764910514707</c:v>
                </c:pt>
                <c:pt idx="2991">
                  <c:v>2448.9833232791179</c:v>
                </c:pt>
                <c:pt idx="2992">
                  <c:v>2383.5560901721292</c:v>
                </c:pt>
                <c:pt idx="2993">
                  <c:v>2325.0496302908182</c:v>
                </c:pt>
                <c:pt idx="2994">
                  <c:v>2281.1731088610218</c:v>
                </c:pt>
                <c:pt idx="2995">
                  <c:v>2245.5362584143763</c:v>
                </c:pt>
                <c:pt idx="2996">
                  <c:v>2180.9722066349264</c:v>
                </c:pt>
                <c:pt idx="2997">
                  <c:v>2123.9894970425439</c:v>
                </c:pt>
                <c:pt idx="2998">
                  <c:v>2042.3901114323332</c:v>
                </c:pt>
                <c:pt idx="2999">
                  <c:v>1972.0917557285734</c:v>
                </c:pt>
                <c:pt idx="3000">
                  <c:v>1921.7854493937157</c:v>
                </c:pt>
                <c:pt idx="3001">
                  <c:v>1883.5496268192239</c:v>
                </c:pt>
                <c:pt idx="3002">
                  <c:v>1840.88992014261</c:v>
                </c:pt>
                <c:pt idx="3003">
                  <c:v>1788.1886244283837</c:v>
                </c:pt>
                <c:pt idx="3004">
                  <c:v>1723.3499540855717</c:v>
                </c:pt>
                <c:pt idx="3005">
                  <c:v>1677.8491931050348</c:v>
                </c:pt>
                <c:pt idx="3006">
                  <c:v>1685.9880370798262</c:v>
                </c:pt>
                <c:pt idx="3007">
                  <c:v>1675.2950797006681</c:v>
                </c:pt>
                <c:pt idx="3008">
                  <c:v>1664.8267400925079</c:v>
                </c:pt>
                <c:pt idx="3009">
                  <c:v>1628.6473110303061</c:v>
                </c:pt>
                <c:pt idx="3010">
                  <c:v>1600.9804283030328</c:v>
                </c:pt>
                <c:pt idx="3011">
                  <c:v>1583.4455599903049</c:v>
                </c:pt>
                <c:pt idx="3012">
                  <c:v>1560.5559147126316</c:v>
                </c:pt>
                <c:pt idx="3013">
                  <c:v>1573.8615985416002</c:v>
                </c:pt>
                <c:pt idx="3014">
                  <c:v>1562.7478656116159</c:v>
                </c:pt>
                <c:pt idx="3015">
                  <c:v>1558.7136401848281</c:v>
                </c:pt>
                <c:pt idx="3016">
                  <c:v>1574.2982026204693</c:v>
                </c:pt>
                <c:pt idx="3017">
                  <c:v>1597.7564665515565</c:v>
                </c:pt>
                <c:pt idx="3018">
                  <c:v>1616.6945409791829</c:v>
                </c:pt>
                <c:pt idx="3019">
                  <c:v>1624.7094809041794</c:v>
                </c:pt>
                <c:pt idx="3020">
                  <c:v>1616.7551374071761</c:v>
                </c:pt>
                <c:pt idx="3021">
                  <c:v>1635.731311389454</c:v>
                </c:pt>
                <c:pt idx="3022">
                  <c:v>1666.4795232959848</c:v>
                </c:pt>
                <c:pt idx="3023">
                  <c:v>1753.4081275449485</c:v>
                </c:pt>
                <c:pt idx="3024">
                  <c:v>1778.059817414161</c:v>
                </c:pt>
                <c:pt idx="3025">
                  <c:v>1821.7422122747623</c:v>
                </c:pt>
                <c:pt idx="3026">
                  <c:v>1898.0701703688194</c:v>
                </c:pt>
                <c:pt idx="3027">
                  <c:v>2046.9823818003026</c:v>
                </c:pt>
                <c:pt idx="3028">
                  <c:v>2110.5324880082298</c:v>
                </c:pt>
                <c:pt idx="3029">
                  <c:v>2199.258102166255</c:v>
                </c:pt>
                <c:pt idx="3030">
                  <c:v>2282.7119835663534</c:v>
                </c:pt>
                <c:pt idx="3031">
                  <c:v>2378.9058703104283</c:v>
                </c:pt>
                <c:pt idx="3032">
                  <c:v>2417.9144785559256</c:v>
                </c:pt>
                <c:pt idx="3033">
                  <c:v>2474.0582383425035</c:v>
                </c:pt>
                <c:pt idx="3034">
                  <c:v>2548.2615832203028</c:v>
                </c:pt>
                <c:pt idx="3035">
                  <c:v>2600.7477682874301</c:v>
                </c:pt>
                <c:pt idx="3036">
                  <c:v>2653.8204391784475</c:v>
                </c:pt>
                <c:pt idx="3037">
                  <c:v>2688.0866841756201</c:v>
                </c:pt>
                <c:pt idx="3038">
                  <c:v>2728.4404538134713</c:v>
                </c:pt>
                <c:pt idx="3039">
                  <c:v>2767.6022085782379</c:v>
                </c:pt>
                <c:pt idx="3040">
                  <c:v>2803.3969347594602</c:v>
                </c:pt>
                <c:pt idx="3041">
                  <c:v>2850.4879134571902</c:v>
                </c:pt>
                <c:pt idx="3042">
                  <c:v>2867.4985594274649</c:v>
                </c:pt>
                <c:pt idx="3043">
                  <c:v>2871.594195324873</c:v>
                </c:pt>
                <c:pt idx="3044">
                  <c:v>2867.9456014869029</c:v>
                </c:pt>
                <c:pt idx="3045">
                  <c:v>2857.3829875300466</c:v>
                </c:pt>
                <c:pt idx="3046">
                  <c:v>2827.0893514828354</c:v>
                </c:pt>
                <c:pt idx="3047">
                  <c:v>2804.0639284869549</c:v>
                </c:pt>
                <c:pt idx="3048">
                  <c:v>2794.4719606900858</c:v>
                </c:pt>
                <c:pt idx="3049">
                  <c:v>2758.4640441244655</c:v>
                </c:pt>
                <c:pt idx="3050">
                  <c:v>2720.3418534545935</c:v>
                </c:pt>
                <c:pt idx="3051">
                  <c:v>2688.286612865491</c:v>
                </c:pt>
                <c:pt idx="3052">
                  <c:v>2648.7702694577733</c:v>
                </c:pt>
                <c:pt idx="3053">
                  <c:v>2660.7382183079076</c:v>
                </c:pt>
                <c:pt idx="3054">
                  <c:v>2677.3089409540103</c:v>
                </c:pt>
                <c:pt idx="3055">
                  <c:v>2681.7216714450474</c:v>
                </c:pt>
                <c:pt idx="3056">
                  <c:v>2703.4826834982364</c:v>
                </c:pt>
                <c:pt idx="3057">
                  <c:v>2695.2519224986595</c:v>
                </c:pt>
                <c:pt idx="3058">
                  <c:v>2717.022301978981</c:v>
                </c:pt>
                <c:pt idx="3059">
                  <c:v>2720.9622643840257</c:v>
                </c:pt>
                <c:pt idx="3060">
                  <c:v>2739.0866572518594</c:v>
                </c:pt>
                <c:pt idx="3061">
                  <c:v>2753.794682311413</c:v>
                </c:pt>
                <c:pt idx="3062">
                  <c:v>2751.8138148766739</c:v>
                </c:pt>
                <c:pt idx="3063">
                  <c:v>2739.0858749862718</c:v>
                </c:pt>
                <c:pt idx="3064">
                  <c:v>2734.0231210695665</c:v>
                </c:pt>
                <c:pt idx="3065">
                  <c:v>2715.5412075328704</c:v>
                </c:pt>
                <c:pt idx="3066">
                  <c:v>2715.3332488449819</c:v>
                </c:pt>
                <c:pt idx="3067">
                  <c:v>2694.5755456821867</c:v>
                </c:pt>
                <c:pt idx="3068">
                  <c:v>2723.1351195184616</c:v>
                </c:pt>
                <c:pt idx="3069">
                  <c:v>2749.6634925140306</c:v>
                </c:pt>
                <c:pt idx="3070">
                  <c:v>2742.7994287906636</c:v>
                </c:pt>
                <c:pt idx="3071">
                  <c:v>2707.4526591609042</c:v>
                </c:pt>
                <c:pt idx="3072">
                  <c:v>2690.447907442287</c:v>
                </c:pt>
                <c:pt idx="3073">
                  <c:v>2687.7634679761381</c:v>
                </c:pt>
                <c:pt idx="3074">
                  <c:v>2704.4858323018652</c:v>
                </c:pt>
                <c:pt idx="3075">
                  <c:v>2730.8127829494174</c:v>
                </c:pt>
                <c:pt idx="3076">
                  <c:v>2727.0186191215571</c:v>
                </c:pt>
                <c:pt idx="3077">
                  <c:v>2693.7768728523829</c:v>
                </c:pt>
                <c:pt idx="3078">
                  <c:v>2677.2700936078108</c:v>
                </c:pt>
                <c:pt idx="3079">
                  <c:v>2670.7854326619367</c:v>
                </c:pt>
                <c:pt idx="3080">
                  <c:v>2719.7174309830721</c:v>
                </c:pt>
                <c:pt idx="3081">
                  <c:v>2677.0092231471349</c:v>
                </c:pt>
                <c:pt idx="3082">
                  <c:v>2643.046241831822</c:v>
                </c:pt>
                <c:pt idx="3083">
                  <c:v>2544.8005402721851</c:v>
                </c:pt>
                <c:pt idx="3084">
                  <c:v>2472.1696752468606</c:v>
                </c:pt>
                <c:pt idx="3085">
                  <c:v>2396.9707255076137</c:v>
                </c:pt>
                <c:pt idx="3086">
                  <c:v>2349.6577743457865</c:v>
                </c:pt>
                <c:pt idx="3087">
                  <c:v>2259.8106206627981</c:v>
                </c:pt>
                <c:pt idx="3088">
                  <c:v>2188.1507530637268</c:v>
                </c:pt>
                <c:pt idx="3089">
                  <c:v>2136.9424983284325</c:v>
                </c:pt>
                <c:pt idx="3090">
                  <c:v>2137.7886252096087</c:v>
                </c:pt>
                <c:pt idx="3091">
                  <c:v>2073.8774029993024</c:v>
                </c:pt>
                <c:pt idx="3092">
                  <c:v>2025.0166578794699</c:v>
                </c:pt>
                <c:pt idx="3093">
                  <c:v>1939.6639795083975</c:v>
                </c:pt>
                <c:pt idx="3094">
                  <c:v>1918.062571786382</c:v>
                </c:pt>
                <c:pt idx="3095">
                  <c:v>1867.6173992776501</c:v>
                </c:pt>
                <c:pt idx="3096">
                  <c:v>1830.8599719310141</c:v>
                </c:pt>
                <c:pt idx="3097">
                  <c:v>1808.3090348275707</c:v>
                </c:pt>
                <c:pt idx="3098">
                  <c:v>1782.1266543889535</c:v>
                </c:pt>
                <c:pt idx="3099">
                  <c:v>1735.3369601356046</c:v>
                </c:pt>
                <c:pt idx="3100">
                  <c:v>1700.1996295430595</c:v>
                </c:pt>
                <c:pt idx="3101">
                  <c:v>1651.8647086927251</c:v>
                </c:pt>
                <c:pt idx="3102">
                  <c:v>1675.9001596464709</c:v>
                </c:pt>
                <c:pt idx="3103">
                  <c:v>1621.6125583713181</c:v>
                </c:pt>
                <c:pt idx="3104">
                  <c:v>1620.2855330022016</c:v>
                </c:pt>
                <c:pt idx="3105">
                  <c:v>1585.0769363616732</c:v>
                </c:pt>
                <c:pt idx="3106">
                  <c:v>1536.5748253148718</c:v>
                </c:pt>
                <c:pt idx="3107">
                  <c:v>1507.8915799593028</c:v>
                </c:pt>
                <c:pt idx="3108">
                  <c:v>1465.5343807690699</c:v>
                </c:pt>
                <c:pt idx="3109">
                  <c:v>1414.6811175444932</c:v>
                </c:pt>
                <c:pt idx="3110">
                  <c:v>1403.8008076538149</c:v>
                </c:pt>
                <c:pt idx="3111">
                  <c:v>1403.1233957368993</c:v>
                </c:pt>
                <c:pt idx="3112">
                  <c:v>1408.4945982000436</c:v>
                </c:pt>
                <c:pt idx="3113">
                  <c:v>1407.3628654320332</c:v>
                </c:pt>
                <c:pt idx="3114">
                  <c:v>1383.2495003683453</c:v>
                </c:pt>
                <c:pt idx="3115">
                  <c:v>1386.2608450799423</c:v>
                </c:pt>
                <c:pt idx="3116">
                  <c:v>1401.7955475407564</c:v>
                </c:pt>
                <c:pt idx="3117">
                  <c:v>1460.2054439709748</c:v>
                </c:pt>
                <c:pt idx="3118">
                  <c:v>1468.5173306179408</c:v>
                </c:pt>
                <c:pt idx="3119">
                  <c:v>1514.683774869635</c:v>
                </c:pt>
                <c:pt idx="3120">
                  <c:v>1566.7879978609226</c:v>
                </c:pt>
                <c:pt idx="3121">
                  <c:v>1642.8521389343014</c:v>
                </c:pt>
                <c:pt idx="3122">
                  <c:v>1706.3490467100687</c:v>
                </c:pt>
                <c:pt idx="3123">
                  <c:v>1792.2236754996522</c:v>
                </c:pt>
                <c:pt idx="3124">
                  <c:v>1872.4033176997357</c:v>
                </c:pt>
                <c:pt idx="3125">
                  <c:v>1937.1961110517993</c:v>
                </c:pt>
                <c:pt idx="3126">
                  <c:v>2010.3094359993677</c:v>
                </c:pt>
                <c:pt idx="3127">
                  <c:v>2121.3282517595194</c:v>
                </c:pt>
                <c:pt idx="3128">
                  <c:v>2226.069032857235</c:v>
                </c:pt>
                <c:pt idx="3129">
                  <c:v>2337.1089828114982</c:v>
                </c:pt>
                <c:pt idx="3130">
                  <c:v>2400.5859953367394</c:v>
                </c:pt>
                <c:pt idx="3131">
                  <c:v>2455.1865882959219</c:v>
                </c:pt>
                <c:pt idx="3132">
                  <c:v>2478.5709155049003</c:v>
                </c:pt>
                <c:pt idx="3133">
                  <c:v>2559.1188417837247</c:v>
                </c:pt>
                <c:pt idx="3134">
                  <c:v>2583.9279113556308</c:v>
                </c:pt>
                <c:pt idx="3135">
                  <c:v>2641.1547067102797</c:v>
                </c:pt>
                <c:pt idx="3136">
                  <c:v>2672.3253458998124</c:v>
                </c:pt>
                <c:pt idx="3137">
                  <c:v>2695.0231172038571</c:v>
                </c:pt>
                <c:pt idx="3138">
                  <c:v>2718.8411630749315</c:v>
                </c:pt>
                <c:pt idx="3139">
                  <c:v>2689.7991096169476</c:v>
                </c:pt>
                <c:pt idx="3140">
                  <c:v>2687.7511981088805</c:v>
                </c:pt>
                <c:pt idx="3141">
                  <c:v>2708.6017325627495</c:v>
                </c:pt>
                <c:pt idx="3142">
                  <c:v>2709.2350799476894</c:v>
                </c:pt>
                <c:pt idx="3143">
                  <c:v>2708.6797854802439</c:v>
                </c:pt>
                <c:pt idx="3144">
                  <c:v>2714.8273479249856</c:v>
                </c:pt>
                <c:pt idx="3145">
                  <c:v>2756.6950030629891</c:v>
                </c:pt>
                <c:pt idx="3146">
                  <c:v>2771.4353050478712</c:v>
                </c:pt>
                <c:pt idx="3147">
                  <c:v>2774.575505836382</c:v>
                </c:pt>
                <c:pt idx="3148">
                  <c:v>2805.7910847556509</c:v>
                </c:pt>
                <c:pt idx="3149">
                  <c:v>2884.5290531342944</c:v>
                </c:pt>
                <c:pt idx="3150">
                  <c:v>2956.5289223020636</c:v>
                </c:pt>
                <c:pt idx="3151">
                  <c:v>2982.5380723895682</c:v>
                </c:pt>
                <c:pt idx="3152">
                  <c:v>2981.1974750160721</c:v>
                </c:pt>
                <c:pt idx="3153">
                  <c:v>2976.0074570122147</c:v>
                </c:pt>
                <c:pt idx="3154">
                  <c:v>2965.1485367692835</c:v>
                </c:pt>
                <c:pt idx="3155">
                  <c:v>2973.9999103446553</c:v>
                </c:pt>
                <c:pt idx="3156">
                  <c:v>2951.2442485819379</c:v>
                </c:pt>
                <c:pt idx="3157">
                  <c:v>2972.3350255622727</c:v>
                </c:pt>
                <c:pt idx="3158">
                  <c:v>2948.5633016673269</c:v>
                </c:pt>
                <c:pt idx="3159">
                  <c:v>2976.5191394271683</c:v>
                </c:pt>
                <c:pt idx="3160">
                  <c:v>2982.4848327646482</c:v>
                </c:pt>
                <c:pt idx="3161">
                  <c:v>3019.5241249811324</c:v>
                </c:pt>
                <c:pt idx="3162">
                  <c:v>3054.5439640256609</c:v>
                </c:pt>
                <c:pt idx="3163">
                  <c:v>3123.8557727395023</c:v>
                </c:pt>
                <c:pt idx="3164">
                  <c:v>3160.7102577620217</c:v>
                </c:pt>
                <c:pt idx="3165">
                  <c:v>3126.7501514991359</c:v>
                </c:pt>
                <c:pt idx="3166">
                  <c:v>3095.8956224993435</c:v>
                </c:pt>
                <c:pt idx="3167">
                  <c:v>3070.0475525395009</c:v>
                </c:pt>
                <c:pt idx="3168">
                  <c:v>3041.8424526500203</c:v>
                </c:pt>
                <c:pt idx="3169">
                  <c:v>3032.7498595340157</c:v>
                </c:pt>
                <c:pt idx="3170">
                  <c:v>3022.8344778058522</c:v>
                </c:pt>
                <c:pt idx="3171">
                  <c:v>2982.8038316924471</c:v>
                </c:pt>
                <c:pt idx="3172">
                  <c:v>2925.3647383262596</c:v>
                </c:pt>
                <c:pt idx="3173">
                  <c:v>2906.5421624879573</c:v>
                </c:pt>
                <c:pt idx="3174">
                  <c:v>2866.8841152508471</c:v>
                </c:pt>
                <c:pt idx="3175">
                  <c:v>2818.6394258306441</c:v>
                </c:pt>
                <c:pt idx="3176">
                  <c:v>2758.8200023512895</c:v>
                </c:pt>
                <c:pt idx="3177">
                  <c:v>2681.0199275469795</c:v>
                </c:pt>
                <c:pt idx="3178">
                  <c:v>2597.9716121357046</c:v>
                </c:pt>
                <c:pt idx="3179">
                  <c:v>2530.6069961031353</c:v>
                </c:pt>
                <c:pt idx="3180">
                  <c:v>2480.9043335983833</c:v>
                </c:pt>
                <c:pt idx="3181">
                  <c:v>2396.5244151347715</c:v>
                </c:pt>
                <c:pt idx="3182">
                  <c:v>2308.2267171024264</c:v>
                </c:pt>
                <c:pt idx="3183">
                  <c:v>2230.5284469978442</c:v>
                </c:pt>
                <c:pt idx="3184">
                  <c:v>2190.7282932383619</c:v>
                </c:pt>
                <c:pt idx="3185">
                  <c:v>2080.6814018211553</c:v>
                </c:pt>
                <c:pt idx="3186">
                  <c:v>2019.907098744078</c:v>
                </c:pt>
                <c:pt idx="3187">
                  <c:v>1928.0233421654998</c:v>
                </c:pt>
                <c:pt idx="3188">
                  <c:v>1872.33657748578</c:v>
                </c:pt>
                <c:pt idx="3189">
                  <c:v>1809.858674569193</c:v>
                </c:pt>
                <c:pt idx="3190">
                  <c:v>1791.8196876325867</c:v>
                </c:pt>
                <c:pt idx="3191">
                  <c:v>1761.6880498807657</c:v>
                </c:pt>
                <c:pt idx="3192">
                  <c:v>1747.0302752693819</c:v>
                </c:pt>
                <c:pt idx="3193">
                  <c:v>1670.4468989647303</c:v>
                </c:pt>
                <c:pt idx="3194">
                  <c:v>1646.0504196931952</c:v>
                </c:pt>
                <c:pt idx="3195">
                  <c:v>1613.1730072068283</c:v>
                </c:pt>
                <c:pt idx="3196">
                  <c:v>1609.3949249971897</c:v>
                </c:pt>
                <c:pt idx="3197">
                  <c:v>1622.7207478778646</c:v>
                </c:pt>
                <c:pt idx="3198">
                  <c:v>1618.9351681471769</c:v>
                </c:pt>
                <c:pt idx="3199">
                  <c:v>1575.2075768318543</c:v>
                </c:pt>
                <c:pt idx="3200">
                  <c:v>1549.6224932722093</c:v>
                </c:pt>
                <c:pt idx="3201">
                  <c:v>1542.7361878468791</c:v>
                </c:pt>
                <c:pt idx="3202">
                  <c:v>1695.8423266836285</c:v>
                </c:pt>
                <c:pt idx="3203">
                  <c:v>1687.6652977995577</c:v>
                </c:pt>
                <c:pt idx="3204">
                  <c:v>1711.9177617676637</c:v>
                </c:pt>
                <c:pt idx="3205">
                  <c:v>1745.8252303834245</c:v>
                </c:pt>
                <c:pt idx="3206">
                  <c:v>1816.2695092514025</c:v>
                </c:pt>
                <c:pt idx="3207">
                  <c:v>1989.1286499910661</c:v>
                </c:pt>
                <c:pt idx="3208">
                  <c:v>2177.1445779932105</c:v>
                </c:pt>
                <c:pt idx="3209">
                  <c:v>2378.80038735484</c:v>
                </c:pt>
                <c:pt idx="3210">
                  <c:v>2702.4260153496784</c:v>
                </c:pt>
                <c:pt idx="3211">
                  <c:v>3123.2813116657558</c:v>
                </c:pt>
                <c:pt idx="3212">
                  <c:v>3555.083315585975</c:v>
                </c:pt>
                <c:pt idx="3213">
                  <c:v>4008.4795722453405</c:v>
                </c:pt>
                <c:pt idx="3214">
                  <c:v>4520.3367092264589</c:v>
                </c:pt>
                <c:pt idx="3215">
                  <c:v>5028.109652452109</c:v>
                </c:pt>
                <c:pt idx="3216">
                  <c:v>5527.4978956236027</c:v>
                </c:pt>
                <c:pt idx="3217">
                  <c:v>5927.4283121139379</c:v>
                </c:pt>
                <c:pt idx="3218">
                  <c:v>6308.2524242465943</c:v>
                </c:pt>
                <c:pt idx="3219">
                  <c:v>6595.7492193074113</c:v>
                </c:pt>
                <c:pt idx="3220">
                  <c:v>6941.1788614736324</c:v>
                </c:pt>
                <c:pt idx="3221">
                  <c:v>7161.7210399199612</c:v>
                </c:pt>
                <c:pt idx="3222">
                  <c:v>7367.760619459169</c:v>
                </c:pt>
                <c:pt idx="3223">
                  <c:v>7579.4417293489696</c:v>
                </c:pt>
                <c:pt idx="3224">
                  <c:v>7758.3962206252172</c:v>
                </c:pt>
                <c:pt idx="3225">
                  <c:v>7901.7580506351642</c:v>
                </c:pt>
                <c:pt idx="3226">
                  <c:v>7943.2345488027249</c:v>
                </c:pt>
                <c:pt idx="3227">
                  <c:v>7982.9282724500699</c:v>
                </c:pt>
                <c:pt idx="3228">
                  <c:v>8004.6829091420541</c:v>
                </c:pt>
                <c:pt idx="3229">
                  <c:v>7959.145275747961</c:v>
                </c:pt>
                <c:pt idx="3230">
                  <c:v>7956.7956383684495</c:v>
                </c:pt>
                <c:pt idx="3231">
                  <c:v>7948.7735938800206</c:v>
                </c:pt>
                <c:pt idx="3232">
                  <c:v>7950.1343516688157</c:v>
                </c:pt>
                <c:pt idx="3233">
                  <c:v>7964.0999608682987</c:v>
                </c:pt>
                <c:pt idx="3234">
                  <c:v>7974.7730114599062</c:v>
                </c:pt>
                <c:pt idx="3235">
                  <c:v>8008.1769707095291</c:v>
                </c:pt>
                <c:pt idx="3236">
                  <c:v>8119.7629936592421</c:v>
                </c:pt>
                <c:pt idx="3237">
                  <c:v>8138.5940698210243</c:v>
                </c:pt>
                <c:pt idx="3238">
                  <c:v>8177.0022377839778</c:v>
                </c:pt>
                <c:pt idx="3239">
                  <c:v>8179.8041905558248</c:v>
                </c:pt>
                <c:pt idx="3240">
                  <c:v>8240.2228675424267</c:v>
                </c:pt>
                <c:pt idx="3241">
                  <c:v>8203.9856811722457</c:v>
                </c:pt>
                <c:pt idx="3242">
                  <c:v>8111.0112778509065</c:v>
                </c:pt>
                <c:pt idx="3243">
                  <c:v>8021.0686220466887</c:v>
                </c:pt>
                <c:pt idx="3244">
                  <c:v>7882.1565051554826</c:v>
                </c:pt>
                <c:pt idx="3245">
                  <c:v>7715.8212091981659</c:v>
                </c:pt>
                <c:pt idx="3246">
                  <c:v>7550.2088594706056</c:v>
                </c:pt>
                <c:pt idx="3247">
                  <c:v>7402.0784060776596</c:v>
                </c:pt>
                <c:pt idx="3248">
                  <c:v>7091.926286539021</c:v>
                </c:pt>
                <c:pt idx="3249">
                  <c:v>6793.8087628896565</c:v>
                </c:pt>
                <c:pt idx="3250">
                  <c:v>6432.7213694761394</c:v>
                </c:pt>
                <c:pt idx="3251">
                  <c:v>6111.8830259218657</c:v>
                </c:pt>
                <c:pt idx="3252">
                  <c:v>5789.3459137806176</c:v>
                </c:pt>
                <c:pt idx="3253">
                  <c:v>5503.1103470332691</c:v>
                </c:pt>
                <c:pt idx="3254">
                  <c:v>5232.4830100652844</c:v>
                </c:pt>
                <c:pt idx="3255">
                  <c:v>4989.7573811696157</c:v>
                </c:pt>
                <c:pt idx="3256">
                  <c:v>4780.1727959289083</c:v>
                </c:pt>
                <c:pt idx="3257">
                  <c:v>4571.09915730597</c:v>
                </c:pt>
                <c:pt idx="3258">
                  <c:v>4419.141476032537</c:v>
                </c:pt>
                <c:pt idx="3259">
                  <c:v>4314.377536904728</c:v>
                </c:pt>
                <c:pt idx="3260">
                  <c:v>4220.7380062875927</c:v>
                </c:pt>
                <c:pt idx="3261">
                  <c:v>4132.7086272585702</c:v>
                </c:pt>
                <c:pt idx="3262">
                  <c:v>4031.0557694365139</c:v>
                </c:pt>
                <c:pt idx="3263">
                  <c:v>3962.1820515717509</c:v>
                </c:pt>
                <c:pt idx="3264">
                  <c:v>3852.9110044745303</c:v>
                </c:pt>
                <c:pt idx="3265">
                  <c:v>3795.1754002806429</c:v>
                </c:pt>
                <c:pt idx="3266">
                  <c:v>3727.8508358932891</c:v>
                </c:pt>
                <c:pt idx="3267">
                  <c:v>3665.0242925589</c:v>
                </c:pt>
                <c:pt idx="3268">
                  <c:v>3543.6741765047636</c:v>
                </c:pt>
                <c:pt idx="3269">
                  <c:v>3446.1897367836204</c:v>
                </c:pt>
                <c:pt idx="3270">
                  <c:v>3339.4698188355515</c:v>
                </c:pt>
                <c:pt idx="3271">
                  <c:v>3222.5781899150193</c:v>
                </c:pt>
                <c:pt idx="3272">
                  <c:v>3085.8948304154146</c:v>
                </c:pt>
                <c:pt idx="3273">
                  <c:v>2971.4903158357151</c:v>
                </c:pt>
                <c:pt idx="3274">
                  <c:v>2903.1521113151439</c:v>
                </c:pt>
                <c:pt idx="3275">
                  <c:v>2811.8568950795093</c:v>
                </c:pt>
                <c:pt idx="3276">
                  <c:v>2693.6252666604273</c:v>
                </c:pt>
                <c:pt idx="3277">
                  <c:v>2583.941839301925</c:v>
                </c:pt>
                <c:pt idx="3278">
                  <c:v>2452.376328749463</c:v>
                </c:pt>
                <c:pt idx="3279">
                  <c:v>2339.9405199295916</c:v>
                </c:pt>
                <c:pt idx="3280">
                  <c:v>2254.9526341064898</c:v>
                </c:pt>
                <c:pt idx="3281">
                  <c:v>2151.9017619209326</c:v>
                </c:pt>
                <c:pt idx="3282">
                  <c:v>2155.7150535399087</c:v>
                </c:pt>
                <c:pt idx="3283">
                  <c:v>2081.9925256503302</c:v>
                </c:pt>
                <c:pt idx="3284">
                  <c:v>2009.4422518142508</c:v>
                </c:pt>
                <c:pt idx="3285">
                  <c:v>1971.0249941788306</c:v>
                </c:pt>
                <c:pt idx="3286">
                  <c:v>1933.165935415911</c:v>
                </c:pt>
                <c:pt idx="3287">
                  <c:v>1885.2066829960925</c:v>
                </c:pt>
                <c:pt idx="3288">
                  <c:v>1836.7903177970304</c:v>
                </c:pt>
                <c:pt idx="3289">
                  <c:v>1849.782324005743</c:v>
                </c:pt>
                <c:pt idx="3290">
                  <c:v>1833.0129379243645</c:v>
                </c:pt>
                <c:pt idx="3291">
                  <c:v>1805.468590342517</c:v>
                </c:pt>
                <c:pt idx="3292">
                  <c:v>1763.0548660203128</c:v>
                </c:pt>
                <c:pt idx="3293">
                  <c:v>1744.7812885754377</c:v>
                </c:pt>
                <c:pt idx="3294">
                  <c:v>1788.9730329973324</c:v>
                </c:pt>
                <c:pt idx="3295">
                  <c:v>1805.0466614779727</c:v>
                </c:pt>
                <c:pt idx="3296">
                  <c:v>1973.4404756832594</c:v>
                </c:pt>
                <c:pt idx="3297">
                  <c:v>1938.450824639277</c:v>
                </c:pt>
                <c:pt idx="3298">
                  <c:v>1906.9701749658504</c:v>
                </c:pt>
                <c:pt idx="3299">
                  <c:v>1923.3536540140467</c:v>
                </c:pt>
                <c:pt idx="3300">
                  <c:v>1988.8837294506754</c:v>
                </c:pt>
                <c:pt idx="3301">
                  <c:v>2095.3761585425132</c:v>
                </c:pt>
                <c:pt idx="3302">
                  <c:v>2280.2239239323103</c:v>
                </c:pt>
                <c:pt idx="3303">
                  <c:v>2452.0181494685557</c:v>
                </c:pt>
                <c:pt idx="3304">
                  <c:v>2742.5424775161027</c:v>
                </c:pt>
                <c:pt idx="3305">
                  <c:v>3113.240710672238</c:v>
                </c:pt>
                <c:pt idx="3306">
                  <c:v>3553.7734909909004</c:v>
                </c:pt>
                <c:pt idx="3307">
                  <c:v>4073.4745053130846</c:v>
                </c:pt>
                <c:pt idx="3308">
                  <c:v>4593.1943540379443</c:v>
                </c:pt>
                <c:pt idx="3309">
                  <c:v>5099.2248269888378</c:v>
                </c:pt>
                <c:pt idx="3310">
                  <c:v>5552.5914101915168</c:v>
                </c:pt>
                <c:pt idx="3311">
                  <c:v>5900.3077051855525</c:v>
                </c:pt>
                <c:pt idx="3312">
                  <c:v>6209.7933353010203</c:v>
                </c:pt>
                <c:pt idx="3313">
                  <c:v>6491.3848859487753</c:v>
                </c:pt>
                <c:pt idx="3314">
                  <c:v>6781.9207924410684</c:v>
                </c:pt>
                <c:pt idx="3315">
                  <c:v>7005.6606564952135</c:v>
                </c:pt>
                <c:pt idx="3316">
                  <c:v>7326.4326254163625</c:v>
                </c:pt>
                <c:pt idx="3317">
                  <c:v>7528.6205768364352</c:v>
                </c:pt>
                <c:pt idx="3318">
                  <c:v>7734.0454311956919</c:v>
                </c:pt>
                <c:pt idx="3319">
                  <c:v>7855.3553845087263</c:v>
                </c:pt>
                <c:pt idx="3320">
                  <c:v>7935.4631217466322</c:v>
                </c:pt>
                <c:pt idx="3321">
                  <c:v>7983.1464163674409</c:v>
                </c:pt>
                <c:pt idx="3322">
                  <c:v>8002.9450895592536</c:v>
                </c:pt>
                <c:pt idx="3323">
                  <c:v>7942.499135105033</c:v>
                </c:pt>
                <c:pt idx="3324">
                  <c:v>7901.9907674798242</c:v>
                </c:pt>
                <c:pt idx="3325">
                  <c:v>7950.493995044666</c:v>
                </c:pt>
                <c:pt idx="3326">
                  <c:v>7954.9174635939471</c:v>
                </c:pt>
                <c:pt idx="3327">
                  <c:v>7998.8294539313993</c:v>
                </c:pt>
                <c:pt idx="3328">
                  <c:v>7996.2280164278636</c:v>
                </c:pt>
                <c:pt idx="3329">
                  <c:v>8036.4036210451759</c:v>
                </c:pt>
                <c:pt idx="3330">
                  <c:v>8107.2869408743336</c:v>
                </c:pt>
                <c:pt idx="3331">
                  <c:v>8238.9606827444932</c:v>
                </c:pt>
                <c:pt idx="3332">
                  <c:v>8256.0672650458164</c:v>
                </c:pt>
                <c:pt idx="3333">
                  <c:v>8306.6673131948191</c:v>
                </c:pt>
                <c:pt idx="3334">
                  <c:v>8044.875972908063</c:v>
                </c:pt>
                <c:pt idx="3335">
                  <c:v>7750.0065770101273</c:v>
                </c:pt>
                <c:pt idx="3336">
                  <c:v>7474.1236506876967</c:v>
                </c:pt>
                <c:pt idx="3337">
                  <c:v>7259.9541062826493</c:v>
                </c:pt>
                <c:pt idx="3338">
                  <c:v>7006.2168976548137</c:v>
                </c:pt>
                <c:pt idx="3339">
                  <c:v>6818.2237169376576</c:v>
                </c:pt>
                <c:pt idx="3340">
                  <c:v>6568.4989383126203</c:v>
                </c:pt>
                <c:pt idx="3341">
                  <c:v>6417.0299085575907</c:v>
                </c:pt>
                <c:pt idx="3342">
                  <c:v>6552.6360041837706</c:v>
                </c:pt>
                <c:pt idx="3343">
                  <c:v>6578.3165194196654</c:v>
                </c:pt>
                <c:pt idx="3344">
                  <c:v>6466.1213723589453</c:v>
                </c:pt>
                <c:pt idx="3345">
                  <c:v>6223.5015305927982</c:v>
                </c:pt>
                <c:pt idx="3346">
                  <c:v>5922.3473296505263</c:v>
                </c:pt>
                <c:pt idx="3347">
                  <c:v>5607.3595730943998</c:v>
                </c:pt>
                <c:pt idx="3348">
                  <c:v>5307.3912069917433</c:v>
                </c:pt>
                <c:pt idx="3349">
                  <c:v>5052.0670526737258</c:v>
                </c:pt>
                <c:pt idx="3350">
                  <c:v>4811.7445280320326</c:v>
                </c:pt>
                <c:pt idx="3351">
                  <c:v>4594.7488570643445</c:v>
                </c:pt>
                <c:pt idx="3352">
                  <c:v>4410.4054553689011</c:v>
                </c:pt>
                <c:pt idx="3353">
                  <c:v>4257.0294405603645</c:v>
                </c:pt>
                <c:pt idx="3354">
                  <c:v>4105.763498985878</c:v>
                </c:pt>
                <c:pt idx="3355">
                  <c:v>4002.5599246692668</c:v>
                </c:pt>
                <c:pt idx="3356">
                  <c:v>3933.5385599486431</c:v>
                </c:pt>
                <c:pt idx="3357">
                  <c:v>3848.9889503609688</c:v>
                </c:pt>
                <c:pt idx="3358">
                  <c:v>3786.9169791543368</c:v>
                </c:pt>
                <c:pt idx="3359">
                  <c:v>3742.3303843972958</c:v>
                </c:pt>
                <c:pt idx="3360">
                  <c:v>3706.5950366219449</c:v>
                </c:pt>
                <c:pt idx="3361">
                  <c:v>3634.0938351126783</c:v>
                </c:pt>
                <c:pt idx="3362">
                  <c:v>3545.5911926856361</c:v>
                </c:pt>
                <c:pt idx="3363">
                  <c:v>3473.0802402010827</c:v>
                </c:pt>
                <c:pt idx="3364">
                  <c:v>3398.4481961528227</c:v>
                </c:pt>
                <c:pt idx="3365">
                  <c:v>3317.9309445961449</c:v>
                </c:pt>
                <c:pt idx="3366">
                  <c:v>3217.6317937330705</c:v>
                </c:pt>
                <c:pt idx="3367">
                  <c:v>3176.8960756371339</c:v>
                </c:pt>
                <c:pt idx="3368">
                  <c:v>3019.462480604222</c:v>
                </c:pt>
                <c:pt idx="3369">
                  <c:v>2878.6925000592087</c:v>
                </c:pt>
                <c:pt idx="3370">
                  <c:v>2721.1483527649989</c:v>
                </c:pt>
                <c:pt idx="3371">
                  <c:v>2636.2058699413992</c:v>
                </c:pt>
                <c:pt idx="3372">
                  <c:v>2495.7654503554631</c:v>
                </c:pt>
                <c:pt idx="3373">
                  <c:v>2395.8953288301523</c:v>
                </c:pt>
                <c:pt idx="3374">
                  <c:v>2292.5060259909155</c:v>
                </c:pt>
                <c:pt idx="3375">
                  <c:v>2219.668077753096</c:v>
                </c:pt>
                <c:pt idx="3376">
                  <c:v>2145.837043892353</c:v>
                </c:pt>
                <c:pt idx="3377">
                  <c:v>2114.8470335981883</c:v>
                </c:pt>
                <c:pt idx="3378">
                  <c:v>2058.4998010546233</c:v>
                </c:pt>
                <c:pt idx="3379">
                  <c:v>2033.8449896015138</c:v>
                </c:pt>
                <c:pt idx="3380">
                  <c:v>1986.8967678571505</c:v>
                </c:pt>
                <c:pt idx="3381">
                  <c:v>1988.6463527714343</c:v>
                </c:pt>
                <c:pt idx="3382">
                  <c:v>1962.0173765062905</c:v>
                </c:pt>
                <c:pt idx="3383">
                  <c:v>1997.2416651847809</c:v>
                </c:pt>
                <c:pt idx="3384">
                  <c:v>1978.3243455404333</c:v>
                </c:pt>
                <c:pt idx="3385">
                  <c:v>1883.8137537307293</c:v>
                </c:pt>
                <c:pt idx="3386">
                  <c:v>1817.7653114753543</c:v>
                </c:pt>
                <c:pt idx="3387">
                  <c:v>1765.4524158412694</c:v>
                </c:pt>
                <c:pt idx="3388">
                  <c:v>1703.6097563593646</c:v>
                </c:pt>
                <c:pt idx="3389">
                  <c:v>1687.7808164331168</c:v>
                </c:pt>
                <c:pt idx="3390">
                  <c:v>1669.4208060091692</c:v>
                </c:pt>
                <c:pt idx="3391">
                  <c:v>1692.9886807269681</c:v>
                </c:pt>
                <c:pt idx="3392">
                  <c:v>1679.4447749524959</c:v>
                </c:pt>
                <c:pt idx="3393">
                  <c:v>1747.499814323897</c:v>
                </c:pt>
                <c:pt idx="3394">
                  <c:v>1848.0493380061614</c:v>
                </c:pt>
                <c:pt idx="3395">
                  <c:v>1973.1186775246827</c:v>
                </c:pt>
                <c:pt idx="3396">
                  <c:v>2168.805693238759</c:v>
                </c:pt>
                <c:pt idx="3397">
                  <c:v>2405.5452197414565</c:v>
                </c:pt>
                <c:pt idx="3398">
                  <c:v>2707.9141222835065</c:v>
                </c:pt>
                <c:pt idx="3399">
                  <c:v>3080.6178103754651</c:v>
                </c:pt>
                <c:pt idx="3400">
                  <c:v>3469.3329510853537</c:v>
                </c:pt>
                <c:pt idx="3401">
                  <c:v>3913.6344438648689</c:v>
                </c:pt>
                <c:pt idx="3402">
                  <c:v>4319.5910070973005</c:v>
                </c:pt>
                <c:pt idx="3403">
                  <c:v>4822.2193883539485</c:v>
                </c:pt>
                <c:pt idx="3404">
                  <c:v>5229.7015712290004</c:v>
                </c:pt>
                <c:pt idx="3405">
                  <c:v>5599.2578170140405</c:v>
                </c:pt>
                <c:pt idx="3406">
                  <c:v>5874.0143261306712</c:v>
                </c:pt>
                <c:pt idx="3407">
                  <c:v>6110.8353566593087</c:v>
                </c:pt>
                <c:pt idx="3408">
                  <c:v>6332.5059075410745</c:v>
                </c:pt>
                <c:pt idx="3409">
                  <c:v>6563.5566225312168</c:v>
                </c:pt>
                <c:pt idx="3410">
                  <c:v>6734.1583023237254</c:v>
                </c:pt>
                <c:pt idx="3411">
                  <c:v>6972.7807605660319</c:v>
                </c:pt>
                <c:pt idx="3412">
                  <c:v>7253.9314431501844</c:v>
                </c:pt>
                <c:pt idx="3413">
                  <c:v>7377.8738835141412</c:v>
                </c:pt>
                <c:pt idx="3414">
                  <c:v>7469.0354634707464</c:v>
                </c:pt>
                <c:pt idx="3415">
                  <c:v>7490.7372334377678</c:v>
                </c:pt>
                <c:pt idx="3416">
                  <c:v>7555.2017474127042</c:v>
                </c:pt>
                <c:pt idx="3417">
                  <c:v>7595.9049001136545</c:v>
                </c:pt>
                <c:pt idx="3418">
                  <c:v>7654.3983785663777</c:v>
                </c:pt>
                <c:pt idx="3419">
                  <c:v>7740.3883909904462</c:v>
                </c:pt>
                <c:pt idx="3420">
                  <c:v>7781.739059952738</c:v>
                </c:pt>
                <c:pt idx="3421">
                  <c:v>7892.5319210040816</c:v>
                </c:pt>
                <c:pt idx="3422">
                  <c:v>8001.450509483102</c:v>
                </c:pt>
                <c:pt idx="3423">
                  <c:v>7977.9053158471588</c:v>
                </c:pt>
                <c:pt idx="3424">
                  <c:v>7958.3146282838406</c:v>
                </c:pt>
                <c:pt idx="3425">
                  <c:v>7876.987184215719</c:v>
                </c:pt>
                <c:pt idx="3426">
                  <c:v>7872.5897191239474</c:v>
                </c:pt>
                <c:pt idx="3427">
                  <c:v>8052.6251759742017</c:v>
                </c:pt>
                <c:pt idx="3428">
                  <c:v>8098.4422046203927</c:v>
                </c:pt>
                <c:pt idx="3429">
                  <c:v>7978.2382999914989</c:v>
                </c:pt>
                <c:pt idx="3430">
                  <c:v>7902.774744793538</c:v>
                </c:pt>
                <c:pt idx="3431">
                  <c:v>7752.7971814830898</c:v>
                </c:pt>
                <c:pt idx="3432">
                  <c:v>7624.4483863271498</c:v>
                </c:pt>
                <c:pt idx="3433">
                  <c:v>7579.0976598486332</c:v>
                </c:pt>
                <c:pt idx="3434">
                  <c:v>7369.4111853249615</c:v>
                </c:pt>
                <c:pt idx="3435">
                  <c:v>7203.7714700469724</c:v>
                </c:pt>
                <c:pt idx="3436">
                  <c:v>6979.4391999556992</c:v>
                </c:pt>
                <c:pt idx="3437">
                  <c:v>6688.4042912463319</c:v>
                </c:pt>
                <c:pt idx="3438">
                  <c:v>6139.2281141472122</c:v>
                </c:pt>
                <c:pt idx="3439">
                  <c:v>5606.9898667518819</c:v>
                </c:pt>
                <c:pt idx="3440">
                  <c:v>5161.8933716114307</c:v>
                </c:pt>
                <c:pt idx="3441">
                  <c:v>4712.814227464688</c:v>
                </c:pt>
                <c:pt idx="3442">
                  <c:v>4331.4256092731639</c:v>
                </c:pt>
                <c:pt idx="3443">
                  <c:v>4019.9433057676047</c:v>
                </c:pt>
                <c:pt idx="3444">
                  <c:v>3773.1466138233795</c:v>
                </c:pt>
                <c:pt idx="3445">
                  <c:v>3523.8290727457688</c:v>
                </c:pt>
                <c:pt idx="3446">
                  <c:v>3313.1663852867841</c:v>
                </c:pt>
                <c:pt idx="3447">
                  <c:v>3215.3832932179566</c:v>
                </c:pt>
                <c:pt idx="3448">
                  <c:v>3071.5206461256471</c:v>
                </c:pt>
                <c:pt idx="3449">
                  <c:v>2966.8572782554916</c:v>
                </c:pt>
                <c:pt idx="3450">
                  <c:v>2863.1385568341739</c:v>
                </c:pt>
                <c:pt idx="3451">
                  <c:v>2792.4574979939721</c:v>
                </c:pt>
                <c:pt idx="3452">
                  <c:v>2740.7561145554191</c:v>
                </c:pt>
                <c:pt idx="3453">
                  <c:v>2669.2187074621183</c:v>
                </c:pt>
                <c:pt idx="3454">
                  <c:v>2634.7488326312096</c:v>
                </c:pt>
                <c:pt idx="3455">
                  <c:v>2571.5160379997192</c:v>
                </c:pt>
                <c:pt idx="3456">
                  <c:v>2475.5413591997867</c:v>
                </c:pt>
                <c:pt idx="3457">
                  <c:v>2390.0388883518381</c:v>
                </c:pt>
                <c:pt idx="3458">
                  <c:v>2311.8094317073974</c:v>
                </c:pt>
                <c:pt idx="3459">
                  <c:v>2238.1034006576219</c:v>
                </c:pt>
                <c:pt idx="3460">
                  <c:v>2163.8372720197931</c:v>
                </c:pt>
                <c:pt idx="3461">
                  <c:v>2148.5204055350428</c:v>
                </c:pt>
                <c:pt idx="3462">
                  <c:v>2062.0803590066325</c:v>
                </c:pt>
                <c:pt idx="3463">
                  <c:v>1988.8366588450408</c:v>
                </c:pt>
                <c:pt idx="3464">
                  <c:v>1879.5411811222309</c:v>
                </c:pt>
                <c:pt idx="3465">
                  <c:v>1817.0211443728954</c:v>
                </c:pt>
                <c:pt idx="3466">
                  <c:v>1740.9754338034006</c:v>
                </c:pt>
                <c:pt idx="3467">
                  <c:v>1689.0256417705846</c:v>
                </c:pt>
                <c:pt idx="3468">
                  <c:v>1630.7276925456445</c:v>
                </c:pt>
                <c:pt idx="3469">
                  <c:v>1609.4446563346901</c:v>
                </c:pt>
                <c:pt idx="3470">
                  <c:v>1549.4150001743644</c:v>
                </c:pt>
                <c:pt idx="3471">
                  <c:v>1498.807619732517</c:v>
                </c:pt>
                <c:pt idx="3472">
                  <c:v>1433.8637340367131</c:v>
                </c:pt>
                <c:pt idx="3473">
                  <c:v>1456.8476724279019</c:v>
                </c:pt>
                <c:pt idx="3474">
                  <c:v>1435.9378213652053</c:v>
                </c:pt>
                <c:pt idx="3475">
                  <c:v>1394.506628237556</c:v>
                </c:pt>
                <c:pt idx="3476">
                  <c:v>1347.4818379405424</c:v>
                </c:pt>
                <c:pt idx="3477">
                  <c:v>1337.4790257948123</c:v>
                </c:pt>
                <c:pt idx="3478">
                  <c:v>1312.5116991240575</c:v>
                </c:pt>
                <c:pt idx="3479">
                  <c:v>1318.7628586142837</c:v>
                </c:pt>
                <c:pt idx="3480">
                  <c:v>1286.6239431868557</c:v>
                </c:pt>
                <c:pt idx="3481">
                  <c:v>1313.8316708220102</c:v>
                </c:pt>
                <c:pt idx="3482">
                  <c:v>1269.1823471047278</c:v>
                </c:pt>
                <c:pt idx="3483">
                  <c:v>1293.7332531595932</c:v>
                </c:pt>
                <c:pt idx="3484">
                  <c:v>1280.0594396012909</c:v>
                </c:pt>
                <c:pt idx="3485">
                  <c:v>1380.6730225769811</c:v>
                </c:pt>
                <c:pt idx="3486">
                  <c:v>1370.8758249985058</c:v>
                </c:pt>
                <c:pt idx="3487">
                  <c:v>1378.8467561188645</c:v>
                </c:pt>
                <c:pt idx="3488">
                  <c:v>1477.6453094503368</c:v>
                </c:pt>
                <c:pt idx="3489">
                  <c:v>1694.963416462256</c:v>
                </c:pt>
                <c:pt idx="3490">
                  <c:v>1890.8927707513149</c:v>
                </c:pt>
                <c:pt idx="3491">
                  <c:v>2001.8981028909996</c:v>
                </c:pt>
                <c:pt idx="3492">
                  <c:v>2171.1921286771599</c:v>
                </c:pt>
                <c:pt idx="3493">
                  <c:v>2396.5868164346416</c:v>
                </c:pt>
                <c:pt idx="3494">
                  <c:v>2661.3042269703278</c:v>
                </c:pt>
                <c:pt idx="3495">
                  <c:v>2965.8180636974489</c:v>
                </c:pt>
                <c:pt idx="3496">
                  <c:v>3267.5851590500606</c:v>
                </c:pt>
                <c:pt idx="3497">
                  <c:v>3664.7368496780464</c:v>
                </c:pt>
                <c:pt idx="3498">
                  <c:v>4003.9158698353149</c:v>
                </c:pt>
                <c:pt idx="3499">
                  <c:v>4394.5264567548384</c:v>
                </c:pt>
                <c:pt idx="3500">
                  <c:v>4737.8592742536775</c:v>
                </c:pt>
                <c:pt idx="3501">
                  <c:v>5009.8686974727952</c:v>
                </c:pt>
                <c:pt idx="3502">
                  <c:v>5171.9502877593231</c:v>
                </c:pt>
                <c:pt idx="3503">
                  <c:v>5430.9198789370867</c:v>
                </c:pt>
                <c:pt idx="3504">
                  <c:v>5656.9479403121859</c:v>
                </c:pt>
                <c:pt idx="3505">
                  <c:v>5787.534327757262</c:v>
                </c:pt>
                <c:pt idx="3506">
                  <c:v>5961.3249849355188</c:v>
                </c:pt>
                <c:pt idx="3507">
                  <c:v>6040.9598155109943</c:v>
                </c:pt>
                <c:pt idx="3508">
                  <c:v>6049.5281249883565</c:v>
                </c:pt>
                <c:pt idx="3509">
                  <c:v>6036.6526868311503</c:v>
                </c:pt>
                <c:pt idx="3510">
                  <c:v>6080.8845373516742</c:v>
                </c:pt>
                <c:pt idx="3511">
                  <c:v>6129.669068227272</c:v>
                </c:pt>
                <c:pt idx="3512">
                  <c:v>6119.7515623327263</c:v>
                </c:pt>
                <c:pt idx="3513">
                  <c:v>6021.0291949728708</c:v>
                </c:pt>
                <c:pt idx="3514">
                  <c:v>5949.6681868193809</c:v>
                </c:pt>
                <c:pt idx="3515">
                  <c:v>5927.4236731027313</c:v>
                </c:pt>
                <c:pt idx="3516">
                  <c:v>5920.3245808380761</c:v>
                </c:pt>
                <c:pt idx="3517">
                  <c:v>6001.5537554369375</c:v>
                </c:pt>
                <c:pt idx="3518">
                  <c:v>5996.0492379720736</c:v>
                </c:pt>
                <c:pt idx="3519">
                  <c:v>5989.1514010987767</c:v>
                </c:pt>
                <c:pt idx="3520">
                  <c:v>5945.1594625150701</c:v>
                </c:pt>
                <c:pt idx="3521">
                  <c:v>5971.4013463114534</c:v>
                </c:pt>
                <c:pt idx="3522">
                  <c:v>6016.5158067967059</c:v>
                </c:pt>
                <c:pt idx="3523">
                  <c:v>6077.6956331654956</c:v>
                </c:pt>
                <c:pt idx="3524">
                  <c:v>6096.9227951257762</c:v>
                </c:pt>
                <c:pt idx="3525">
                  <c:v>6009.5519902955893</c:v>
                </c:pt>
                <c:pt idx="3526">
                  <c:v>5930.2016686246488</c:v>
                </c:pt>
                <c:pt idx="3527">
                  <c:v>5820.1075575947343</c:v>
                </c:pt>
                <c:pt idx="3528">
                  <c:v>5676.5282268119981</c:v>
                </c:pt>
                <c:pt idx="3529">
                  <c:v>5555.8685270971191</c:v>
                </c:pt>
                <c:pt idx="3530">
                  <c:v>5373.8871396338118</c:v>
                </c:pt>
                <c:pt idx="3531">
                  <c:v>5146.1598034816971</c:v>
                </c:pt>
                <c:pt idx="3532">
                  <c:v>4938.1916368860902</c:v>
                </c:pt>
                <c:pt idx="3533">
                  <c:v>4634.60033283343</c:v>
                </c:pt>
                <c:pt idx="3534">
                  <c:v>4589.1181654334059</c:v>
                </c:pt>
                <c:pt idx="3535">
                  <c:v>4561.7655945293882</c:v>
                </c:pt>
                <c:pt idx="3536">
                  <c:v>4467.8032208023351</c:v>
                </c:pt>
                <c:pt idx="3537">
                  <c:v>4311.0674199697751</c:v>
                </c:pt>
                <c:pt idx="3538">
                  <c:v>4205.2771290170294</c:v>
                </c:pt>
                <c:pt idx="3539">
                  <c:v>4031.6635402929419</c:v>
                </c:pt>
                <c:pt idx="3540">
                  <c:v>3974.8011797426361</c:v>
                </c:pt>
                <c:pt idx="3541">
                  <c:v>3898.2887410844032</c:v>
                </c:pt>
                <c:pt idx="3542">
                  <c:v>3855.2308628241462</c:v>
                </c:pt>
                <c:pt idx="3543">
                  <c:v>3738.3701075063514</c:v>
                </c:pt>
                <c:pt idx="3544">
                  <c:v>3738.6176203448267</c:v>
                </c:pt>
                <c:pt idx="3545">
                  <c:v>3697.4055364220685</c:v>
                </c:pt>
                <c:pt idx="3546">
                  <c:v>3639.666545840772</c:v>
                </c:pt>
                <c:pt idx="3547">
                  <c:v>3555.8599373989864</c:v>
                </c:pt>
                <c:pt idx="3548">
                  <c:v>3530.0174049832294</c:v>
                </c:pt>
                <c:pt idx="3549">
                  <c:v>3462.6143126672546</c:v>
                </c:pt>
                <c:pt idx="3550">
                  <c:v>3423.9646628271139</c:v>
                </c:pt>
                <c:pt idx="3551">
                  <c:v>3327.3282059086064</c:v>
                </c:pt>
                <c:pt idx="3552">
                  <c:v>3236.9528142505405</c:v>
                </c:pt>
                <c:pt idx="3553">
                  <c:v>3162.512945390411</c:v>
                </c:pt>
                <c:pt idx="3554">
                  <c:v>3085.3336341767126</c:v>
                </c:pt>
                <c:pt idx="3555">
                  <c:v>2980.0316565343019</c:v>
                </c:pt>
                <c:pt idx="3556">
                  <c:v>2892.2087196860698</c:v>
                </c:pt>
                <c:pt idx="3557">
                  <c:v>2803.7669274414129</c:v>
                </c:pt>
                <c:pt idx="3558">
                  <c:v>2759.1301212554736</c:v>
                </c:pt>
                <c:pt idx="3559">
                  <c:v>2640.3298574341602</c:v>
                </c:pt>
                <c:pt idx="3560">
                  <c:v>2523.1164020499618</c:v>
                </c:pt>
                <c:pt idx="3561">
                  <c:v>2409.989180037971</c:v>
                </c:pt>
                <c:pt idx="3562">
                  <c:v>2315.6018729888578</c:v>
                </c:pt>
                <c:pt idx="3563">
                  <c:v>2232.7640645915321</c:v>
                </c:pt>
                <c:pt idx="3564">
                  <c:v>2171.3030171695641</c:v>
                </c:pt>
                <c:pt idx="3565">
                  <c:v>2106.2002357688689</c:v>
                </c:pt>
                <c:pt idx="3566">
                  <c:v>2054.89279030434</c:v>
                </c:pt>
                <c:pt idx="3567">
                  <c:v>1982.8088019912987</c:v>
                </c:pt>
                <c:pt idx="3568">
                  <c:v>1940.0873586333871</c:v>
                </c:pt>
                <c:pt idx="3569">
                  <c:v>1918.0089828013743</c:v>
                </c:pt>
                <c:pt idx="3570">
                  <c:v>1870.5773734090446</c:v>
                </c:pt>
                <c:pt idx="3571">
                  <c:v>1849.3498031508741</c:v>
                </c:pt>
                <c:pt idx="3572">
                  <c:v>1809.5157488746645</c:v>
                </c:pt>
                <c:pt idx="3573">
                  <c:v>1783.4901863447449</c:v>
                </c:pt>
                <c:pt idx="3574">
                  <c:v>1749.8471446620063</c:v>
                </c:pt>
                <c:pt idx="3575">
                  <c:v>1748.5338553831248</c:v>
                </c:pt>
                <c:pt idx="3576">
                  <c:v>1685.7871798511749</c:v>
                </c:pt>
                <c:pt idx="3577">
                  <c:v>1691.9085958868932</c:v>
                </c:pt>
                <c:pt idx="3578">
                  <c:v>1703.3453871940385</c:v>
                </c:pt>
                <c:pt idx="3579">
                  <c:v>1873.1658541074694</c:v>
                </c:pt>
                <c:pt idx="3580">
                  <c:v>1884.318647361677</c:v>
                </c:pt>
                <c:pt idx="3581">
                  <c:v>1891.3532548748747</c:v>
                </c:pt>
                <c:pt idx="3582">
                  <c:v>1924.6298150649047</c:v>
                </c:pt>
                <c:pt idx="3583">
                  <c:v>2005.8652365693274</c:v>
                </c:pt>
                <c:pt idx="3584">
                  <c:v>2118.5820003526887</c:v>
                </c:pt>
                <c:pt idx="3585">
                  <c:v>2326.7738978680436</c:v>
                </c:pt>
                <c:pt idx="3586">
                  <c:v>2531.5119739797133</c:v>
                </c:pt>
                <c:pt idx="3587">
                  <c:v>2883.1981404645821</c:v>
                </c:pt>
                <c:pt idx="3588">
                  <c:v>3217.7866823530826</c:v>
                </c:pt>
                <c:pt idx="3589">
                  <c:v>3636.8968863483428</c:v>
                </c:pt>
                <c:pt idx="3590">
                  <c:v>4047.0089630647403</c:v>
                </c:pt>
                <c:pt idx="3591">
                  <c:v>4519.1901139292022</c:v>
                </c:pt>
                <c:pt idx="3592">
                  <c:v>4976.7803222661942</c:v>
                </c:pt>
                <c:pt idx="3593">
                  <c:v>5328.8802753223072</c:v>
                </c:pt>
                <c:pt idx="3594">
                  <c:v>5694.8962971649535</c:v>
                </c:pt>
                <c:pt idx="3595">
                  <c:v>5992.7497421653643</c:v>
                </c:pt>
                <c:pt idx="3596">
                  <c:v>6196.1366789256772</c:v>
                </c:pt>
                <c:pt idx="3597">
                  <c:v>6487.5617283035144</c:v>
                </c:pt>
                <c:pt idx="3598">
                  <c:v>6827.9638814306709</c:v>
                </c:pt>
                <c:pt idx="3599">
                  <c:v>7011.6842974873107</c:v>
                </c:pt>
                <c:pt idx="3600">
                  <c:v>7136.2619899303563</c:v>
                </c:pt>
                <c:pt idx="3601">
                  <c:v>7365.3437112270703</c:v>
                </c:pt>
                <c:pt idx="3602">
                  <c:v>7437.8592474925736</c:v>
                </c:pt>
                <c:pt idx="3603">
                  <c:v>7124.7437369743557</c:v>
                </c:pt>
                <c:pt idx="3604">
                  <c:v>6892.9205845005117</c:v>
                </c:pt>
                <c:pt idx="3605">
                  <c:v>6727.3820313403876</c:v>
                </c:pt>
                <c:pt idx="3606">
                  <c:v>6665.0431119786954</c:v>
                </c:pt>
                <c:pt idx="3607">
                  <c:v>6528.1814055838086</c:v>
                </c:pt>
                <c:pt idx="3608">
                  <c:v>6373.9175085636934</c:v>
                </c:pt>
                <c:pt idx="3609">
                  <c:v>6242.4365218684061</c:v>
                </c:pt>
                <c:pt idx="3610">
                  <c:v>6206.6528950999882</c:v>
                </c:pt>
                <c:pt idx="3611">
                  <c:v>6178.6127494759921</c:v>
                </c:pt>
                <c:pt idx="3612">
                  <c:v>6122.1730876817528</c:v>
                </c:pt>
                <c:pt idx="3613">
                  <c:v>6073.9891927981325</c:v>
                </c:pt>
                <c:pt idx="3614">
                  <c:v>6062.156344446581</c:v>
                </c:pt>
                <c:pt idx="3615">
                  <c:v>5948.6336736194016</c:v>
                </c:pt>
                <c:pt idx="3616">
                  <c:v>5863.8021077907451</c:v>
                </c:pt>
                <c:pt idx="3617">
                  <c:v>5727.5940911209664</c:v>
                </c:pt>
                <c:pt idx="3618">
                  <c:v>5587.4051094119341</c:v>
                </c:pt>
                <c:pt idx="3619">
                  <c:v>5387.9456688330702</c:v>
                </c:pt>
                <c:pt idx="3620">
                  <c:v>5253.9448342331343</c:v>
                </c:pt>
                <c:pt idx="3621">
                  <c:v>5040.9706869771817</c:v>
                </c:pt>
                <c:pt idx="3622">
                  <c:v>4894.6990303426583</c:v>
                </c:pt>
                <c:pt idx="3623">
                  <c:v>4949.6228865004205</c:v>
                </c:pt>
                <c:pt idx="3624">
                  <c:v>4926.4744114203195</c:v>
                </c:pt>
                <c:pt idx="3625">
                  <c:v>4767.9669779594433</c:v>
                </c:pt>
                <c:pt idx="3626">
                  <c:v>4629.5116557291758</c:v>
                </c:pt>
                <c:pt idx="3627">
                  <c:v>4433.9959025141743</c:v>
                </c:pt>
                <c:pt idx="3628">
                  <c:v>4318.5678428707724</c:v>
                </c:pt>
                <c:pt idx="3629">
                  <c:v>4178.2054674617866</c:v>
                </c:pt>
                <c:pt idx="3630">
                  <c:v>4061.205159190959</c:v>
                </c:pt>
                <c:pt idx="3631">
                  <c:v>3913.3966457051288</c:v>
                </c:pt>
                <c:pt idx="3632">
                  <c:v>3788.494267535898</c:v>
                </c:pt>
                <c:pt idx="3633">
                  <c:v>3661.0128338072827</c:v>
                </c:pt>
                <c:pt idx="3634">
                  <c:v>3592.2466723335351</c:v>
                </c:pt>
                <c:pt idx="3635">
                  <c:v>3486.6345186534859</c:v>
                </c:pt>
                <c:pt idx="3636">
                  <c:v>3378.135613456649</c:v>
                </c:pt>
                <c:pt idx="3637">
                  <c:v>3292.9736291070535</c:v>
                </c:pt>
                <c:pt idx="3638">
                  <c:v>3213.3850206013612</c:v>
                </c:pt>
                <c:pt idx="3639">
                  <c:v>3150.1150475770341</c:v>
                </c:pt>
                <c:pt idx="3640">
                  <c:v>3095.235616398546</c:v>
                </c:pt>
                <c:pt idx="3641">
                  <c:v>3080.0749199828947</c:v>
                </c:pt>
                <c:pt idx="3642">
                  <c:v>3066.8384383069997</c:v>
                </c:pt>
                <c:pt idx="3643">
                  <c:v>3006.7331845533199</c:v>
                </c:pt>
                <c:pt idx="3644">
                  <c:v>2961.0224897005228</c:v>
                </c:pt>
                <c:pt idx="3645">
                  <c:v>2913.6531946523974</c:v>
                </c:pt>
                <c:pt idx="3646">
                  <c:v>2910.8648617758222</c:v>
                </c:pt>
                <c:pt idx="3647">
                  <c:v>2830.0363720696246</c:v>
                </c:pt>
                <c:pt idx="3648">
                  <c:v>2744.0656605329145</c:v>
                </c:pt>
                <c:pt idx="3649">
                  <c:v>2659.3515276850148</c:v>
                </c:pt>
                <c:pt idx="3650">
                  <c:v>2668.7377369606111</c:v>
                </c:pt>
                <c:pt idx="3651">
                  <c:v>2589.8717900900647</c:v>
                </c:pt>
                <c:pt idx="3652">
                  <c:v>2495.2892183084491</c:v>
                </c:pt>
                <c:pt idx="3653">
                  <c:v>2376.8467291944216</c:v>
                </c:pt>
                <c:pt idx="3654">
                  <c:v>2322.9669705877604</c:v>
                </c:pt>
                <c:pt idx="3655">
                  <c:v>2249.0308722066979</c:v>
                </c:pt>
                <c:pt idx="3656">
                  <c:v>2187.87693463709</c:v>
                </c:pt>
                <c:pt idx="3657">
                  <c:v>2119.2611046441884</c:v>
                </c:pt>
                <c:pt idx="3658">
                  <c:v>2061.3187670495831</c:v>
                </c:pt>
                <c:pt idx="3659">
                  <c:v>1995.4887779976834</c:v>
                </c:pt>
                <c:pt idx="3660">
                  <c:v>1959.6851565582394</c:v>
                </c:pt>
                <c:pt idx="3661">
                  <c:v>1930.2570375442619</c:v>
                </c:pt>
                <c:pt idx="3662">
                  <c:v>1893.9654326136395</c:v>
                </c:pt>
                <c:pt idx="3663">
                  <c:v>1909.8601959063662</c:v>
                </c:pt>
                <c:pt idx="3664">
                  <c:v>1884.166819768838</c:v>
                </c:pt>
                <c:pt idx="3665">
                  <c:v>1819.5298225443169</c:v>
                </c:pt>
                <c:pt idx="3666">
                  <c:v>1796.1895425736807</c:v>
                </c:pt>
                <c:pt idx="3667">
                  <c:v>1753.5744555559975</c:v>
                </c:pt>
                <c:pt idx="3668">
                  <c:v>1735.896604302558</c:v>
                </c:pt>
                <c:pt idx="3669">
                  <c:v>1695.303225509944</c:v>
                </c:pt>
                <c:pt idx="3670">
                  <c:v>1690.4290293875572</c:v>
                </c:pt>
                <c:pt idx="3671">
                  <c:v>1622.0310923345435</c:v>
                </c:pt>
                <c:pt idx="3672">
                  <c:v>1605.9525886542531</c:v>
                </c:pt>
                <c:pt idx="3673">
                  <c:v>1598.8362433772324</c:v>
                </c:pt>
                <c:pt idx="3674">
                  <c:v>1582.9458665666966</c:v>
                </c:pt>
                <c:pt idx="3675">
                  <c:v>1557.2454042706893</c:v>
                </c:pt>
                <c:pt idx="3676">
                  <c:v>1562.4212086857237</c:v>
                </c:pt>
                <c:pt idx="3677">
                  <c:v>1559.90815028115</c:v>
                </c:pt>
                <c:pt idx="3678">
                  <c:v>1541.6819562136739</c:v>
                </c:pt>
                <c:pt idx="3679">
                  <c:v>1544.066457442392</c:v>
                </c:pt>
                <c:pt idx="3680">
                  <c:v>1560.1016961362179</c:v>
                </c:pt>
                <c:pt idx="3681">
                  <c:v>1584.1064433035256</c:v>
                </c:pt>
                <c:pt idx="3682">
                  <c:v>1629.2359911506792</c:v>
                </c:pt>
                <c:pt idx="3683">
                  <c:v>1656.1328206345163</c:v>
                </c:pt>
                <c:pt idx="3684">
                  <c:v>1715.0012970422324</c:v>
                </c:pt>
                <c:pt idx="3685">
                  <c:v>1791.5125436720971</c:v>
                </c:pt>
                <c:pt idx="3686">
                  <c:v>1902.9331259907938</c:v>
                </c:pt>
                <c:pt idx="3687">
                  <c:v>2027.7932668730036</c:v>
                </c:pt>
                <c:pt idx="3688">
                  <c:v>2156.0544389034826</c:v>
                </c:pt>
                <c:pt idx="3689">
                  <c:v>2232.6457090066469</c:v>
                </c:pt>
                <c:pt idx="3690">
                  <c:v>2299.8494018850515</c:v>
                </c:pt>
                <c:pt idx="3691">
                  <c:v>2392.2483070326393</c:v>
                </c:pt>
                <c:pt idx="3692">
                  <c:v>2467.8286543848067</c:v>
                </c:pt>
                <c:pt idx="3693">
                  <c:v>2541.692694452453</c:v>
                </c:pt>
                <c:pt idx="3694">
                  <c:v>2655.299853943864</c:v>
                </c:pt>
                <c:pt idx="3695">
                  <c:v>2766.7551538773369</c:v>
                </c:pt>
                <c:pt idx="3696">
                  <c:v>2809.8884991867753</c:v>
                </c:pt>
                <c:pt idx="3697">
                  <c:v>2895.8879038619498</c:v>
                </c:pt>
                <c:pt idx="3698">
                  <c:v>2976.0220414950818</c:v>
                </c:pt>
                <c:pt idx="3699">
                  <c:v>2996.7994752162622</c:v>
                </c:pt>
                <c:pt idx="3700">
                  <c:v>2993.11350620436</c:v>
                </c:pt>
                <c:pt idx="3701">
                  <c:v>3005.2435587953132</c:v>
                </c:pt>
                <c:pt idx="3702">
                  <c:v>2991.3913811644388</c:v>
                </c:pt>
                <c:pt idx="3703">
                  <c:v>2980.7648284049733</c:v>
                </c:pt>
                <c:pt idx="3704">
                  <c:v>2954.7378576677806</c:v>
                </c:pt>
                <c:pt idx="3705">
                  <c:v>2944.9915004675136</c:v>
                </c:pt>
                <c:pt idx="3706">
                  <c:v>2943.77124891531</c:v>
                </c:pt>
                <c:pt idx="3707">
                  <c:v>2979.1856390956355</c:v>
                </c:pt>
                <c:pt idx="3708">
                  <c:v>2938.1471786726834</c:v>
                </c:pt>
                <c:pt idx="3709">
                  <c:v>2895.8684127512397</c:v>
                </c:pt>
                <c:pt idx="3710">
                  <c:v>2921.6645464109424</c:v>
                </c:pt>
                <c:pt idx="3711">
                  <c:v>2897.7418176723163</c:v>
                </c:pt>
                <c:pt idx="3712">
                  <c:v>2887.6116409509605</c:v>
                </c:pt>
                <c:pt idx="3713">
                  <c:v>2900.9263134427301</c:v>
                </c:pt>
                <c:pt idx="3714">
                  <c:v>2859.9296388564753</c:v>
                </c:pt>
                <c:pt idx="3715">
                  <c:v>2876.0037113709213</c:v>
                </c:pt>
                <c:pt idx="3716">
                  <c:v>2857.6427580018994</c:v>
                </c:pt>
                <c:pt idx="3717">
                  <c:v>2832.7855716014437</c:v>
                </c:pt>
                <c:pt idx="3718">
                  <c:v>2823.7798208170975</c:v>
                </c:pt>
                <c:pt idx="3719">
                  <c:v>2821.5739220609939</c:v>
                </c:pt>
                <c:pt idx="3720">
                  <c:v>2787.079411806355</c:v>
                </c:pt>
                <c:pt idx="3721">
                  <c:v>2788.3317196128296</c:v>
                </c:pt>
                <c:pt idx="3722">
                  <c:v>2743.8996830657507</c:v>
                </c:pt>
                <c:pt idx="3723">
                  <c:v>2763.1476996099705</c:v>
                </c:pt>
                <c:pt idx="3724">
                  <c:v>2751.7981335435775</c:v>
                </c:pt>
                <c:pt idx="3725">
                  <c:v>2733.6883802131192</c:v>
                </c:pt>
                <c:pt idx="3726">
                  <c:v>2738.03071864197</c:v>
                </c:pt>
                <c:pt idx="3727">
                  <c:v>2767.8598317678975</c:v>
                </c:pt>
                <c:pt idx="3728">
                  <c:v>2738.8002207036025</c:v>
                </c:pt>
                <c:pt idx="3729">
                  <c:v>2726.6699338947378</c:v>
                </c:pt>
                <c:pt idx="3730">
                  <c:v>2765.3362547200004</c:v>
                </c:pt>
                <c:pt idx="3731">
                  <c:v>2746.3462034272002</c:v>
                </c:pt>
                <c:pt idx="3732">
                  <c:v>2737.9295118046725</c:v>
                </c:pt>
                <c:pt idx="3733">
                  <c:v>2723.9647698515514</c:v>
                </c:pt>
                <c:pt idx="3734">
                  <c:v>2713.0467741271791</c:v>
                </c:pt>
                <c:pt idx="3735">
                  <c:v>2703.5905612166557</c:v>
                </c:pt>
                <c:pt idx="3736">
                  <c:v>2686.2322256446582</c:v>
                </c:pt>
                <c:pt idx="3737">
                  <c:v>2660.0543471699407</c:v>
                </c:pt>
                <c:pt idx="3738">
                  <c:v>2639.8444451291552</c:v>
                </c:pt>
                <c:pt idx="3739">
                  <c:v>2621.8704730981581</c:v>
                </c:pt>
                <c:pt idx="3740">
                  <c:v>2590.3013141946003</c:v>
                </c:pt>
                <c:pt idx="3741">
                  <c:v>2591.1199383078961</c:v>
                </c:pt>
                <c:pt idx="3742">
                  <c:v>2544.4593314340009</c:v>
                </c:pt>
                <c:pt idx="3743">
                  <c:v>2504.9335878098404</c:v>
                </c:pt>
                <c:pt idx="3744">
                  <c:v>2459.2357350554789</c:v>
                </c:pt>
                <c:pt idx="3745">
                  <c:v>2407.8346828021636</c:v>
                </c:pt>
                <c:pt idx="3746">
                  <c:v>2342.1455531696447</c:v>
                </c:pt>
                <c:pt idx="3747">
                  <c:v>2274.4534700889303</c:v>
                </c:pt>
                <c:pt idx="3748">
                  <c:v>2212.0363105475872</c:v>
                </c:pt>
                <c:pt idx="3749">
                  <c:v>2177.133698656166</c:v>
                </c:pt>
                <c:pt idx="3750">
                  <c:v>2151.2241015386862</c:v>
                </c:pt>
                <c:pt idx="3751">
                  <c:v>2078.9717486094014</c:v>
                </c:pt>
                <c:pt idx="3752">
                  <c:v>2053.9189258231449</c:v>
                </c:pt>
                <c:pt idx="3753">
                  <c:v>2006.3425851455904</c:v>
                </c:pt>
                <c:pt idx="3754">
                  <c:v>1952.9761318306491</c:v>
                </c:pt>
                <c:pt idx="3755">
                  <c:v>1905.4108033112934</c:v>
                </c:pt>
                <c:pt idx="3756">
                  <c:v>1888.2644366765828</c:v>
                </c:pt>
                <c:pt idx="3757">
                  <c:v>1843.8464701142027</c:v>
                </c:pt>
                <c:pt idx="3758">
                  <c:v>1812.8357468067941</c:v>
                </c:pt>
                <c:pt idx="3759">
                  <c:v>1792.3256912531638</c:v>
                </c:pt>
                <c:pt idx="3760">
                  <c:v>1778.0365186324047</c:v>
                </c:pt>
                <c:pt idx="3761">
                  <c:v>1766.1055734406277</c:v>
                </c:pt>
                <c:pt idx="3762">
                  <c:v>1759.9295174948772</c:v>
                </c:pt>
                <c:pt idx="3763">
                  <c:v>1717.7913344961069</c:v>
                </c:pt>
                <c:pt idx="3764">
                  <c:v>1681.7778245370414</c:v>
                </c:pt>
                <c:pt idx="3765">
                  <c:v>1634.1208319281511</c:v>
                </c:pt>
                <c:pt idx="3766">
                  <c:v>1613.3698127453947</c:v>
                </c:pt>
                <c:pt idx="3767">
                  <c:v>1582.4003625665</c:v>
                </c:pt>
                <c:pt idx="3768">
                  <c:v>1571.56509659054</c:v>
                </c:pt>
                <c:pt idx="3769">
                  <c:v>1542.7216871688101</c:v>
                </c:pt>
                <c:pt idx="3770">
                  <c:v>1514.1895979282958</c:v>
                </c:pt>
                <c:pt idx="3771">
                  <c:v>1503.7354837855048</c:v>
                </c:pt>
                <c:pt idx="3772">
                  <c:v>1485.0103139969838</c:v>
                </c:pt>
                <c:pt idx="3773">
                  <c:v>1484.3552323177075</c:v>
                </c:pt>
                <c:pt idx="3774">
                  <c:v>1486.7185300014576</c:v>
                </c:pt>
                <c:pt idx="3775">
                  <c:v>1449.4795986411077</c:v>
                </c:pt>
                <c:pt idx="3776">
                  <c:v>1437.0808989672421</c:v>
                </c:pt>
                <c:pt idx="3777">
                  <c:v>1461.3677618551039</c:v>
                </c:pt>
                <c:pt idx="3778">
                  <c:v>1482.0093655698788</c:v>
                </c:pt>
                <c:pt idx="3779">
                  <c:v>1499.3945231131079</c:v>
                </c:pt>
                <c:pt idx="3780">
                  <c:v>1531.4659350059619</c:v>
                </c:pt>
                <c:pt idx="3781">
                  <c:v>1599.017860204531</c:v>
                </c:pt>
                <c:pt idx="3782">
                  <c:v>1670.8601945554435</c:v>
                </c:pt>
                <c:pt idx="3783">
                  <c:v>1745.4029265021375</c:v>
                </c:pt>
                <c:pt idx="3784">
                  <c:v>1811.6805922216245</c:v>
                </c:pt>
                <c:pt idx="3785">
                  <c:v>1903.2960657684343</c:v>
                </c:pt>
                <c:pt idx="3786">
                  <c:v>1961.1818897440103</c:v>
                </c:pt>
                <c:pt idx="3787">
                  <c:v>2039.7541282854479</c:v>
                </c:pt>
                <c:pt idx="3788">
                  <c:v>2139.7775095769402</c:v>
                </c:pt>
                <c:pt idx="3789">
                  <c:v>2253.375849278475</c:v>
                </c:pt>
                <c:pt idx="3790">
                  <c:v>2328.009443611641</c:v>
                </c:pt>
                <c:pt idx="3791">
                  <c:v>2395.2493247448474</c:v>
                </c:pt>
                <c:pt idx="3792">
                  <c:v>2461.3066116060841</c:v>
                </c:pt>
                <c:pt idx="3793">
                  <c:v>2528.0980349806241</c:v>
                </c:pt>
                <c:pt idx="3794">
                  <c:v>2564.3696326652744</c:v>
                </c:pt>
                <c:pt idx="3795">
                  <c:v>2627.5419875456087</c:v>
                </c:pt>
                <c:pt idx="3796">
                  <c:v>2679.3214056546626</c:v>
                </c:pt>
                <c:pt idx="3797">
                  <c:v>2712.0747709375437</c:v>
                </c:pt>
                <c:pt idx="3798">
                  <c:v>2718.8939579125331</c:v>
                </c:pt>
                <c:pt idx="3799">
                  <c:v>2712.5375380135256</c:v>
                </c:pt>
                <c:pt idx="3800">
                  <c:v>2722.5980963302795</c:v>
                </c:pt>
                <c:pt idx="3801">
                  <c:v>2732.8543829710129</c:v>
                </c:pt>
                <c:pt idx="3802">
                  <c:v>2763.1671418579695</c:v>
                </c:pt>
                <c:pt idx="3803">
                  <c:v>2786.6884383720571</c:v>
                </c:pt>
                <c:pt idx="3804">
                  <c:v>2798.0275284427635</c:v>
                </c:pt>
                <c:pt idx="3805">
                  <c:v>2804.1434356165005</c:v>
                </c:pt>
                <c:pt idx="3806">
                  <c:v>2804.3752109085408</c:v>
                </c:pt>
                <c:pt idx="3807">
                  <c:v>2810.9223252504908</c:v>
                </c:pt>
                <c:pt idx="3808">
                  <c:v>2805.8547911903729</c:v>
                </c:pt>
                <c:pt idx="3809">
                  <c:v>2826.4174024246836</c:v>
                </c:pt>
                <c:pt idx="3810">
                  <c:v>2845.2108891227599</c:v>
                </c:pt>
                <c:pt idx="3811">
                  <c:v>2804.969771333298</c:v>
                </c:pt>
                <c:pt idx="3812">
                  <c:v>2782.4068442133066</c:v>
                </c:pt>
                <c:pt idx="3813">
                  <c:v>2767.413136722113</c:v>
                </c:pt>
                <c:pt idx="3814">
                  <c:v>2736.5956279088059</c:v>
                </c:pt>
                <c:pt idx="3815">
                  <c:v>2790.2060724106923</c:v>
                </c:pt>
                <c:pt idx="3816">
                  <c:v>2819.6747396721262</c:v>
                </c:pt>
                <c:pt idx="3817">
                  <c:v>2781.7681430308157</c:v>
                </c:pt>
                <c:pt idx="3818">
                  <c:v>2791.1444483834202</c:v>
                </c:pt>
                <c:pt idx="3819">
                  <c:v>2831.8804753313993</c:v>
                </c:pt>
                <c:pt idx="3820">
                  <c:v>2856.2114086118636</c:v>
                </c:pt>
                <c:pt idx="3821">
                  <c:v>2898.6136595050166</c:v>
                </c:pt>
                <c:pt idx="3822">
                  <c:v>2926.4920893838125</c:v>
                </c:pt>
                <c:pt idx="3823">
                  <c:v>2942.1068080116979</c:v>
                </c:pt>
                <c:pt idx="3824">
                  <c:v>2967.9262038488901</c:v>
                </c:pt>
                <c:pt idx="3825">
                  <c:v>2943.5961906851567</c:v>
                </c:pt>
                <c:pt idx="3826">
                  <c:v>2960.9918916407191</c:v>
                </c:pt>
                <c:pt idx="3827">
                  <c:v>2979.5584542069464</c:v>
                </c:pt>
                <c:pt idx="3828">
                  <c:v>3005.6879827972789</c:v>
                </c:pt>
                <c:pt idx="3829">
                  <c:v>3024.5514908459322</c:v>
                </c:pt>
                <c:pt idx="3830">
                  <c:v>3070.5849323229081</c:v>
                </c:pt>
                <c:pt idx="3831">
                  <c:v>3083.6942902454102</c:v>
                </c:pt>
                <c:pt idx="3832">
                  <c:v>3083.5617936265121</c:v>
                </c:pt>
                <c:pt idx="3833">
                  <c:v>3072.0893261961492</c:v>
                </c:pt>
                <c:pt idx="3834">
                  <c:v>3023.6992200690738</c:v>
                </c:pt>
                <c:pt idx="3835">
                  <c:v>2958.7181657324959</c:v>
                </c:pt>
                <c:pt idx="3836">
                  <c:v>2864.599239236697</c:v>
                </c:pt>
                <c:pt idx="3837">
                  <c:v>2737.6058566198894</c:v>
                </c:pt>
                <c:pt idx="3838">
                  <c:v>2651.5713786311162</c:v>
                </c:pt>
                <c:pt idx="3839">
                  <c:v>2567.2420041596483</c:v>
                </c:pt>
                <c:pt idx="3840">
                  <c:v>2495.1307334013327</c:v>
                </c:pt>
                <c:pt idx="3841">
                  <c:v>2370.0545861850128</c:v>
                </c:pt>
                <c:pt idx="3842">
                  <c:v>2249.5370259006099</c:v>
                </c:pt>
                <c:pt idx="3843">
                  <c:v>2158.7028389644634</c:v>
                </c:pt>
                <c:pt idx="3844">
                  <c:v>2079.5068316129923</c:v>
                </c:pt>
                <c:pt idx="3845">
                  <c:v>1991.8753014658741</c:v>
                </c:pt>
                <c:pt idx="3846">
                  <c:v>1923.0759480740646</c:v>
                </c:pt>
                <c:pt idx="3847">
                  <c:v>1870.5044038162889</c:v>
                </c:pt>
                <c:pt idx="3848">
                  <c:v>1866.0481114603795</c:v>
                </c:pt>
                <c:pt idx="3849">
                  <c:v>1829.333851189888</c:v>
                </c:pt>
                <c:pt idx="3850">
                  <c:v>1761.8068967443148</c:v>
                </c:pt>
                <c:pt idx="3851">
                  <c:v>1722.1762147256791</c:v>
                </c:pt>
                <c:pt idx="3852">
                  <c:v>1748.6174304715159</c:v>
                </c:pt>
                <c:pt idx="3853">
                  <c:v>1737.5318058783521</c:v>
                </c:pt>
                <c:pt idx="3854">
                  <c:v>1686.4207749475474</c:v>
                </c:pt>
                <c:pt idx="3855">
                  <c:v>1672.223028240136</c:v>
                </c:pt>
                <c:pt idx="3856">
                  <c:v>1662.8257677025033</c:v>
                </c:pt>
                <c:pt idx="3857">
                  <c:v>1611.1272249739025</c:v>
                </c:pt>
                <c:pt idx="3858">
                  <c:v>1554.822348740166</c:v>
                </c:pt>
                <c:pt idx="3859">
                  <c:v>1535.5428996825265</c:v>
                </c:pt>
                <c:pt idx="3860">
                  <c:v>1507.2080991987202</c:v>
                </c:pt>
                <c:pt idx="3861">
                  <c:v>1517.1407797110273</c:v>
                </c:pt>
                <c:pt idx="3862">
                  <c:v>1677.0470641803806</c:v>
                </c:pt>
                <c:pt idx="3863">
                  <c:v>1680.8826531770894</c:v>
                </c:pt>
                <c:pt idx="3864">
                  <c:v>1673.6779428945879</c:v>
                </c:pt>
                <c:pt idx="3865">
                  <c:v>1698.208226039887</c:v>
                </c:pt>
                <c:pt idx="3866">
                  <c:v>1793.6909710703142</c:v>
                </c:pt>
                <c:pt idx="3867">
                  <c:v>1918.6912791334382</c:v>
                </c:pt>
                <c:pt idx="3868">
                  <c:v>2079.9687243014132</c:v>
                </c:pt>
                <c:pt idx="3869">
                  <c:v>2330.4976288690746</c:v>
                </c:pt>
                <c:pt idx="3870">
                  <c:v>2608.8286833804968</c:v>
                </c:pt>
                <c:pt idx="3871">
                  <c:v>3005.3340856091777</c:v>
                </c:pt>
                <c:pt idx="3872">
                  <c:v>3428.0878646629753</c:v>
                </c:pt>
                <c:pt idx="3873">
                  <c:v>3867.2235562638607</c:v>
                </c:pt>
                <c:pt idx="3874">
                  <c:v>4431.341450920534</c:v>
                </c:pt>
                <c:pt idx="3875">
                  <c:v>4983.7669061396064</c:v>
                </c:pt>
                <c:pt idx="3876">
                  <c:v>5443.0563201861005</c:v>
                </c:pt>
                <c:pt idx="3877">
                  <c:v>5936.1155642214362</c:v>
                </c:pt>
                <c:pt idx="3878">
                  <c:v>6248.4971972882913</c:v>
                </c:pt>
                <c:pt idx="3879">
                  <c:v>6546.1309889791019</c:v>
                </c:pt>
                <c:pt idx="3880">
                  <c:v>6823.0230493041172</c:v>
                </c:pt>
                <c:pt idx="3881">
                  <c:v>7009.8776585111282</c:v>
                </c:pt>
                <c:pt idx="3882">
                  <c:v>7203.3854888684573</c:v>
                </c:pt>
                <c:pt idx="3883">
                  <c:v>7329.9325326600274</c:v>
                </c:pt>
                <c:pt idx="3884">
                  <c:v>7441.1110687416221</c:v>
                </c:pt>
                <c:pt idx="3885">
                  <c:v>7616.2648296836323</c:v>
                </c:pt>
                <c:pt idx="3886">
                  <c:v>7796.7450608795616</c:v>
                </c:pt>
                <c:pt idx="3887">
                  <c:v>7856.9838822684678</c:v>
                </c:pt>
                <c:pt idx="3888">
                  <c:v>7908.0725895640362</c:v>
                </c:pt>
                <c:pt idx="3889">
                  <c:v>7948.0137052686669</c:v>
                </c:pt>
                <c:pt idx="3890">
                  <c:v>8041.5159248841874</c:v>
                </c:pt>
                <c:pt idx="3891">
                  <c:v>8010.473406671982</c:v>
                </c:pt>
                <c:pt idx="3892">
                  <c:v>7982.5136870707056</c:v>
                </c:pt>
                <c:pt idx="3893">
                  <c:v>7932.7868128937353</c:v>
                </c:pt>
                <c:pt idx="3894">
                  <c:v>7890.9293412392399</c:v>
                </c:pt>
                <c:pt idx="3895">
                  <c:v>7915.5917419018233</c:v>
                </c:pt>
                <c:pt idx="3896">
                  <c:v>7865.928230405385</c:v>
                </c:pt>
                <c:pt idx="3897">
                  <c:v>7875.5020232680927</c:v>
                </c:pt>
                <c:pt idx="3898">
                  <c:v>7831.1580759237513</c:v>
                </c:pt>
                <c:pt idx="3899">
                  <c:v>7812.2701726620517</c:v>
                </c:pt>
                <c:pt idx="3900">
                  <c:v>7836.5839612231593</c:v>
                </c:pt>
                <c:pt idx="3901">
                  <c:v>7828.6810676496016</c:v>
                </c:pt>
                <c:pt idx="3902">
                  <c:v>7788.7047647736963</c:v>
                </c:pt>
                <c:pt idx="3903">
                  <c:v>7798.4441983480101</c:v>
                </c:pt>
                <c:pt idx="3904">
                  <c:v>7684.6180962644867</c:v>
                </c:pt>
                <c:pt idx="3905">
                  <c:v>7640.865495481009</c:v>
                </c:pt>
                <c:pt idx="3906">
                  <c:v>7509.5238456055649</c:v>
                </c:pt>
                <c:pt idx="3907">
                  <c:v>7346.5932565002304</c:v>
                </c:pt>
                <c:pt idx="3908">
                  <c:v>7113.333956860175</c:v>
                </c:pt>
                <c:pt idx="3909">
                  <c:v>6856.2786033737339</c:v>
                </c:pt>
                <c:pt idx="3910">
                  <c:v>6491.5881234440385</c:v>
                </c:pt>
                <c:pt idx="3911">
                  <c:v>6216.4317847774682</c:v>
                </c:pt>
                <c:pt idx="3912">
                  <c:v>5941.1066876308769</c:v>
                </c:pt>
                <c:pt idx="3913">
                  <c:v>5613.3958833194674</c:v>
                </c:pt>
                <c:pt idx="3914">
                  <c:v>5319.9034030827952</c:v>
                </c:pt>
                <c:pt idx="3915">
                  <c:v>5040.7588078629242</c:v>
                </c:pt>
                <c:pt idx="3916">
                  <c:v>4765.606373895821</c:v>
                </c:pt>
                <c:pt idx="3917">
                  <c:v>4500.640428400824</c:v>
                </c:pt>
                <c:pt idx="3918">
                  <c:v>4316.4794931046272</c:v>
                </c:pt>
                <c:pt idx="3919">
                  <c:v>4193.6581533995159</c:v>
                </c:pt>
                <c:pt idx="3920">
                  <c:v>4118.4986409036328</c:v>
                </c:pt>
                <c:pt idx="3921">
                  <c:v>4007.6744488467612</c:v>
                </c:pt>
                <c:pt idx="3922">
                  <c:v>3874.2909290435387</c:v>
                </c:pt>
                <c:pt idx="3923">
                  <c:v>3768.8794699130895</c:v>
                </c:pt>
                <c:pt idx="3924">
                  <c:v>3640.8100910539483</c:v>
                </c:pt>
                <c:pt idx="3925">
                  <c:v>3552.0384148810008</c:v>
                </c:pt>
                <c:pt idx="3926">
                  <c:v>3475.0058721895607</c:v>
                </c:pt>
                <c:pt idx="3927">
                  <c:v>3388.0114478240662</c:v>
                </c:pt>
                <c:pt idx="3928">
                  <c:v>3273.6731208262904</c:v>
                </c:pt>
                <c:pt idx="3929">
                  <c:v>3205.5047741479807</c:v>
                </c:pt>
                <c:pt idx="3930">
                  <c:v>3144.6798797124657</c:v>
                </c:pt>
                <c:pt idx="3931">
                  <c:v>3047.114990501474</c:v>
                </c:pt>
                <c:pt idx="3932">
                  <c:v>2946.6408280611199</c:v>
                </c:pt>
                <c:pt idx="3933">
                  <c:v>2931.0751886064509</c:v>
                </c:pt>
                <c:pt idx="3934">
                  <c:v>2831.1719443809025</c:v>
                </c:pt>
                <c:pt idx="3935">
                  <c:v>2721.0956286894861</c:v>
                </c:pt>
                <c:pt idx="3936">
                  <c:v>2600.5856952440099</c:v>
                </c:pt>
                <c:pt idx="3937">
                  <c:v>2550.2527754254475</c:v>
                </c:pt>
                <c:pt idx="3938">
                  <c:v>2476.1411782833402</c:v>
                </c:pt>
                <c:pt idx="3939">
                  <c:v>2417.9560596553383</c:v>
                </c:pt>
                <c:pt idx="3940">
                  <c:v>2291.2180534980571</c:v>
                </c:pt>
                <c:pt idx="3941">
                  <c:v>2187.6641323385234</c:v>
                </c:pt>
                <c:pt idx="3942">
                  <c:v>2102.1126018572782</c:v>
                </c:pt>
                <c:pt idx="3943">
                  <c:v>2030.9493832515313</c:v>
                </c:pt>
                <c:pt idx="3944">
                  <c:v>1971.592024231164</c:v>
                </c:pt>
                <c:pt idx="3945">
                  <c:v>1983.4551670556846</c:v>
                </c:pt>
                <c:pt idx="3946">
                  <c:v>2011.3765757623205</c:v>
                </c:pt>
                <c:pt idx="3947">
                  <c:v>1993.5646062193639</c:v>
                </c:pt>
                <c:pt idx="3948">
                  <c:v>1921.8693216867166</c:v>
                </c:pt>
                <c:pt idx="3949">
                  <c:v>1853.2068277619048</c:v>
                </c:pt>
                <c:pt idx="3950">
                  <c:v>1817.363559099048</c:v>
                </c:pt>
                <c:pt idx="3951">
                  <c:v>1751.9888305952766</c:v>
                </c:pt>
                <c:pt idx="3952">
                  <c:v>1703.6328458924102</c:v>
                </c:pt>
                <c:pt idx="3953">
                  <c:v>1691.0350469582315</c:v>
                </c:pt>
                <c:pt idx="3954">
                  <c:v>1665.7145633682558</c:v>
                </c:pt>
                <c:pt idx="3955">
                  <c:v>1645.8693482398749</c:v>
                </c:pt>
                <c:pt idx="3956">
                  <c:v>1622.7801664223045</c:v>
                </c:pt>
                <c:pt idx="3957">
                  <c:v>1674.1624815209516</c:v>
                </c:pt>
                <c:pt idx="3958">
                  <c:v>1682.9693466759236</c:v>
                </c:pt>
                <c:pt idx="3959">
                  <c:v>1703.0378054737021</c:v>
                </c:pt>
                <c:pt idx="3960">
                  <c:v>1785.5684096800137</c:v>
                </c:pt>
                <c:pt idx="3961">
                  <c:v>1881.8337976768105</c:v>
                </c:pt>
                <c:pt idx="3962">
                  <c:v>2037.6094325543763</c:v>
                </c:pt>
                <c:pt idx="3963">
                  <c:v>2195.3564145013265</c:v>
                </c:pt>
                <c:pt idx="3964">
                  <c:v>2415.0164835010078</c:v>
                </c:pt>
                <c:pt idx="3965">
                  <c:v>2749.5566862607661</c:v>
                </c:pt>
                <c:pt idx="3966">
                  <c:v>3209.1725480381824</c:v>
                </c:pt>
                <c:pt idx="3967">
                  <c:v>3621.515180989019</c:v>
                </c:pt>
                <c:pt idx="3968">
                  <c:v>4030.9625168316538</c:v>
                </c:pt>
                <c:pt idx="3969">
                  <c:v>4479.8896076720566</c:v>
                </c:pt>
                <c:pt idx="3970">
                  <c:v>4911.4289930307632</c:v>
                </c:pt>
                <c:pt idx="3971">
                  <c:v>5337.6751783033806</c:v>
                </c:pt>
                <c:pt idx="3972">
                  <c:v>5722.5254480705689</c:v>
                </c:pt>
                <c:pt idx="3973">
                  <c:v>6034.623024853634</c:v>
                </c:pt>
                <c:pt idx="3974">
                  <c:v>6314.7420616087629</c:v>
                </c:pt>
                <c:pt idx="3975">
                  <c:v>6569.5124762626592</c:v>
                </c:pt>
                <c:pt idx="3976">
                  <c:v>6819.4706226796216</c:v>
                </c:pt>
                <c:pt idx="3977">
                  <c:v>7099.6889196365128</c:v>
                </c:pt>
                <c:pt idx="3978">
                  <c:v>7367.2604979637499</c:v>
                </c:pt>
                <c:pt idx="3979">
                  <c:v>7517.5251759724497</c:v>
                </c:pt>
                <c:pt idx="3980">
                  <c:v>7564.6722027790629</c:v>
                </c:pt>
                <c:pt idx="3981">
                  <c:v>7649.6344785120882</c:v>
                </c:pt>
                <c:pt idx="3982">
                  <c:v>7704.1864248691863</c:v>
                </c:pt>
                <c:pt idx="3983">
                  <c:v>7765.4434913805817</c:v>
                </c:pt>
                <c:pt idx="3984">
                  <c:v>7792.690449609242</c:v>
                </c:pt>
                <c:pt idx="3985">
                  <c:v>7777.2942740230237</c:v>
                </c:pt>
                <c:pt idx="3986">
                  <c:v>7797.4992269774984</c:v>
                </c:pt>
                <c:pt idx="3987">
                  <c:v>7835.1567044228987</c:v>
                </c:pt>
                <c:pt idx="3988">
                  <c:v>7882.1849520014048</c:v>
                </c:pt>
                <c:pt idx="3989">
                  <c:v>7880.7352696810676</c:v>
                </c:pt>
                <c:pt idx="3990">
                  <c:v>7967.3453724776118</c:v>
                </c:pt>
                <c:pt idx="3991">
                  <c:v>8000.124611962985</c:v>
                </c:pt>
                <c:pt idx="3992">
                  <c:v>8029.1524888518697</c:v>
                </c:pt>
                <c:pt idx="3993">
                  <c:v>7979.9194478474219</c:v>
                </c:pt>
                <c:pt idx="3994">
                  <c:v>8024.2557374840408</c:v>
                </c:pt>
                <c:pt idx="3995">
                  <c:v>8013.6525044878717</c:v>
                </c:pt>
                <c:pt idx="3996">
                  <c:v>7951.7217931707819</c:v>
                </c:pt>
                <c:pt idx="3997">
                  <c:v>7883.1729261697947</c:v>
                </c:pt>
                <c:pt idx="3998">
                  <c:v>7724.5921252490434</c:v>
                </c:pt>
                <c:pt idx="3999">
                  <c:v>7576.8561219892727</c:v>
                </c:pt>
                <c:pt idx="4000">
                  <c:v>7457.7715527918472</c:v>
                </c:pt>
                <c:pt idx="4001">
                  <c:v>7315.7105613218037</c:v>
                </c:pt>
                <c:pt idx="4002">
                  <c:v>7087.1683818045703</c:v>
                </c:pt>
                <c:pt idx="4003">
                  <c:v>6860.3628812914721</c:v>
                </c:pt>
                <c:pt idx="4004">
                  <c:v>6635.8077838615181</c:v>
                </c:pt>
                <c:pt idx="4005">
                  <c:v>6320.5155853347542</c:v>
                </c:pt>
                <c:pt idx="4006">
                  <c:v>5917.0424484544137</c:v>
                </c:pt>
                <c:pt idx="4007">
                  <c:v>5562.7406265053542</c:v>
                </c:pt>
                <c:pt idx="4008">
                  <c:v>5297.8924963840682</c:v>
                </c:pt>
                <c:pt idx="4009">
                  <c:v>5087.4222736518923</c:v>
                </c:pt>
                <c:pt idx="4010">
                  <c:v>4865.2360418954377</c:v>
                </c:pt>
                <c:pt idx="4011">
                  <c:v>4646.6413498405327</c:v>
                </c:pt>
                <c:pt idx="4012">
                  <c:v>4454.7046954788048</c:v>
                </c:pt>
                <c:pt idx="4013">
                  <c:v>4307.0266178438924</c:v>
                </c:pt>
                <c:pt idx="4014">
                  <c:v>4195.2767074013591</c:v>
                </c:pt>
                <c:pt idx="4015">
                  <c:v>4140.0613888250318</c:v>
                </c:pt>
                <c:pt idx="4016">
                  <c:v>4116.2846839070244</c:v>
                </c:pt>
                <c:pt idx="4017">
                  <c:v>4094.3395063293392</c:v>
                </c:pt>
                <c:pt idx="4018">
                  <c:v>4041.9225738502973</c:v>
                </c:pt>
                <c:pt idx="4019">
                  <c:v>3967.3780094062258</c:v>
                </c:pt>
                <c:pt idx="4020">
                  <c:v>3867.0354920287314</c:v>
                </c:pt>
                <c:pt idx="4021">
                  <c:v>3743.9425997818357</c:v>
                </c:pt>
                <c:pt idx="4022">
                  <c:v>3631.9938908741951</c:v>
                </c:pt>
                <c:pt idx="4023">
                  <c:v>3520.4187330643886</c:v>
                </c:pt>
                <c:pt idx="4024">
                  <c:v>3441.7718848089348</c:v>
                </c:pt>
                <c:pt idx="4025">
                  <c:v>3324.1137117347907</c:v>
                </c:pt>
                <c:pt idx="4026">
                  <c:v>3185.3881778784412</c:v>
                </c:pt>
                <c:pt idx="4027">
                  <c:v>3047.7799603876151</c:v>
                </c:pt>
                <c:pt idx="4028">
                  <c:v>2923.6495715745878</c:v>
                </c:pt>
                <c:pt idx="4029">
                  <c:v>2815.1389973566866</c:v>
                </c:pt>
                <c:pt idx="4030">
                  <c:v>2688.7895195910824</c:v>
                </c:pt>
                <c:pt idx="4031">
                  <c:v>2561.4679510492224</c:v>
                </c:pt>
                <c:pt idx="4032">
                  <c:v>2463.6919097574091</c:v>
                </c:pt>
                <c:pt idx="4033">
                  <c:v>2388.630330615631</c:v>
                </c:pt>
                <c:pt idx="4034">
                  <c:v>2296.3580109478798</c:v>
                </c:pt>
                <c:pt idx="4035">
                  <c:v>2203.6751061603891</c:v>
                </c:pt>
                <c:pt idx="4036">
                  <c:v>2112.6632138018958</c:v>
                </c:pt>
                <c:pt idx="4037">
                  <c:v>2052.7678358494409</c:v>
                </c:pt>
                <c:pt idx="4038">
                  <c:v>1978.6978274855749</c:v>
                </c:pt>
                <c:pt idx="4039">
                  <c:v>1906.4253155290371</c:v>
                </c:pt>
                <c:pt idx="4040">
                  <c:v>1855.9175167620681</c:v>
                </c:pt>
                <c:pt idx="4041">
                  <c:v>1820.7183903391717</c:v>
                </c:pt>
                <c:pt idx="4042">
                  <c:v>1768.5637464177703</c:v>
                </c:pt>
                <c:pt idx="4043">
                  <c:v>1743.3660743175058</c:v>
                </c:pt>
                <c:pt idx="4044">
                  <c:v>1651.561321761304</c:v>
                </c:pt>
                <c:pt idx="4045">
                  <c:v>1594.771031658591</c:v>
                </c:pt>
                <c:pt idx="4046">
                  <c:v>1552.2004473405291</c:v>
                </c:pt>
                <c:pt idx="4047">
                  <c:v>1569.7481828588022</c:v>
                </c:pt>
                <c:pt idx="4048">
                  <c:v>1552.9195453726898</c:v>
                </c:pt>
                <c:pt idx="4049">
                  <c:v>1541.9755253632443</c:v>
                </c:pt>
                <c:pt idx="4050">
                  <c:v>1557.1871539160657</c:v>
                </c:pt>
                <c:pt idx="4051">
                  <c:v>1814.0976408162098</c:v>
                </c:pt>
                <c:pt idx="4052">
                  <c:v>1793.8437202203195</c:v>
                </c:pt>
                <c:pt idx="4053">
                  <c:v>1784.3682475274427</c:v>
                </c:pt>
                <c:pt idx="4054">
                  <c:v>1830.5001841208564</c:v>
                </c:pt>
                <c:pt idx="4055">
                  <c:v>1919.0591729718508</c:v>
                </c:pt>
                <c:pt idx="4056">
                  <c:v>2052.7887120986065</c:v>
                </c:pt>
                <c:pt idx="4057">
                  <c:v>2218.9578814349411</c:v>
                </c:pt>
                <c:pt idx="4058">
                  <c:v>2425.5601062905557</c:v>
                </c:pt>
                <c:pt idx="4059">
                  <c:v>2759.3202047008226</c:v>
                </c:pt>
                <c:pt idx="4060">
                  <c:v>3141.4927881326248</c:v>
                </c:pt>
                <c:pt idx="4061">
                  <c:v>3535.1855999407949</c:v>
                </c:pt>
                <c:pt idx="4062">
                  <c:v>3930.671242515004</c:v>
                </c:pt>
                <c:pt idx="4063">
                  <c:v>4415.190478151404</c:v>
                </c:pt>
                <c:pt idx="4064">
                  <c:v>4843.8851143550673</c:v>
                </c:pt>
                <c:pt idx="4065">
                  <c:v>5287.1097918698515</c:v>
                </c:pt>
                <c:pt idx="4066">
                  <c:v>5699.6800365410872</c:v>
                </c:pt>
                <c:pt idx="4067">
                  <c:v>6003.2702352912265</c:v>
                </c:pt>
                <c:pt idx="4068">
                  <c:v>6290.1400694613321</c:v>
                </c:pt>
                <c:pt idx="4069">
                  <c:v>6559.9205723106124</c:v>
                </c:pt>
                <c:pt idx="4070">
                  <c:v>6769.0291851160655</c:v>
                </c:pt>
                <c:pt idx="4071">
                  <c:v>6988.8490841282101</c:v>
                </c:pt>
                <c:pt idx="4072">
                  <c:v>7165.73631721744</c:v>
                </c:pt>
                <c:pt idx="4073">
                  <c:v>7353.9596937252536</c:v>
                </c:pt>
                <c:pt idx="4074">
                  <c:v>7562.3158209911944</c:v>
                </c:pt>
                <c:pt idx="4075">
                  <c:v>7689.6899402733079</c:v>
                </c:pt>
                <c:pt idx="4076">
                  <c:v>7791.8507037277141</c:v>
                </c:pt>
                <c:pt idx="4077">
                  <c:v>7809.0319200330623</c:v>
                </c:pt>
                <c:pt idx="4078">
                  <c:v>7798.1183105051277</c:v>
                </c:pt>
                <c:pt idx="4079">
                  <c:v>7785.8549581438965</c:v>
                </c:pt>
                <c:pt idx="4080">
                  <c:v>7760.1599000293609</c:v>
                </c:pt>
                <c:pt idx="4081">
                  <c:v>7691.1754205823136</c:v>
                </c:pt>
                <c:pt idx="4082">
                  <c:v>7699.4518154025582</c:v>
                </c:pt>
                <c:pt idx="4083">
                  <c:v>7688.6002071459443</c:v>
                </c:pt>
                <c:pt idx="4084">
                  <c:v>7704.5378741509176</c:v>
                </c:pt>
                <c:pt idx="4085">
                  <c:v>7669.5822283546959</c:v>
                </c:pt>
                <c:pt idx="4086">
                  <c:v>7637.6179062695701</c:v>
                </c:pt>
                <c:pt idx="4087">
                  <c:v>7681.523998924873</c:v>
                </c:pt>
                <c:pt idx="4088">
                  <c:v>7695.8341297429033</c:v>
                </c:pt>
                <c:pt idx="4089">
                  <c:v>7690.7726195646055</c:v>
                </c:pt>
                <c:pt idx="4090">
                  <c:v>7712.1035515890999</c:v>
                </c:pt>
                <c:pt idx="4091">
                  <c:v>7637.9947708077152</c:v>
                </c:pt>
                <c:pt idx="4092">
                  <c:v>7480.0244649338638</c:v>
                </c:pt>
                <c:pt idx="4093">
                  <c:v>7344.3538879097368</c:v>
                </c:pt>
                <c:pt idx="4094">
                  <c:v>7242.7943505713984</c:v>
                </c:pt>
                <c:pt idx="4095">
                  <c:v>7061.8236764342619</c:v>
                </c:pt>
                <c:pt idx="4096">
                  <c:v>6863.087735530039</c:v>
                </c:pt>
                <c:pt idx="4097">
                  <c:v>6643.0978184428304</c:v>
                </c:pt>
                <c:pt idx="4098">
                  <c:v>6435.8345085765523</c:v>
                </c:pt>
                <c:pt idx="4099">
                  <c:v>6156.95127323818</c:v>
                </c:pt>
                <c:pt idx="4100">
                  <c:v>5822.8953103810172</c:v>
                </c:pt>
                <c:pt idx="4101">
                  <c:v>5523.6369177295737</c:v>
                </c:pt>
                <c:pt idx="4102">
                  <c:v>5265.2986949144761</c:v>
                </c:pt>
                <c:pt idx="4103">
                  <c:v>5003.6530582150026</c:v>
                </c:pt>
                <c:pt idx="4104">
                  <c:v>4811.320045683402</c:v>
                </c:pt>
                <c:pt idx="4105">
                  <c:v>4632.0857064793854</c:v>
                </c:pt>
                <c:pt idx="4106">
                  <c:v>4445.5375264443328</c:v>
                </c:pt>
                <c:pt idx="4107">
                  <c:v>4285.8163904176936</c:v>
                </c:pt>
                <c:pt idx="4108">
                  <c:v>4123.0226987974465</c:v>
                </c:pt>
                <c:pt idx="4109">
                  <c:v>3981.1475784460595</c:v>
                </c:pt>
                <c:pt idx="4110">
                  <c:v>3918.6184765790049</c:v>
                </c:pt>
                <c:pt idx="4111">
                  <c:v>3900.4760239600437</c:v>
                </c:pt>
                <c:pt idx="4112">
                  <c:v>3890.5436263696338</c:v>
                </c:pt>
                <c:pt idx="4113">
                  <c:v>3819.8378598809218</c:v>
                </c:pt>
                <c:pt idx="4114">
                  <c:v>3768.9642676695007</c:v>
                </c:pt>
                <c:pt idx="4115">
                  <c:v>3676.1719025488205</c:v>
                </c:pt>
                <c:pt idx="4116">
                  <c:v>3572.1574129771038</c:v>
                </c:pt>
                <c:pt idx="4117">
                  <c:v>3447.6662833825985</c:v>
                </c:pt>
                <c:pt idx="4118">
                  <c:v>3351.0082637707746</c:v>
                </c:pt>
                <c:pt idx="4119">
                  <c:v>3247.6667379857881</c:v>
                </c:pt>
                <c:pt idx="4120">
                  <c:v>3121.1848914291986</c:v>
                </c:pt>
                <c:pt idx="4121">
                  <c:v>2996.8447886861914</c:v>
                </c:pt>
                <c:pt idx="4122">
                  <c:v>2880.1858016415063</c:v>
                </c:pt>
                <c:pt idx="4123">
                  <c:v>2769.324881967545</c:v>
                </c:pt>
                <c:pt idx="4124">
                  <c:v>2630.6205494153346</c:v>
                </c:pt>
                <c:pt idx="4125">
                  <c:v>2508.7255313956534</c:v>
                </c:pt>
                <c:pt idx="4126">
                  <c:v>2425.2254757806968</c:v>
                </c:pt>
                <c:pt idx="4127">
                  <c:v>2294.23432087333</c:v>
                </c:pt>
                <c:pt idx="4128">
                  <c:v>2170.5374830637306</c:v>
                </c:pt>
                <c:pt idx="4129">
                  <c:v>2041.5099728084354</c:v>
                </c:pt>
                <c:pt idx="4130">
                  <c:v>1920.1728810144109</c:v>
                </c:pt>
                <c:pt idx="4131">
                  <c:v>1818.8259514909523</c:v>
                </c:pt>
                <c:pt idx="4132">
                  <c:v>1737.9137611331239</c:v>
                </c:pt>
                <c:pt idx="4133">
                  <c:v>1684.2465631011739</c:v>
                </c:pt>
                <c:pt idx="4134">
                  <c:v>1643.7666712368923</c:v>
                </c:pt>
                <c:pt idx="4135">
                  <c:v>1612.735395980038</c:v>
                </c:pt>
                <c:pt idx="4136">
                  <c:v>1583.1619904648289</c:v>
                </c:pt>
                <c:pt idx="4137">
                  <c:v>1541.6683236332699</c:v>
                </c:pt>
                <c:pt idx="4138">
                  <c:v>1537.531304041285</c:v>
                </c:pt>
                <c:pt idx="4139">
                  <c:v>1527.3577923513772</c:v>
                </c:pt>
                <c:pt idx="4140">
                  <c:v>1500.3873321870465</c:v>
                </c:pt>
                <c:pt idx="4141">
                  <c:v>1484.4792311821554</c:v>
                </c:pt>
                <c:pt idx="4142">
                  <c:v>1451.435715538438</c:v>
                </c:pt>
                <c:pt idx="4143">
                  <c:v>1421.4419268492129</c:v>
                </c:pt>
                <c:pt idx="4144">
                  <c:v>1408.9778184854017</c:v>
                </c:pt>
                <c:pt idx="4145">
                  <c:v>1432.1427129289054</c:v>
                </c:pt>
                <c:pt idx="4146">
                  <c:v>1440.3722771859682</c:v>
                </c:pt>
                <c:pt idx="4147">
                  <c:v>1470.5593357813361</c:v>
                </c:pt>
                <c:pt idx="4148">
                  <c:v>1516.8178660738151</c:v>
                </c:pt>
                <c:pt idx="4149">
                  <c:v>1585.0342670160994</c:v>
                </c:pt>
                <c:pt idx="4150">
                  <c:v>1674.7407522922354</c:v>
                </c:pt>
                <c:pt idx="4151">
                  <c:v>1799.920598782099</c:v>
                </c:pt>
                <c:pt idx="4152">
                  <c:v>1950.1709435543955</c:v>
                </c:pt>
                <c:pt idx="4153">
                  <c:v>2133.2138196613409</c:v>
                </c:pt>
                <c:pt idx="4154">
                  <c:v>2329.4163697426188</c:v>
                </c:pt>
                <c:pt idx="4155">
                  <c:v>2579.0609289243903</c:v>
                </c:pt>
                <c:pt idx="4156">
                  <c:v>2828.7612511025372</c:v>
                </c:pt>
                <c:pt idx="4157">
                  <c:v>3104.6215621979286</c:v>
                </c:pt>
                <c:pt idx="4158">
                  <c:v>3336.3072193504263</c:v>
                </c:pt>
                <c:pt idx="4159">
                  <c:v>3575.5269852663241</c:v>
                </c:pt>
                <c:pt idx="4160">
                  <c:v>3844.7954061624068</c:v>
                </c:pt>
                <c:pt idx="4161">
                  <c:v>4040.6349652434292</c:v>
                </c:pt>
                <c:pt idx="4162">
                  <c:v>4147.3489796650065</c:v>
                </c:pt>
                <c:pt idx="4163">
                  <c:v>4331.500375665405</c:v>
                </c:pt>
                <c:pt idx="4164">
                  <c:v>4499.8389259857067</c:v>
                </c:pt>
                <c:pt idx="4165">
                  <c:v>4626.5722289491368</c:v>
                </c:pt>
                <c:pt idx="4166">
                  <c:v>4767.759982161343</c:v>
                </c:pt>
                <c:pt idx="4167">
                  <c:v>4881.9532524426213</c:v>
                </c:pt>
                <c:pt idx="4168">
                  <c:v>4929.0252121763933</c:v>
                </c:pt>
                <c:pt idx="4169">
                  <c:v>4954.9540758140593</c:v>
                </c:pt>
                <c:pt idx="4170">
                  <c:v>5024.7092896186841</c:v>
                </c:pt>
                <c:pt idx="4171">
                  <c:v>5024.1406164302007</c:v>
                </c:pt>
                <c:pt idx="4172">
                  <c:v>5039.4361782469514</c:v>
                </c:pt>
                <c:pt idx="4173">
                  <c:v>5081.2519054676841</c:v>
                </c:pt>
                <c:pt idx="4174">
                  <c:v>5176.3267106354397</c:v>
                </c:pt>
                <c:pt idx="4175">
                  <c:v>5163.8822643229332</c:v>
                </c:pt>
                <c:pt idx="4176">
                  <c:v>5129.132892725429</c:v>
                </c:pt>
                <c:pt idx="4177">
                  <c:v>5143.3433823113273</c:v>
                </c:pt>
                <c:pt idx="4178">
                  <c:v>5147.7273844766096</c:v>
                </c:pt>
                <c:pt idx="4179">
                  <c:v>5174.1599372422234</c:v>
                </c:pt>
                <c:pt idx="4180">
                  <c:v>5185.0165510240895</c:v>
                </c:pt>
                <c:pt idx="4181">
                  <c:v>5177.0985907783079</c:v>
                </c:pt>
                <c:pt idx="4182">
                  <c:v>5160.0591596315135</c:v>
                </c:pt>
                <c:pt idx="4183">
                  <c:v>5101.9684955599496</c:v>
                </c:pt>
                <c:pt idx="4184">
                  <c:v>5050.2447526255628</c:v>
                </c:pt>
                <c:pt idx="4185">
                  <c:v>5094.6215300754275</c:v>
                </c:pt>
                <c:pt idx="4186">
                  <c:v>5048.342546777325</c:v>
                </c:pt>
                <c:pt idx="4187">
                  <c:v>4978.7796767507671</c:v>
                </c:pt>
                <c:pt idx="4188">
                  <c:v>4912.805604010583</c:v>
                </c:pt>
                <c:pt idx="4189">
                  <c:v>4805.3831892080425</c:v>
                </c:pt>
                <c:pt idx="4190">
                  <c:v>4707.9403578781121</c:v>
                </c:pt>
                <c:pt idx="4191">
                  <c:v>4790.1857551073654</c:v>
                </c:pt>
                <c:pt idx="4192">
                  <c:v>4875.0954054815975</c:v>
                </c:pt>
                <c:pt idx="4193">
                  <c:v>4882.0259225660147</c:v>
                </c:pt>
                <c:pt idx="4194">
                  <c:v>4857.5607510701702</c:v>
                </c:pt>
                <c:pt idx="4195">
                  <c:v>4785.9278365733308</c:v>
                </c:pt>
                <c:pt idx="4196">
                  <c:v>4682.7417446757299</c:v>
                </c:pt>
                <c:pt idx="4197">
                  <c:v>4519.7436032335545</c:v>
                </c:pt>
                <c:pt idx="4198">
                  <c:v>4353.3647114975029</c:v>
                </c:pt>
                <c:pt idx="4199">
                  <c:v>4175.5301267381028</c:v>
                </c:pt>
                <c:pt idx="4200">
                  <c:v>4014.5639287209574</c:v>
                </c:pt>
                <c:pt idx="4201">
                  <c:v>4003.5891065479277</c:v>
                </c:pt>
                <c:pt idx="4202">
                  <c:v>3924.2914873764253</c:v>
                </c:pt>
                <c:pt idx="4203">
                  <c:v>3809.8693985660834</c:v>
                </c:pt>
                <c:pt idx="4204">
                  <c:v>3729.9651445902241</c:v>
                </c:pt>
                <c:pt idx="4205">
                  <c:v>3643.4612640485707</c:v>
                </c:pt>
                <c:pt idx="4206">
                  <c:v>3581.3020219569134</c:v>
                </c:pt>
                <c:pt idx="4207">
                  <c:v>3548.2382525272537</c:v>
                </c:pt>
                <c:pt idx="4208">
                  <c:v>3470.123430400713</c:v>
                </c:pt>
                <c:pt idx="4209">
                  <c:v>3385.8121995045417</c:v>
                </c:pt>
                <c:pt idx="4210">
                  <c:v>3303.2927694634514</c:v>
                </c:pt>
                <c:pt idx="4211">
                  <c:v>3232.0395751922229</c:v>
                </c:pt>
                <c:pt idx="4212">
                  <c:v>3206.292972506089</c:v>
                </c:pt>
                <c:pt idx="4213">
                  <c:v>3134.7162385446272</c:v>
                </c:pt>
                <c:pt idx="4214">
                  <c:v>3063.5309810539165</c:v>
                </c:pt>
                <c:pt idx="4215">
                  <c:v>2955.5356020009772</c:v>
                </c:pt>
                <c:pt idx="4216">
                  <c:v>3108.7020465607425</c:v>
                </c:pt>
                <c:pt idx="4217">
                  <c:v>3007.4207489861642</c:v>
                </c:pt>
                <c:pt idx="4218">
                  <c:v>2916.3349402694853</c:v>
                </c:pt>
                <c:pt idx="4219">
                  <c:v>2671.8677544448092</c:v>
                </c:pt>
                <c:pt idx="4220">
                  <c:v>2509.251424738055</c:v>
                </c:pt>
                <c:pt idx="4221">
                  <c:v>2375.9186568009213</c:v>
                </c:pt>
                <c:pt idx="4222">
                  <c:v>2292.2223672487003</c:v>
                </c:pt>
                <c:pt idx="4223">
                  <c:v>2187.4052980690117</c:v>
                </c:pt>
                <c:pt idx="4224">
                  <c:v>2134.6822084524492</c:v>
                </c:pt>
                <c:pt idx="4225">
                  <c:v>2069.1509230638617</c:v>
                </c:pt>
                <c:pt idx="4226">
                  <c:v>1991.8068507285348</c:v>
                </c:pt>
                <c:pt idx="4227">
                  <c:v>1912.208823033686</c:v>
                </c:pt>
                <c:pt idx="4228">
                  <c:v>1899.5653487056013</c:v>
                </c:pt>
                <c:pt idx="4229">
                  <c:v>1891.6955279762569</c:v>
                </c:pt>
                <c:pt idx="4230">
                  <c:v>1835.9539694219557</c:v>
                </c:pt>
                <c:pt idx="4231">
                  <c:v>1781.176490520686</c:v>
                </c:pt>
                <c:pt idx="4232">
                  <c:v>1778.2096843157219</c:v>
                </c:pt>
                <c:pt idx="4233">
                  <c:v>1801.414215999949</c:v>
                </c:pt>
                <c:pt idx="4234">
                  <c:v>1762.4066507199611</c:v>
                </c:pt>
                <c:pt idx="4235">
                  <c:v>1702.5515906271705</c:v>
                </c:pt>
                <c:pt idx="4236">
                  <c:v>1698.4173175966498</c:v>
                </c:pt>
                <c:pt idx="4237">
                  <c:v>1691.3476792134538</c:v>
                </c:pt>
                <c:pt idx="4238">
                  <c:v>1658.9277198022248</c:v>
                </c:pt>
                <c:pt idx="4239">
                  <c:v>1640.263906489691</c:v>
                </c:pt>
                <c:pt idx="4240">
                  <c:v>1660.4387594921652</c:v>
                </c:pt>
                <c:pt idx="4241">
                  <c:v>1663.1155626540456</c:v>
                </c:pt>
                <c:pt idx="4242">
                  <c:v>1672.4186649770745</c:v>
                </c:pt>
                <c:pt idx="4243">
                  <c:v>1715.6654441025764</c:v>
                </c:pt>
                <c:pt idx="4244">
                  <c:v>1799.3472115179582</c:v>
                </c:pt>
                <c:pt idx="4245">
                  <c:v>1928.0327624336478</c:v>
                </c:pt>
                <c:pt idx="4246">
                  <c:v>2091.4913964095722</c:v>
                </c:pt>
                <c:pt idx="4247">
                  <c:v>2300.6771322312752</c:v>
                </c:pt>
                <c:pt idx="4248">
                  <c:v>2570.4490479357687</c:v>
                </c:pt>
                <c:pt idx="4249">
                  <c:v>2917.9882973911845</c:v>
                </c:pt>
                <c:pt idx="4250">
                  <c:v>3216.7279396972999</c:v>
                </c:pt>
                <c:pt idx="4251">
                  <c:v>3668.866433849948</c:v>
                </c:pt>
                <c:pt idx="4252">
                  <c:v>4092.0703078859606</c:v>
                </c:pt>
                <c:pt idx="4253">
                  <c:v>4499.0323919133307</c:v>
                </c:pt>
                <c:pt idx="4254">
                  <c:v>4842.8171953741312</c:v>
                </c:pt>
                <c:pt idx="4255">
                  <c:v>5169.4378385643395</c:v>
                </c:pt>
                <c:pt idx="4256">
                  <c:v>5429.5876581088978</c:v>
                </c:pt>
                <c:pt idx="4257">
                  <c:v>5639.6426195227632</c:v>
                </c:pt>
                <c:pt idx="4258">
                  <c:v>5890.9380391573004</c:v>
                </c:pt>
                <c:pt idx="4259">
                  <c:v>6061.8175814395481</c:v>
                </c:pt>
                <c:pt idx="4260">
                  <c:v>6268.6863392540572</c:v>
                </c:pt>
                <c:pt idx="4261">
                  <c:v>6476.701301113083</c:v>
                </c:pt>
                <c:pt idx="4262">
                  <c:v>6725.4998390859419</c:v>
                </c:pt>
                <c:pt idx="4263">
                  <c:v>6779.6438964253157</c:v>
                </c:pt>
                <c:pt idx="4264">
                  <c:v>6901.64993440324</c:v>
                </c:pt>
                <c:pt idx="4265">
                  <c:v>6961.9037823064627</c:v>
                </c:pt>
                <c:pt idx="4266">
                  <c:v>6993.7924876729121</c:v>
                </c:pt>
                <c:pt idx="4267">
                  <c:v>6984.8754903114141</c:v>
                </c:pt>
                <c:pt idx="4268">
                  <c:v>6862.091539676675</c:v>
                </c:pt>
                <c:pt idx="4269">
                  <c:v>6823.9036140742728</c:v>
                </c:pt>
                <c:pt idx="4270">
                  <c:v>6850.1364605364479</c:v>
                </c:pt>
                <c:pt idx="4271">
                  <c:v>6876.0175902477004</c:v>
                </c:pt>
                <c:pt idx="4272">
                  <c:v>6838.4992978682521</c:v>
                </c:pt>
                <c:pt idx="4273">
                  <c:v>6819.5393914998713</c:v>
                </c:pt>
                <c:pt idx="4274">
                  <c:v>6804.6050023399021</c:v>
                </c:pt>
                <c:pt idx="4275">
                  <c:v>6815.4715228183259</c:v>
                </c:pt>
                <c:pt idx="4276">
                  <c:v>6776.0222795819273</c:v>
                </c:pt>
                <c:pt idx="4277">
                  <c:v>6714.7907482422643</c:v>
                </c:pt>
                <c:pt idx="4278">
                  <c:v>6613.6519070641207</c:v>
                </c:pt>
                <c:pt idx="4279">
                  <c:v>6488.6392699287326</c:v>
                </c:pt>
                <c:pt idx="4280">
                  <c:v>6412.6014504258355</c:v>
                </c:pt>
                <c:pt idx="4281">
                  <c:v>6268.9572155236347</c:v>
                </c:pt>
                <c:pt idx="4282">
                  <c:v>6102.0413309179621</c:v>
                </c:pt>
                <c:pt idx="4283">
                  <c:v>5935.3822954176503</c:v>
                </c:pt>
                <c:pt idx="4284">
                  <c:v>5721.4389633174142</c:v>
                </c:pt>
                <c:pt idx="4285">
                  <c:v>5445.8323945212342</c:v>
                </c:pt>
                <c:pt idx="4286">
                  <c:v>5301.3157941561385</c:v>
                </c:pt>
                <c:pt idx="4287">
                  <c:v>5084.4786361986653</c:v>
                </c:pt>
                <c:pt idx="4288">
                  <c:v>4834.9420083909854</c:v>
                </c:pt>
                <c:pt idx="4289">
                  <c:v>4584.9451510171493</c:v>
                </c:pt>
                <c:pt idx="4290">
                  <c:v>4325.9695109330332</c:v>
                </c:pt>
                <c:pt idx="4291">
                  <c:v>4105.696549029105</c:v>
                </c:pt>
                <c:pt idx="4292">
                  <c:v>3971.4201147021195</c:v>
                </c:pt>
                <c:pt idx="4293">
                  <c:v>3788.4563737336107</c:v>
                </c:pt>
                <c:pt idx="4294">
                  <c:v>3643.1763136375448</c:v>
                </c:pt>
                <c:pt idx="4295">
                  <c:v>3504.0113863645342</c:v>
                </c:pt>
                <c:pt idx="4296">
                  <c:v>3475.8014548370456</c:v>
                </c:pt>
                <c:pt idx="4297">
                  <c:v>3342.0433391961551</c:v>
                </c:pt>
                <c:pt idx="4298">
                  <c:v>3240.6509197890773</c:v>
                </c:pt>
                <c:pt idx="4299">
                  <c:v>3188.4200913596987</c:v>
                </c:pt>
                <c:pt idx="4300">
                  <c:v>3139.6374087933709</c:v>
                </c:pt>
                <c:pt idx="4301">
                  <c:v>3065.8165799629619</c:v>
                </c:pt>
                <c:pt idx="4302">
                  <c:v>3000.629235571851</c:v>
                </c:pt>
                <c:pt idx="4303">
                  <c:v>2967.8880550346066</c:v>
                </c:pt>
                <c:pt idx="4304">
                  <c:v>2916.8717285463008</c:v>
                </c:pt>
                <c:pt idx="4305">
                  <c:v>2860.2565304951891</c:v>
                </c:pt>
                <c:pt idx="4306">
                  <c:v>2797.0249699763435</c:v>
                </c:pt>
                <c:pt idx="4307">
                  <c:v>2745.004092302021</c:v>
                </c:pt>
                <c:pt idx="4308">
                  <c:v>2654.3833675095357</c:v>
                </c:pt>
                <c:pt idx="4309">
                  <c:v>2572.6250763472467</c:v>
                </c:pt>
                <c:pt idx="4310">
                  <c:v>2520.5242795439076</c:v>
                </c:pt>
                <c:pt idx="4311">
                  <c:v>2459.6564650933697</c:v>
                </c:pt>
                <c:pt idx="4312">
                  <c:v>2428.6940470709606</c:v>
                </c:pt>
                <c:pt idx="4313">
                  <c:v>2367.6640457739304</c:v>
                </c:pt>
                <c:pt idx="4314">
                  <c:v>2319.2584374281873</c:v>
                </c:pt>
                <c:pt idx="4315">
                  <c:v>2285.2300418854225</c:v>
                </c:pt>
                <c:pt idx="4316">
                  <c:v>2284.2181740729211</c:v>
                </c:pt>
                <c:pt idx="4317">
                  <c:v>2211.8066285354203</c:v>
                </c:pt>
                <c:pt idx="4318">
                  <c:v>2143.9061449669193</c:v>
                </c:pt>
                <c:pt idx="4319">
                  <c:v>2053.982473134859</c:v>
                </c:pt>
                <c:pt idx="4320">
                  <c:v>1975.5548970224927</c:v>
                </c:pt>
                <c:pt idx="4321">
                  <c:v>1896.6382501370942</c:v>
                </c:pt>
                <c:pt idx="4322">
                  <c:v>1846.1049262641916</c:v>
                </c:pt>
                <c:pt idx="4323">
                  <c:v>1799.6262602807856</c:v>
                </c:pt>
                <c:pt idx="4324">
                  <c:v>1786.4754549333968</c:v>
                </c:pt>
                <c:pt idx="4325">
                  <c:v>1734.8948757493818</c:v>
                </c:pt>
                <c:pt idx="4326">
                  <c:v>1718.9757564495301</c:v>
                </c:pt>
                <c:pt idx="4327">
                  <c:v>1712.8987828216427</c:v>
                </c:pt>
                <c:pt idx="4328">
                  <c:v>1654.4982287844484</c:v>
                </c:pt>
                <c:pt idx="4329">
                  <c:v>1596.7222423561811</c:v>
                </c:pt>
                <c:pt idx="4330">
                  <c:v>1562.7767922706973</c:v>
                </c:pt>
                <c:pt idx="4331">
                  <c:v>1518.4797541257301</c:v>
                </c:pt>
                <c:pt idx="4332">
                  <c:v>1473.1150616155549</c:v>
                </c:pt>
                <c:pt idx="4333">
                  <c:v>1447.7034443478217</c:v>
                </c:pt>
                <c:pt idx="4334">
                  <c:v>1430.2922137043445</c:v>
                </c:pt>
                <c:pt idx="4335">
                  <c:v>1403.4654983353021</c:v>
                </c:pt>
                <c:pt idx="4336">
                  <c:v>1381.0038084948296</c:v>
                </c:pt>
                <c:pt idx="4337">
                  <c:v>1378.3486665360708</c:v>
                </c:pt>
                <c:pt idx="4338">
                  <c:v>1375.5667623274139</c:v>
                </c:pt>
                <c:pt idx="4339">
                  <c:v>1379.4420252088346</c:v>
                </c:pt>
                <c:pt idx="4340">
                  <c:v>1380.2579622787141</c:v>
                </c:pt>
                <c:pt idx="4341">
                  <c:v>1394.1402598918228</c:v>
                </c:pt>
                <c:pt idx="4342">
                  <c:v>1404.9778350377856</c:v>
                </c:pt>
                <c:pt idx="4343">
                  <c:v>1441.5056509487167</c:v>
                </c:pt>
                <c:pt idx="4344">
                  <c:v>1490.5474230410248</c:v>
                </c:pt>
                <c:pt idx="4345">
                  <c:v>1532.6363550311787</c:v>
                </c:pt>
                <c:pt idx="4346">
                  <c:v>1587.0492656636957</c:v>
                </c:pt>
                <c:pt idx="4347">
                  <c:v>1655.9188526244088</c:v>
                </c:pt>
                <c:pt idx="4348">
                  <c:v>1772.4347175145506</c:v>
                </c:pt>
                <c:pt idx="4349">
                  <c:v>1831.7998948310583</c:v>
                </c:pt>
                <c:pt idx="4350">
                  <c:v>1887.047912631604</c:v>
                </c:pt>
                <c:pt idx="4351">
                  <c:v>1941.8145320000192</c:v>
                </c:pt>
                <c:pt idx="4352">
                  <c:v>2009.9886780800143</c:v>
                </c:pt>
                <c:pt idx="4353">
                  <c:v>2082.5992884608108</c:v>
                </c:pt>
                <c:pt idx="4354">
                  <c:v>2159.8932683502162</c:v>
                </c:pt>
                <c:pt idx="4355">
                  <c:v>2231.7029547461643</c:v>
                </c:pt>
                <c:pt idx="4356">
                  <c:v>2300.6682839270852</c:v>
                </c:pt>
                <c:pt idx="4357">
                  <c:v>2377.867846504585</c:v>
                </c:pt>
                <c:pt idx="4358">
                  <c:v>2429.2065322234848</c:v>
                </c:pt>
                <c:pt idx="4359">
                  <c:v>2470.3730128898478</c:v>
                </c:pt>
                <c:pt idx="4360">
                  <c:v>2508.6001099562841</c:v>
                </c:pt>
                <c:pt idx="4361">
                  <c:v>2525.3648474867759</c:v>
                </c:pt>
                <c:pt idx="4362">
                  <c:v>2667.2324896099499</c:v>
                </c:pt>
                <c:pt idx="4363">
                  <c:v>2699.2180358635624</c:v>
                </c:pt>
                <c:pt idx="4364">
                  <c:v>2673.9487133363073</c:v>
                </c:pt>
                <c:pt idx="4365">
                  <c:v>2721.8287998955934</c:v>
                </c:pt>
                <c:pt idx="4366">
                  <c:v>2671.8059563206507</c:v>
                </c:pt>
                <c:pt idx="4367">
                  <c:v>2683.0059563236941</c:v>
                </c:pt>
                <c:pt idx="4368">
                  <c:v>2657.9333962460078</c:v>
                </c:pt>
                <c:pt idx="4369">
                  <c:v>2635.1994511469657</c:v>
                </c:pt>
                <c:pt idx="4370">
                  <c:v>2635.7471479116939</c:v>
                </c:pt>
                <c:pt idx="4371">
                  <c:v>2644.9944386528873</c:v>
                </c:pt>
                <c:pt idx="4372">
                  <c:v>2617.6668108961944</c:v>
                </c:pt>
                <c:pt idx="4373">
                  <c:v>2596.0175655611083</c:v>
                </c:pt>
                <c:pt idx="4374">
                  <c:v>2612.711064226442</c:v>
                </c:pt>
                <c:pt idx="4375">
                  <c:v>2599.9254236920956</c:v>
                </c:pt>
                <c:pt idx="4376">
                  <c:v>2568.233987285993</c:v>
                </c:pt>
                <c:pt idx="4377">
                  <c:v>2555.2003972173543</c:v>
                </c:pt>
                <c:pt idx="4378">
                  <c:v>2540.1117771651889</c:v>
                </c:pt>
                <c:pt idx="4379">
                  <c:v>2532.233349685544</c:v>
                </c:pt>
                <c:pt idx="4380">
                  <c:v>2516.3683844810134</c:v>
                </c:pt>
                <c:pt idx="4381">
                  <c:v>2537.0848142855707</c:v>
                </c:pt>
                <c:pt idx="4382">
                  <c:v>2548.1207834170341</c:v>
                </c:pt>
                <c:pt idx="4383">
                  <c:v>2563.1903931569459</c:v>
                </c:pt>
                <c:pt idx="4384">
                  <c:v>2565.4694417592787</c:v>
                </c:pt>
                <c:pt idx="4385">
                  <c:v>2575.9639957370518</c:v>
                </c:pt>
                <c:pt idx="4386">
                  <c:v>2567.1056862801597</c:v>
                </c:pt>
                <c:pt idx="4387">
                  <c:v>2567.3307082929214</c:v>
                </c:pt>
                <c:pt idx="4388">
                  <c:v>2563.4903554226203</c:v>
                </c:pt>
                <c:pt idx="4389">
                  <c:v>2577.872217561192</c:v>
                </c:pt>
                <c:pt idx="4390">
                  <c:v>2618.6187677465055</c:v>
                </c:pt>
                <c:pt idx="4391">
                  <c:v>2607.6814429273441</c:v>
                </c:pt>
                <c:pt idx="4392">
                  <c:v>2594.7849937447813</c:v>
                </c:pt>
                <c:pt idx="4393">
                  <c:v>2597.2876842860342</c:v>
                </c:pt>
                <c:pt idx="4394">
                  <c:v>2645.8623195773857</c:v>
                </c:pt>
                <c:pt idx="4395">
                  <c:v>2664.4863398388129</c:v>
                </c:pt>
                <c:pt idx="4396">
                  <c:v>2684.0071017974979</c:v>
                </c:pt>
                <c:pt idx="4397">
                  <c:v>2700.1521749660983</c:v>
                </c:pt>
                <c:pt idx="4398">
                  <c:v>2637.329171854235</c:v>
                </c:pt>
                <c:pt idx="4399">
                  <c:v>2576.589146769219</c:v>
                </c:pt>
                <c:pt idx="4400">
                  <c:v>2514.2890499446062</c:v>
                </c:pt>
                <c:pt idx="4401">
                  <c:v>2481.6456503579006</c:v>
                </c:pt>
                <c:pt idx="4402">
                  <c:v>2422.3248713920043</c:v>
                </c:pt>
                <c:pt idx="4403">
                  <c:v>2368.8707884979231</c:v>
                </c:pt>
                <c:pt idx="4404">
                  <c:v>2303.1376268584218</c:v>
                </c:pt>
                <c:pt idx="4405">
                  <c:v>2246.1189841724008</c:v>
                </c:pt>
                <c:pt idx="4406">
                  <c:v>2219.4342807710245</c:v>
                </c:pt>
                <c:pt idx="4407">
                  <c:v>2136.8790762659787</c:v>
                </c:pt>
                <c:pt idx="4408">
                  <c:v>2077.9957141221439</c:v>
                </c:pt>
                <c:pt idx="4409">
                  <c:v>2001.4771968928292</c:v>
                </c:pt>
                <c:pt idx="4410">
                  <c:v>1990.2279092385504</c:v>
                </c:pt>
                <c:pt idx="4411">
                  <c:v>1955.7399149412984</c:v>
                </c:pt>
                <c:pt idx="4412">
                  <c:v>1907.9784497553871</c:v>
                </c:pt>
                <c:pt idx="4413">
                  <c:v>1861.3922742140942</c:v>
                </c:pt>
                <c:pt idx="4414">
                  <c:v>1840.1362517627117</c:v>
                </c:pt>
                <c:pt idx="4415">
                  <c:v>1777.829271739661</c:v>
                </c:pt>
                <c:pt idx="4416">
                  <c:v>1743.5891042021424</c:v>
                </c:pt>
                <c:pt idx="4417">
                  <c:v>1712.7177409536282</c:v>
                </c:pt>
                <c:pt idx="4418">
                  <c:v>1710.7637629647577</c:v>
                </c:pt>
                <c:pt idx="4419">
                  <c:v>1681.737734093216</c:v>
                </c:pt>
                <c:pt idx="4420">
                  <c:v>1639.3292329508438</c:v>
                </c:pt>
                <c:pt idx="4421">
                  <c:v>1615.1125072026412</c:v>
                </c:pt>
                <c:pt idx="4422">
                  <c:v>1602.2933607540074</c:v>
                </c:pt>
                <c:pt idx="4423">
                  <c:v>1564.8985657730454</c:v>
                </c:pt>
                <c:pt idx="4424">
                  <c:v>1513.2127190275146</c:v>
                </c:pt>
                <c:pt idx="4425">
                  <c:v>1496.6111409409111</c:v>
                </c:pt>
                <c:pt idx="4426">
                  <c:v>1507.2549187150926</c:v>
                </c:pt>
                <c:pt idx="4427">
                  <c:v>1474.6233869434705</c:v>
                </c:pt>
                <c:pt idx="4428">
                  <c:v>1445.2312277570372</c:v>
                </c:pt>
                <c:pt idx="4429">
                  <c:v>1416.7658223753483</c:v>
                </c:pt>
                <c:pt idx="4430">
                  <c:v>1399.2596904452646</c:v>
                </c:pt>
                <c:pt idx="4431">
                  <c:v>1391.6470852184011</c:v>
                </c:pt>
                <c:pt idx="4432">
                  <c:v>1373.709499565985</c:v>
                </c:pt>
                <c:pt idx="4433">
                  <c:v>1368.0580703901485</c:v>
                </c:pt>
                <c:pt idx="4434">
                  <c:v>1378.535475976513</c:v>
                </c:pt>
                <c:pt idx="4435">
                  <c:v>1364.94892478215</c:v>
                </c:pt>
                <c:pt idx="4436">
                  <c:v>1382.5286087544341</c:v>
                </c:pt>
                <c:pt idx="4437">
                  <c:v>1397.7720120133699</c:v>
                </c:pt>
                <c:pt idx="4438">
                  <c:v>1440.2011104101612</c:v>
                </c:pt>
                <c:pt idx="4439">
                  <c:v>1465.5583527917224</c:v>
                </c:pt>
                <c:pt idx="4440">
                  <c:v>1493.652679881709</c:v>
                </c:pt>
                <c:pt idx="4441">
                  <c:v>1526.4493324700986</c:v>
                </c:pt>
                <c:pt idx="4442">
                  <c:v>1585.6154089172753</c:v>
                </c:pt>
                <c:pt idx="4443">
                  <c:v>1669.192940777129</c:v>
                </c:pt>
                <c:pt idx="4444">
                  <c:v>1758.3444630706181</c:v>
                </c:pt>
                <c:pt idx="4445">
                  <c:v>1835.89584881367</c:v>
                </c:pt>
                <c:pt idx="4446">
                  <c:v>1905.3869265383894</c:v>
                </c:pt>
                <c:pt idx="4447">
                  <c:v>1968.5237460891758</c:v>
                </c:pt>
                <c:pt idx="4448">
                  <c:v>2034.4722238277736</c:v>
                </c:pt>
                <c:pt idx="4449">
                  <c:v>2120.864983789108</c:v>
                </c:pt>
                <c:pt idx="4450">
                  <c:v>2222.437670079722</c:v>
                </c:pt>
                <c:pt idx="4451">
                  <c:v>2274.4356858205888</c:v>
                </c:pt>
                <c:pt idx="4452">
                  <c:v>2335.9115085036474</c:v>
                </c:pt>
                <c:pt idx="4453">
                  <c:v>2385.2132712627717</c:v>
                </c:pt>
                <c:pt idx="4454">
                  <c:v>2433.8482034397061</c:v>
                </c:pt>
                <c:pt idx="4455">
                  <c:v>2462.4458557341763</c:v>
                </c:pt>
                <c:pt idx="4456">
                  <c:v>2514.243067637974</c:v>
                </c:pt>
                <c:pt idx="4457">
                  <c:v>2548.8677611648604</c:v>
                </c:pt>
                <c:pt idx="4458">
                  <c:v>2603.3425125652943</c:v>
                </c:pt>
                <c:pt idx="4459">
                  <c:v>2606.0252000296232</c:v>
                </c:pt>
                <c:pt idx="4460">
                  <c:v>2613.5978180225138</c:v>
                </c:pt>
                <c:pt idx="4461">
                  <c:v>2638.7929294571104</c:v>
                </c:pt>
                <c:pt idx="4462">
                  <c:v>2658.889704947404</c:v>
                </c:pt>
                <c:pt idx="4463">
                  <c:v>2687.211730800027</c:v>
                </c:pt>
                <c:pt idx="4464">
                  <c:v>2713.3467610080211</c:v>
                </c:pt>
                <c:pt idx="4465">
                  <c:v>2754.9520253260962</c:v>
                </c:pt>
                <c:pt idx="4466">
                  <c:v>2751.558507327833</c:v>
                </c:pt>
                <c:pt idx="4467">
                  <c:v>2775.3308804491535</c:v>
                </c:pt>
                <c:pt idx="4468">
                  <c:v>2808.5909501013562</c:v>
                </c:pt>
                <c:pt idx="4469">
                  <c:v>2847.0615163170305</c:v>
                </c:pt>
                <c:pt idx="4470">
                  <c:v>2846.7459536809433</c:v>
                </c:pt>
                <c:pt idx="4471">
                  <c:v>2862.3625603175169</c:v>
                </c:pt>
                <c:pt idx="4472">
                  <c:v>2851.373938001313</c:v>
                </c:pt>
                <c:pt idx="4473">
                  <c:v>2861.5255475209979</c:v>
                </c:pt>
                <c:pt idx="4474">
                  <c:v>2853.7478868359581</c:v>
                </c:pt>
                <c:pt idx="4475">
                  <c:v>2833.6175110353279</c:v>
                </c:pt>
                <c:pt idx="4476">
                  <c:v>2824.2729507068493</c:v>
                </c:pt>
                <c:pt idx="4477">
                  <c:v>2895.5644513372058</c:v>
                </c:pt>
                <c:pt idx="4478">
                  <c:v>2919.2080829362762</c:v>
                </c:pt>
                <c:pt idx="4479">
                  <c:v>2971.2192845515697</c:v>
                </c:pt>
                <c:pt idx="4480">
                  <c:v>3027.9103511391932</c:v>
                </c:pt>
                <c:pt idx="4481">
                  <c:v>3074.5558523057871</c:v>
                </c:pt>
                <c:pt idx="4482">
                  <c:v>3076.152778392398</c:v>
                </c:pt>
                <c:pt idx="4483">
                  <c:v>3125.7378710182224</c:v>
                </c:pt>
                <c:pt idx="4484">
                  <c:v>3121.4672212538489</c:v>
                </c:pt>
                <c:pt idx="4485">
                  <c:v>3131.7976254329255</c:v>
                </c:pt>
                <c:pt idx="4486">
                  <c:v>3112.705268209023</c:v>
                </c:pt>
                <c:pt idx="4487">
                  <c:v>3074.6773468788579</c:v>
                </c:pt>
                <c:pt idx="4488">
                  <c:v>3067.3156265079319</c:v>
                </c:pt>
                <c:pt idx="4489">
                  <c:v>3071.2724867060283</c:v>
                </c:pt>
                <c:pt idx="4490">
                  <c:v>3031.4653156565814</c:v>
                </c:pt>
                <c:pt idx="4491">
                  <c:v>2965.2351350990025</c:v>
                </c:pt>
                <c:pt idx="4492">
                  <c:v>2945.9416344352417</c:v>
                </c:pt>
                <c:pt idx="4493">
                  <c:v>2899.2397417707834</c:v>
                </c:pt>
                <c:pt idx="4494">
                  <c:v>2839.2589845457956</c:v>
                </c:pt>
                <c:pt idx="4495">
                  <c:v>2760.897136174804</c:v>
                </c:pt>
                <c:pt idx="4496">
                  <c:v>2687.0154797328514</c:v>
                </c:pt>
                <c:pt idx="4497">
                  <c:v>2610.2772956369672</c:v>
                </c:pt>
                <c:pt idx="4498">
                  <c:v>2528.8543598040956</c:v>
                </c:pt>
                <c:pt idx="4499">
                  <c:v>2454.6810482511128</c:v>
                </c:pt>
                <c:pt idx="4500">
                  <c:v>2389.6505620308458</c:v>
                </c:pt>
                <c:pt idx="4501">
                  <c:v>2332.3253663434425</c:v>
                </c:pt>
                <c:pt idx="4502">
                  <c:v>2243.7476153810167</c:v>
                </c:pt>
                <c:pt idx="4503">
                  <c:v>2165.984964489573</c:v>
                </c:pt>
                <c:pt idx="4504">
                  <c:v>2088.221001252075</c:v>
                </c:pt>
                <c:pt idx="4505">
                  <c:v>2010.5040519115767</c:v>
                </c:pt>
                <c:pt idx="4506">
                  <c:v>1911.3529992927984</c:v>
                </c:pt>
                <c:pt idx="4507">
                  <c:v>1847.6537453025269</c:v>
                </c:pt>
                <c:pt idx="4508">
                  <c:v>1800.8649625899204</c:v>
                </c:pt>
                <c:pt idx="4509">
                  <c:v>1754.5901342883392</c:v>
                </c:pt>
                <c:pt idx="4510">
                  <c:v>1707.350534619138</c:v>
                </c:pt>
                <c:pt idx="4511">
                  <c:v>1687.5559560705451</c:v>
                </c:pt>
                <c:pt idx="4512">
                  <c:v>1691.0581279736141</c:v>
                </c:pt>
                <c:pt idx="4513">
                  <c:v>1650.1869768599465</c:v>
                </c:pt>
                <c:pt idx="4514">
                  <c:v>1621.6868715335595</c:v>
                </c:pt>
                <c:pt idx="4515">
                  <c:v>1610.9046846855051</c:v>
                </c:pt>
                <c:pt idx="4516">
                  <c:v>1611.8763502009838</c:v>
                </c:pt>
                <c:pt idx="4517">
                  <c:v>1572.6610883927474</c:v>
                </c:pt>
                <c:pt idx="4518">
                  <c:v>1522.7845237384881</c:v>
                </c:pt>
                <c:pt idx="4519">
                  <c:v>1499.2602378812512</c:v>
                </c:pt>
                <c:pt idx="4520">
                  <c:v>1496.329442389751</c:v>
                </c:pt>
                <c:pt idx="4521">
                  <c:v>1497.185058136211</c:v>
                </c:pt>
                <c:pt idx="4522">
                  <c:v>1477.7739574635204</c:v>
                </c:pt>
                <c:pt idx="4523">
                  <c:v>1527.4419791922755</c:v>
                </c:pt>
                <c:pt idx="4524">
                  <c:v>1516.192924026129</c:v>
                </c:pt>
                <c:pt idx="4525">
                  <c:v>1513.8403636198582</c:v>
                </c:pt>
                <c:pt idx="4526">
                  <c:v>1543.9676141110922</c:v>
                </c:pt>
                <c:pt idx="4527">
                  <c:v>1627.7963464844297</c:v>
                </c:pt>
                <c:pt idx="4528">
                  <c:v>1737.4971476481664</c:v>
                </c:pt>
                <c:pt idx="4529">
                  <c:v>1901.3819675726063</c:v>
                </c:pt>
                <c:pt idx="4530">
                  <c:v>2089.8849252751811</c:v>
                </c:pt>
                <c:pt idx="4531">
                  <c:v>2347.6973380891377</c:v>
                </c:pt>
                <c:pt idx="4532">
                  <c:v>2737.3921684677443</c:v>
                </c:pt>
                <c:pt idx="4533">
                  <c:v>3095.7541786754859</c:v>
                </c:pt>
                <c:pt idx="4534">
                  <c:v>3434.0511013933697</c:v>
                </c:pt>
                <c:pt idx="4535">
                  <c:v>3945.7314101789602</c:v>
                </c:pt>
                <c:pt idx="4536">
                  <c:v>4382.0145518960098</c:v>
                </c:pt>
                <c:pt idx="4537">
                  <c:v>4796.0113810409675</c:v>
                </c:pt>
                <c:pt idx="4538">
                  <c:v>5156.4364001511358</c:v>
                </c:pt>
                <c:pt idx="4539">
                  <c:v>5503.6923530748636</c:v>
                </c:pt>
                <c:pt idx="4540">
                  <c:v>5829.4889222568954</c:v>
                </c:pt>
                <c:pt idx="4541">
                  <c:v>6065.6644074752403</c:v>
                </c:pt>
                <c:pt idx="4542">
                  <c:v>6223.479767601184</c:v>
                </c:pt>
                <c:pt idx="4543">
                  <c:v>6447.9958576169001</c:v>
                </c:pt>
                <c:pt idx="4544">
                  <c:v>6662.2874395488443</c:v>
                </c:pt>
                <c:pt idx="4545">
                  <c:v>6815.6050834971229</c:v>
                </c:pt>
                <c:pt idx="4546">
                  <c:v>6877.2866515378146</c:v>
                </c:pt>
                <c:pt idx="4547">
                  <c:v>6916.6283955687395</c:v>
                </c:pt>
                <c:pt idx="4548">
                  <c:v>6979.1113523922431</c:v>
                </c:pt>
                <c:pt idx="4549">
                  <c:v>7076.7647782981039</c:v>
                </c:pt>
                <c:pt idx="4550">
                  <c:v>7125.1784508665587</c:v>
                </c:pt>
                <c:pt idx="4551">
                  <c:v>7238.2847144185862</c:v>
                </c:pt>
                <c:pt idx="4552">
                  <c:v>7311.1835752781244</c:v>
                </c:pt>
                <c:pt idx="4553">
                  <c:v>7358.244661851375</c:v>
                </c:pt>
                <c:pt idx="4554">
                  <c:v>7434.1276818870456</c:v>
                </c:pt>
                <c:pt idx="4555">
                  <c:v>7407.4575362341548</c:v>
                </c:pt>
                <c:pt idx="4556">
                  <c:v>7405.9583850579584</c:v>
                </c:pt>
                <c:pt idx="4557">
                  <c:v>7417.2368488040493</c:v>
                </c:pt>
                <c:pt idx="4558">
                  <c:v>7419.1323314110778</c:v>
                </c:pt>
                <c:pt idx="4559">
                  <c:v>7382.1388373924192</c:v>
                </c:pt>
                <c:pt idx="4560">
                  <c:v>7375.3912408982396</c:v>
                </c:pt>
                <c:pt idx="4561">
                  <c:v>7315.2420588426612</c:v>
                </c:pt>
                <c:pt idx="4562">
                  <c:v>7278.5794536804215</c:v>
                </c:pt>
                <c:pt idx="4563">
                  <c:v>7254.9444577571212</c:v>
                </c:pt>
                <c:pt idx="4564">
                  <c:v>7187.3892575754116</c:v>
                </c:pt>
                <c:pt idx="4565">
                  <c:v>7059.0888617573128</c:v>
                </c:pt>
                <c:pt idx="4566">
                  <c:v>6910.7322380555579</c:v>
                </c:pt>
                <c:pt idx="4567">
                  <c:v>6676.6552928422243</c:v>
                </c:pt>
                <c:pt idx="4568">
                  <c:v>6429.8218758400908</c:v>
                </c:pt>
                <c:pt idx="4569">
                  <c:v>6194.6114562784678</c:v>
                </c:pt>
                <c:pt idx="4570">
                  <c:v>5949.9140046116372</c:v>
                </c:pt>
                <c:pt idx="4571">
                  <c:v>5661.8331847048439</c:v>
                </c:pt>
                <c:pt idx="4572">
                  <c:v>5373.6459367756815</c:v>
                </c:pt>
                <c:pt idx="4573">
                  <c:v>5100.9120545895175</c:v>
                </c:pt>
                <c:pt idx="4574">
                  <c:v>4856.4678246880339</c:v>
                </c:pt>
                <c:pt idx="4575">
                  <c:v>4643.4125986029057</c:v>
                </c:pt>
                <c:pt idx="4576">
                  <c:v>4444.0820674982078</c:v>
                </c:pt>
                <c:pt idx="4577">
                  <c:v>4239.1337767386385</c:v>
                </c:pt>
                <c:pt idx="4578">
                  <c:v>4058.898469281366</c:v>
                </c:pt>
                <c:pt idx="4579">
                  <c:v>3983.6312325738377</c:v>
                </c:pt>
                <c:pt idx="4580">
                  <c:v>3898.7394121161169</c:v>
                </c:pt>
                <c:pt idx="4581">
                  <c:v>3816.5713798482484</c:v>
                </c:pt>
                <c:pt idx="4582">
                  <c:v>3725.6172205246689</c:v>
                </c:pt>
                <c:pt idx="4583">
                  <c:v>3649.5835617587491</c:v>
                </c:pt>
                <c:pt idx="4584">
                  <c:v>3573.8805905366489</c:v>
                </c:pt>
                <c:pt idx="4585">
                  <c:v>3498.1672727278528</c:v>
                </c:pt>
                <c:pt idx="4586">
                  <c:v>3403.8673079931677</c:v>
                </c:pt>
                <c:pt idx="4587">
                  <c:v>3364.0314441548076</c:v>
                </c:pt>
                <c:pt idx="4588">
                  <c:v>3294.3993508376539</c:v>
                </c:pt>
                <c:pt idx="4589">
                  <c:v>3269.9178693566168</c:v>
                </c:pt>
                <c:pt idx="4590">
                  <c:v>3242.8697036710291</c:v>
                </c:pt>
                <c:pt idx="4591">
                  <c:v>3218.6306889499824</c:v>
                </c:pt>
                <c:pt idx="4592">
                  <c:v>3108.1776624019872</c:v>
                </c:pt>
                <c:pt idx="4593">
                  <c:v>2964.7411652655105</c:v>
                </c:pt>
                <c:pt idx="4594">
                  <c:v>2806.8448486417878</c:v>
                </c:pt>
                <c:pt idx="4595">
                  <c:v>2690.9382400077593</c:v>
                </c:pt>
                <c:pt idx="4596">
                  <c:v>2547.465491445897</c:v>
                </c:pt>
                <c:pt idx="4597">
                  <c:v>2422.2236765388816</c:v>
                </c:pt>
                <c:pt idx="4598">
                  <c:v>2366.0293609695505</c:v>
                </c:pt>
                <c:pt idx="4599">
                  <c:v>2339.5748860168583</c:v>
                </c:pt>
                <c:pt idx="4600">
                  <c:v>2226.6798788928122</c:v>
                </c:pt>
                <c:pt idx="4601">
                  <c:v>2115.7525797185372</c:v>
                </c:pt>
                <c:pt idx="4602">
                  <c:v>2024.2574765060881</c:v>
                </c:pt>
                <c:pt idx="4603">
                  <c:v>1959.8810533446272</c:v>
                </c:pt>
                <c:pt idx="4604">
                  <c:v>1882.9619923819162</c:v>
                </c:pt>
                <c:pt idx="4605">
                  <c:v>1843.0588389302566</c:v>
                </c:pt>
                <c:pt idx="4606">
                  <c:v>1822.9885031869951</c:v>
                </c:pt>
                <c:pt idx="4607">
                  <c:v>1801.3663045821163</c:v>
                </c:pt>
                <c:pt idx="4608">
                  <c:v>1767.6102588424078</c:v>
                </c:pt>
                <c:pt idx="4609">
                  <c:v>1738.9574796802299</c:v>
                </c:pt>
                <c:pt idx="4610">
                  <c:v>1733.014822956975</c:v>
                </c:pt>
                <c:pt idx="4611">
                  <c:v>1694.6703104873009</c:v>
                </c:pt>
                <c:pt idx="4612">
                  <c:v>1653.9380148503483</c:v>
                </c:pt>
                <c:pt idx="4613">
                  <c:v>1629.1457950462648</c:v>
                </c:pt>
                <c:pt idx="4614">
                  <c:v>1593.3501591151612</c:v>
                </c:pt>
                <c:pt idx="4615">
                  <c:v>1569.9855389275226</c:v>
                </c:pt>
                <c:pt idx="4616">
                  <c:v>1560.4532395849171</c:v>
                </c:pt>
                <c:pt idx="4617">
                  <c:v>1585.2524528845372</c:v>
                </c:pt>
                <c:pt idx="4618">
                  <c:v>1583.353558032248</c:v>
                </c:pt>
                <c:pt idx="4619">
                  <c:v>1578.7058166645083</c:v>
                </c:pt>
                <c:pt idx="4620">
                  <c:v>1605.3490613050262</c:v>
                </c:pt>
                <c:pt idx="4621">
                  <c:v>1729.6179769918201</c:v>
                </c:pt>
                <c:pt idx="4622">
                  <c:v>1866.7664565137832</c:v>
                </c:pt>
                <c:pt idx="4623">
                  <c:v>2026.7666242304754</c:v>
                </c:pt>
                <c:pt idx="4624">
                  <c:v>2251.0332338551611</c:v>
                </c:pt>
                <c:pt idx="4625">
                  <c:v>2518.5235375699226</c:v>
                </c:pt>
                <c:pt idx="4626">
                  <c:v>2842.8529566331408</c:v>
                </c:pt>
                <c:pt idx="4627">
                  <c:v>3178.8562948811878</c:v>
                </c:pt>
                <c:pt idx="4628">
                  <c:v>3529.0412414697025</c:v>
                </c:pt>
                <c:pt idx="4629">
                  <c:v>3945.9312567969732</c:v>
                </c:pt>
                <c:pt idx="4630">
                  <c:v>4375.2628965256999</c:v>
                </c:pt>
                <c:pt idx="4631">
                  <c:v>4682.2448208795322</c:v>
                </c:pt>
                <c:pt idx="4632">
                  <c:v>5059.1011179484458</c:v>
                </c:pt>
                <c:pt idx="4633">
                  <c:v>5363.5057842008191</c:v>
                </c:pt>
                <c:pt idx="4634">
                  <c:v>5710.5856635126229</c:v>
                </c:pt>
                <c:pt idx="4635">
                  <c:v>5941.4189452295941</c:v>
                </c:pt>
                <c:pt idx="4636">
                  <c:v>6114.8955788544918</c:v>
                </c:pt>
                <c:pt idx="4637">
                  <c:v>6364.4261120894143</c:v>
                </c:pt>
                <c:pt idx="4638">
                  <c:v>6551.4856803879566</c:v>
                </c:pt>
                <c:pt idx="4639">
                  <c:v>6668.4470371748466</c:v>
                </c:pt>
                <c:pt idx="4640">
                  <c:v>6775.5152800928845</c:v>
                </c:pt>
                <c:pt idx="4641">
                  <c:v>6854.8604563105928</c:v>
                </c:pt>
                <c:pt idx="4642">
                  <c:v>6923.8820351160493</c:v>
                </c:pt>
                <c:pt idx="4643">
                  <c:v>6892.2766801281959</c:v>
                </c:pt>
                <c:pt idx="4644">
                  <c:v>6955.628121217429</c:v>
                </c:pt>
                <c:pt idx="4645">
                  <c:v>6954.9977866052468</c:v>
                </c:pt>
                <c:pt idx="4646">
                  <c:v>6986.9501019799864</c:v>
                </c:pt>
                <c:pt idx="4647">
                  <c:v>6980.66346422479</c:v>
                </c:pt>
                <c:pt idx="4648">
                  <c:v>7033.0164944108392</c:v>
                </c:pt>
                <c:pt idx="4649">
                  <c:v>7096.5928415922372</c:v>
                </c:pt>
                <c:pt idx="4650">
                  <c:v>7146.3499097700997</c:v>
                </c:pt>
                <c:pt idx="4651">
                  <c:v>7158.7313067852756</c:v>
                </c:pt>
                <c:pt idx="4652">
                  <c:v>7142.7350869968086</c:v>
                </c:pt>
                <c:pt idx="4653">
                  <c:v>7127.4794771575753</c:v>
                </c:pt>
                <c:pt idx="4654">
                  <c:v>7244.1691998397573</c:v>
                </c:pt>
                <c:pt idx="4655">
                  <c:v>7254.9871979582158</c:v>
                </c:pt>
                <c:pt idx="4656">
                  <c:v>7210.3798439682432</c:v>
                </c:pt>
                <c:pt idx="4657">
                  <c:v>7200.2270380558648</c:v>
                </c:pt>
                <c:pt idx="4658">
                  <c:v>7078.5382905224578</c:v>
                </c:pt>
                <c:pt idx="4659">
                  <c:v>6994.4425212770684</c:v>
                </c:pt>
                <c:pt idx="4660">
                  <c:v>6902.1185589705719</c:v>
                </c:pt>
                <c:pt idx="4661">
                  <c:v>6729.0110088176343</c:v>
                </c:pt>
                <c:pt idx="4662">
                  <c:v>6561.7385628614002</c:v>
                </c:pt>
                <c:pt idx="4663">
                  <c:v>6298.7522866546642</c:v>
                </c:pt>
                <c:pt idx="4664">
                  <c:v>6049.5929912975462</c:v>
                </c:pt>
                <c:pt idx="4665">
                  <c:v>5797.6168153061344</c:v>
                </c:pt>
                <c:pt idx="4666">
                  <c:v>5505.8594304326616</c:v>
                </c:pt>
                <c:pt idx="4667">
                  <c:v>5286.7871036888237</c:v>
                </c:pt>
                <c:pt idx="4668">
                  <c:v>5020.9666584035058</c:v>
                </c:pt>
                <c:pt idx="4669">
                  <c:v>4761.1032301466639</c:v>
                </c:pt>
                <c:pt idx="4670">
                  <c:v>4541.3675074714647</c:v>
                </c:pt>
                <c:pt idx="4671">
                  <c:v>4381.3978579183131</c:v>
                </c:pt>
                <c:pt idx="4672">
                  <c:v>4233.1758967379174</c:v>
                </c:pt>
                <c:pt idx="4673">
                  <c:v>4161.0478947208176</c:v>
                </c:pt>
                <c:pt idx="4674">
                  <c:v>4021.8021421478215</c:v>
                </c:pt>
                <c:pt idx="4675">
                  <c:v>3929.6204614723438</c:v>
                </c:pt>
                <c:pt idx="4676">
                  <c:v>3867.4168151989816</c:v>
                </c:pt>
                <c:pt idx="4677">
                  <c:v>3810.9284937112252</c:v>
                </c:pt>
                <c:pt idx="4678">
                  <c:v>3835.3773734605306</c:v>
                </c:pt>
                <c:pt idx="4679">
                  <c:v>3766.571339670003</c:v>
                </c:pt>
                <c:pt idx="4680">
                  <c:v>3724.3910942292023</c:v>
                </c:pt>
                <c:pt idx="4681">
                  <c:v>3670.1747281741937</c:v>
                </c:pt>
                <c:pt idx="4682">
                  <c:v>3569.1820038123878</c:v>
                </c:pt>
                <c:pt idx="4683">
                  <c:v>3456.100905297415</c:v>
                </c:pt>
                <c:pt idx="4684">
                  <c:v>3369.862469146035</c:v>
                </c:pt>
                <c:pt idx="4685">
                  <c:v>3305.6870832709869</c:v>
                </c:pt>
                <c:pt idx="4686">
                  <c:v>3218.2578746459499</c:v>
                </c:pt>
                <c:pt idx="4687">
                  <c:v>3128.1417596109222</c:v>
                </c:pt>
                <c:pt idx="4688">
                  <c:v>3041.7491387443006</c:v>
                </c:pt>
                <c:pt idx="4689">
                  <c:v>2959.7658866456682</c:v>
                </c:pt>
                <c:pt idx="4690">
                  <c:v>2809.5962028907074</c:v>
                </c:pt>
                <c:pt idx="4691">
                  <c:v>2654.4013930769374</c:v>
                </c:pt>
                <c:pt idx="4692">
                  <c:v>2531.9265224184728</c:v>
                </c:pt>
                <c:pt idx="4693">
                  <c:v>2446.6106428780395</c:v>
                </c:pt>
                <c:pt idx="4694">
                  <c:v>2337.8341123473092</c:v>
                </c:pt>
                <c:pt idx="4695">
                  <c:v>2237.5675528239553</c:v>
                </c:pt>
                <c:pt idx="4696">
                  <c:v>2155.8668632662057</c:v>
                </c:pt>
                <c:pt idx="4697">
                  <c:v>2096.1045560823163</c:v>
                </c:pt>
                <c:pt idx="4698">
                  <c:v>2016.7116234225605</c:v>
                </c:pt>
                <c:pt idx="4699">
                  <c:v>1931.1054890811458</c:v>
                </c:pt>
                <c:pt idx="4700">
                  <c:v>1884.6637073016709</c:v>
                </c:pt>
                <c:pt idx="4701">
                  <c:v>1844.8322728292703</c:v>
                </c:pt>
                <c:pt idx="4702">
                  <c:v>1770.8670703102457</c:v>
                </c:pt>
                <c:pt idx="4703">
                  <c:v>1734.2261317557868</c:v>
                </c:pt>
                <c:pt idx="4704">
                  <c:v>1754.1979254943983</c:v>
                </c:pt>
                <c:pt idx="4705">
                  <c:v>1734.0086021757427</c:v>
                </c:pt>
                <c:pt idx="4706">
                  <c:v>1691.8604563735644</c:v>
                </c:pt>
                <c:pt idx="4707">
                  <c:v>1640.226267803909</c:v>
                </c:pt>
                <c:pt idx="4708">
                  <c:v>1615.6984704109709</c:v>
                </c:pt>
                <c:pt idx="4709">
                  <c:v>1616.5939700723379</c:v>
                </c:pt>
                <c:pt idx="4710">
                  <c:v>1642.1251412549771</c:v>
                </c:pt>
                <c:pt idx="4711">
                  <c:v>1669.1149486337824</c:v>
                </c:pt>
                <c:pt idx="4712">
                  <c:v>1715.8490610416748</c:v>
                </c:pt>
                <c:pt idx="4713">
                  <c:v>1746.4290107116726</c:v>
                </c:pt>
                <c:pt idx="4714">
                  <c:v>1763.3928902208713</c:v>
                </c:pt>
                <c:pt idx="4715">
                  <c:v>1787.9632782478625</c:v>
                </c:pt>
                <c:pt idx="4716">
                  <c:v>1898.6344472283756</c:v>
                </c:pt>
                <c:pt idx="4717">
                  <c:v>2050.5546485335653</c:v>
                </c:pt>
                <c:pt idx="4718">
                  <c:v>2232.1333000055097</c:v>
                </c:pt>
                <c:pt idx="4719">
                  <c:v>2483.5388159241875</c:v>
                </c:pt>
                <c:pt idx="4720">
                  <c:v>2735.7676348223822</c:v>
                </c:pt>
                <c:pt idx="4721">
                  <c:v>3051.7892975850114</c:v>
                </c:pt>
                <c:pt idx="4722">
                  <c:v>3395.2745624046088</c:v>
                </c:pt>
                <c:pt idx="4723">
                  <c:v>3700.8525926275024</c:v>
                </c:pt>
                <c:pt idx="4724">
                  <c:v>4099.7525938369026</c:v>
                </c:pt>
                <c:pt idx="4725">
                  <c:v>4488.4937477960466</c:v>
                </c:pt>
                <c:pt idx="4726">
                  <c:v>4906.3137810449962</c:v>
                </c:pt>
                <c:pt idx="4727">
                  <c:v>5201.4229787141967</c:v>
                </c:pt>
                <c:pt idx="4728">
                  <c:v>5469.2019062227891</c:v>
                </c:pt>
                <c:pt idx="4729">
                  <c:v>5763.5056765693198</c:v>
                </c:pt>
                <c:pt idx="4730">
                  <c:v>5997.8949893126828</c:v>
                </c:pt>
                <c:pt idx="4731">
                  <c:v>6164.6175532376392</c:v>
                </c:pt>
                <c:pt idx="4732">
                  <c:v>6374.6944518206055</c:v>
                </c:pt>
                <c:pt idx="4733">
                  <c:v>6489.2677297836599</c:v>
                </c:pt>
                <c:pt idx="4734">
                  <c:v>6588.4709930355821</c:v>
                </c:pt>
                <c:pt idx="4735">
                  <c:v>6715.8271118270422</c:v>
                </c:pt>
                <c:pt idx="4736">
                  <c:v>6780.4057526685519</c:v>
                </c:pt>
                <c:pt idx="4737">
                  <c:v>6786.2504833081002</c:v>
                </c:pt>
                <c:pt idx="4738">
                  <c:v>6739.9519070741553</c:v>
                </c:pt>
                <c:pt idx="4739">
                  <c:v>6701.5509525763582</c:v>
                </c:pt>
                <c:pt idx="4740">
                  <c:v>6670.0142341180326</c:v>
                </c:pt>
                <c:pt idx="4741">
                  <c:v>6691.0901619297056</c:v>
                </c:pt>
                <c:pt idx="4742">
                  <c:v>6728.5889033865751</c:v>
                </c:pt>
                <c:pt idx="4743">
                  <c:v>6719.8585243337984</c:v>
                </c:pt>
                <c:pt idx="4744">
                  <c:v>6692.6065969736865</c:v>
                </c:pt>
                <c:pt idx="4745">
                  <c:v>6778.7788693800021</c:v>
                </c:pt>
                <c:pt idx="4746">
                  <c:v>6797.207964808802</c:v>
                </c:pt>
                <c:pt idx="4747">
                  <c:v>6806.8572514946909</c:v>
                </c:pt>
                <c:pt idx="4748">
                  <c:v>6842.3820993759646</c:v>
                </c:pt>
                <c:pt idx="4749">
                  <c:v>6800.7764989657326</c:v>
                </c:pt>
                <c:pt idx="4750">
                  <c:v>6779.1590665739568</c:v>
                </c:pt>
                <c:pt idx="4751">
                  <c:v>6804.3547550762078</c:v>
                </c:pt>
                <c:pt idx="4752">
                  <c:v>6753.0780681779179</c:v>
                </c:pt>
                <c:pt idx="4753">
                  <c:v>6694.0198907752174</c:v>
                </c:pt>
                <c:pt idx="4754">
                  <c:v>6552.0340689891646</c:v>
                </c:pt>
                <c:pt idx="4755">
                  <c:v>6428.7714847517645</c:v>
                </c:pt>
                <c:pt idx="4756">
                  <c:v>6231.285958171341</c:v>
                </c:pt>
                <c:pt idx="4757">
                  <c:v>5961.1531500502178</c:v>
                </c:pt>
                <c:pt idx="4758">
                  <c:v>5739.5471721981648</c:v>
                </c:pt>
                <c:pt idx="4759">
                  <c:v>5476.6904085506058</c:v>
                </c:pt>
                <c:pt idx="4760">
                  <c:v>5191.5474255384606</c:v>
                </c:pt>
                <c:pt idx="4761">
                  <c:v>4902.4439634892296</c:v>
                </c:pt>
                <c:pt idx="4762">
                  <c:v>4645.7391684918148</c:v>
                </c:pt>
                <c:pt idx="4763">
                  <c:v>4389.4467381337799</c:v>
                </c:pt>
                <c:pt idx="4764">
                  <c:v>4156.5944152216725</c:v>
                </c:pt>
                <c:pt idx="4765">
                  <c:v>3963.3152331684714</c:v>
                </c:pt>
                <c:pt idx="4766">
                  <c:v>3826.6758836080376</c:v>
                </c:pt>
                <c:pt idx="4767">
                  <c:v>3738.9213573021088</c:v>
                </c:pt>
                <c:pt idx="4768">
                  <c:v>3627.0471826696025</c:v>
                </c:pt>
                <c:pt idx="4769">
                  <c:v>3518.6690901088978</c:v>
                </c:pt>
                <c:pt idx="4770">
                  <c:v>3442.7828970427622</c:v>
                </c:pt>
                <c:pt idx="4771">
                  <c:v>3415.1809839924995</c:v>
                </c:pt>
                <c:pt idx="4772">
                  <c:v>3414.0225027942993</c:v>
                </c:pt>
                <c:pt idx="4773">
                  <c:v>3337.1839823636674</c:v>
                </c:pt>
                <c:pt idx="4774">
                  <c:v>3320.0541277163866</c:v>
                </c:pt>
                <c:pt idx="4775">
                  <c:v>3274.2822198644535</c:v>
                </c:pt>
                <c:pt idx="4776">
                  <c:v>3238.6485316569847</c:v>
                </c:pt>
                <c:pt idx="4777">
                  <c:v>3179.2681985393078</c:v>
                </c:pt>
                <c:pt idx="4778">
                  <c:v>3152.2721752098737</c:v>
                </c:pt>
                <c:pt idx="4779">
                  <c:v>3051.964097159504</c:v>
                </c:pt>
                <c:pt idx="4780">
                  <c:v>2994.7546164812238</c:v>
                </c:pt>
                <c:pt idx="4781">
                  <c:v>2909.2272117257298</c:v>
                </c:pt>
                <c:pt idx="4782">
                  <c:v>2801.0904818715539</c:v>
                </c:pt>
                <c:pt idx="4783">
                  <c:v>2708.3988723023808</c:v>
                </c:pt>
                <c:pt idx="4784">
                  <c:v>2596.8878575098097</c:v>
                </c:pt>
                <c:pt idx="4785">
                  <c:v>2496.5704263474549</c:v>
                </c:pt>
                <c:pt idx="4786">
                  <c:v>2429.0408837040663</c:v>
                </c:pt>
                <c:pt idx="4787">
                  <c:v>2364.0325544150905</c:v>
                </c:pt>
                <c:pt idx="4788">
                  <c:v>2310.9898835954691</c:v>
                </c:pt>
                <c:pt idx="4789">
                  <c:v>2192.2873664125564</c:v>
                </c:pt>
                <c:pt idx="4790">
                  <c:v>2083.8257795935428</c:v>
                </c:pt>
                <c:pt idx="4791">
                  <c:v>1980.1235604910923</c:v>
                </c:pt>
                <c:pt idx="4792">
                  <c:v>1876.7325558932303</c:v>
                </c:pt>
                <c:pt idx="4793">
                  <c:v>1791.1131460788552</c:v>
                </c:pt>
                <c:pt idx="4794">
                  <c:v>1778.9709292599302</c:v>
                </c:pt>
                <c:pt idx="4795">
                  <c:v>1728.4058979975468</c:v>
                </c:pt>
                <c:pt idx="4796">
                  <c:v>1673.1239600781357</c:v>
                </c:pt>
                <c:pt idx="4797">
                  <c:v>1637.4741274993833</c:v>
                </c:pt>
                <c:pt idx="4798">
                  <c:v>1652.6372092995312</c:v>
                </c:pt>
                <c:pt idx="4799">
                  <c:v>1634.2938522676441</c:v>
                </c:pt>
                <c:pt idx="4800">
                  <c:v>1607.1732802834092</c:v>
                </c:pt>
                <c:pt idx="4801">
                  <c:v>1568.3353685353914</c:v>
                </c:pt>
                <c:pt idx="4802">
                  <c:v>1581.5085196068974</c:v>
                </c:pt>
                <c:pt idx="4803">
                  <c:v>1564.5458664212422</c:v>
                </c:pt>
                <c:pt idx="4804">
                  <c:v>1589.0566242401439</c:v>
                </c:pt>
                <c:pt idx="4805">
                  <c:v>1596.4580432225093</c:v>
                </c:pt>
                <c:pt idx="4806">
                  <c:v>1794.5472413291072</c:v>
                </c:pt>
                <c:pt idx="4807">
                  <c:v>1781.6392444501214</c:v>
                </c:pt>
                <c:pt idx="4808">
                  <c:v>1739.9253449820924</c:v>
                </c:pt>
                <c:pt idx="4809">
                  <c:v>1729.5825325063904</c:v>
                </c:pt>
                <c:pt idx="4810">
                  <c:v>1866.4624713448568</c:v>
                </c:pt>
                <c:pt idx="4811">
                  <c:v>2000.2035575020911</c:v>
                </c:pt>
                <c:pt idx="4812">
                  <c:v>2164.4184597815897</c:v>
                </c:pt>
                <c:pt idx="4813">
                  <c:v>2356.1655975140079</c:v>
                </c:pt>
                <c:pt idx="4814">
                  <c:v>2607.1167813106463</c:v>
                </c:pt>
                <c:pt idx="4815">
                  <c:v>2933.1059494760916</c:v>
                </c:pt>
                <c:pt idx="4816">
                  <c:v>3237.7122122418295</c:v>
                </c:pt>
                <c:pt idx="4817">
                  <c:v>3567.5251319437907</c:v>
                </c:pt>
                <c:pt idx="4818">
                  <c:v>3991.7416811572807</c:v>
                </c:pt>
                <c:pt idx="4819">
                  <c:v>4344.2481335195343</c:v>
                </c:pt>
                <c:pt idx="4820">
                  <c:v>4695.3154497948453</c:v>
                </c:pt>
                <c:pt idx="4821">
                  <c:v>4941.9248436840835</c:v>
                </c:pt>
                <c:pt idx="4822">
                  <c:v>5335.774718799903</c:v>
                </c:pt>
                <c:pt idx="4823">
                  <c:v>5555.0957248479253</c:v>
                </c:pt>
                <c:pt idx="4824">
                  <c:v>5744.2345360844238</c:v>
                </c:pt>
                <c:pt idx="4825">
                  <c:v>5862.1118951841618</c:v>
                </c:pt>
                <c:pt idx="4826">
                  <c:v>5966.3758024199624</c:v>
                </c:pt>
                <c:pt idx="4827">
                  <c:v>6074.873509039171</c:v>
                </c:pt>
                <c:pt idx="4828">
                  <c:v>6142.4653779097689</c:v>
                </c:pt>
                <c:pt idx="4829">
                  <c:v>6229.3724357714254</c:v>
                </c:pt>
                <c:pt idx="4830">
                  <c:v>6308.4943513462831</c:v>
                </c:pt>
                <c:pt idx="4831">
                  <c:v>6387.4208403031753</c:v>
                </c:pt>
                <c:pt idx="4832">
                  <c:v>6387.3186873504137</c:v>
                </c:pt>
                <c:pt idx="4833">
                  <c:v>6405.4556766263131</c:v>
                </c:pt>
                <c:pt idx="4834">
                  <c:v>6427.6486699159987</c:v>
                </c:pt>
                <c:pt idx="4835">
                  <c:v>6502.4072769761588</c:v>
                </c:pt>
                <c:pt idx="4836">
                  <c:v>6578.6435925818814</c:v>
                </c:pt>
                <c:pt idx="4837">
                  <c:v>6599.4865918822288</c:v>
                </c:pt>
                <c:pt idx="4838">
                  <c:v>6644.3497355104937</c:v>
                </c:pt>
                <c:pt idx="4839">
                  <c:v>6666.1590367479748</c:v>
                </c:pt>
                <c:pt idx="4840">
                  <c:v>6703.3916919284602</c:v>
                </c:pt>
                <c:pt idx="4841">
                  <c:v>6737.2562792256304</c:v>
                </c:pt>
                <c:pt idx="4842">
                  <c:v>6659.6619605314791</c:v>
                </c:pt>
                <c:pt idx="4843">
                  <c:v>6635.1242612839242</c:v>
                </c:pt>
                <c:pt idx="4844">
                  <c:v>6585.8978525757821</c:v>
                </c:pt>
                <c:pt idx="4845">
                  <c:v>6552.1962289975936</c:v>
                </c:pt>
                <c:pt idx="4846">
                  <c:v>6477.9643156381708</c:v>
                </c:pt>
                <c:pt idx="4847">
                  <c:v>6377.8910640450094</c:v>
                </c:pt>
                <c:pt idx="4848">
                  <c:v>6277.448891554207</c:v>
                </c:pt>
                <c:pt idx="4849">
                  <c:v>6190.2878703811984</c:v>
                </c:pt>
                <c:pt idx="4850">
                  <c:v>6017.7590722097093</c:v>
                </c:pt>
                <c:pt idx="4851">
                  <c:v>5909.5062883193787</c:v>
                </c:pt>
                <c:pt idx="4852">
                  <c:v>5674.5191279227274</c:v>
                </c:pt>
                <c:pt idx="4853">
                  <c:v>5470.3808416212723</c:v>
                </c:pt>
                <c:pt idx="4854">
                  <c:v>5188.6266602721671</c:v>
                </c:pt>
                <c:pt idx="4855">
                  <c:v>4947.1101498868466</c:v>
                </c:pt>
                <c:pt idx="4856">
                  <c:v>4718.6785569540034</c:v>
                </c:pt>
                <c:pt idx="4857">
                  <c:v>4525.2880293650423</c:v>
                </c:pt>
                <c:pt idx="4858">
                  <c:v>4331.5612081574318</c:v>
                </c:pt>
                <c:pt idx="4859">
                  <c:v>4116.3253054796487</c:v>
                </c:pt>
                <c:pt idx="4860">
                  <c:v>3972.3894434445342</c:v>
                </c:pt>
                <c:pt idx="4861">
                  <c:v>3838.5029502178454</c:v>
                </c:pt>
                <c:pt idx="4862">
                  <c:v>3732.3900711255624</c:v>
                </c:pt>
                <c:pt idx="4863">
                  <c:v>3580.3006507754276</c:v>
                </c:pt>
                <c:pt idx="4864">
                  <c:v>3507.7329017893248</c:v>
                </c:pt>
                <c:pt idx="4865">
                  <c:v>3413.6422026398868</c:v>
                </c:pt>
                <c:pt idx="4866">
                  <c:v>3375.3593824863142</c:v>
                </c:pt>
                <c:pt idx="4867">
                  <c:v>3285.7198489295984</c:v>
                </c:pt>
                <c:pt idx="4868">
                  <c:v>3256.3442240664945</c:v>
                </c:pt>
                <c:pt idx="4869">
                  <c:v>3198.5419316505358</c:v>
                </c:pt>
                <c:pt idx="4870">
                  <c:v>3172.4653178144067</c:v>
                </c:pt>
                <c:pt idx="4871">
                  <c:v>3119.5557895389488</c:v>
                </c:pt>
                <c:pt idx="4872">
                  <c:v>3066.2435706096012</c:v>
                </c:pt>
                <c:pt idx="4873">
                  <c:v>2971.9356194232969</c:v>
                </c:pt>
                <c:pt idx="4874">
                  <c:v>2904.5741583617059</c:v>
                </c:pt>
                <c:pt idx="4875">
                  <c:v>2822.8122708348965</c:v>
                </c:pt>
                <c:pt idx="4876">
                  <c:v>2698.5037078345217</c:v>
                </c:pt>
                <c:pt idx="4877">
                  <c:v>2621.3578997942368</c:v>
                </c:pt>
                <c:pt idx="4878">
                  <c:v>2529.8483910436203</c:v>
                </c:pt>
                <c:pt idx="4879">
                  <c:v>2501.2735976731519</c:v>
                </c:pt>
                <c:pt idx="4880">
                  <c:v>2417.5388752715953</c:v>
                </c:pt>
                <c:pt idx="4881">
                  <c:v>2290.9057693664126</c:v>
                </c:pt>
                <c:pt idx="4882">
                  <c:v>2218.030898238474</c:v>
                </c:pt>
                <c:pt idx="4883">
                  <c:v>2120.5073666612402</c:v>
                </c:pt>
                <c:pt idx="4884">
                  <c:v>2025.2589053825427</c:v>
                </c:pt>
                <c:pt idx="4885">
                  <c:v>1952.9491084907324</c:v>
                </c:pt>
                <c:pt idx="4886">
                  <c:v>1897.2175244529567</c:v>
                </c:pt>
                <c:pt idx="4887">
                  <c:v>1829.5938629042471</c:v>
                </c:pt>
                <c:pt idx="4888">
                  <c:v>1785.1987301272277</c:v>
                </c:pt>
                <c:pt idx="4889">
                  <c:v>1758.1170784966932</c:v>
                </c:pt>
                <c:pt idx="4890">
                  <c:v>1763.8939107774866</c:v>
                </c:pt>
                <c:pt idx="4891">
                  <c:v>1746.3190389108895</c:v>
                </c:pt>
                <c:pt idx="4892">
                  <c:v>1714.6303540522761</c:v>
                </c:pt>
                <c:pt idx="4893">
                  <c:v>1694.3542045997299</c:v>
                </c:pt>
                <c:pt idx="4894">
                  <c:v>1682.1265414157947</c:v>
                </c:pt>
                <c:pt idx="4895">
                  <c:v>1657.387442116004</c:v>
                </c:pt>
                <c:pt idx="4896">
                  <c:v>1617.8828711281628</c:v>
                </c:pt>
                <c:pt idx="4897">
                  <c:v>1574.338923737404</c:v>
                </c:pt>
                <c:pt idx="4898">
                  <c:v>1598.0078745204273</c:v>
                </c:pt>
                <c:pt idx="4899">
                  <c:v>1634.0165393555251</c:v>
                </c:pt>
                <c:pt idx="4900">
                  <c:v>1737.2937971901993</c:v>
                </c:pt>
                <c:pt idx="4901">
                  <c:v>1721.3996109045513</c:v>
                </c:pt>
                <c:pt idx="4902">
                  <c:v>1696.422805407459</c:v>
                </c:pt>
                <c:pt idx="4903">
                  <c:v>1691.8021316296688</c:v>
                </c:pt>
                <c:pt idx="4904">
                  <c:v>1749.0104169185486</c:v>
                </c:pt>
                <c:pt idx="4905">
                  <c:v>1861.6578563780968</c:v>
                </c:pt>
                <c:pt idx="4906">
                  <c:v>1996.1029758073535</c:v>
                </c:pt>
                <c:pt idx="4907">
                  <c:v>2120.3620998535889</c:v>
                </c:pt>
                <c:pt idx="4908">
                  <c:v>2338.6253042087274</c:v>
                </c:pt>
                <c:pt idx="4909">
                  <c:v>2579.926287758633</c:v>
                </c:pt>
                <c:pt idx="4910">
                  <c:v>2900.8490507765609</c:v>
                </c:pt>
                <c:pt idx="4911">
                  <c:v>3231.9185808301868</c:v>
                </c:pt>
                <c:pt idx="4912">
                  <c:v>3689.7526699909417</c:v>
                </c:pt>
                <c:pt idx="4913">
                  <c:v>4065.5102926331156</c:v>
                </c:pt>
                <c:pt idx="4914">
                  <c:v>4433.4629296011681</c:v>
                </c:pt>
                <c:pt idx="4915">
                  <c:v>4810.1142424968875</c:v>
                </c:pt>
                <c:pt idx="4916">
                  <c:v>5147.0722844576358</c:v>
                </c:pt>
                <c:pt idx="4917">
                  <c:v>5385.3429485078032</c:v>
                </c:pt>
                <c:pt idx="4918">
                  <c:v>5589.6218029459305</c:v>
                </c:pt>
                <c:pt idx="4919">
                  <c:v>5807.7325712789079</c:v>
                </c:pt>
                <c:pt idx="4920">
                  <c:v>5973.44440209197</c:v>
                </c:pt>
                <c:pt idx="4921">
                  <c:v>6170.9174002298969</c:v>
                </c:pt>
                <c:pt idx="4922">
                  <c:v>6303.6048763347235</c:v>
                </c:pt>
                <c:pt idx="4923">
                  <c:v>6404.8076120943888</c:v>
                </c:pt>
              </c:numCache>
            </c:numRef>
          </c:yVal>
          <c:smooth val="1"/>
        </c:ser>
        <c:ser>
          <c:idx val="1"/>
          <c:order val="1"/>
          <c:tx>
            <c:v>Actual</c:v>
          </c:tx>
          <c:spPr>
            <a:ln w="6350"/>
          </c:spPr>
          <c:marker>
            <c:symbol val="none"/>
          </c:marker>
          <c:xVal>
            <c:numRef>
              <c:f>HoltWinterNoTrendOutput!$B$30:$B$4953</c:f>
              <c:numCache>
                <c:formatCode>General</c:formatCode>
                <c:ptCount val="49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numCache>
            </c:numRef>
          </c:xVal>
          <c:yVal>
            <c:numRef>
              <c:f>HoltWinterNoTrendOutput!$C$30:$C$4953</c:f>
              <c:numCache>
                <c:formatCode>General</c:formatCode>
                <c:ptCount val="4924"/>
                <c:pt idx="0">
                  <c:v>3562.2791269999998</c:v>
                </c:pt>
                <c:pt idx="1">
                  <c:v>3876.354871</c:v>
                </c:pt>
                <c:pt idx="2">
                  <c:v>5202.5136419999999</c:v>
                </c:pt>
                <c:pt idx="3">
                  <c:v>5598.0488800000003</c:v>
                </c:pt>
                <c:pt idx="4">
                  <c:v>5554.2845580000003</c:v>
                </c:pt>
                <c:pt idx="5">
                  <c:v>6432.6120959999998</c:v>
                </c:pt>
                <c:pt idx="6">
                  <c:v>6438.4728530000002</c:v>
                </c:pt>
                <c:pt idx="7">
                  <c:v>6402.8294290000003</c:v>
                </c:pt>
                <c:pt idx="8">
                  <c:v>6897.5371809999997</c:v>
                </c:pt>
                <c:pt idx="9">
                  <c:v>6741.0908509999999</c:v>
                </c:pt>
                <c:pt idx="10">
                  <c:v>7036.1862010000004</c:v>
                </c:pt>
                <c:pt idx="11">
                  <c:v>6802.9262060000001</c:v>
                </c:pt>
                <c:pt idx="12">
                  <c:v>7283.5652300000002</c:v>
                </c:pt>
                <c:pt idx="13">
                  <c:v>7327.652118</c:v>
                </c:pt>
                <c:pt idx="14">
                  <c:v>7464.1443570000001</c:v>
                </c:pt>
                <c:pt idx="15">
                  <c:v>7451.5883180000001</c:v>
                </c:pt>
                <c:pt idx="16">
                  <c:v>7534.902212</c:v>
                </c:pt>
                <c:pt idx="17">
                  <c:v>7633.8440639999999</c:v>
                </c:pt>
                <c:pt idx="18">
                  <c:v>7501.7473909999999</c:v>
                </c:pt>
                <c:pt idx="19">
                  <c:v>7274.3382760000004</c:v>
                </c:pt>
                <c:pt idx="20">
                  <c:v>7354.167649</c:v>
                </c:pt>
                <c:pt idx="21">
                  <c:v>7080.9991209999998</c:v>
                </c:pt>
                <c:pt idx="22">
                  <c:v>7848.8847249999999</c:v>
                </c:pt>
                <c:pt idx="23">
                  <c:v>7753.9047479999999</c:v>
                </c:pt>
                <c:pt idx="24">
                  <c:v>7485.6546770000004</c:v>
                </c:pt>
                <c:pt idx="25">
                  <c:v>7414.9620860000005</c:v>
                </c:pt>
                <c:pt idx="26">
                  <c:v>7294.3858730000002</c:v>
                </c:pt>
                <c:pt idx="27">
                  <c:v>7513.492139</c:v>
                </c:pt>
                <c:pt idx="28">
                  <c:v>7724.8425820000002</c:v>
                </c:pt>
                <c:pt idx="29">
                  <c:v>7326.3271999999997</c:v>
                </c:pt>
                <c:pt idx="30">
                  <c:v>7485.6722179999997</c:v>
                </c:pt>
                <c:pt idx="31">
                  <c:v>7235.630142</c:v>
                </c:pt>
                <c:pt idx="32">
                  <c:v>7403.087775</c:v>
                </c:pt>
                <c:pt idx="33">
                  <c:v>7326.6872100000001</c:v>
                </c:pt>
                <c:pt idx="34">
                  <c:v>7530.7457899999999</c:v>
                </c:pt>
                <c:pt idx="35">
                  <c:v>7081.9495630000001</c:v>
                </c:pt>
                <c:pt idx="36">
                  <c:v>6759.9001390000003</c:v>
                </c:pt>
                <c:pt idx="37">
                  <c:v>6330.5146080000004</c:v>
                </c:pt>
                <c:pt idx="38">
                  <c:v>6202.8724050000001</c:v>
                </c:pt>
                <c:pt idx="39">
                  <c:v>5921.2376439999998</c:v>
                </c:pt>
                <c:pt idx="40">
                  <c:v>5349.731374</c:v>
                </c:pt>
                <c:pt idx="41">
                  <c:v>4870.1404990000001</c:v>
                </c:pt>
                <c:pt idx="42">
                  <c:v>4670.7169709999998</c:v>
                </c:pt>
                <c:pt idx="43">
                  <c:v>4234.2125939999996</c:v>
                </c:pt>
                <c:pt idx="44">
                  <c:v>4158.3121309999997</c:v>
                </c:pt>
                <c:pt idx="45">
                  <c:v>4103.1942849999996</c:v>
                </c:pt>
                <c:pt idx="46">
                  <c:v>3950.1150590000002</c:v>
                </c:pt>
                <c:pt idx="47">
                  <c:v>3873.0148650000001</c:v>
                </c:pt>
                <c:pt idx="48">
                  <c:v>3967.8676639999999</c:v>
                </c:pt>
                <c:pt idx="49">
                  <c:v>3533.644824</c:v>
                </c:pt>
                <c:pt idx="50">
                  <c:v>3622.6196260000002</c:v>
                </c:pt>
                <c:pt idx="51">
                  <c:v>3802.7835180000002</c:v>
                </c:pt>
                <c:pt idx="52">
                  <c:v>3634.1195849999999</c:v>
                </c:pt>
                <c:pt idx="53">
                  <c:v>3569.0025930000002</c:v>
                </c:pt>
                <c:pt idx="54">
                  <c:v>3540.5088009999999</c:v>
                </c:pt>
                <c:pt idx="55">
                  <c:v>3580.0081150000001</c:v>
                </c:pt>
                <c:pt idx="56">
                  <c:v>3273.634716</c:v>
                </c:pt>
                <c:pt idx="57">
                  <c:v>3165.3847740000001</c:v>
                </c:pt>
                <c:pt idx="58">
                  <c:v>3036.703512</c:v>
                </c:pt>
                <c:pt idx="59">
                  <c:v>3063.5061949999999</c:v>
                </c:pt>
                <c:pt idx="60">
                  <c:v>2746.0569420000002</c:v>
                </c:pt>
                <c:pt idx="61">
                  <c:v>2750.8782409999999</c:v>
                </c:pt>
                <c:pt idx="62">
                  <c:v>2561.5221019999999</c:v>
                </c:pt>
                <c:pt idx="63">
                  <c:v>2900.7714169999999</c:v>
                </c:pt>
                <c:pt idx="64">
                  <c:v>2346.3089540000001</c:v>
                </c:pt>
                <c:pt idx="65">
                  <c:v>2352.5373589999999</c:v>
                </c:pt>
                <c:pt idx="66">
                  <c:v>2136.4070190000002</c:v>
                </c:pt>
                <c:pt idx="67">
                  <c:v>2361.8170239999999</c:v>
                </c:pt>
                <c:pt idx="68">
                  <c:v>2205.9838869999999</c:v>
                </c:pt>
                <c:pt idx="69">
                  <c:v>2242.831948</c:v>
                </c:pt>
                <c:pt idx="70">
                  <c:v>2048.9328409999998</c:v>
                </c:pt>
                <c:pt idx="71">
                  <c:v>1898.012332</c:v>
                </c:pt>
                <c:pt idx="72">
                  <c:v>1819.9265459999999</c:v>
                </c:pt>
                <c:pt idx="73">
                  <c:v>1733.6102410000001</c:v>
                </c:pt>
                <c:pt idx="74">
                  <c:v>1722.159905</c:v>
                </c:pt>
                <c:pt idx="75">
                  <c:v>1795.574327</c:v>
                </c:pt>
                <c:pt idx="76">
                  <c:v>1679.0051820000001</c:v>
                </c:pt>
                <c:pt idx="77">
                  <c:v>1723.1791800000001</c:v>
                </c:pt>
                <c:pt idx="78">
                  <c:v>1617.4766950000001</c:v>
                </c:pt>
                <c:pt idx="79">
                  <c:v>1649.332044</c:v>
                </c:pt>
                <c:pt idx="80">
                  <c:v>1459.3179809999999</c:v>
                </c:pt>
                <c:pt idx="81">
                  <c:v>1555.38996</c:v>
                </c:pt>
                <c:pt idx="82">
                  <c:v>1487.551813</c:v>
                </c:pt>
                <c:pt idx="83">
                  <c:v>1675.097503</c:v>
                </c:pt>
                <c:pt idx="84">
                  <c:v>1631.462039</c:v>
                </c:pt>
                <c:pt idx="85">
                  <c:v>1805.5606230000001</c:v>
                </c:pt>
                <c:pt idx="86">
                  <c:v>1786.003377</c:v>
                </c:pt>
                <c:pt idx="87">
                  <c:v>1999.096513</c:v>
                </c:pt>
                <c:pt idx="88">
                  <c:v>1844.3431089999999</c:v>
                </c:pt>
                <c:pt idx="89">
                  <c:v>1917.291872</c:v>
                </c:pt>
                <c:pt idx="90">
                  <c:v>2192.6374409999999</c:v>
                </c:pt>
                <c:pt idx="91">
                  <c:v>2391.627246</c:v>
                </c:pt>
                <c:pt idx="92">
                  <c:v>2650.8082079999999</c:v>
                </c:pt>
                <c:pt idx="93">
                  <c:v>2931.9292850000002</c:v>
                </c:pt>
                <c:pt idx="94">
                  <c:v>3452.2145489999998</c:v>
                </c:pt>
                <c:pt idx="95">
                  <c:v>4151.2648369999997</c:v>
                </c:pt>
                <c:pt idx="96">
                  <c:v>5190.6756560000003</c:v>
                </c:pt>
                <c:pt idx="97">
                  <c:v>5824.779869</c:v>
                </c:pt>
                <c:pt idx="98">
                  <c:v>5983.5112179999996</c:v>
                </c:pt>
                <c:pt idx="99">
                  <c:v>6150.3698039999999</c:v>
                </c:pt>
                <c:pt idx="100">
                  <c:v>6275.4675150000003</c:v>
                </c:pt>
                <c:pt idx="101">
                  <c:v>6607.149977</c:v>
                </c:pt>
                <c:pt idx="102">
                  <c:v>6742.0799530000004</c:v>
                </c:pt>
                <c:pt idx="103">
                  <c:v>7074.2607980000002</c:v>
                </c:pt>
                <c:pt idx="104">
                  <c:v>7318.1599070000002</c:v>
                </c:pt>
                <c:pt idx="105">
                  <c:v>7547.7576140000001</c:v>
                </c:pt>
                <c:pt idx="106">
                  <c:v>7685.7121070000003</c:v>
                </c:pt>
                <c:pt idx="107">
                  <c:v>7934.295948</c:v>
                </c:pt>
                <c:pt idx="108">
                  <c:v>8180.5324259999998</c:v>
                </c:pt>
                <c:pt idx="109">
                  <c:v>8437.6338820000001</c:v>
                </c:pt>
                <c:pt idx="110">
                  <c:v>8024.3705749999999</c:v>
                </c:pt>
                <c:pt idx="111">
                  <c:v>7609.4998240000004</c:v>
                </c:pt>
                <c:pt idx="112">
                  <c:v>7845.7457860000004</c:v>
                </c:pt>
                <c:pt idx="113">
                  <c:v>7418.0826520000001</c:v>
                </c:pt>
                <c:pt idx="114">
                  <c:v>7493.0632240000004</c:v>
                </c:pt>
                <c:pt idx="115">
                  <c:v>7639.5068019999999</c:v>
                </c:pt>
                <c:pt idx="116">
                  <c:v>7790.1835179999998</c:v>
                </c:pt>
                <c:pt idx="117">
                  <c:v>7575.5108700000001</c:v>
                </c:pt>
                <c:pt idx="118">
                  <c:v>7587.1744749999998</c:v>
                </c:pt>
                <c:pt idx="119">
                  <c:v>7572.8589110000003</c:v>
                </c:pt>
                <c:pt idx="120">
                  <c:v>7404.9971949999999</c:v>
                </c:pt>
                <c:pt idx="121">
                  <c:v>7683.0131730000003</c:v>
                </c:pt>
                <c:pt idx="122">
                  <c:v>7572.2782630000002</c:v>
                </c:pt>
                <c:pt idx="123">
                  <c:v>7690.8402930000002</c:v>
                </c:pt>
                <c:pt idx="124">
                  <c:v>7749.5295159999996</c:v>
                </c:pt>
                <c:pt idx="125">
                  <c:v>8285.1707719999995</c:v>
                </c:pt>
                <c:pt idx="126">
                  <c:v>7300.4351699999997</c:v>
                </c:pt>
                <c:pt idx="127">
                  <c:v>7203.8778840000004</c:v>
                </c:pt>
                <c:pt idx="128">
                  <c:v>7200.8715499999998</c:v>
                </c:pt>
                <c:pt idx="129">
                  <c:v>6939.455449</c:v>
                </c:pt>
                <c:pt idx="130">
                  <c:v>6394.2531040000003</c:v>
                </c:pt>
                <c:pt idx="131">
                  <c:v>6209.441159</c:v>
                </c:pt>
                <c:pt idx="132">
                  <c:v>6228.5713450000003</c:v>
                </c:pt>
                <c:pt idx="133">
                  <c:v>5527.5129829999996</c:v>
                </c:pt>
                <c:pt idx="134">
                  <c:v>4964.3540329999996</c:v>
                </c:pt>
                <c:pt idx="135">
                  <c:v>4681.0415190000003</c:v>
                </c:pt>
                <c:pt idx="136">
                  <c:v>4718.3701810000002</c:v>
                </c:pt>
                <c:pt idx="137">
                  <c:v>4917.079925</c:v>
                </c:pt>
                <c:pt idx="138">
                  <c:v>4705.0833119999998</c:v>
                </c:pt>
                <c:pt idx="139">
                  <c:v>4214.2859159999998</c:v>
                </c:pt>
                <c:pt idx="140">
                  <c:v>4247.1833349999997</c:v>
                </c:pt>
                <c:pt idx="141">
                  <c:v>4136.4578739999997</c:v>
                </c:pt>
                <c:pt idx="142">
                  <c:v>4157.1408659999997</c:v>
                </c:pt>
                <c:pt idx="143">
                  <c:v>4171.3687810000001</c:v>
                </c:pt>
                <c:pt idx="144">
                  <c:v>4086.6209480000002</c:v>
                </c:pt>
                <c:pt idx="145">
                  <c:v>3866.8161230000001</c:v>
                </c:pt>
                <c:pt idx="146">
                  <c:v>4053.1674939999998</c:v>
                </c:pt>
                <c:pt idx="147">
                  <c:v>3727.9920689999999</c:v>
                </c:pt>
                <c:pt idx="148">
                  <c:v>3638.2460919999999</c:v>
                </c:pt>
                <c:pt idx="149">
                  <c:v>3537.3592800000001</c:v>
                </c:pt>
                <c:pt idx="150">
                  <c:v>3373.0056650000001</c:v>
                </c:pt>
                <c:pt idx="151">
                  <c:v>3386.6105560000001</c:v>
                </c:pt>
                <c:pt idx="152">
                  <c:v>3389.4363440000002</c:v>
                </c:pt>
                <c:pt idx="153">
                  <c:v>2813.8170890000001</c:v>
                </c:pt>
                <c:pt idx="154">
                  <c:v>2915.6083010000002</c:v>
                </c:pt>
                <c:pt idx="155">
                  <c:v>2467.6136959999999</c:v>
                </c:pt>
                <c:pt idx="156">
                  <c:v>2927.7611780000002</c:v>
                </c:pt>
                <c:pt idx="157">
                  <c:v>2360.2503849999998</c:v>
                </c:pt>
                <c:pt idx="158">
                  <c:v>2304.6856339999999</c:v>
                </c:pt>
                <c:pt idx="159">
                  <c:v>2184.7965389999999</c:v>
                </c:pt>
                <c:pt idx="160">
                  <c:v>2377.2443400000002</c:v>
                </c:pt>
                <c:pt idx="161">
                  <c:v>2066.5531059999998</c:v>
                </c:pt>
                <c:pt idx="162">
                  <c:v>2299.4175180000002</c:v>
                </c:pt>
                <c:pt idx="163">
                  <c:v>1758.8856290000001</c:v>
                </c:pt>
                <c:pt idx="164">
                  <c:v>1890.4482170000001</c:v>
                </c:pt>
                <c:pt idx="165">
                  <c:v>1822.5122610000001</c:v>
                </c:pt>
                <c:pt idx="166">
                  <c:v>1933.967169</c:v>
                </c:pt>
                <c:pt idx="167">
                  <c:v>1712.3808059999999</c:v>
                </c:pt>
                <c:pt idx="168">
                  <c:v>1699.904914</c:v>
                </c:pt>
                <c:pt idx="169">
                  <c:v>1742.5089310000001</c:v>
                </c:pt>
                <c:pt idx="170">
                  <c:v>1723.2921510000001</c:v>
                </c:pt>
                <c:pt idx="171">
                  <c:v>1622.199038</c:v>
                </c:pt>
                <c:pt idx="172">
                  <c:v>1673.2192480000001</c:v>
                </c:pt>
                <c:pt idx="173">
                  <c:v>1568.064114</c:v>
                </c:pt>
                <c:pt idx="174">
                  <c:v>1651.5044789999999</c:v>
                </c:pt>
                <c:pt idx="175">
                  <c:v>1598.8806950000001</c:v>
                </c:pt>
                <c:pt idx="176">
                  <c:v>1650.463219</c:v>
                </c:pt>
                <c:pt idx="177">
                  <c:v>1631.253009</c:v>
                </c:pt>
                <c:pt idx="178">
                  <c:v>1554.95831</c:v>
                </c:pt>
                <c:pt idx="179">
                  <c:v>1563.769407</c:v>
                </c:pt>
                <c:pt idx="180">
                  <c:v>1545.3570199999999</c:v>
                </c:pt>
                <c:pt idx="181">
                  <c:v>1588.784465</c:v>
                </c:pt>
                <c:pt idx="182">
                  <c:v>1863.255414</c:v>
                </c:pt>
                <c:pt idx="183">
                  <c:v>1843.65427</c:v>
                </c:pt>
                <c:pt idx="184">
                  <c:v>2297.052248</c:v>
                </c:pt>
                <c:pt idx="185">
                  <c:v>2526.6427990000002</c:v>
                </c:pt>
                <c:pt idx="186">
                  <c:v>2882.8583020000001</c:v>
                </c:pt>
                <c:pt idx="187">
                  <c:v>3286.118692</c:v>
                </c:pt>
                <c:pt idx="188">
                  <c:v>4087.8840559999999</c:v>
                </c:pt>
                <c:pt idx="189">
                  <c:v>4295.6067940000003</c:v>
                </c:pt>
                <c:pt idx="190">
                  <c:v>4973.1811049999997</c:v>
                </c:pt>
                <c:pt idx="191">
                  <c:v>5467.9159380000001</c:v>
                </c:pt>
                <c:pt idx="192">
                  <c:v>6290.7772640000003</c:v>
                </c:pt>
                <c:pt idx="193">
                  <c:v>6484.8999919999997</c:v>
                </c:pt>
                <c:pt idx="194">
                  <c:v>6668.9643470000001</c:v>
                </c:pt>
                <c:pt idx="195">
                  <c:v>6613.4554349999999</c:v>
                </c:pt>
                <c:pt idx="196">
                  <c:v>7289.8900160000003</c:v>
                </c:pt>
                <c:pt idx="197">
                  <c:v>6942.064453</c:v>
                </c:pt>
                <c:pt idx="198">
                  <c:v>7475.271812</c:v>
                </c:pt>
                <c:pt idx="199">
                  <c:v>7559.8665259999998</c:v>
                </c:pt>
                <c:pt idx="200">
                  <c:v>7655.0162120000005</c:v>
                </c:pt>
                <c:pt idx="201">
                  <c:v>7486.06142</c:v>
                </c:pt>
                <c:pt idx="202">
                  <c:v>8092.0310929999996</c:v>
                </c:pt>
                <c:pt idx="203">
                  <c:v>7985.8652899999997</c:v>
                </c:pt>
                <c:pt idx="204">
                  <c:v>7501.3608620000005</c:v>
                </c:pt>
                <c:pt idx="205">
                  <c:v>7550.9745210000001</c:v>
                </c:pt>
                <c:pt idx="206">
                  <c:v>7646.3843909999996</c:v>
                </c:pt>
                <c:pt idx="207">
                  <c:v>7211.6411989999997</c:v>
                </c:pt>
                <c:pt idx="208">
                  <c:v>7635.3686809999999</c:v>
                </c:pt>
                <c:pt idx="209">
                  <c:v>7683.355485</c:v>
                </c:pt>
                <c:pt idx="210">
                  <c:v>8084.807178</c:v>
                </c:pt>
                <c:pt idx="211">
                  <c:v>7953.187449</c:v>
                </c:pt>
                <c:pt idx="212">
                  <c:v>7800.8623930000003</c:v>
                </c:pt>
                <c:pt idx="213">
                  <c:v>8031.2057869999999</c:v>
                </c:pt>
                <c:pt idx="214">
                  <c:v>8068.1531679999998</c:v>
                </c:pt>
                <c:pt idx="215">
                  <c:v>7867.3284610000001</c:v>
                </c:pt>
                <c:pt idx="216">
                  <c:v>7537.7284609999997</c:v>
                </c:pt>
                <c:pt idx="217">
                  <c:v>7566.6532280000001</c:v>
                </c:pt>
                <c:pt idx="218">
                  <c:v>7699.8080330000003</c:v>
                </c:pt>
                <c:pt idx="219">
                  <c:v>7587.964602</c:v>
                </c:pt>
                <c:pt idx="220">
                  <c:v>7455.1118239999996</c:v>
                </c:pt>
                <c:pt idx="221">
                  <c:v>7318.0291340000003</c:v>
                </c:pt>
                <c:pt idx="222">
                  <c:v>6720.7098349999997</c:v>
                </c:pt>
                <c:pt idx="223">
                  <c:v>6693.3103179999998</c:v>
                </c:pt>
                <c:pt idx="224">
                  <c:v>6737.5562300000001</c:v>
                </c:pt>
                <c:pt idx="225">
                  <c:v>6006.086789</c:v>
                </c:pt>
                <c:pt idx="226">
                  <c:v>5949.6434419999996</c:v>
                </c:pt>
                <c:pt idx="227">
                  <c:v>5381.9268549999997</c:v>
                </c:pt>
                <c:pt idx="228">
                  <c:v>4963.4727419999999</c:v>
                </c:pt>
                <c:pt idx="229">
                  <c:v>4679.8226999999997</c:v>
                </c:pt>
                <c:pt idx="230">
                  <c:v>4463.2975640000004</c:v>
                </c:pt>
                <c:pt idx="231">
                  <c:v>4029.9399990000002</c:v>
                </c:pt>
                <c:pt idx="232">
                  <c:v>4034.823633</c:v>
                </c:pt>
                <c:pt idx="233">
                  <c:v>3938.8557879999998</c:v>
                </c:pt>
                <c:pt idx="234">
                  <c:v>3765.778589</c:v>
                </c:pt>
                <c:pt idx="235">
                  <c:v>3942.0122719999999</c:v>
                </c:pt>
                <c:pt idx="236">
                  <c:v>3647.4790499999999</c:v>
                </c:pt>
                <c:pt idx="237">
                  <c:v>3817.8514340000002</c:v>
                </c:pt>
                <c:pt idx="238">
                  <c:v>3676.1618360000002</c:v>
                </c:pt>
                <c:pt idx="239">
                  <c:v>3717.2055799999998</c:v>
                </c:pt>
                <c:pt idx="240">
                  <c:v>3750.9679099999998</c:v>
                </c:pt>
                <c:pt idx="241">
                  <c:v>3821.2874919999999</c:v>
                </c:pt>
                <c:pt idx="242">
                  <c:v>3636.733565</c:v>
                </c:pt>
                <c:pt idx="243">
                  <c:v>3324.2093150000001</c:v>
                </c:pt>
                <c:pt idx="244">
                  <c:v>3291.1090549999999</c:v>
                </c:pt>
                <c:pt idx="245">
                  <c:v>3167.8929979999998</c:v>
                </c:pt>
                <c:pt idx="246">
                  <c:v>2932.0421999999999</c:v>
                </c:pt>
                <c:pt idx="247">
                  <c:v>2784.011418</c:v>
                </c:pt>
                <c:pt idx="248">
                  <c:v>2694.4808889999999</c:v>
                </c:pt>
                <c:pt idx="249">
                  <c:v>2515.9183459999999</c:v>
                </c:pt>
                <c:pt idx="250">
                  <c:v>2314.834887</c:v>
                </c:pt>
                <c:pt idx="251">
                  <c:v>2292.9482939999998</c:v>
                </c:pt>
                <c:pt idx="252">
                  <c:v>2221.3413850000002</c:v>
                </c:pt>
                <c:pt idx="253">
                  <c:v>2211.7609969999999</c:v>
                </c:pt>
                <c:pt idx="254">
                  <c:v>2049.7534169999999</c:v>
                </c:pt>
                <c:pt idx="255">
                  <c:v>2039.4650650000001</c:v>
                </c:pt>
                <c:pt idx="256">
                  <c:v>2024.1803050000001</c:v>
                </c:pt>
                <c:pt idx="257">
                  <c:v>1984.647199</c:v>
                </c:pt>
                <c:pt idx="258">
                  <c:v>1698.981794</c:v>
                </c:pt>
                <c:pt idx="259">
                  <c:v>1662.123497</c:v>
                </c:pt>
                <c:pt idx="260">
                  <c:v>1585.77926</c:v>
                </c:pt>
                <c:pt idx="261">
                  <c:v>1633.3892780000001</c:v>
                </c:pt>
                <c:pt idx="262">
                  <c:v>1538.3088519999999</c:v>
                </c:pt>
                <c:pt idx="263">
                  <c:v>1500.2144960000001</c:v>
                </c:pt>
                <c:pt idx="264">
                  <c:v>1509.4320849999999</c:v>
                </c:pt>
                <c:pt idx="265">
                  <c:v>1408.8849929999999</c:v>
                </c:pt>
                <c:pt idx="266">
                  <c:v>1534.503667</c:v>
                </c:pt>
                <c:pt idx="267">
                  <c:v>1460.0983739999999</c:v>
                </c:pt>
                <c:pt idx="268">
                  <c:v>1565.3416110000001</c:v>
                </c:pt>
                <c:pt idx="269">
                  <c:v>1439.0681440000001</c:v>
                </c:pt>
                <c:pt idx="270">
                  <c:v>1415.753616</c:v>
                </c:pt>
                <c:pt idx="271">
                  <c:v>1462.6277580000001</c:v>
                </c:pt>
                <c:pt idx="272">
                  <c:v>1736.1520390000001</c:v>
                </c:pt>
                <c:pt idx="273">
                  <c:v>1423.090023</c:v>
                </c:pt>
                <c:pt idx="274">
                  <c:v>2374.9027150000002</c:v>
                </c:pt>
                <c:pt idx="275">
                  <c:v>1742.051244</c:v>
                </c:pt>
                <c:pt idx="276">
                  <c:v>1749.961268</c:v>
                </c:pt>
                <c:pt idx="277">
                  <c:v>1838.180235</c:v>
                </c:pt>
                <c:pt idx="278">
                  <c:v>2097.2280890000002</c:v>
                </c:pt>
                <c:pt idx="279">
                  <c:v>2332.5601219999999</c:v>
                </c:pt>
                <c:pt idx="280">
                  <c:v>2593.81862</c:v>
                </c:pt>
                <c:pt idx="281">
                  <c:v>2992.343081</c:v>
                </c:pt>
                <c:pt idx="282">
                  <c:v>3407.3945130000002</c:v>
                </c:pt>
                <c:pt idx="283">
                  <c:v>4241.2648820000004</c:v>
                </c:pt>
                <c:pt idx="284">
                  <c:v>4882.6123950000001</c:v>
                </c:pt>
                <c:pt idx="285">
                  <c:v>5357.782878</c:v>
                </c:pt>
                <c:pt idx="286">
                  <c:v>5892.5557840000001</c:v>
                </c:pt>
                <c:pt idx="287">
                  <c:v>6274.1212729999997</c:v>
                </c:pt>
                <c:pt idx="288">
                  <c:v>6660.3488129999996</c:v>
                </c:pt>
                <c:pt idx="289">
                  <c:v>6831.2638399999996</c:v>
                </c:pt>
                <c:pt idx="290">
                  <c:v>7161.2195110000002</c:v>
                </c:pt>
                <c:pt idx="291">
                  <c:v>7093.61816</c:v>
                </c:pt>
                <c:pt idx="292">
                  <c:v>7059.944528</c:v>
                </c:pt>
                <c:pt idx="293">
                  <c:v>7096.2045189999999</c:v>
                </c:pt>
                <c:pt idx="294">
                  <c:v>7193.1770640000004</c:v>
                </c:pt>
                <c:pt idx="295">
                  <c:v>7576.589234</c:v>
                </c:pt>
                <c:pt idx="296">
                  <c:v>7834.6302150000001</c:v>
                </c:pt>
                <c:pt idx="297">
                  <c:v>7469.7526520000001</c:v>
                </c:pt>
                <c:pt idx="298">
                  <c:v>7612.0150659999999</c:v>
                </c:pt>
                <c:pt idx="299">
                  <c:v>7193.8219170000002</c:v>
                </c:pt>
                <c:pt idx="300">
                  <c:v>7069.7388879999999</c:v>
                </c:pt>
                <c:pt idx="301">
                  <c:v>6969.7978229999999</c:v>
                </c:pt>
                <c:pt idx="302">
                  <c:v>7357.0966429999999</c:v>
                </c:pt>
                <c:pt idx="303">
                  <c:v>7167.1885670000001</c:v>
                </c:pt>
                <c:pt idx="304">
                  <c:v>7098.2637969999996</c:v>
                </c:pt>
                <c:pt idx="305">
                  <c:v>7213.8622130000003</c:v>
                </c:pt>
                <c:pt idx="306">
                  <c:v>7594.9648960000004</c:v>
                </c:pt>
                <c:pt idx="307">
                  <c:v>7354.7367249999998</c:v>
                </c:pt>
                <c:pt idx="308">
                  <c:v>7222.4780790000004</c:v>
                </c:pt>
                <c:pt idx="309">
                  <c:v>7190.1256560000002</c:v>
                </c:pt>
                <c:pt idx="310">
                  <c:v>6536.8501660000002</c:v>
                </c:pt>
                <c:pt idx="311">
                  <c:v>6647.709844</c:v>
                </c:pt>
                <c:pt idx="312">
                  <c:v>6947.6429749999998</c:v>
                </c:pt>
                <c:pt idx="313">
                  <c:v>6483.0474750000003</c:v>
                </c:pt>
                <c:pt idx="314">
                  <c:v>6401.9957899999999</c:v>
                </c:pt>
                <c:pt idx="315">
                  <c:v>6319.2247649999999</c:v>
                </c:pt>
                <c:pt idx="316">
                  <c:v>5899.4260839999997</c:v>
                </c:pt>
                <c:pt idx="317">
                  <c:v>5978.8608670000003</c:v>
                </c:pt>
                <c:pt idx="318">
                  <c:v>5634.7166740000002</c:v>
                </c:pt>
                <c:pt idx="319">
                  <c:v>5651.4393790000004</c:v>
                </c:pt>
                <c:pt idx="320">
                  <c:v>5507.8198860000002</c:v>
                </c:pt>
                <c:pt idx="321">
                  <c:v>4704.3143739999996</c:v>
                </c:pt>
                <c:pt idx="322">
                  <c:v>4510.0030290000004</c:v>
                </c:pt>
                <c:pt idx="323">
                  <c:v>4188.5341010000002</c:v>
                </c:pt>
                <c:pt idx="324">
                  <c:v>3931.246431</c:v>
                </c:pt>
                <c:pt idx="325">
                  <c:v>3771.0912279999998</c:v>
                </c:pt>
                <c:pt idx="326">
                  <c:v>3626.127872</c:v>
                </c:pt>
                <c:pt idx="327">
                  <c:v>3505.5129499999998</c:v>
                </c:pt>
                <c:pt idx="328">
                  <c:v>3300.9714779999999</c:v>
                </c:pt>
                <c:pt idx="329">
                  <c:v>3673.6503109999999</c:v>
                </c:pt>
                <c:pt idx="330">
                  <c:v>3325.639964</c:v>
                </c:pt>
                <c:pt idx="331">
                  <c:v>3474.1054629999999</c:v>
                </c:pt>
                <c:pt idx="332">
                  <c:v>3354.3121839999999</c:v>
                </c:pt>
                <c:pt idx="333">
                  <c:v>3327.3242249999998</c:v>
                </c:pt>
                <c:pt idx="334">
                  <c:v>3332.9516709999998</c:v>
                </c:pt>
                <c:pt idx="335">
                  <c:v>3282.2441629999998</c:v>
                </c:pt>
                <c:pt idx="336">
                  <c:v>3245.3640369999998</c:v>
                </c:pt>
                <c:pt idx="337">
                  <c:v>3354.8819669999998</c:v>
                </c:pt>
                <c:pt idx="338">
                  <c:v>3196.3085489999999</c:v>
                </c:pt>
                <c:pt idx="339">
                  <c:v>3055.9764009999999</c:v>
                </c:pt>
                <c:pt idx="340">
                  <c:v>2848.2513800000002</c:v>
                </c:pt>
                <c:pt idx="341">
                  <c:v>2919.4910850000001</c:v>
                </c:pt>
                <c:pt idx="342">
                  <c:v>2658.321567</c:v>
                </c:pt>
                <c:pt idx="343">
                  <c:v>2624.3930639999999</c:v>
                </c:pt>
                <c:pt idx="344">
                  <c:v>2390.5952820000002</c:v>
                </c:pt>
                <c:pt idx="345">
                  <c:v>2578.1661170000002</c:v>
                </c:pt>
                <c:pt idx="346">
                  <c:v>2350.43505</c:v>
                </c:pt>
                <c:pt idx="347">
                  <c:v>2224.2149450000002</c:v>
                </c:pt>
                <c:pt idx="348">
                  <c:v>2046.7214779999999</c:v>
                </c:pt>
                <c:pt idx="349">
                  <c:v>2027.7019760000001</c:v>
                </c:pt>
                <c:pt idx="350">
                  <c:v>2032.8164939999999</c:v>
                </c:pt>
                <c:pt idx="351">
                  <c:v>2126.9535820000001</c:v>
                </c:pt>
                <c:pt idx="352">
                  <c:v>1820.2551739999999</c:v>
                </c:pt>
                <c:pt idx="353">
                  <c:v>1802.364928</c:v>
                </c:pt>
                <c:pt idx="354">
                  <c:v>1739.5345299999999</c:v>
                </c:pt>
                <c:pt idx="355">
                  <c:v>1807.606957</c:v>
                </c:pt>
                <c:pt idx="356">
                  <c:v>1728.1080460000001</c:v>
                </c:pt>
                <c:pt idx="357">
                  <c:v>1687.5967049999999</c:v>
                </c:pt>
                <c:pt idx="358">
                  <c:v>1584.8317870000001</c:v>
                </c:pt>
                <c:pt idx="359">
                  <c:v>1619.751135</c:v>
                </c:pt>
                <c:pt idx="360">
                  <c:v>1601.1717180000001</c:v>
                </c:pt>
                <c:pt idx="361">
                  <c:v>1547.928046</c:v>
                </c:pt>
                <c:pt idx="362">
                  <c:v>1518.254882</c:v>
                </c:pt>
                <c:pt idx="363">
                  <c:v>1623.3506150000001</c:v>
                </c:pt>
                <c:pt idx="364">
                  <c:v>1536.1052319999999</c:v>
                </c:pt>
                <c:pt idx="365">
                  <c:v>1591.101981</c:v>
                </c:pt>
                <c:pt idx="366">
                  <c:v>1469.6842859999999</c:v>
                </c:pt>
                <c:pt idx="367">
                  <c:v>1527.45496</c:v>
                </c:pt>
                <c:pt idx="368">
                  <c:v>1505.9135040000001</c:v>
                </c:pt>
                <c:pt idx="369">
                  <c:v>1422.745932</c:v>
                </c:pt>
                <c:pt idx="370">
                  <c:v>1469.9540830000001</c:v>
                </c:pt>
                <c:pt idx="371">
                  <c:v>1532.2899689999999</c:v>
                </c:pt>
                <c:pt idx="372">
                  <c:v>1564.1348820000001</c:v>
                </c:pt>
                <c:pt idx="373">
                  <c:v>1480.5739349999999</c:v>
                </c:pt>
                <c:pt idx="374">
                  <c:v>1467.6835169999999</c:v>
                </c:pt>
                <c:pt idx="375">
                  <c:v>1543.763046</c:v>
                </c:pt>
                <c:pt idx="376">
                  <c:v>1537.9150709999999</c:v>
                </c:pt>
                <c:pt idx="377">
                  <c:v>1549.071197</c:v>
                </c:pt>
                <c:pt idx="378">
                  <c:v>1768.0287719999999</c:v>
                </c:pt>
                <c:pt idx="379">
                  <c:v>1753.3984700000001</c:v>
                </c:pt>
                <c:pt idx="380">
                  <c:v>1866.109181</c:v>
                </c:pt>
                <c:pt idx="381">
                  <c:v>2010.0887600000001</c:v>
                </c:pt>
                <c:pt idx="382">
                  <c:v>2058.2727730000001</c:v>
                </c:pt>
                <c:pt idx="383">
                  <c:v>2112.0778890000001</c:v>
                </c:pt>
                <c:pt idx="384">
                  <c:v>2351.3709100000001</c:v>
                </c:pt>
                <c:pt idx="385">
                  <c:v>2404.3296270000001</c:v>
                </c:pt>
                <c:pt idx="386">
                  <c:v>2478.4090160000001</c:v>
                </c:pt>
                <c:pt idx="387">
                  <c:v>2602.2368409999999</c:v>
                </c:pt>
                <c:pt idx="388">
                  <c:v>2719.8410650000001</c:v>
                </c:pt>
                <c:pt idx="389">
                  <c:v>2618.2168200000001</c:v>
                </c:pt>
                <c:pt idx="390">
                  <c:v>2866.3956360000002</c:v>
                </c:pt>
                <c:pt idx="391">
                  <c:v>2729.8291220000001</c:v>
                </c:pt>
                <c:pt idx="392">
                  <c:v>3004.4672380000002</c:v>
                </c:pt>
                <c:pt idx="393">
                  <c:v>2948.6401919999998</c:v>
                </c:pt>
                <c:pt idx="394">
                  <c:v>3008.8045299999999</c:v>
                </c:pt>
                <c:pt idx="395">
                  <c:v>2943.9878530000001</c:v>
                </c:pt>
                <c:pt idx="396">
                  <c:v>2922.685583</c:v>
                </c:pt>
                <c:pt idx="397">
                  <c:v>2903.0134589999998</c:v>
                </c:pt>
                <c:pt idx="398">
                  <c:v>2892.1415670000001</c:v>
                </c:pt>
                <c:pt idx="399">
                  <c:v>2852.846912</c:v>
                </c:pt>
                <c:pt idx="400">
                  <c:v>2963.7299370000001</c:v>
                </c:pt>
                <c:pt idx="401">
                  <c:v>3071.9772039999998</c:v>
                </c:pt>
                <c:pt idx="402">
                  <c:v>3191.4154619999999</c:v>
                </c:pt>
                <c:pt idx="403">
                  <c:v>3032.06828</c:v>
                </c:pt>
                <c:pt idx="404">
                  <c:v>2906.2215059999999</c:v>
                </c:pt>
                <c:pt idx="405">
                  <c:v>2997.309092</c:v>
                </c:pt>
                <c:pt idx="406">
                  <c:v>3027.697134</c:v>
                </c:pt>
                <c:pt idx="407">
                  <c:v>2956.2546889999999</c:v>
                </c:pt>
                <c:pt idx="408">
                  <c:v>2953.4427719999999</c:v>
                </c:pt>
                <c:pt idx="409">
                  <c:v>3023.380443</c:v>
                </c:pt>
                <c:pt idx="410">
                  <c:v>3171.0621970000002</c:v>
                </c:pt>
                <c:pt idx="411">
                  <c:v>3054.3381680000002</c:v>
                </c:pt>
                <c:pt idx="412">
                  <c:v>3049.3358969999999</c:v>
                </c:pt>
                <c:pt idx="413">
                  <c:v>3163.5101359999999</c:v>
                </c:pt>
                <c:pt idx="414">
                  <c:v>3124.2114379999998</c:v>
                </c:pt>
                <c:pt idx="415">
                  <c:v>3087.2095260000001</c:v>
                </c:pt>
                <c:pt idx="416">
                  <c:v>3059.3185039999998</c:v>
                </c:pt>
                <c:pt idx="417">
                  <c:v>3124.1691510000001</c:v>
                </c:pt>
                <c:pt idx="418">
                  <c:v>3250.8660759999998</c:v>
                </c:pt>
                <c:pt idx="419">
                  <c:v>3073.2726360000001</c:v>
                </c:pt>
                <c:pt idx="420">
                  <c:v>2998.7493279999999</c:v>
                </c:pt>
                <c:pt idx="421">
                  <c:v>3094.0719490000001</c:v>
                </c:pt>
                <c:pt idx="422">
                  <c:v>2950.885683</c:v>
                </c:pt>
                <c:pt idx="423">
                  <c:v>2863.9766420000001</c:v>
                </c:pt>
                <c:pt idx="424">
                  <c:v>2942.30897</c:v>
                </c:pt>
                <c:pt idx="425">
                  <c:v>3050.457406</c:v>
                </c:pt>
                <c:pt idx="426">
                  <c:v>2912.2126029999999</c:v>
                </c:pt>
                <c:pt idx="427">
                  <c:v>2882.598806</c:v>
                </c:pt>
                <c:pt idx="428">
                  <c:v>2887.5546720000002</c:v>
                </c:pt>
                <c:pt idx="429">
                  <c:v>2921.4931539999998</c:v>
                </c:pt>
                <c:pt idx="430">
                  <c:v>2937.9912140000001</c:v>
                </c:pt>
                <c:pt idx="431">
                  <c:v>2894.0868660000001</c:v>
                </c:pt>
                <c:pt idx="432">
                  <c:v>2831.7538100000002</c:v>
                </c:pt>
                <c:pt idx="433">
                  <c:v>2881.9843719999999</c:v>
                </c:pt>
                <c:pt idx="434">
                  <c:v>2669.2754839999998</c:v>
                </c:pt>
                <c:pt idx="435">
                  <c:v>2662.7541630000001</c:v>
                </c:pt>
                <c:pt idx="436">
                  <c:v>2507.8489939999999</c:v>
                </c:pt>
                <c:pt idx="437">
                  <c:v>2576.8319019999999</c:v>
                </c:pt>
                <c:pt idx="438">
                  <c:v>2319.457574</c:v>
                </c:pt>
                <c:pt idx="439">
                  <c:v>2385.3820799999999</c:v>
                </c:pt>
                <c:pt idx="440">
                  <c:v>2166.0890420000001</c:v>
                </c:pt>
                <c:pt idx="441">
                  <c:v>2176.2851369999998</c:v>
                </c:pt>
                <c:pt idx="442">
                  <c:v>2061.5479700000001</c:v>
                </c:pt>
                <c:pt idx="443">
                  <c:v>2046.152726</c:v>
                </c:pt>
                <c:pt idx="444">
                  <c:v>1977.638195</c:v>
                </c:pt>
                <c:pt idx="445">
                  <c:v>1950.9450879999999</c:v>
                </c:pt>
                <c:pt idx="446">
                  <c:v>1697.523801</c:v>
                </c:pt>
                <c:pt idx="447">
                  <c:v>1713.783876</c:v>
                </c:pt>
                <c:pt idx="448">
                  <c:v>1696.9373439999999</c:v>
                </c:pt>
                <c:pt idx="449">
                  <c:v>1674.6302820000001</c:v>
                </c:pt>
                <c:pt idx="450">
                  <c:v>1577.8957620000001</c:v>
                </c:pt>
                <c:pt idx="451">
                  <c:v>1653.5792180000001</c:v>
                </c:pt>
                <c:pt idx="452">
                  <c:v>1796.167807</c:v>
                </c:pt>
                <c:pt idx="453">
                  <c:v>1615.2117840000001</c:v>
                </c:pt>
                <c:pt idx="454">
                  <c:v>1492.0043800000001</c:v>
                </c:pt>
                <c:pt idx="455">
                  <c:v>1463.747914</c:v>
                </c:pt>
                <c:pt idx="456">
                  <c:v>1351.1766640000001</c:v>
                </c:pt>
                <c:pt idx="457">
                  <c:v>1457.6984990000001</c:v>
                </c:pt>
                <c:pt idx="458">
                  <c:v>1317.446852</c:v>
                </c:pt>
                <c:pt idx="459">
                  <c:v>1325.908854</c:v>
                </c:pt>
                <c:pt idx="460">
                  <c:v>1357.0566650000001</c:v>
                </c:pt>
                <c:pt idx="461">
                  <c:v>1382.5766530000001</c:v>
                </c:pt>
                <c:pt idx="462">
                  <c:v>1359.760383</c:v>
                </c:pt>
                <c:pt idx="463">
                  <c:v>1300.509258</c:v>
                </c:pt>
                <c:pt idx="464">
                  <c:v>1243.5304599999999</c:v>
                </c:pt>
                <c:pt idx="465">
                  <c:v>1437.5686659999999</c:v>
                </c:pt>
                <c:pt idx="466">
                  <c:v>1286.6203390000001</c:v>
                </c:pt>
                <c:pt idx="467">
                  <c:v>1399.1657279999999</c:v>
                </c:pt>
                <c:pt idx="468">
                  <c:v>1372.530892</c:v>
                </c:pt>
                <c:pt idx="469">
                  <c:v>1460.5013510000001</c:v>
                </c:pt>
                <c:pt idx="470">
                  <c:v>1383.082539</c:v>
                </c:pt>
                <c:pt idx="471">
                  <c:v>1486.114118</c:v>
                </c:pt>
                <c:pt idx="472">
                  <c:v>1553.7733940000001</c:v>
                </c:pt>
                <c:pt idx="473">
                  <c:v>1633.392012</c:v>
                </c:pt>
                <c:pt idx="474">
                  <c:v>1634.6426750000001</c:v>
                </c:pt>
                <c:pt idx="475">
                  <c:v>1842.3097009999999</c:v>
                </c:pt>
                <c:pt idx="476">
                  <c:v>1887.7571499999999</c:v>
                </c:pt>
                <c:pt idx="477">
                  <c:v>1988.242622</c:v>
                </c:pt>
                <c:pt idx="478">
                  <c:v>2081.409146</c:v>
                </c:pt>
                <c:pt idx="479">
                  <c:v>2266.3500370000002</c:v>
                </c:pt>
                <c:pt idx="480">
                  <c:v>2322.7010519999999</c:v>
                </c:pt>
                <c:pt idx="481">
                  <c:v>2449.029364</c:v>
                </c:pt>
                <c:pt idx="482">
                  <c:v>2536.2440449999999</c:v>
                </c:pt>
                <c:pt idx="483">
                  <c:v>2598.3457360000002</c:v>
                </c:pt>
                <c:pt idx="484">
                  <c:v>2781.6935570000001</c:v>
                </c:pt>
                <c:pt idx="485">
                  <c:v>2801.8149130000002</c:v>
                </c:pt>
                <c:pt idx="486">
                  <c:v>2849.410809</c:v>
                </c:pt>
                <c:pt idx="487">
                  <c:v>2895.7675730000001</c:v>
                </c:pt>
                <c:pt idx="488">
                  <c:v>2915.4563189999999</c:v>
                </c:pt>
                <c:pt idx="489">
                  <c:v>3084.9523079999999</c:v>
                </c:pt>
                <c:pt idx="490">
                  <c:v>2991.6763470000001</c:v>
                </c:pt>
                <c:pt idx="491">
                  <c:v>3077.0646270000002</c:v>
                </c:pt>
                <c:pt idx="492">
                  <c:v>3244.841171</c:v>
                </c:pt>
                <c:pt idx="493">
                  <c:v>3122.6054119999999</c:v>
                </c:pt>
                <c:pt idx="494">
                  <c:v>3147.6496569999999</c:v>
                </c:pt>
                <c:pt idx="495">
                  <c:v>3144.8762379999998</c:v>
                </c:pt>
                <c:pt idx="496">
                  <c:v>3259.4404209999998</c:v>
                </c:pt>
                <c:pt idx="497">
                  <c:v>3161.834026</c:v>
                </c:pt>
                <c:pt idx="498">
                  <c:v>3167.578293</c:v>
                </c:pt>
                <c:pt idx="499">
                  <c:v>3313.053523</c:v>
                </c:pt>
                <c:pt idx="500">
                  <c:v>3387.3684880000001</c:v>
                </c:pt>
                <c:pt idx="501">
                  <c:v>3218.2423359999998</c:v>
                </c:pt>
                <c:pt idx="502">
                  <c:v>3437.4036919999999</c:v>
                </c:pt>
                <c:pt idx="503">
                  <c:v>3425.9491010000002</c:v>
                </c:pt>
                <c:pt idx="504">
                  <c:v>3296.9109450000001</c:v>
                </c:pt>
                <c:pt idx="505">
                  <c:v>3365.8265839999999</c:v>
                </c:pt>
                <c:pt idx="506">
                  <c:v>3313.4951150000002</c:v>
                </c:pt>
                <c:pt idx="507">
                  <c:v>3354.0294389999999</c:v>
                </c:pt>
                <c:pt idx="508">
                  <c:v>3417.8077119999998</c:v>
                </c:pt>
                <c:pt idx="509">
                  <c:v>3369.2054069999999</c:v>
                </c:pt>
                <c:pt idx="510">
                  <c:v>3535.3389579999998</c:v>
                </c:pt>
                <c:pt idx="511">
                  <c:v>3474.1242240000001</c:v>
                </c:pt>
                <c:pt idx="512">
                  <c:v>3708.3101980000001</c:v>
                </c:pt>
                <c:pt idx="513">
                  <c:v>3598.1780720000002</c:v>
                </c:pt>
                <c:pt idx="514">
                  <c:v>3555.0413319999998</c:v>
                </c:pt>
                <c:pt idx="515">
                  <c:v>3451.2712980000001</c:v>
                </c:pt>
                <c:pt idx="516">
                  <c:v>3605.3469570000002</c:v>
                </c:pt>
                <c:pt idx="517">
                  <c:v>3388.8267070000002</c:v>
                </c:pt>
                <c:pt idx="518">
                  <c:v>3477.0890089999998</c:v>
                </c:pt>
                <c:pt idx="519">
                  <c:v>3331.449044</c:v>
                </c:pt>
                <c:pt idx="520">
                  <c:v>3420.9418770000002</c:v>
                </c:pt>
                <c:pt idx="521">
                  <c:v>3469.5760639999999</c:v>
                </c:pt>
                <c:pt idx="522">
                  <c:v>3492.4404049999998</c:v>
                </c:pt>
                <c:pt idx="523">
                  <c:v>3536.587043</c:v>
                </c:pt>
                <c:pt idx="524">
                  <c:v>3649.3829019999998</c:v>
                </c:pt>
                <c:pt idx="525">
                  <c:v>3638.4679999999998</c:v>
                </c:pt>
                <c:pt idx="526">
                  <c:v>3540.7780929999999</c:v>
                </c:pt>
                <c:pt idx="527">
                  <c:v>3306.8996430000002</c:v>
                </c:pt>
                <c:pt idx="528">
                  <c:v>3190.7144629999998</c:v>
                </c:pt>
                <c:pt idx="529">
                  <c:v>2867.9967620000002</c:v>
                </c:pt>
                <c:pt idx="530">
                  <c:v>2787.7625899999998</c:v>
                </c:pt>
                <c:pt idx="531">
                  <c:v>2549.556133</c:v>
                </c:pt>
                <c:pt idx="532">
                  <c:v>2560.7754759999998</c:v>
                </c:pt>
                <c:pt idx="533">
                  <c:v>2313.2604289999999</c:v>
                </c:pt>
                <c:pt idx="534">
                  <c:v>2130.1407060000001</c:v>
                </c:pt>
                <c:pt idx="535">
                  <c:v>2097.7770580000001</c:v>
                </c:pt>
                <c:pt idx="536">
                  <c:v>2084.0082689999999</c:v>
                </c:pt>
                <c:pt idx="537">
                  <c:v>2025.998679</c:v>
                </c:pt>
                <c:pt idx="538">
                  <c:v>2049.623282</c:v>
                </c:pt>
                <c:pt idx="539">
                  <c:v>1919.5124579999999</c:v>
                </c:pt>
                <c:pt idx="540">
                  <c:v>1780.9125200000001</c:v>
                </c:pt>
                <c:pt idx="541">
                  <c:v>1702.5329260000001</c:v>
                </c:pt>
                <c:pt idx="542">
                  <c:v>1709.4423240000001</c:v>
                </c:pt>
                <c:pt idx="543">
                  <c:v>1588.3933509999999</c:v>
                </c:pt>
                <c:pt idx="544">
                  <c:v>1451.5626830000001</c:v>
                </c:pt>
                <c:pt idx="545">
                  <c:v>1459.3255919999999</c:v>
                </c:pt>
                <c:pt idx="546">
                  <c:v>1408.91688</c:v>
                </c:pt>
                <c:pt idx="547">
                  <c:v>1349.5276309999999</c:v>
                </c:pt>
                <c:pt idx="548">
                  <c:v>1363.2948280000001</c:v>
                </c:pt>
                <c:pt idx="549">
                  <c:v>1372.4845800000001</c:v>
                </c:pt>
                <c:pt idx="550">
                  <c:v>1380.7279900000001</c:v>
                </c:pt>
                <c:pt idx="551">
                  <c:v>1370.5968600000001</c:v>
                </c:pt>
                <c:pt idx="552">
                  <c:v>1402.6018610000001</c:v>
                </c:pt>
                <c:pt idx="553">
                  <c:v>1323.4665680000001</c:v>
                </c:pt>
                <c:pt idx="554">
                  <c:v>1348.2588040000001</c:v>
                </c:pt>
                <c:pt idx="555">
                  <c:v>1518.0942210000001</c:v>
                </c:pt>
                <c:pt idx="556">
                  <c:v>1373.2051739999999</c:v>
                </c:pt>
                <c:pt idx="557">
                  <c:v>2183.9065679999999</c:v>
                </c:pt>
                <c:pt idx="558">
                  <c:v>1585.7798049999999</c:v>
                </c:pt>
                <c:pt idx="559">
                  <c:v>1569.3523789999999</c:v>
                </c:pt>
                <c:pt idx="560">
                  <c:v>1672.801733</c:v>
                </c:pt>
                <c:pt idx="561">
                  <c:v>1883.0955120000001</c:v>
                </c:pt>
                <c:pt idx="562">
                  <c:v>2243.6252829999999</c:v>
                </c:pt>
                <c:pt idx="563">
                  <c:v>2617.0289809999999</c:v>
                </c:pt>
                <c:pt idx="564">
                  <c:v>2960.301915</c:v>
                </c:pt>
                <c:pt idx="565">
                  <c:v>3447.9971409999998</c:v>
                </c:pt>
                <c:pt idx="566">
                  <c:v>4003.595644</c:v>
                </c:pt>
                <c:pt idx="567">
                  <c:v>4802.4729520000001</c:v>
                </c:pt>
                <c:pt idx="568">
                  <c:v>5099.4230260000004</c:v>
                </c:pt>
                <c:pt idx="569">
                  <c:v>5995.7733760000001</c:v>
                </c:pt>
                <c:pt idx="570">
                  <c:v>6668.00072</c:v>
                </c:pt>
                <c:pt idx="571">
                  <c:v>6897.1073249999999</c:v>
                </c:pt>
                <c:pt idx="572">
                  <c:v>7085.96191</c:v>
                </c:pt>
                <c:pt idx="573">
                  <c:v>7337.9871240000002</c:v>
                </c:pt>
                <c:pt idx="574">
                  <c:v>7470.2468849999996</c:v>
                </c:pt>
                <c:pt idx="575">
                  <c:v>7534.7050509999999</c:v>
                </c:pt>
                <c:pt idx="576">
                  <c:v>7794.9487129999998</c:v>
                </c:pt>
                <c:pt idx="577">
                  <c:v>7922.0899630000004</c:v>
                </c:pt>
                <c:pt idx="578">
                  <c:v>7997.7633180000003</c:v>
                </c:pt>
                <c:pt idx="579">
                  <c:v>7722.0840449999996</c:v>
                </c:pt>
                <c:pt idx="580">
                  <c:v>7585.4492399999999</c:v>
                </c:pt>
                <c:pt idx="581">
                  <c:v>7563.3201570000001</c:v>
                </c:pt>
                <c:pt idx="582">
                  <c:v>8106.9223460000003</c:v>
                </c:pt>
                <c:pt idx="583">
                  <c:v>7714.6420209999997</c:v>
                </c:pt>
                <c:pt idx="584">
                  <c:v>7614.9090749999996</c:v>
                </c:pt>
                <c:pt idx="585">
                  <c:v>7844.7215619999997</c:v>
                </c:pt>
                <c:pt idx="586">
                  <c:v>8003.2063710000002</c:v>
                </c:pt>
                <c:pt idx="587">
                  <c:v>7895.7072159999998</c:v>
                </c:pt>
                <c:pt idx="588">
                  <c:v>7739.7550689999998</c:v>
                </c:pt>
                <c:pt idx="589">
                  <c:v>8291.5819840000004</c:v>
                </c:pt>
                <c:pt idx="590">
                  <c:v>8079.934636</c:v>
                </c:pt>
                <c:pt idx="591">
                  <c:v>8095.3056120000001</c:v>
                </c:pt>
                <c:pt idx="592">
                  <c:v>8027.4356070000003</c:v>
                </c:pt>
                <c:pt idx="593">
                  <c:v>7938.2295819999999</c:v>
                </c:pt>
                <c:pt idx="594">
                  <c:v>7928.5316560000001</c:v>
                </c:pt>
                <c:pt idx="595">
                  <c:v>7733.2077810000001</c:v>
                </c:pt>
                <c:pt idx="596">
                  <c:v>7838.0730119999998</c:v>
                </c:pt>
                <c:pt idx="597">
                  <c:v>7531.987427</c:v>
                </c:pt>
                <c:pt idx="598">
                  <c:v>7610.4896550000003</c:v>
                </c:pt>
                <c:pt idx="599">
                  <c:v>7480.3310659999997</c:v>
                </c:pt>
                <c:pt idx="600">
                  <c:v>7160.4101879999998</c:v>
                </c:pt>
                <c:pt idx="601">
                  <c:v>6658.3731260000004</c:v>
                </c:pt>
                <c:pt idx="602">
                  <c:v>6619.3728440000004</c:v>
                </c:pt>
                <c:pt idx="603">
                  <c:v>5969.5780320000003</c:v>
                </c:pt>
                <c:pt idx="604">
                  <c:v>5849.0404280000002</c:v>
                </c:pt>
                <c:pt idx="605">
                  <c:v>5130.7053470000001</c:v>
                </c:pt>
                <c:pt idx="606">
                  <c:v>5171.127211</c:v>
                </c:pt>
                <c:pt idx="607">
                  <c:v>4958.2378609999996</c:v>
                </c:pt>
                <c:pt idx="608">
                  <c:v>4501.3200219999999</c:v>
                </c:pt>
                <c:pt idx="609">
                  <c:v>4442.8369769999999</c:v>
                </c:pt>
                <c:pt idx="610">
                  <c:v>4177.8202780000001</c:v>
                </c:pt>
                <c:pt idx="611">
                  <c:v>4048.1986769999999</c:v>
                </c:pt>
                <c:pt idx="612">
                  <c:v>3987.2244810000002</c:v>
                </c:pt>
                <c:pt idx="613">
                  <c:v>3898.2586200000001</c:v>
                </c:pt>
                <c:pt idx="614">
                  <c:v>4007.3430400000002</c:v>
                </c:pt>
                <c:pt idx="615">
                  <c:v>3925.5391049999998</c:v>
                </c:pt>
                <c:pt idx="616">
                  <c:v>3859.2247000000002</c:v>
                </c:pt>
                <c:pt idx="617">
                  <c:v>3729.3868590000002</c:v>
                </c:pt>
                <c:pt idx="618">
                  <c:v>3867.7559670000001</c:v>
                </c:pt>
                <c:pt idx="619">
                  <c:v>3738.1563379999998</c:v>
                </c:pt>
                <c:pt idx="620">
                  <c:v>3619.734371</c:v>
                </c:pt>
                <c:pt idx="621">
                  <c:v>3572.0524070000001</c:v>
                </c:pt>
                <c:pt idx="622">
                  <c:v>3403.5862999999999</c:v>
                </c:pt>
                <c:pt idx="623">
                  <c:v>3227.7722450000001</c:v>
                </c:pt>
                <c:pt idx="624">
                  <c:v>3239.0002650000001</c:v>
                </c:pt>
                <c:pt idx="625">
                  <c:v>3007.7268720000002</c:v>
                </c:pt>
                <c:pt idx="626">
                  <c:v>2890.7518749999999</c:v>
                </c:pt>
                <c:pt idx="627">
                  <c:v>2718.790927</c:v>
                </c:pt>
                <c:pt idx="628">
                  <c:v>2796.6706909999998</c:v>
                </c:pt>
                <c:pt idx="629">
                  <c:v>2399.3566040000001</c:v>
                </c:pt>
                <c:pt idx="630">
                  <c:v>2359.1855430000001</c:v>
                </c:pt>
                <c:pt idx="631">
                  <c:v>2161.088886</c:v>
                </c:pt>
                <c:pt idx="632">
                  <c:v>2057.982994</c:v>
                </c:pt>
                <c:pt idx="633">
                  <c:v>2091.6062740000002</c:v>
                </c:pt>
                <c:pt idx="634">
                  <c:v>2007.8366060000001</c:v>
                </c:pt>
                <c:pt idx="635">
                  <c:v>1906.7747019999999</c:v>
                </c:pt>
                <c:pt idx="636">
                  <c:v>1797.894358</c:v>
                </c:pt>
                <c:pt idx="637">
                  <c:v>1753.5617460000001</c:v>
                </c:pt>
                <c:pt idx="638">
                  <c:v>1761.7131420000001</c:v>
                </c:pt>
                <c:pt idx="639">
                  <c:v>1630.4340769999999</c:v>
                </c:pt>
                <c:pt idx="640">
                  <c:v>722.332762</c:v>
                </c:pt>
                <c:pt idx="641">
                  <c:v>1054.0986969999999</c:v>
                </c:pt>
                <c:pt idx="642">
                  <c:v>1182.3198150000001</c:v>
                </c:pt>
                <c:pt idx="643">
                  <c:v>1234.4638030000001</c:v>
                </c:pt>
                <c:pt idx="644">
                  <c:v>1343.108209</c:v>
                </c:pt>
                <c:pt idx="645">
                  <c:v>1245.6267539999999</c:v>
                </c:pt>
                <c:pt idx="646">
                  <c:v>1214.1748990000001</c:v>
                </c:pt>
                <c:pt idx="647">
                  <c:v>1261.7937449999999</c:v>
                </c:pt>
                <c:pt idx="648">
                  <c:v>1292.348774</c:v>
                </c:pt>
                <c:pt idx="649">
                  <c:v>1331.386925</c:v>
                </c:pt>
                <c:pt idx="650">
                  <c:v>1266.328945</c:v>
                </c:pt>
                <c:pt idx="651">
                  <c:v>1408.7670599999999</c:v>
                </c:pt>
                <c:pt idx="652">
                  <c:v>1485.089197</c:v>
                </c:pt>
                <c:pt idx="653">
                  <c:v>1431.7904820000001</c:v>
                </c:pt>
                <c:pt idx="654">
                  <c:v>1573.163258</c:v>
                </c:pt>
                <c:pt idx="655">
                  <c:v>1722.2650430000001</c:v>
                </c:pt>
                <c:pt idx="656">
                  <c:v>1896.407385</c:v>
                </c:pt>
                <c:pt idx="657">
                  <c:v>2115.3607910000001</c:v>
                </c:pt>
                <c:pt idx="658">
                  <c:v>2502.6856680000001</c:v>
                </c:pt>
                <c:pt idx="659">
                  <c:v>2896.3172020000002</c:v>
                </c:pt>
                <c:pt idx="660">
                  <c:v>3148.4520520000001</c:v>
                </c:pt>
                <c:pt idx="661">
                  <c:v>3526.979194</c:v>
                </c:pt>
                <c:pt idx="662">
                  <c:v>3922.7420419999999</c:v>
                </c:pt>
                <c:pt idx="663">
                  <c:v>4202.0845069999996</c:v>
                </c:pt>
                <c:pt idx="664">
                  <c:v>4791.3801709999998</c:v>
                </c:pt>
                <c:pt idx="665">
                  <c:v>5027.5753009999999</c:v>
                </c:pt>
                <c:pt idx="666">
                  <c:v>6019.1511570000002</c:v>
                </c:pt>
                <c:pt idx="667">
                  <c:v>5364.5704779999996</c:v>
                </c:pt>
                <c:pt idx="668">
                  <c:v>5422.2045310000003</c:v>
                </c:pt>
                <c:pt idx="669">
                  <c:v>5568.8453769999996</c:v>
                </c:pt>
                <c:pt idx="670">
                  <c:v>5612.6052900000004</c:v>
                </c:pt>
                <c:pt idx="671">
                  <c:v>5887.9121850000001</c:v>
                </c:pt>
                <c:pt idx="672">
                  <c:v>5814.3784340000002</c:v>
                </c:pt>
                <c:pt idx="673">
                  <c:v>5844.2751639999997</c:v>
                </c:pt>
                <c:pt idx="674">
                  <c:v>5700.6254680000002</c:v>
                </c:pt>
                <c:pt idx="675">
                  <c:v>5896.1546410000001</c:v>
                </c:pt>
                <c:pt idx="676">
                  <c:v>5873.228392</c:v>
                </c:pt>
                <c:pt idx="677">
                  <c:v>5761.2877740000004</c:v>
                </c:pt>
                <c:pt idx="678">
                  <c:v>5875.70226</c:v>
                </c:pt>
                <c:pt idx="679">
                  <c:v>5787.0100329999996</c:v>
                </c:pt>
                <c:pt idx="680">
                  <c:v>5718.8403980000003</c:v>
                </c:pt>
                <c:pt idx="681">
                  <c:v>5950.3619520000002</c:v>
                </c:pt>
                <c:pt idx="682">
                  <c:v>6097.4923019999997</c:v>
                </c:pt>
                <c:pt idx="683">
                  <c:v>5799.5706790000004</c:v>
                </c:pt>
                <c:pt idx="684">
                  <c:v>5912.6206199999997</c:v>
                </c:pt>
                <c:pt idx="685">
                  <c:v>6031.5150990000002</c:v>
                </c:pt>
                <c:pt idx="686">
                  <c:v>5977.4506879999999</c:v>
                </c:pt>
                <c:pt idx="687">
                  <c:v>5890.1797210000004</c:v>
                </c:pt>
                <c:pt idx="688">
                  <c:v>6289.6021739999996</c:v>
                </c:pt>
                <c:pt idx="689">
                  <c:v>6034.7257609999997</c:v>
                </c:pt>
                <c:pt idx="690">
                  <c:v>5834.6788349999997</c:v>
                </c:pt>
                <c:pt idx="691">
                  <c:v>5762.0546729999996</c:v>
                </c:pt>
                <c:pt idx="692">
                  <c:v>5675.5902409999999</c:v>
                </c:pt>
                <c:pt idx="693">
                  <c:v>5509.0978089999999</c:v>
                </c:pt>
                <c:pt idx="694">
                  <c:v>5614.9584990000003</c:v>
                </c:pt>
                <c:pt idx="695">
                  <c:v>5111.7190280000004</c:v>
                </c:pt>
                <c:pt idx="696">
                  <c:v>5107.6439399999999</c:v>
                </c:pt>
                <c:pt idx="697">
                  <c:v>4810.2348830000001</c:v>
                </c:pt>
                <c:pt idx="698">
                  <c:v>4682.7260319999996</c:v>
                </c:pt>
                <c:pt idx="699">
                  <c:v>4403.9187899999997</c:v>
                </c:pt>
                <c:pt idx="700">
                  <c:v>4129.5080989999997</c:v>
                </c:pt>
                <c:pt idx="701">
                  <c:v>3921.6235510000001</c:v>
                </c:pt>
                <c:pt idx="702">
                  <c:v>3829.9892110000001</c:v>
                </c:pt>
                <c:pt idx="703">
                  <c:v>3731.0551270000001</c:v>
                </c:pt>
                <c:pt idx="704">
                  <c:v>3388.9910709999999</c:v>
                </c:pt>
                <c:pt idx="705">
                  <c:v>3433.989501</c:v>
                </c:pt>
                <c:pt idx="706">
                  <c:v>3364.763528</c:v>
                </c:pt>
                <c:pt idx="707">
                  <c:v>3296.2384780000002</c:v>
                </c:pt>
                <c:pt idx="708">
                  <c:v>3118.920102</c:v>
                </c:pt>
                <c:pt idx="709">
                  <c:v>3206.7150000000001</c:v>
                </c:pt>
                <c:pt idx="710">
                  <c:v>3127.2380090000001</c:v>
                </c:pt>
                <c:pt idx="711">
                  <c:v>3113.3892799999999</c:v>
                </c:pt>
                <c:pt idx="712">
                  <c:v>3063.2984839999999</c:v>
                </c:pt>
                <c:pt idx="713">
                  <c:v>3155.442994</c:v>
                </c:pt>
                <c:pt idx="714">
                  <c:v>2950.1395950000001</c:v>
                </c:pt>
                <c:pt idx="715">
                  <c:v>2931.1549249999998</c:v>
                </c:pt>
                <c:pt idx="716">
                  <c:v>2681.2157999999999</c:v>
                </c:pt>
                <c:pt idx="717">
                  <c:v>2706.247511</c:v>
                </c:pt>
                <c:pt idx="718">
                  <c:v>2563.4626210000001</c:v>
                </c:pt>
                <c:pt idx="719">
                  <c:v>2603.675135</c:v>
                </c:pt>
                <c:pt idx="720">
                  <c:v>2449.191327</c:v>
                </c:pt>
                <c:pt idx="721">
                  <c:v>2425.749699</c:v>
                </c:pt>
                <c:pt idx="722">
                  <c:v>2219.8517419999998</c:v>
                </c:pt>
                <c:pt idx="723">
                  <c:v>2201.1589680000002</c:v>
                </c:pt>
                <c:pt idx="724">
                  <c:v>2049.7810730000001</c:v>
                </c:pt>
                <c:pt idx="725">
                  <c:v>1984.922499</c:v>
                </c:pt>
                <c:pt idx="726">
                  <c:v>1920.0946730000001</c:v>
                </c:pt>
                <c:pt idx="727">
                  <c:v>1956.5829470000001</c:v>
                </c:pt>
                <c:pt idx="728">
                  <c:v>1850.8927409999999</c:v>
                </c:pt>
                <c:pt idx="729">
                  <c:v>1716.2527170000001</c:v>
                </c:pt>
                <c:pt idx="730">
                  <c:v>1723.7538830000001</c:v>
                </c:pt>
                <c:pt idx="731">
                  <c:v>1678.9155490000001</c:v>
                </c:pt>
                <c:pt idx="732">
                  <c:v>1651.59448</c:v>
                </c:pt>
                <c:pt idx="733">
                  <c:v>1443.58565</c:v>
                </c:pt>
                <c:pt idx="734">
                  <c:v>1556.7566670000001</c:v>
                </c:pt>
                <c:pt idx="735">
                  <c:v>1572.8217259999999</c:v>
                </c:pt>
                <c:pt idx="736">
                  <c:v>1418.2428789999999</c:v>
                </c:pt>
                <c:pt idx="737">
                  <c:v>1511.0129870000001</c:v>
                </c:pt>
                <c:pt idx="738">
                  <c:v>1413.8044299999999</c:v>
                </c:pt>
                <c:pt idx="739">
                  <c:v>1369.2437440000001</c:v>
                </c:pt>
                <c:pt idx="740">
                  <c:v>1322.7206269999999</c:v>
                </c:pt>
                <c:pt idx="741">
                  <c:v>1374.4245269999999</c:v>
                </c:pt>
                <c:pt idx="742">
                  <c:v>1413.2834170000001</c:v>
                </c:pt>
                <c:pt idx="743">
                  <c:v>858.38390300000003</c:v>
                </c:pt>
                <c:pt idx="744">
                  <c:v>1716.015451</c:v>
                </c:pt>
                <c:pt idx="745">
                  <c:v>1118.2360590000001</c:v>
                </c:pt>
                <c:pt idx="746">
                  <c:v>1917.2739469999999</c:v>
                </c:pt>
                <c:pt idx="747">
                  <c:v>1555.71948</c:v>
                </c:pt>
                <c:pt idx="748">
                  <c:v>1848.352414</c:v>
                </c:pt>
                <c:pt idx="749">
                  <c:v>1887.274774</c:v>
                </c:pt>
                <c:pt idx="750">
                  <c:v>2204.8425590000002</c:v>
                </c:pt>
                <c:pt idx="751">
                  <c:v>2442.7338770000001</c:v>
                </c:pt>
                <c:pt idx="752">
                  <c:v>2953.5278800000001</c:v>
                </c:pt>
                <c:pt idx="753">
                  <c:v>3175.020978</c:v>
                </c:pt>
                <c:pt idx="754">
                  <c:v>3710.3819819999999</c:v>
                </c:pt>
                <c:pt idx="755">
                  <c:v>4294.2682720000003</c:v>
                </c:pt>
                <c:pt idx="756">
                  <c:v>4745.0424270000003</c:v>
                </c:pt>
                <c:pt idx="757">
                  <c:v>5198.8186610000002</c:v>
                </c:pt>
                <c:pt idx="758">
                  <c:v>5965.4592810000004</c:v>
                </c:pt>
                <c:pt idx="759">
                  <c:v>6416.9139910000004</c:v>
                </c:pt>
                <c:pt idx="760">
                  <c:v>6587.6559479999996</c:v>
                </c:pt>
                <c:pt idx="761">
                  <c:v>6722.039014</c:v>
                </c:pt>
                <c:pt idx="762">
                  <c:v>6749.2766899999997</c:v>
                </c:pt>
                <c:pt idx="763">
                  <c:v>6969.1618799999997</c:v>
                </c:pt>
                <c:pt idx="764">
                  <c:v>7266.7891129999998</c:v>
                </c:pt>
                <c:pt idx="765">
                  <c:v>7859.462184</c:v>
                </c:pt>
                <c:pt idx="766">
                  <c:v>7388.9157310000001</c:v>
                </c:pt>
                <c:pt idx="767">
                  <c:v>7806.4637519999997</c:v>
                </c:pt>
                <c:pt idx="768">
                  <c:v>7682.1688270000004</c:v>
                </c:pt>
                <c:pt idx="769">
                  <c:v>7717.2598820000003</c:v>
                </c:pt>
                <c:pt idx="770">
                  <c:v>7594.9888730000002</c:v>
                </c:pt>
                <c:pt idx="771">
                  <c:v>7697.5184859999999</c:v>
                </c:pt>
                <c:pt idx="772">
                  <c:v>7580.3397169999998</c:v>
                </c:pt>
                <c:pt idx="773">
                  <c:v>7732.9304240000001</c:v>
                </c:pt>
                <c:pt idx="774">
                  <c:v>7629.761904</c:v>
                </c:pt>
                <c:pt idx="775">
                  <c:v>7517.3735180000003</c:v>
                </c:pt>
                <c:pt idx="776">
                  <c:v>7632.2189079999998</c:v>
                </c:pt>
                <c:pt idx="777">
                  <c:v>7469.4795640000002</c:v>
                </c:pt>
                <c:pt idx="778">
                  <c:v>7685.4729989999996</c:v>
                </c:pt>
                <c:pt idx="779">
                  <c:v>7908.11229</c:v>
                </c:pt>
                <c:pt idx="780">
                  <c:v>7944.804556</c:v>
                </c:pt>
                <c:pt idx="781">
                  <c:v>7711.8841789999997</c:v>
                </c:pt>
                <c:pt idx="782">
                  <c:v>7843.1514340000003</c:v>
                </c:pt>
                <c:pt idx="783">
                  <c:v>8025.5376230000002</c:v>
                </c:pt>
                <c:pt idx="784">
                  <c:v>7646.6659380000001</c:v>
                </c:pt>
                <c:pt idx="785">
                  <c:v>7722.9784790000003</c:v>
                </c:pt>
                <c:pt idx="786">
                  <c:v>7421.8114530000003</c:v>
                </c:pt>
                <c:pt idx="787">
                  <c:v>7557.5483969999996</c:v>
                </c:pt>
                <c:pt idx="788">
                  <c:v>7241.082136</c:v>
                </c:pt>
                <c:pt idx="789">
                  <c:v>6808.7329799999998</c:v>
                </c:pt>
                <c:pt idx="790">
                  <c:v>7007.7243479999997</c:v>
                </c:pt>
                <c:pt idx="791">
                  <c:v>6574.8146530000004</c:v>
                </c:pt>
                <c:pt idx="792">
                  <c:v>6371.8216460000003</c:v>
                </c:pt>
                <c:pt idx="793">
                  <c:v>6150.6005219999997</c:v>
                </c:pt>
                <c:pt idx="794">
                  <c:v>5328.4294680000003</c:v>
                </c:pt>
                <c:pt idx="795">
                  <c:v>5011.3558929999999</c:v>
                </c:pt>
                <c:pt idx="796">
                  <c:v>4791.2853480000003</c:v>
                </c:pt>
                <c:pt idx="797">
                  <c:v>4675.9487849999996</c:v>
                </c:pt>
                <c:pt idx="798">
                  <c:v>4323.0164340000001</c:v>
                </c:pt>
                <c:pt idx="799">
                  <c:v>4292.8066699999999</c:v>
                </c:pt>
                <c:pt idx="800">
                  <c:v>3982.7873220000001</c:v>
                </c:pt>
                <c:pt idx="801">
                  <c:v>4143.8610330000001</c:v>
                </c:pt>
                <c:pt idx="802">
                  <c:v>4113.3969699999998</c:v>
                </c:pt>
                <c:pt idx="803">
                  <c:v>4162.8056500000002</c:v>
                </c:pt>
                <c:pt idx="804">
                  <c:v>3775.9354170000001</c:v>
                </c:pt>
                <c:pt idx="805">
                  <c:v>4806.8960349999998</c:v>
                </c:pt>
                <c:pt idx="806">
                  <c:v>4197.7530749999996</c:v>
                </c:pt>
                <c:pt idx="807">
                  <c:v>4233.9806689999996</c:v>
                </c:pt>
                <c:pt idx="808">
                  <c:v>3961.3467959999998</c:v>
                </c:pt>
                <c:pt idx="809">
                  <c:v>3962.270485</c:v>
                </c:pt>
                <c:pt idx="810">
                  <c:v>3668.510299</c:v>
                </c:pt>
                <c:pt idx="811">
                  <c:v>3639.0038140000001</c:v>
                </c:pt>
                <c:pt idx="812">
                  <c:v>3310.5828040000001</c:v>
                </c:pt>
                <c:pt idx="813">
                  <c:v>3326.7857600000002</c:v>
                </c:pt>
                <c:pt idx="814">
                  <c:v>3166.4259480000001</c:v>
                </c:pt>
                <c:pt idx="815">
                  <c:v>3000.8366110000002</c:v>
                </c:pt>
                <c:pt idx="816">
                  <c:v>2832.4168300000001</c:v>
                </c:pt>
                <c:pt idx="817">
                  <c:v>2864.0443030000001</c:v>
                </c:pt>
                <c:pt idx="818">
                  <c:v>2456.2171560000002</c:v>
                </c:pt>
                <c:pt idx="819">
                  <c:v>2466.5592729999998</c:v>
                </c:pt>
                <c:pt idx="820">
                  <c:v>2179.2089740000001</c:v>
                </c:pt>
                <c:pt idx="821">
                  <c:v>2183.219505</c:v>
                </c:pt>
                <c:pt idx="822">
                  <c:v>2221.0589629999999</c:v>
                </c:pt>
                <c:pt idx="823">
                  <c:v>1958.2939490000001</c:v>
                </c:pt>
                <c:pt idx="824">
                  <c:v>1880.504747</c:v>
                </c:pt>
                <c:pt idx="825">
                  <c:v>1647.1447479999999</c:v>
                </c:pt>
                <c:pt idx="826">
                  <c:v>1569.7478530000001</c:v>
                </c:pt>
                <c:pt idx="827">
                  <c:v>1832.8294550000001</c:v>
                </c:pt>
                <c:pt idx="828">
                  <c:v>1834.2628540000001</c:v>
                </c:pt>
                <c:pt idx="829">
                  <c:v>1731.7759880000001</c:v>
                </c:pt>
                <c:pt idx="830">
                  <c:v>1603.9130459999999</c:v>
                </c:pt>
                <c:pt idx="831">
                  <c:v>1483.2761800000001</c:v>
                </c:pt>
                <c:pt idx="832">
                  <c:v>1463.8303060000001</c:v>
                </c:pt>
                <c:pt idx="833">
                  <c:v>1499.6758380000001</c:v>
                </c:pt>
                <c:pt idx="834">
                  <c:v>1455.137311</c:v>
                </c:pt>
                <c:pt idx="835">
                  <c:v>1427.8802350000001</c:v>
                </c:pt>
                <c:pt idx="836">
                  <c:v>1416.1421049999999</c:v>
                </c:pt>
                <c:pt idx="837">
                  <c:v>1447.733262</c:v>
                </c:pt>
                <c:pt idx="838">
                  <c:v>1348.4329869999999</c:v>
                </c:pt>
                <c:pt idx="839">
                  <c:v>1394.202127</c:v>
                </c:pt>
                <c:pt idx="840">
                  <c:v>1521.6787469999999</c:v>
                </c:pt>
                <c:pt idx="841">
                  <c:v>1477.0209709999999</c:v>
                </c:pt>
                <c:pt idx="842">
                  <c:v>1572.3556840000001</c:v>
                </c:pt>
                <c:pt idx="843">
                  <c:v>1925.727525</c:v>
                </c:pt>
                <c:pt idx="844">
                  <c:v>2133.6892229999999</c:v>
                </c:pt>
                <c:pt idx="845">
                  <c:v>2259.8196029999999</c:v>
                </c:pt>
                <c:pt idx="846">
                  <c:v>2728.2653319999999</c:v>
                </c:pt>
                <c:pt idx="847">
                  <c:v>3036.4984180000001</c:v>
                </c:pt>
                <c:pt idx="848">
                  <c:v>3721.300236</c:v>
                </c:pt>
                <c:pt idx="849">
                  <c:v>3727.262189</c:v>
                </c:pt>
                <c:pt idx="850">
                  <c:v>4436.3962940000001</c:v>
                </c:pt>
                <c:pt idx="851">
                  <c:v>4657.3139369999999</c:v>
                </c:pt>
                <c:pt idx="852">
                  <c:v>5330.4581950000002</c:v>
                </c:pt>
                <c:pt idx="853">
                  <c:v>6187.754715</c:v>
                </c:pt>
                <c:pt idx="854">
                  <c:v>6229.6570460000003</c:v>
                </c:pt>
                <c:pt idx="855">
                  <c:v>6056.595722</c:v>
                </c:pt>
                <c:pt idx="856">
                  <c:v>6993.9086120000002</c:v>
                </c:pt>
                <c:pt idx="857">
                  <c:v>6958.2451010000004</c:v>
                </c:pt>
                <c:pt idx="858">
                  <c:v>7466.039143</c:v>
                </c:pt>
                <c:pt idx="859">
                  <c:v>7510.9631579999996</c:v>
                </c:pt>
                <c:pt idx="860">
                  <c:v>8130.7333909999998</c:v>
                </c:pt>
                <c:pt idx="861">
                  <c:v>7576.3749850000004</c:v>
                </c:pt>
                <c:pt idx="862">
                  <c:v>7843.3465260000003</c:v>
                </c:pt>
                <c:pt idx="863">
                  <c:v>7421.3394669999998</c:v>
                </c:pt>
                <c:pt idx="864">
                  <c:v>7472.6640649999999</c:v>
                </c:pt>
                <c:pt idx="865">
                  <c:v>7404.9494590000004</c:v>
                </c:pt>
                <c:pt idx="866">
                  <c:v>7286.3991830000004</c:v>
                </c:pt>
                <c:pt idx="867">
                  <c:v>7365.6439030000001</c:v>
                </c:pt>
                <c:pt idx="868">
                  <c:v>7252.3057529999996</c:v>
                </c:pt>
                <c:pt idx="869">
                  <c:v>7360.4723830000003</c:v>
                </c:pt>
                <c:pt idx="870">
                  <c:v>7265.8780980000001</c:v>
                </c:pt>
                <c:pt idx="871">
                  <c:v>7240.647543</c:v>
                </c:pt>
                <c:pt idx="872">
                  <c:v>7232.8588490000002</c:v>
                </c:pt>
                <c:pt idx="873">
                  <c:v>7660.0739430000003</c:v>
                </c:pt>
                <c:pt idx="874">
                  <c:v>7583.4734959999996</c:v>
                </c:pt>
                <c:pt idx="875">
                  <c:v>7643.2217369999998</c:v>
                </c:pt>
                <c:pt idx="876">
                  <c:v>7644.1045249999997</c:v>
                </c:pt>
                <c:pt idx="877">
                  <c:v>7484.7244190000001</c:v>
                </c:pt>
                <c:pt idx="878">
                  <c:v>7637.385053</c:v>
                </c:pt>
                <c:pt idx="879">
                  <c:v>7659.860995</c:v>
                </c:pt>
                <c:pt idx="880">
                  <c:v>7622.706666</c:v>
                </c:pt>
                <c:pt idx="881">
                  <c:v>7520.0010050000001</c:v>
                </c:pt>
                <c:pt idx="882">
                  <c:v>7224.8110589999997</c:v>
                </c:pt>
                <c:pt idx="883">
                  <c:v>6969.2754180000002</c:v>
                </c:pt>
                <c:pt idx="884">
                  <c:v>6498.3349390000003</c:v>
                </c:pt>
                <c:pt idx="885">
                  <c:v>6433.0959229999999</c:v>
                </c:pt>
                <c:pt idx="886">
                  <c:v>6104.2060229999997</c:v>
                </c:pt>
                <c:pt idx="887">
                  <c:v>5661.926622</c:v>
                </c:pt>
                <c:pt idx="888">
                  <c:v>5142.1953709999998</c:v>
                </c:pt>
                <c:pt idx="889">
                  <c:v>4723.6043019999997</c:v>
                </c:pt>
                <c:pt idx="890">
                  <c:v>4568.5342049999999</c:v>
                </c:pt>
                <c:pt idx="891">
                  <c:v>4347.4916750000002</c:v>
                </c:pt>
                <c:pt idx="892">
                  <c:v>4147.6790940000001</c:v>
                </c:pt>
                <c:pt idx="893">
                  <c:v>4051.4368549999999</c:v>
                </c:pt>
                <c:pt idx="894">
                  <c:v>4038.9168650000001</c:v>
                </c:pt>
                <c:pt idx="895">
                  <c:v>4167.546609</c:v>
                </c:pt>
                <c:pt idx="896">
                  <c:v>4012.7842179999998</c:v>
                </c:pt>
                <c:pt idx="897">
                  <c:v>3930.9354389999999</c:v>
                </c:pt>
                <c:pt idx="898">
                  <c:v>4024.5656140000001</c:v>
                </c:pt>
                <c:pt idx="899">
                  <c:v>3790.3336260000001</c:v>
                </c:pt>
                <c:pt idx="900">
                  <c:v>3583.4718079999998</c:v>
                </c:pt>
                <c:pt idx="901">
                  <c:v>3760.1005500000001</c:v>
                </c:pt>
                <c:pt idx="902">
                  <c:v>3639.138923</c:v>
                </c:pt>
                <c:pt idx="903">
                  <c:v>3384.8862789999998</c:v>
                </c:pt>
                <c:pt idx="904">
                  <c:v>3268.509145</c:v>
                </c:pt>
                <c:pt idx="905">
                  <c:v>3281.9453170000002</c:v>
                </c:pt>
                <c:pt idx="906">
                  <c:v>3028.3979979999999</c:v>
                </c:pt>
                <c:pt idx="907">
                  <c:v>3058.5794019999998</c:v>
                </c:pt>
                <c:pt idx="908">
                  <c:v>2790.0149719999999</c:v>
                </c:pt>
                <c:pt idx="909">
                  <c:v>2941.2850739999999</c:v>
                </c:pt>
                <c:pt idx="910">
                  <c:v>2623.9634080000001</c:v>
                </c:pt>
                <c:pt idx="911">
                  <c:v>2848.2843440000001</c:v>
                </c:pt>
                <c:pt idx="912">
                  <c:v>2461.8193569999999</c:v>
                </c:pt>
                <c:pt idx="913">
                  <c:v>2361.9253819999999</c:v>
                </c:pt>
                <c:pt idx="914">
                  <c:v>2124.370797</c:v>
                </c:pt>
                <c:pt idx="915">
                  <c:v>2223.5170229999999</c:v>
                </c:pt>
                <c:pt idx="916">
                  <c:v>1890.441202</c:v>
                </c:pt>
                <c:pt idx="917">
                  <c:v>1903.516801</c:v>
                </c:pt>
                <c:pt idx="918">
                  <c:v>1770.7843419999999</c:v>
                </c:pt>
                <c:pt idx="919">
                  <c:v>1758.203017</c:v>
                </c:pt>
                <c:pt idx="920">
                  <c:v>1694.8847229999999</c:v>
                </c:pt>
                <c:pt idx="921">
                  <c:v>1723.4934929999999</c:v>
                </c:pt>
                <c:pt idx="922">
                  <c:v>1640.3281899999999</c:v>
                </c:pt>
                <c:pt idx="923">
                  <c:v>1708.088387</c:v>
                </c:pt>
                <c:pt idx="924">
                  <c:v>1561.5911120000001</c:v>
                </c:pt>
                <c:pt idx="925">
                  <c:v>1605.5230059999999</c:v>
                </c:pt>
                <c:pt idx="926">
                  <c:v>1495.7664569999999</c:v>
                </c:pt>
                <c:pt idx="927">
                  <c:v>1567.6112370000001</c:v>
                </c:pt>
                <c:pt idx="928">
                  <c:v>1452.4308960000001</c:v>
                </c:pt>
                <c:pt idx="929">
                  <c:v>1510.124941</c:v>
                </c:pt>
                <c:pt idx="930">
                  <c:v>1457.7020439999999</c:v>
                </c:pt>
                <c:pt idx="931">
                  <c:v>1538.917625</c:v>
                </c:pt>
                <c:pt idx="932">
                  <c:v>1545.875972</c:v>
                </c:pt>
                <c:pt idx="933">
                  <c:v>1638.241102</c:v>
                </c:pt>
                <c:pt idx="934">
                  <c:v>1589.688637</c:v>
                </c:pt>
                <c:pt idx="935">
                  <c:v>1900.208748</c:v>
                </c:pt>
                <c:pt idx="936">
                  <c:v>1587.9246969999999</c:v>
                </c:pt>
                <c:pt idx="937">
                  <c:v>1768.961597</c:v>
                </c:pt>
                <c:pt idx="938">
                  <c:v>1903.893366</c:v>
                </c:pt>
                <c:pt idx="939">
                  <c:v>2166.7372190000001</c:v>
                </c:pt>
                <c:pt idx="940">
                  <c:v>2423.5339279999998</c:v>
                </c:pt>
                <c:pt idx="941">
                  <c:v>2755.0565889999998</c:v>
                </c:pt>
                <c:pt idx="942">
                  <c:v>3327.531446</c:v>
                </c:pt>
                <c:pt idx="943">
                  <c:v>3931.424951</c:v>
                </c:pt>
                <c:pt idx="944">
                  <c:v>4362.1295209999998</c:v>
                </c:pt>
                <c:pt idx="945">
                  <c:v>4750.5836099999997</c:v>
                </c:pt>
                <c:pt idx="946">
                  <c:v>5122.5497269999996</c:v>
                </c:pt>
                <c:pt idx="947">
                  <c:v>5859.9036180000003</c:v>
                </c:pt>
                <c:pt idx="948">
                  <c:v>5895.4459079999997</c:v>
                </c:pt>
                <c:pt idx="949">
                  <c:v>6167.0162549999995</c:v>
                </c:pt>
                <c:pt idx="950">
                  <c:v>6605.561291</c:v>
                </c:pt>
                <c:pt idx="951">
                  <c:v>6506.7475899999999</c:v>
                </c:pt>
                <c:pt idx="952">
                  <c:v>6671.3560820000002</c:v>
                </c:pt>
                <c:pt idx="953">
                  <c:v>6984.0805549999995</c:v>
                </c:pt>
                <c:pt idx="954">
                  <c:v>7034.4314139999997</c:v>
                </c:pt>
                <c:pt idx="955">
                  <c:v>7322.2222810000003</c:v>
                </c:pt>
                <c:pt idx="956">
                  <c:v>7391.0373310000004</c:v>
                </c:pt>
                <c:pt idx="957">
                  <c:v>7163.0193120000004</c:v>
                </c:pt>
                <c:pt idx="958">
                  <c:v>7100.5187960000003</c:v>
                </c:pt>
                <c:pt idx="959">
                  <c:v>7483.9080409999997</c:v>
                </c:pt>
                <c:pt idx="960">
                  <c:v>7141.0684259999998</c:v>
                </c:pt>
                <c:pt idx="961">
                  <c:v>7241.2625440000002</c:v>
                </c:pt>
                <c:pt idx="962">
                  <c:v>7132.8882309999999</c:v>
                </c:pt>
                <c:pt idx="963">
                  <c:v>7010.1791389999999</c:v>
                </c:pt>
                <c:pt idx="964">
                  <c:v>7279.8091459999996</c:v>
                </c:pt>
                <c:pt idx="965">
                  <c:v>7391.8968599999998</c:v>
                </c:pt>
                <c:pt idx="966">
                  <c:v>7484.1689560000004</c:v>
                </c:pt>
                <c:pt idx="967">
                  <c:v>7275.8595679999999</c:v>
                </c:pt>
                <c:pt idx="968">
                  <c:v>7288.9342310000002</c:v>
                </c:pt>
                <c:pt idx="969">
                  <c:v>7350.5722809999997</c:v>
                </c:pt>
                <c:pt idx="970">
                  <c:v>7440.9315720000004</c:v>
                </c:pt>
                <c:pt idx="971">
                  <c:v>6991.506128</c:v>
                </c:pt>
                <c:pt idx="972">
                  <c:v>7006.1385</c:v>
                </c:pt>
                <c:pt idx="973">
                  <c:v>7182.7407210000001</c:v>
                </c:pt>
                <c:pt idx="974">
                  <c:v>6601.5425429999996</c:v>
                </c:pt>
                <c:pt idx="975">
                  <c:v>6327.1252059999997</c:v>
                </c:pt>
                <c:pt idx="976">
                  <c:v>6058.1559719999996</c:v>
                </c:pt>
                <c:pt idx="977">
                  <c:v>5908.9516789999998</c:v>
                </c:pt>
                <c:pt idx="978">
                  <c:v>5628.2018209999997</c:v>
                </c:pt>
                <c:pt idx="979">
                  <c:v>5343.4472809999997</c:v>
                </c:pt>
                <c:pt idx="980">
                  <c:v>5157.3960630000001</c:v>
                </c:pt>
                <c:pt idx="981">
                  <c:v>4923.1050109999996</c:v>
                </c:pt>
                <c:pt idx="982">
                  <c:v>4525.8735230000002</c:v>
                </c:pt>
                <c:pt idx="983">
                  <c:v>4185.6566599999996</c:v>
                </c:pt>
                <c:pt idx="984">
                  <c:v>4120.3977000000004</c:v>
                </c:pt>
                <c:pt idx="985">
                  <c:v>3757.2937710000001</c:v>
                </c:pt>
                <c:pt idx="986">
                  <c:v>3734.0140799999999</c:v>
                </c:pt>
                <c:pt idx="987">
                  <c:v>3507.8380080000002</c:v>
                </c:pt>
                <c:pt idx="988">
                  <c:v>3464.4425809999998</c:v>
                </c:pt>
                <c:pt idx="989">
                  <c:v>3467.7458809999998</c:v>
                </c:pt>
                <c:pt idx="990">
                  <c:v>3427.1706349999999</c:v>
                </c:pt>
                <c:pt idx="991">
                  <c:v>3433.2668090000002</c:v>
                </c:pt>
                <c:pt idx="992">
                  <c:v>3396.669821</c:v>
                </c:pt>
                <c:pt idx="993">
                  <c:v>3243.0704890000002</c:v>
                </c:pt>
                <c:pt idx="994">
                  <c:v>3296.4481470000001</c:v>
                </c:pt>
                <c:pt idx="995">
                  <c:v>3285.961526</c:v>
                </c:pt>
                <c:pt idx="996">
                  <c:v>3240.2087670000001</c:v>
                </c:pt>
                <c:pt idx="997">
                  <c:v>3134.889279</c:v>
                </c:pt>
                <c:pt idx="998">
                  <c:v>3161.826325</c:v>
                </c:pt>
                <c:pt idx="999">
                  <c:v>3013.916545</c:v>
                </c:pt>
                <c:pt idx="1000">
                  <c:v>2874.608166</c:v>
                </c:pt>
                <c:pt idx="1001">
                  <c:v>2904.497398</c:v>
                </c:pt>
                <c:pt idx="1002">
                  <c:v>2761.0319679999998</c:v>
                </c:pt>
                <c:pt idx="1003">
                  <c:v>2647.8843809999998</c:v>
                </c:pt>
                <c:pt idx="1004">
                  <c:v>2683.6084219999998</c:v>
                </c:pt>
                <c:pt idx="1005">
                  <c:v>2686.498137</c:v>
                </c:pt>
                <c:pt idx="1006">
                  <c:v>2500.7264740000001</c:v>
                </c:pt>
                <c:pt idx="1007">
                  <c:v>2201.9046739999999</c:v>
                </c:pt>
                <c:pt idx="1008">
                  <c:v>2159.0571500000001</c:v>
                </c:pt>
                <c:pt idx="1009">
                  <c:v>2056.9578820000002</c:v>
                </c:pt>
                <c:pt idx="1010">
                  <c:v>2090.8157670000001</c:v>
                </c:pt>
                <c:pt idx="1011">
                  <c:v>2337.3172180000001</c:v>
                </c:pt>
                <c:pt idx="1012">
                  <c:v>2070.1140989999999</c:v>
                </c:pt>
                <c:pt idx="1013">
                  <c:v>2008.360244</c:v>
                </c:pt>
                <c:pt idx="1014">
                  <c:v>1890.582866</c:v>
                </c:pt>
                <c:pt idx="1015">
                  <c:v>1951.043426</c:v>
                </c:pt>
                <c:pt idx="1016">
                  <c:v>1749.7074239999999</c:v>
                </c:pt>
                <c:pt idx="1017">
                  <c:v>1759.283934</c:v>
                </c:pt>
                <c:pt idx="1018">
                  <c:v>1607.808397</c:v>
                </c:pt>
                <c:pt idx="1019">
                  <c:v>1588.8683430000001</c:v>
                </c:pt>
                <c:pt idx="1020">
                  <c:v>1506.7921759999999</c:v>
                </c:pt>
                <c:pt idx="1021">
                  <c:v>1565.816736</c:v>
                </c:pt>
                <c:pt idx="1022">
                  <c:v>1453.708408</c:v>
                </c:pt>
                <c:pt idx="1023">
                  <c:v>1512.2990119999999</c:v>
                </c:pt>
                <c:pt idx="1024">
                  <c:v>1495.450396</c:v>
                </c:pt>
                <c:pt idx="1025">
                  <c:v>1532.5094180000001</c:v>
                </c:pt>
                <c:pt idx="1026">
                  <c:v>1386.6326839999999</c:v>
                </c:pt>
                <c:pt idx="1027">
                  <c:v>1462.986361</c:v>
                </c:pt>
                <c:pt idx="1028">
                  <c:v>1314.6187299999999</c:v>
                </c:pt>
                <c:pt idx="1029">
                  <c:v>1531.738642</c:v>
                </c:pt>
                <c:pt idx="1030">
                  <c:v>1476.212675</c:v>
                </c:pt>
                <c:pt idx="1031">
                  <c:v>1627.2581009999999</c:v>
                </c:pt>
                <c:pt idx="1032">
                  <c:v>1519.496089</c:v>
                </c:pt>
                <c:pt idx="1033">
                  <c:v>1589.4204</c:v>
                </c:pt>
                <c:pt idx="1034">
                  <c:v>1633.402574</c:v>
                </c:pt>
                <c:pt idx="1035">
                  <c:v>1578.629827</c:v>
                </c:pt>
                <c:pt idx="1036">
                  <c:v>1522.3628980000001</c:v>
                </c:pt>
                <c:pt idx="1037">
                  <c:v>1715.3856249999999</c:v>
                </c:pt>
                <c:pt idx="1038">
                  <c:v>1664.90354</c:v>
                </c:pt>
                <c:pt idx="1039">
                  <c:v>1801.097303</c:v>
                </c:pt>
                <c:pt idx="1040">
                  <c:v>1806.89436</c:v>
                </c:pt>
                <c:pt idx="1041">
                  <c:v>1843.7331899999999</c:v>
                </c:pt>
                <c:pt idx="1042">
                  <c:v>2078.2121689999999</c:v>
                </c:pt>
                <c:pt idx="1043">
                  <c:v>2284.6680459999998</c:v>
                </c:pt>
                <c:pt idx="1044">
                  <c:v>2272.9581050000002</c:v>
                </c:pt>
                <c:pt idx="1045">
                  <c:v>2408.5415280000002</c:v>
                </c:pt>
                <c:pt idx="1046">
                  <c:v>2366.9194980000002</c:v>
                </c:pt>
                <c:pt idx="1047">
                  <c:v>2522.1313930000001</c:v>
                </c:pt>
                <c:pt idx="1048">
                  <c:v>2553.9054740000001</c:v>
                </c:pt>
                <c:pt idx="1049">
                  <c:v>2558.197291</c:v>
                </c:pt>
                <c:pt idx="1050">
                  <c:v>2664.6203679999999</c:v>
                </c:pt>
                <c:pt idx="1051">
                  <c:v>2766.2281969999999</c:v>
                </c:pt>
                <c:pt idx="1052">
                  <c:v>2687.7093279999999</c:v>
                </c:pt>
                <c:pt idx="1053">
                  <c:v>2687.9818449999998</c:v>
                </c:pt>
                <c:pt idx="1054">
                  <c:v>2780.3311199999998</c:v>
                </c:pt>
                <c:pt idx="1055">
                  <c:v>2852.4000930000002</c:v>
                </c:pt>
                <c:pt idx="1056">
                  <c:v>2689.4692319999999</c:v>
                </c:pt>
                <c:pt idx="1057">
                  <c:v>2752.725207</c:v>
                </c:pt>
                <c:pt idx="1058">
                  <c:v>2900.4819560000001</c:v>
                </c:pt>
                <c:pt idx="1059">
                  <c:v>2863.1556329999999</c:v>
                </c:pt>
                <c:pt idx="1060">
                  <c:v>2751.6440729999999</c:v>
                </c:pt>
                <c:pt idx="1061">
                  <c:v>2922.3699900000001</c:v>
                </c:pt>
                <c:pt idx="1062">
                  <c:v>2947.7969800000001</c:v>
                </c:pt>
                <c:pt idx="1063">
                  <c:v>2899.1097329999998</c:v>
                </c:pt>
                <c:pt idx="1064">
                  <c:v>2766.1315319999999</c:v>
                </c:pt>
                <c:pt idx="1065">
                  <c:v>2839.2256040000002</c:v>
                </c:pt>
                <c:pt idx="1066">
                  <c:v>3012.7575769999999</c:v>
                </c:pt>
                <c:pt idx="1067">
                  <c:v>2899.4751510000001</c:v>
                </c:pt>
                <c:pt idx="1068">
                  <c:v>2745.113652</c:v>
                </c:pt>
                <c:pt idx="1069">
                  <c:v>2805.8058799999999</c:v>
                </c:pt>
                <c:pt idx="1070">
                  <c:v>2696.421073</c:v>
                </c:pt>
                <c:pt idx="1071">
                  <c:v>2781.6850399999998</c:v>
                </c:pt>
                <c:pt idx="1072">
                  <c:v>2703.4094660000001</c:v>
                </c:pt>
                <c:pt idx="1073">
                  <c:v>2858.7392439999999</c:v>
                </c:pt>
                <c:pt idx="1074">
                  <c:v>2781.3058930000002</c:v>
                </c:pt>
                <c:pt idx="1075">
                  <c:v>2969.4691659999999</c:v>
                </c:pt>
                <c:pt idx="1076">
                  <c:v>2699.8818529999999</c:v>
                </c:pt>
                <c:pt idx="1077">
                  <c:v>2676.9628769999999</c:v>
                </c:pt>
                <c:pt idx="1078">
                  <c:v>2621.9237760000001</c:v>
                </c:pt>
                <c:pt idx="1079">
                  <c:v>2654.62608</c:v>
                </c:pt>
                <c:pt idx="1080">
                  <c:v>2876.720926</c:v>
                </c:pt>
                <c:pt idx="1081">
                  <c:v>2559.437218</c:v>
                </c:pt>
                <c:pt idx="1082">
                  <c:v>2834.8194939999998</c:v>
                </c:pt>
                <c:pt idx="1083">
                  <c:v>2656.0592419999998</c:v>
                </c:pt>
                <c:pt idx="1084">
                  <c:v>2817.7629440000001</c:v>
                </c:pt>
                <c:pt idx="1085">
                  <c:v>2700.5540409999999</c:v>
                </c:pt>
                <c:pt idx="1086">
                  <c:v>2923.2372620000001</c:v>
                </c:pt>
                <c:pt idx="1087">
                  <c:v>2810.784392</c:v>
                </c:pt>
                <c:pt idx="1088">
                  <c:v>2711.5179459999999</c:v>
                </c:pt>
                <c:pt idx="1089">
                  <c:v>2875.8715579999998</c:v>
                </c:pt>
                <c:pt idx="1090">
                  <c:v>2771.7959420000002</c:v>
                </c:pt>
                <c:pt idx="1091">
                  <c:v>2784.437512</c:v>
                </c:pt>
                <c:pt idx="1092">
                  <c:v>2662.8507629999999</c:v>
                </c:pt>
                <c:pt idx="1093">
                  <c:v>2731.951493</c:v>
                </c:pt>
                <c:pt idx="1094">
                  <c:v>2895.0439970000002</c:v>
                </c:pt>
                <c:pt idx="1095">
                  <c:v>2554.96884</c:v>
                </c:pt>
                <c:pt idx="1096">
                  <c:v>2605.2795169999999</c:v>
                </c:pt>
                <c:pt idx="1097">
                  <c:v>2373.016646</c:v>
                </c:pt>
                <c:pt idx="1098">
                  <c:v>2373.776386</c:v>
                </c:pt>
                <c:pt idx="1099">
                  <c:v>2230.387048</c:v>
                </c:pt>
                <c:pt idx="1100">
                  <c:v>2326.7996320000002</c:v>
                </c:pt>
                <c:pt idx="1101">
                  <c:v>2230.271291</c:v>
                </c:pt>
                <c:pt idx="1102">
                  <c:v>2219.9959880000001</c:v>
                </c:pt>
                <c:pt idx="1103">
                  <c:v>2088.7552209999999</c:v>
                </c:pt>
                <c:pt idx="1104">
                  <c:v>2113.6529460000002</c:v>
                </c:pt>
                <c:pt idx="1105">
                  <c:v>2035.012649</c:v>
                </c:pt>
                <c:pt idx="1106">
                  <c:v>1899.767973</c:v>
                </c:pt>
                <c:pt idx="1107">
                  <c:v>1784.7804819999999</c:v>
                </c:pt>
                <c:pt idx="1108">
                  <c:v>1743.8217279999999</c:v>
                </c:pt>
                <c:pt idx="1109">
                  <c:v>1848.8912789999999</c:v>
                </c:pt>
                <c:pt idx="1110">
                  <c:v>1728.296128</c:v>
                </c:pt>
                <c:pt idx="1111">
                  <c:v>1605.202906</c:v>
                </c:pt>
                <c:pt idx="1112">
                  <c:v>1574.0547260000001</c:v>
                </c:pt>
                <c:pt idx="1113">
                  <c:v>1500.8601960000001</c:v>
                </c:pt>
                <c:pt idx="1114">
                  <c:v>1565.363793</c:v>
                </c:pt>
                <c:pt idx="1115">
                  <c:v>1499.728764</c:v>
                </c:pt>
                <c:pt idx="1116">
                  <c:v>1468.230022</c:v>
                </c:pt>
                <c:pt idx="1117">
                  <c:v>1414.1124600000001</c:v>
                </c:pt>
                <c:pt idx="1118">
                  <c:v>1508.651611</c:v>
                </c:pt>
                <c:pt idx="1119">
                  <c:v>1391.7150549999999</c:v>
                </c:pt>
                <c:pt idx="1120">
                  <c:v>1303.8062130000001</c:v>
                </c:pt>
                <c:pt idx="1121">
                  <c:v>1276.23101</c:v>
                </c:pt>
                <c:pt idx="1122">
                  <c:v>1335.7046539999999</c:v>
                </c:pt>
                <c:pt idx="1123">
                  <c:v>1478.413865</c:v>
                </c:pt>
                <c:pt idx="1124">
                  <c:v>1566.0290480000001</c:v>
                </c:pt>
                <c:pt idx="1125">
                  <c:v>1418.089095</c:v>
                </c:pt>
                <c:pt idx="1126">
                  <c:v>1382.1709599999999</c:v>
                </c:pt>
                <c:pt idx="1127">
                  <c:v>1291.039362</c:v>
                </c:pt>
                <c:pt idx="1128">
                  <c:v>1422.3080890000001</c:v>
                </c:pt>
                <c:pt idx="1129">
                  <c:v>1363.394368</c:v>
                </c:pt>
                <c:pt idx="1130">
                  <c:v>1435.5546059999999</c:v>
                </c:pt>
                <c:pt idx="1131">
                  <c:v>1498.4522380000001</c:v>
                </c:pt>
                <c:pt idx="1132">
                  <c:v>1577.1441380000001</c:v>
                </c:pt>
                <c:pt idx="1133">
                  <c:v>1576.287382</c:v>
                </c:pt>
                <c:pt idx="1134">
                  <c:v>1631.943898</c:v>
                </c:pt>
                <c:pt idx="1135">
                  <c:v>1713.092776</c:v>
                </c:pt>
                <c:pt idx="1136">
                  <c:v>1848.356575</c:v>
                </c:pt>
                <c:pt idx="1137">
                  <c:v>1988.4271960000001</c:v>
                </c:pt>
                <c:pt idx="1138">
                  <c:v>2010.240127</c:v>
                </c:pt>
                <c:pt idx="1139">
                  <c:v>2114.7309780000001</c:v>
                </c:pt>
                <c:pt idx="1140">
                  <c:v>2214.4479419999998</c:v>
                </c:pt>
                <c:pt idx="1141">
                  <c:v>2394.7846129999998</c:v>
                </c:pt>
                <c:pt idx="1142">
                  <c:v>2526.0121760000002</c:v>
                </c:pt>
                <c:pt idx="1143">
                  <c:v>2543.9961280000002</c:v>
                </c:pt>
                <c:pt idx="1144">
                  <c:v>2585.4472059999998</c:v>
                </c:pt>
                <c:pt idx="1145">
                  <c:v>2875.1541029999998</c:v>
                </c:pt>
                <c:pt idx="1146">
                  <c:v>2768.5864969999998</c:v>
                </c:pt>
                <c:pt idx="1147">
                  <c:v>2742.7428599999998</c:v>
                </c:pt>
                <c:pt idx="1148">
                  <c:v>2665.0895399999999</c:v>
                </c:pt>
                <c:pt idx="1149">
                  <c:v>2779.2798830000002</c:v>
                </c:pt>
                <c:pt idx="1150">
                  <c:v>2769.061573</c:v>
                </c:pt>
                <c:pt idx="1151">
                  <c:v>2855.0936190000002</c:v>
                </c:pt>
                <c:pt idx="1152">
                  <c:v>2738.73054</c:v>
                </c:pt>
                <c:pt idx="1153">
                  <c:v>2897.0283930000001</c:v>
                </c:pt>
                <c:pt idx="1154">
                  <c:v>2888.4076599999999</c:v>
                </c:pt>
                <c:pt idx="1155">
                  <c:v>2874.5877810000002</c:v>
                </c:pt>
                <c:pt idx="1156">
                  <c:v>2958.361484</c:v>
                </c:pt>
                <c:pt idx="1157">
                  <c:v>2821.9650489999999</c:v>
                </c:pt>
                <c:pt idx="1158">
                  <c:v>2738.3136439999998</c:v>
                </c:pt>
                <c:pt idx="1159">
                  <c:v>2868.6927310000001</c:v>
                </c:pt>
                <c:pt idx="1160">
                  <c:v>2971.3667780000001</c:v>
                </c:pt>
                <c:pt idx="1161">
                  <c:v>2970.302408</c:v>
                </c:pt>
                <c:pt idx="1162">
                  <c:v>2908.3024489999998</c:v>
                </c:pt>
                <c:pt idx="1163">
                  <c:v>2814.8978109999998</c:v>
                </c:pt>
                <c:pt idx="1164">
                  <c:v>2875.3932370000002</c:v>
                </c:pt>
                <c:pt idx="1165">
                  <c:v>2931.1339200000002</c:v>
                </c:pt>
                <c:pt idx="1166">
                  <c:v>2862.358706</c:v>
                </c:pt>
                <c:pt idx="1167">
                  <c:v>2987.9664069999999</c:v>
                </c:pt>
                <c:pt idx="1168">
                  <c:v>2885.5326399999999</c:v>
                </c:pt>
                <c:pt idx="1169">
                  <c:v>3015.2710010000001</c:v>
                </c:pt>
                <c:pt idx="1170">
                  <c:v>3027.7001129999999</c:v>
                </c:pt>
                <c:pt idx="1171">
                  <c:v>3077.9254810000002</c:v>
                </c:pt>
                <c:pt idx="1172">
                  <c:v>2988.4519869999999</c:v>
                </c:pt>
                <c:pt idx="1173">
                  <c:v>3115.39606</c:v>
                </c:pt>
                <c:pt idx="1174">
                  <c:v>3018.9246400000002</c:v>
                </c:pt>
                <c:pt idx="1175">
                  <c:v>3036.8678190000001</c:v>
                </c:pt>
                <c:pt idx="1176">
                  <c:v>3018.1608769999998</c:v>
                </c:pt>
                <c:pt idx="1177">
                  <c:v>3249.615628</c:v>
                </c:pt>
                <c:pt idx="1178">
                  <c:v>3137.4449380000001</c:v>
                </c:pt>
                <c:pt idx="1179">
                  <c:v>3242.1893500000001</c:v>
                </c:pt>
                <c:pt idx="1180">
                  <c:v>3283.9604869999998</c:v>
                </c:pt>
                <c:pt idx="1181">
                  <c:v>3340.9009190000002</c:v>
                </c:pt>
                <c:pt idx="1182">
                  <c:v>3310.5467410000001</c:v>
                </c:pt>
                <c:pt idx="1183">
                  <c:v>3208.3308529999999</c:v>
                </c:pt>
                <c:pt idx="1184">
                  <c:v>3244.4034000000001</c:v>
                </c:pt>
                <c:pt idx="1185">
                  <c:v>3201.911646</c:v>
                </c:pt>
                <c:pt idx="1186">
                  <c:v>3277.333568</c:v>
                </c:pt>
                <c:pt idx="1187">
                  <c:v>3142.8879809999999</c:v>
                </c:pt>
                <c:pt idx="1188">
                  <c:v>2998.0036249999998</c:v>
                </c:pt>
                <c:pt idx="1189">
                  <c:v>2955.0874789999998</c:v>
                </c:pt>
                <c:pt idx="1190">
                  <c:v>2878.778679</c:v>
                </c:pt>
                <c:pt idx="1191">
                  <c:v>2635.4887650000001</c:v>
                </c:pt>
                <c:pt idx="1192">
                  <c:v>2526.7369450000001</c:v>
                </c:pt>
                <c:pt idx="1193">
                  <c:v>2562.1406750000001</c:v>
                </c:pt>
                <c:pt idx="1194">
                  <c:v>2275.7092229999998</c:v>
                </c:pt>
                <c:pt idx="1195">
                  <c:v>2214.475641</c:v>
                </c:pt>
                <c:pt idx="1196">
                  <c:v>2157.4392360000002</c:v>
                </c:pt>
                <c:pt idx="1197">
                  <c:v>2117.5029490000002</c:v>
                </c:pt>
                <c:pt idx="1198">
                  <c:v>1937.4484190000001</c:v>
                </c:pt>
                <c:pt idx="1199">
                  <c:v>1953.442685</c:v>
                </c:pt>
                <c:pt idx="1200">
                  <c:v>1773.5817489999999</c:v>
                </c:pt>
                <c:pt idx="1201">
                  <c:v>1738.1695130000001</c:v>
                </c:pt>
                <c:pt idx="1202">
                  <c:v>1717.5305269999999</c:v>
                </c:pt>
                <c:pt idx="1203">
                  <c:v>1552.2292299999999</c:v>
                </c:pt>
                <c:pt idx="1204">
                  <c:v>1502.8007439999999</c:v>
                </c:pt>
                <c:pt idx="1205">
                  <c:v>1454.6988180000001</c:v>
                </c:pt>
                <c:pt idx="1206">
                  <c:v>1492.33545</c:v>
                </c:pt>
                <c:pt idx="1207">
                  <c:v>1429.391408</c:v>
                </c:pt>
                <c:pt idx="1208">
                  <c:v>1498.2165600000001</c:v>
                </c:pt>
                <c:pt idx="1209">
                  <c:v>1481.9633899999999</c:v>
                </c:pt>
                <c:pt idx="1210">
                  <c:v>1459.3810530000001</c:v>
                </c:pt>
                <c:pt idx="1211">
                  <c:v>1427.3493570000001</c:v>
                </c:pt>
                <c:pt idx="1212">
                  <c:v>1480.0804089999999</c:v>
                </c:pt>
                <c:pt idx="1213">
                  <c:v>1475.480237</c:v>
                </c:pt>
                <c:pt idx="1214">
                  <c:v>1495.4804819999999</c:v>
                </c:pt>
                <c:pt idx="1215">
                  <c:v>1325.3463569999999</c:v>
                </c:pt>
                <c:pt idx="1216">
                  <c:v>1450.3906059999999</c:v>
                </c:pt>
                <c:pt idx="1217">
                  <c:v>1372.3234689999999</c:v>
                </c:pt>
                <c:pt idx="1218">
                  <c:v>1596.8003940000001</c:v>
                </c:pt>
                <c:pt idx="1219">
                  <c:v>1803.2823109999999</c:v>
                </c:pt>
                <c:pt idx="1220">
                  <c:v>1955.262927</c:v>
                </c:pt>
                <c:pt idx="1221">
                  <c:v>1934.119629</c:v>
                </c:pt>
                <c:pt idx="1222">
                  <c:v>2622.4950979999999</c:v>
                </c:pt>
                <c:pt idx="1223">
                  <c:v>2236.586867</c:v>
                </c:pt>
                <c:pt idx="1224">
                  <c:v>2622.2218189999999</c:v>
                </c:pt>
                <c:pt idx="1225">
                  <c:v>2939.377234</c:v>
                </c:pt>
                <c:pt idx="1226">
                  <c:v>3398.002978</c:v>
                </c:pt>
                <c:pt idx="1227">
                  <c:v>3788.9318360000002</c:v>
                </c:pt>
                <c:pt idx="1228">
                  <c:v>4361.6187389999996</c:v>
                </c:pt>
                <c:pt idx="1229">
                  <c:v>4969.6976709999999</c:v>
                </c:pt>
                <c:pt idx="1230">
                  <c:v>5716.9634999999998</c:v>
                </c:pt>
                <c:pt idx="1231">
                  <c:v>6217.7389210000001</c:v>
                </c:pt>
                <c:pt idx="1232">
                  <c:v>6674.6439350000001</c:v>
                </c:pt>
                <c:pt idx="1233">
                  <c:v>6571.7845280000001</c:v>
                </c:pt>
                <c:pt idx="1234">
                  <c:v>6739.2966999999999</c:v>
                </c:pt>
                <c:pt idx="1235">
                  <c:v>6830.2790009999999</c:v>
                </c:pt>
                <c:pt idx="1236">
                  <c:v>7240.0960130000003</c:v>
                </c:pt>
                <c:pt idx="1237">
                  <c:v>7174.1331819999996</c:v>
                </c:pt>
                <c:pt idx="1238">
                  <c:v>7098.3226370000002</c:v>
                </c:pt>
                <c:pt idx="1239">
                  <c:v>7351.6236989999998</c:v>
                </c:pt>
                <c:pt idx="1240">
                  <c:v>7546.8184410000003</c:v>
                </c:pt>
                <c:pt idx="1241">
                  <c:v>7542.58403</c:v>
                </c:pt>
                <c:pt idx="1242">
                  <c:v>7301.5031159999999</c:v>
                </c:pt>
                <c:pt idx="1243">
                  <c:v>7556.6609340000005</c:v>
                </c:pt>
                <c:pt idx="1244">
                  <c:v>7769.9447959999998</c:v>
                </c:pt>
                <c:pt idx="1245">
                  <c:v>7188.4048290000001</c:v>
                </c:pt>
                <c:pt idx="1246">
                  <c:v>7426.1180679999998</c:v>
                </c:pt>
                <c:pt idx="1247">
                  <c:v>7573.0689519999996</c:v>
                </c:pt>
                <c:pt idx="1248">
                  <c:v>7735.6560950000003</c:v>
                </c:pt>
                <c:pt idx="1249">
                  <c:v>7465.0662009999996</c:v>
                </c:pt>
                <c:pt idx="1250">
                  <c:v>7477.7325410000003</c:v>
                </c:pt>
                <c:pt idx="1251">
                  <c:v>7564.7477319999998</c:v>
                </c:pt>
                <c:pt idx="1252">
                  <c:v>8051.2655150000001</c:v>
                </c:pt>
                <c:pt idx="1253">
                  <c:v>7666.4515410000004</c:v>
                </c:pt>
                <c:pt idx="1254">
                  <c:v>7784.3687799999998</c:v>
                </c:pt>
                <c:pt idx="1255">
                  <c:v>7541.6662420000002</c:v>
                </c:pt>
                <c:pt idx="1256">
                  <c:v>7629.8530570000003</c:v>
                </c:pt>
                <c:pt idx="1257">
                  <c:v>7406.3864530000001</c:v>
                </c:pt>
                <c:pt idx="1258">
                  <c:v>7434.9675800000005</c:v>
                </c:pt>
                <c:pt idx="1259">
                  <c:v>7156.1090270000004</c:v>
                </c:pt>
                <c:pt idx="1260">
                  <c:v>6870.4187339999999</c:v>
                </c:pt>
                <c:pt idx="1261">
                  <c:v>6726.199267</c:v>
                </c:pt>
                <c:pt idx="1262">
                  <c:v>6451.5245990000003</c:v>
                </c:pt>
                <c:pt idx="1263">
                  <c:v>6184.5105780000004</c:v>
                </c:pt>
                <c:pt idx="1264">
                  <c:v>5701.7023520000002</c:v>
                </c:pt>
                <c:pt idx="1265">
                  <c:v>5519.332735</c:v>
                </c:pt>
                <c:pt idx="1266">
                  <c:v>5139.3804289999998</c:v>
                </c:pt>
                <c:pt idx="1267">
                  <c:v>4853.1412259999997</c:v>
                </c:pt>
                <c:pt idx="1268">
                  <c:v>4456.2575020000004</c:v>
                </c:pt>
                <c:pt idx="1269">
                  <c:v>4130.3638440000004</c:v>
                </c:pt>
                <c:pt idx="1270">
                  <c:v>3927.0494250000002</c:v>
                </c:pt>
                <c:pt idx="1271">
                  <c:v>3823.8176560000002</c:v>
                </c:pt>
                <c:pt idx="1272">
                  <c:v>3749.393399</c:v>
                </c:pt>
                <c:pt idx="1273">
                  <c:v>3842.7704290000001</c:v>
                </c:pt>
                <c:pt idx="1274">
                  <c:v>3483.8594050000002</c:v>
                </c:pt>
                <c:pt idx="1275">
                  <c:v>3534.743293</c:v>
                </c:pt>
                <c:pt idx="1276">
                  <c:v>3537.0612590000001</c:v>
                </c:pt>
                <c:pt idx="1277">
                  <c:v>3606.762401</c:v>
                </c:pt>
                <c:pt idx="1278">
                  <c:v>3796.7802240000001</c:v>
                </c:pt>
                <c:pt idx="1279">
                  <c:v>3914.4021459999999</c:v>
                </c:pt>
                <c:pt idx="1280">
                  <c:v>3847.0294490000001</c:v>
                </c:pt>
                <c:pt idx="1281">
                  <c:v>3628.3955599999999</c:v>
                </c:pt>
                <c:pt idx="1282">
                  <c:v>3672.8543989999998</c:v>
                </c:pt>
                <c:pt idx="1283">
                  <c:v>3394.332504</c:v>
                </c:pt>
                <c:pt idx="1284">
                  <c:v>3152.9343899999999</c:v>
                </c:pt>
                <c:pt idx="1285">
                  <c:v>3397.4774170000001</c:v>
                </c:pt>
                <c:pt idx="1286">
                  <c:v>2861.181697</c:v>
                </c:pt>
                <c:pt idx="1287">
                  <c:v>2839.0011610000001</c:v>
                </c:pt>
                <c:pt idx="1288">
                  <c:v>2503.3192170000002</c:v>
                </c:pt>
                <c:pt idx="1289">
                  <c:v>2865.2611430000002</c:v>
                </c:pt>
                <c:pt idx="1290">
                  <c:v>2413.8584099999998</c:v>
                </c:pt>
                <c:pt idx="1291">
                  <c:v>2287.929478</c:v>
                </c:pt>
                <c:pt idx="1292">
                  <c:v>2085.361731</c:v>
                </c:pt>
                <c:pt idx="1293">
                  <c:v>2288.6635489999999</c:v>
                </c:pt>
                <c:pt idx="1294">
                  <c:v>2166.6758180000002</c:v>
                </c:pt>
                <c:pt idx="1295">
                  <c:v>2181.12149</c:v>
                </c:pt>
                <c:pt idx="1296">
                  <c:v>1886.816022</c:v>
                </c:pt>
                <c:pt idx="1297">
                  <c:v>1541.9694119999999</c:v>
                </c:pt>
                <c:pt idx="1298">
                  <c:v>1688.780258</c:v>
                </c:pt>
                <c:pt idx="1299">
                  <c:v>1557.533009</c:v>
                </c:pt>
                <c:pt idx="1300">
                  <c:v>1609.2819</c:v>
                </c:pt>
                <c:pt idx="1301">
                  <c:v>1641.2606209999999</c:v>
                </c:pt>
                <c:pt idx="1302">
                  <c:v>1631.39068</c:v>
                </c:pt>
                <c:pt idx="1303">
                  <c:v>1608.8287230000001</c:v>
                </c:pt>
                <c:pt idx="1304">
                  <c:v>1400.0182540000001</c:v>
                </c:pt>
                <c:pt idx="1305">
                  <c:v>1456.368786</c:v>
                </c:pt>
                <c:pt idx="1306">
                  <c:v>1416.139324</c:v>
                </c:pt>
                <c:pt idx="1307">
                  <c:v>1429.0749860000001</c:v>
                </c:pt>
                <c:pt idx="1308">
                  <c:v>1395.232743</c:v>
                </c:pt>
                <c:pt idx="1309">
                  <c:v>1473.68884</c:v>
                </c:pt>
                <c:pt idx="1310">
                  <c:v>1444.1786999999999</c:v>
                </c:pt>
                <c:pt idx="1311">
                  <c:v>1491.396585</c:v>
                </c:pt>
                <c:pt idx="1312">
                  <c:v>1445.8370050000001</c:v>
                </c:pt>
                <c:pt idx="1313">
                  <c:v>1462.3760609999999</c:v>
                </c:pt>
                <c:pt idx="1314">
                  <c:v>1554.2245479999999</c:v>
                </c:pt>
                <c:pt idx="1315">
                  <c:v>1877.0741149999999</c:v>
                </c:pt>
                <c:pt idx="1316">
                  <c:v>1930.962812</c:v>
                </c:pt>
                <c:pt idx="1317">
                  <c:v>2149.415148</c:v>
                </c:pt>
                <c:pt idx="1318">
                  <c:v>2441.5913839999998</c:v>
                </c:pt>
                <c:pt idx="1319">
                  <c:v>2764.3271749999999</c:v>
                </c:pt>
                <c:pt idx="1320">
                  <c:v>3270.851956</c:v>
                </c:pt>
                <c:pt idx="1321">
                  <c:v>3858.1248930000002</c:v>
                </c:pt>
                <c:pt idx="1322">
                  <c:v>4752.8812120000002</c:v>
                </c:pt>
                <c:pt idx="1323">
                  <c:v>5128.4726179999998</c:v>
                </c:pt>
                <c:pt idx="1324">
                  <c:v>5495.7740739999999</c:v>
                </c:pt>
                <c:pt idx="1325">
                  <c:v>6164.2326940000003</c:v>
                </c:pt>
                <c:pt idx="1326">
                  <c:v>6375.8122890000004</c:v>
                </c:pt>
                <c:pt idx="1327">
                  <c:v>6476.2543820000001</c:v>
                </c:pt>
                <c:pt idx="1328">
                  <c:v>6739.6154150000002</c:v>
                </c:pt>
                <c:pt idx="1329">
                  <c:v>6973.0629230000004</c:v>
                </c:pt>
                <c:pt idx="1330">
                  <c:v>7310.4316909999998</c:v>
                </c:pt>
                <c:pt idx="1331">
                  <c:v>6919.293627</c:v>
                </c:pt>
                <c:pt idx="1332">
                  <c:v>7270.9634759999999</c:v>
                </c:pt>
                <c:pt idx="1333">
                  <c:v>7328.9988370000001</c:v>
                </c:pt>
                <c:pt idx="1334">
                  <c:v>7548.0429210000002</c:v>
                </c:pt>
                <c:pt idx="1335">
                  <c:v>7718.3151429999998</c:v>
                </c:pt>
                <c:pt idx="1336">
                  <c:v>7550.2741150000002</c:v>
                </c:pt>
                <c:pt idx="1337">
                  <c:v>7606.4773830000004</c:v>
                </c:pt>
                <c:pt idx="1338">
                  <c:v>7413.723164</c:v>
                </c:pt>
                <c:pt idx="1339">
                  <c:v>7488.6863899999998</c:v>
                </c:pt>
                <c:pt idx="1340">
                  <c:v>7632.0165029999998</c:v>
                </c:pt>
                <c:pt idx="1341">
                  <c:v>7314.352605</c:v>
                </c:pt>
                <c:pt idx="1342">
                  <c:v>7475.494044</c:v>
                </c:pt>
                <c:pt idx="1343">
                  <c:v>7545.8320640000002</c:v>
                </c:pt>
                <c:pt idx="1344">
                  <c:v>7949.6745540000002</c:v>
                </c:pt>
                <c:pt idx="1345">
                  <c:v>7799.2960780000003</c:v>
                </c:pt>
                <c:pt idx="1346">
                  <c:v>7879.5775519999997</c:v>
                </c:pt>
                <c:pt idx="1347">
                  <c:v>7890.1278579999998</c:v>
                </c:pt>
                <c:pt idx="1348">
                  <c:v>7940.8627070000002</c:v>
                </c:pt>
                <c:pt idx="1349">
                  <c:v>7995.1291430000001</c:v>
                </c:pt>
                <c:pt idx="1350">
                  <c:v>7823.4015520000003</c:v>
                </c:pt>
                <c:pt idx="1351">
                  <c:v>7763.6904940000004</c:v>
                </c:pt>
                <c:pt idx="1352">
                  <c:v>7316.6721319999997</c:v>
                </c:pt>
                <c:pt idx="1353">
                  <c:v>7366.903362</c:v>
                </c:pt>
                <c:pt idx="1354">
                  <c:v>7297.2771599999996</c:v>
                </c:pt>
                <c:pt idx="1355">
                  <c:v>7102.5183809999999</c:v>
                </c:pt>
                <c:pt idx="1356">
                  <c:v>6530.1887269999997</c:v>
                </c:pt>
                <c:pt idx="1357">
                  <c:v>6190.193714</c:v>
                </c:pt>
                <c:pt idx="1358">
                  <c:v>5965.1734290000004</c:v>
                </c:pt>
                <c:pt idx="1359">
                  <c:v>5642.1153219999997</c:v>
                </c:pt>
                <c:pt idx="1360">
                  <c:v>5141.7435809999997</c:v>
                </c:pt>
                <c:pt idx="1361">
                  <c:v>4774.6998380000005</c:v>
                </c:pt>
                <c:pt idx="1362">
                  <c:v>4845.4694989999998</c:v>
                </c:pt>
                <c:pt idx="1363">
                  <c:v>4189.0089550000002</c:v>
                </c:pt>
                <c:pt idx="1364">
                  <c:v>3845.947412</c:v>
                </c:pt>
                <c:pt idx="1365">
                  <c:v>3833.1333060000002</c:v>
                </c:pt>
                <c:pt idx="1366">
                  <c:v>3812.711687</c:v>
                </c:pt>
                <c:pt idx="1367">
                  <c:v>3772.1625199999999</c:v>
                </c:pt>
                <c:pt idx="1368">
                  <c:v>3593.2126469999998</c:v>
                </c:pt>
                <c:pt idx="1369">
                  <c:v>3541.2179729999998</c:v>
                </c:pt>
                <c:pt idx="1370">
                  <c:v>3695.2506549999998</c:v>
                </c:pt>
                <c:pt idx="1371">
                  <c:v>3457.929881</c:v>
                </c:pt>
                <c:pt idx="1372">
                  <c:v>3410.2497659999999</c:v>
                </c:pt>
                <c:pt idx="1373">
                  <c:v>3374.8680039999999</c:v>
                </c:pt>
                <c:pt idx="1374">
                  <c:v>3490.6675580000001</c:v>
                </c:pt>
                <c:pt idx="1375">
                  <c:v>3425.6486150000001</c:v>
                </c:pt>
                <c:pt idx="1376">
                  <c:v>3257.642527</c:v>
                </c:pt>
                <c:pt idx="1377">
                  <c:v>3034.0083300000001</c:v>
                </c:pt>
                <c:pt idx="1378">
                  <c:v>3331.9920069999998</c:v>
                </c:pt>
                <c:pt idx="1379">
                  <c:v>3225.203512</c:v>
                </c:pt>
                <c:pt idx="1380">
                  <c:v>2977.1291900000001</c:v>
                </c:pt>
                <c:pt idx="1381">
                  <c:v>2896.0962260000001</c:v>
                </c:pt>
                <c:pt idx="1382">
                  <c:v>2742.0459089999999</c:v>
                </c:pt>
                <c:pt idx="1383">
                  <c:v>2764.7632819999999</c:v>
                </c:pt>
                <c:pt idx="1384">
                  <c:v>2635.1009220000001</c:v>
                </c:pt>
                <c:pt idx="1385">
                  <c:v>2243.1930259999999</c:v>
                </c:pt>
                <c:pt idx="1386">
                  <c:v>2107.3249719999999</c:v>
                </c:pt>
                <c:pt idx="1387">
                  <c:v>1945.714491</c:v>
                </c:pt>
                <c:pt idx="1388">
                  <c:v>2029.2642040000001</c:v>
                </c:pt>
                <c:pt idx="1389">
                  <c:v>1884.329285</c:v>
                </c:pt>
                <c:pt idx="1390">
                  <c:v>1668.1685560000001</c:v>
                </c:pt>
                <c:pt idx="1391">
                  <c:v>1772.119418</c:v>
                </c:pt>
                <c:pt idx="1392">
                  <c:v>1797.7531200000001</c:v>
                </c:pt>
                <c:pt idx="1393">
                  <c:v>1687.7739200000001</c:v>
                </c:pt>
                <c:pt idx="1394">
                  <c:v>1606.852263</c:v>
                </c:pt>
                <c:pt idx="1395">
                  <c:v>1575.9213099999999</c:v>
                </c:pt>
                <c:pt idx="1396">
                  <c:v>1499.8704990000001</c:v>
                </c:pt>
                <c:pt idx="1397">
                  <c:v>1516.5924299999999</c:v>
                </c:pt>
                <c:pt idx="1398">
                  <c:v>1425.6274820000001</c:v>
                </c:pt>
                <c:pt idx="1399">
                  <c:v>1518.5287370000001</c:v>
                </c:pt>
                <c:pt idx="1400">
                  <c:v>1469.5153330000001</c:v>
                </c:pt>
                <c:pt idx="1401">
                  <c:v>1428.0380110000001</c:v>
                </c:pt>
                <c:pt idx="1402">
                  <c:v>1367.707107</c:v>
                </c:pt>
                <c:pt idx="1403">
                  <c:v>1415.2745199999999</c:v>
                </c:pt>
                <c:pt idx="1404">
                  <c:v>1313.612294</c:v>
                </c:pt>
                <c:pt idx="1405">
                  <c:v>1426.105951</c:v>
                </c:pt>
                <c:pt idx="1406">
                  <c:v>1328.4796960000001</c:v>
                </c:pt>
                <c:pt idx="1407">
                  <c:v>1655.5304719999999</c:v>
                </c:pt>
                <c:pt idx="1408">
                  <c:v>1517.218122</c:v>
                </c:pt>
                <c:pt idx="1409">
                  <c:v>1677.8585599999999</c:v>
                </c:pt>
                <c:pt idx="1410">
                  <c:v>1793.5868270000001</c:v>
                </c:pt>
                <c:pt idx="1411">
                  <c:v>2238.1719929999999</c:v>
                </c:pt>
                <c:pt idx="1412">
                  <c:v>2400.2072990000001</c:v>
                </c:pt>
                <c:pt idx="1413">
                  <c:v>2902.2786160000001</c:v>
                </c:pt>
                <c:pt idx="1414">
                  <c:v>2583.7916530000002</c:v>
                </c:pt>
                <c:pt idx="1415">
                  <c:v>3449.1073820000001</c:v>
                </c:pt>
                <c:pt idx="1416">
                  <c:v>3746.0040170000002</c:v>
                </c:pt>
                <c:pt idx="1417">
                  <c:v>4416.6383889999997</c:v>
                </c:pt>
                <c:pt idx="1418">
                  <c:v>4712.4845359999999</c:v>
                </c:pt>
                <c:pt idx="1419">
                  <c:v>4683.0471749999997</c:v>
                </c:pt>
                <c:pt idx="1420">
                  <c:v>5138.160065</c:v>
                </c:pt>
                <c:pt idx="1421">
                  <c:v>6155.495019</c:v>
                </c:pt>
                <c:pt idx="1422">
                  <c:v>6342.1749099999997</c:v>
                </c:pt>
                <c:pt idx="1423">
                  <c:v>6371.5942590000004</c:v>
                </c:pt>
                <c:pt idx="1424">
                  <c:v>6807.2628430000004</c:v>
                </c:pt>
                <c:pt idx="1425">
                  <c:v>7106.9590740000003</c:v>
                </c:pt>
                <c:pt idx="1426">
                  <c:v>6914.6436000000003</c:v>
                </c:pt>
                <c:pt idx="1427">
                  <c:v>7533.7312730000003</c:v>
                </c:pt>
                <c:pt idx="1428">
                  <c:v>7758.3022650000003</c:v>
                </c:pt>
                <c:pt idx="1429">
                  <c:v>8034.4257939999998</c:v>
                </c:pt>
                <c:pt idx="1430">
                  <c:v>8140.8231800000003</c:v>
                </c:pt>
                <c:pt idx="1431">
                  <c:v>7606.9018349999997</c:v>
                </c:pt>
                <c:pt idx="1432">
                  <c:v>7787.0836680000002</c:v>
                </c:pt>
                <c:pt idx="1433">
                  <c:v>7806.601686</c:v>
                </c:pt>
                <c:pt idx="1434">
                  <c:v>7902.7717439999997</c:v>
                </c:pt>
                <c:pt idx="1435">
                  <c:v>7952.4063480000004</c:v>
                </c:pt>
                <c:pt idx="1436">
                  <c:v>8185.5734750000001</c:v>
                </c:pt>
                <c:pt idx="1437">
                  <c:v>7930.799043</c:v>
                </c:pt>
                <c:pt idx="1438">
                  <c:v>8309.3400660000007</c:v>
                </c:pt>
                <c:pt idx="1439">
                  <c:v>8024.5895030000001</c:v>
                </c:pt>
                <c:pt idx="1440">
                  <c:v>7826.8944529999999</c:v>
                </c:pt>
                <c:pt idx="1441">
                  <c:v>7886.5359060000001</c:v>
                </c:pt>
                <c:pt idx="1442">
                  <c:v>8015.0296950000002</c:v>
                </c:pt>
                <c:pt idx="1443">
                  <c:v>7376.2312810000003</c:v>
                </c:pt>
                <c:pt idx="1444">
                  <c:v>7420.4345659999999</c:v>
                </c:pt>
                <c:pt idx="1445">
                  <c:v>7370.4436690000002</c:v>
                </c:pt>
                <c:pt idx="1446">
                  <c:v>7183.3384740000001</c:v>
                </c:pt>
                <c:pt idx="1447">
                  <c:v>7406.3412259999996</c:v>
                </c:pt>
                <c:pt idx="1448">
                  <c:v>6955.1898819999997</c:v>
                </c:pt>
                <c:pt idx="1449">
                  <c:v>6601.9993530000002</c:v>
                </c:pt>
                <c:pt idx="1450">
                  <c:v>6537.1747299999997</c:v>
                </c:pt>
                <c:pt idx="1451">
                  <c:v>6204.6967169999998</c:v>
                </c:pt>
                <c:pt idx="1452">
                  <c:v>5946.0965500000002</c:v>
                </c:pt>
                <c:pt idx="1453">
                  <c:v>5733.0965569999998</c:v>
                </c:pt>
                <c:pt idx="1454">
                  <c:v>5407.0512289999997</c:v>
                </c:pt>
                <c:pt idx="1455">
                  <c:v>4962.0054540000001</c:v>
                </c:pt>
                <c:pt idx="1456">
                  <c:v>4770.5361460000004</c:v>
                </c:pt>
                <c:pt idx="1457">
                  <c:v>4466.6685360000001</c:v>
                </c:pt>
                <c:pt idx="1458">
                  <c:v>4440.6406479999996</c:v>
                </c:pt>
                <c:pt idx="1459">
                  <c:v>4321.976455</c:v>
                </c:pt>
                <c:pt idx="1460">
                  <c:v>4040.727676</c:v>
                </c:pt>
                <c:pt idx="1461">
                  <c:v>3887.995821</c:v>
                </c:pt>
                <c:pt idx="1462">
                  <c:v>4046.9115259999999</c:v>
                </c:pt>
                <c:pt idx="1463">
                  <c:v>3792.8677290000001</c:v>
                </c:pt>
                <c:pt idx="1464">
                  <c:v>3712.6453099999999</c:v>
                </c:pt>
                <c:pt idx="1465">
                  <c:v>3783.9234849999998</c:v>
                </c:pt>
                <c:pt idx="1466">
                  <c:v>3821.8289140000002</c:v>
                </c:pt>
                <c:pt idx="1467">
                  <c:v>3593.8849730000002</c:v>
                </c:pt>
                <c:pt idx="1468">
                  <c:v>3643.9771489999998</c:v>
                </c:pt>
                <c:pt idx="1469">
                  <c:v>3416.5603059999999</c:v>
                </c:pt>
                <c:pt idx="1470">
                  <c:v>3583.2430359999998</c:v>
                </c:pt>
                <c:pt idx="1471">
                  <c:v>3733.0125210000001</c:v>
                </c:pt>
                <c:pt idx="1472">
                  <c:v>3790.0756860000001</c:v>
                </c:pt>
                <c:pt idx="1473">
                  <c:v>3715.6959499999998</c:v>
                </c:pt>
                <c:pt idx="1474">
                  <c:v>3487.0880040000002</c:v>
                </c:pt>
                <c:pt idx="1475">
                  <c:v>3256.0918689999999</c:v>
                </c:pt>
                <c:pt idx="1476">
                  <c:v>2975.6725740000002</c:v>
                </c:pt>
                <c:pt idx="1477">
                  <c:v>2772.9041659999998</c:v>
                </c:pt>
                <c:pt idx="1478">
                  <c:v>2654.5128869999999</c:v>
                </c:pt>
                <c:pt idx="1479">
                  <c:v>2471.5361010000001</c:v>
                </c:pt>
                <c:pt idx="1480">
                  <c:v>2358.8631799999998</c:v>
                </c:pt>
                <c:pt idx="1481">
                  <c:v>2282.3164630000001</c:v>
                </c:pt>
                <c:pt idx="1482">
                  <c:v>2283.0156959999999</c:v>
                </c:pt>
                <c:pt idx="1483">
                  <c:v>2111.8420489999999</c:v>
                </c:pt>
                <c:pt idx="1484">
                  <c:v>2000.8062199999999</c:v>
                </c:pt>
                <c:pt idx="1485">
                  <c:v>1923.2528769999999</c:v>
                </c:pt>
                <c:pt idx="1486">
                  <c:v>1692.429627</c:v>
                </c:pt>
                <c:pt idx="1487">
                  <c:v>1869.6595380000001</c:v>
                </c:pt>
                <c:pt idx="1488">
                  <c:v>1641.5060880000001</c:v>
                </c:pt>
                <c:pt idx="1489">
                  <c:v>1582.6934610000001</c:v>
                </c:pt>
                <c:pt idx="1490">
                  <c:v>1719.432888</c:v>
                </c:pt>
                <c:pt idx="1491">
                  <c:v>1642.554459</c:v>
                </c:pt>
                <c:pt idx="1492">
                  <c:v>1673.2410420000001</c:v>
                </c:pt>
                <c:pt idx="1493">
                  <c:v>1673.5370129999999</c:v>
                </c:pt>
                <c:pt idx="1494">
                  <c:v>1496.1747230000001</c:v>
                </c:pt>
                <c:pt idx="1495">
                  <c:v>1510.6802279999999</c:v>
                </c:pt>
                <c:pt idx="1496">
                  <c:v>1477.287096</c:v>
                </c:pt>
                <c:pt idx="1497">
                  <c:v>1412.1523110000001</c:v>
                </c:pt>
                <c:pt idx="1498">
                  <c:v>1629.850674</c:v>
                </c:pt>
                <c:pt idx="1499">
                  <c:v>1656.7279739999999</c:v>
                </c:pt>
                <c:pt idx="1500">
                  <c:v>1674.5979110000001</c:v>
                </c:pt>
                <c:pt idx="1501">
                  <c:v>1570.5135130000001</c:v>
                </c:pt>
                <c:pt idx="1502">
                  <c:v>1655.0292770000001</c:v>
                </c:pt>
                <c:pt idx="1503">
                  <c:v>1644.172462</c:v>
                </c:pt>
                <c:pt idx="1504">
                  <c:v>1775.1223319999999</c:v>
                </c:pt>
                <c:pt idx="1505">
                  <c:v>1947.716324</c:v>
                </c:pt>
                <c:pt idx="1506">
                  <c:v>2310.9247260000002</c:v>
                </c:pt>
                <c:pt idx="1507">
                  <c:v>2571.1486169999998</c:v>
                </c:pt>
                <c:pt idx="1508">
                  <c:v>3060.751581</c:v>
                </c:pt>
                <c:pt idx="1509">
                  <c:v>3323.5070150000001</c:v>
                </c:pt>
                <c:pt idx="1510">
                  <c:v>3792.3630600000001</c:v>
                </c:pt>
                <c:pt idx="1511">
                  <c:v>4366.4393799999998</c:v>
                </c:pt>
                <c:pt idx="1512">
                  <c:v>5009.6005859999996</c:v>
                </c:pt>
                <c:pt idx="1513">
                  <c:v>5536.5166799999997</c:v>
                </c:pt>
                <c:pt idx="1514">
                  <c:v>6170.0786099999996</c:v>
                </c:pt>
                <c:pt idx="1515">
                  <c:v>6073.8039520000002</c:v>
                </c:pt>
                <c:pt idx="1516">
                  <c:v>6289.4120830000002</c:v>
                </c:pt>
                <c:pt idx="1517">
                  <c:v>7016.3424789999999</c:v>
                </c:pt>
                <c:pt idx="1518">
                  <c:v>6743.1619049999999</c:v>
                </c:pt>
                <c:pt idx="1519">
                  <c:v>6656.9319159999995</c:v>
                </c:pt>
                <c:pt idx="1520">
                  <c:v>6987.7595039999997</c:v>
                </c:pt>
                <c:pt idx="1521">
                  <c:v>7393.1992469999996</c:v>
                </c:pt>
                <c:pt idx="1522">
                  <c:v>7621.4225880000004</c:v>
                </c:pt>
                <c:pt idx="1523">
                  <c:v>7271.6199290000004</c:v>
                </c:pt>
                <c:pt idx="1524">
                  <c:v>7408.362599</c:v>
                </c:pt>
                <c:pt idx="1525">
                  <c:v>7305.075135</c:v>
                </c:pt>
                <c:pt idx="1526">
                  <c:v>7204.7107500000002</c:v>
                </c:pt>
                <c:pt idx="1527">
                  <c:v>7257.9881079999996</c:v>
                </c:pt>
                <c:pt idx="1528">
                  <c:v>7143.2623979999998</c:v>
                </c:pt>
                <c:pt idx="1529">
                  <c:v>6908.3610879999997</c:v>
                </c:pt>
                <c:pt idx="1530">
                  <c:v>7199.8870120000001</c:v>
                </c:pt>
                <c:pt idx="1531">
                  <c:v>7084.1907069999997</c:v>
                </c:pt>
                <c:pt idx="1532">
                  <c:v>7455.1093790000004</c:v>
                </c:pt>
                <c:pt idx="1533">
                  <c:v>7302.2648289999997</c:v>
                </c:pt>
                <c:pt idx="1534">
                  <c:v>7459.2388270000001</c:v>
                </c:pt>
                <c:pt idx="1535">
                  <c:v>7516.6920049999999</c:v>
                </c:pt>
                <c:pt idx="1536">
                  <c:v>7143.8258109999997</c:v>
                </c:pt>
                <c:pt idx="1537">
                  <c:v>7438.4045390000001</c:v>
                </c:pt>
                <c:pt idx="1538">
                  <c:v>7153.1314060000004</c:v>
                </c:pt>
                <c:pt idx="1539">
                  <c:v>7210.1194999999998</c:v>
                </c:pt>
                <c:pt idx="1540">
                  <c:v>6982.502332</c:v>
                </c:pt>
                <c:pt idx="1541">
                  <c:v>6998.4159980000004</c:v>
                </c:pt>
                <c:pt idx="1542">
                  <c:v>6947.966316</c:v>
                </c:pt>
                <c:pt idx="1543">
                  <c:v>7105.6092559999997</c:v>
                </c:pt>
                <c:pt idx="1544">
                  <c:v>6495.7833350000001</c:v>
                </c:pt>
                <c:pt idx="1545">
                  <c:v>6459.8789779999997</c:v>
                </c:pt>
                <c:pt idx="1546">
                  <c:v>5808.9812730000003</c:v>
                </c:pt>
                <c:pt idx="1547">
                  <c:v>5758.9673720000001</c:v>
                </c:pt>
                <c:pt idx="1548">
                  <c:v>5379.3740429999998</c:v>
                </c:pt>
                <c:pt idx="1549">
                  <c:v>4844.5740390000001</c:v>
                </c:pt>
                <c:pt idx="1550">
                  <c:v>4554.7385789999998</c:v>
                </c:pt>
                <c:pt idx="1551">
                  <c:v>4380.1569019999997</c:v>
                </c:pt>
                <c:pt idx="1552">
                  <c:v>3908.8899550000001</c:v>
                </c:pt>
                <c:pt idx="1553">
                  <c:v>3745.113374</c:v>
                </c:pt>
                <c:pt idx="1554">
                  <c:v>3722.742984</c:v>
                </c:pt>
                <c:pt idx="1555">
                  <c:v>3486.458173</c:v>
                </c:pt>
                <c:pt idx="1556">
                  <c:v>3396.8012779999999</c:v>
                </c:pt>
                <c:pt idx="1557">
                  <c:v>3585.2981559999998</c:v>
                </c:pt>
                <c:pt idx="1558">
                  <c:v>3564.0413749999998</c:v>
                </c:pt>
                <c:pt idx="1559">
                  <c:v>4008.0338630000001</c:v>
                </c:pt>
                <c:pt idx="1560">
                  <c:v>3463.7266570000002</c:v>
                </c:pt>
                <c:pt idx="1561">
                  <c:v>3517.7280719999999</c:v>
                </c:pt>
                <c:pt idx="1562">
                  <c:v>3710.1813590000002</c:v>
                </c:pt>
                <c:pt idx="1563">
                  <c:v>3359.0777739999999</c:v>
                </c:pt>
                <c:pt idx="1564">
                  <c:v>3138.9283</c:v>
                </c:pt>
                <c:pt idx="1565">
                  <c:v>3279.3858690000002</c:v>
                </c:pt>
                <c:pt idx="1566">
                  <c:v>3185.845683</c:v>
                </c:pt>
                <c:pt idx="1567">
                  <c:v>3096.133456</c:v>
                </c:pt>
                <c:pt idx="1568">
                  <c:v>3008.9019010000002</c:v>
                </c:pt>
                <c:pt idx="1569">
                  <c:v>2932.399641</c:v>
                </c:pt>
                <c:pt idx="1570">
                  <c:v>2753.2042150000002</c:v>
                </c:pt>
                <c:pt idx="1571">
                  <c:v>2522.2864840000002</c:v>
                </c:pt>
                <c:pt idx="1572">
                  <c:v>2504.6220699999999</c:v>
                </c:pt>
                <c:pt idx="1573">
                  <c:v>2470.4934269999999</c:v>
                </c:pt>
                <c:pt idx="1574">
                  <c:v>2751.49143</c:v>
                </c:pt>
                <c:pt idx="1575">
                  <c:v>2189.1566800000001</c:v>
                </c:pt>
                <c:pt idx="1576">
                  <c:v>2403.612259</c:v>
                </c:pt>
                <c:pt idx="1577">
                  <c:v>2118.4793009999999</c:v>
                </c:pt>
                <c:pt idx="1578">
                  <c:v>2062.8899019999999</c:v>
                </c:pt>
                <c:pt idx="1579">
                  <c:v>1845.3825159999999</c:v>
                </c:pt>
                <c:pt idx="1580">
                  <c:v>1899.113036</c:v>
                </c:pt>
                <c:pt idx="1581">
                  <c:v>1717.079843</c:v>
                </c:pt>
                <c:pt idx="1582">
                  <c:v>1745.745725</c:v>
                </c:pt>
                <c:pt idx="1583">
                  <c:v>1633.1696059999999</c:v>
                </c:pt>
                <c:pt idx="1584">
                  <c:v>1678.381895</c:v>
                </c:pt>
                <c:pt idx="1585">
                  <c:v>1671.6954599999999</c:v>
                </c:pt>
                <c:pt idx="1586">
                  <c:v>1663.820954</c:v>
                </c:pt>
                <c:pt idx="1587">
                  <c:v>1579.3128959999999</c:v>
                </c:pt>
                <c:pt idx="1588">
                  <c:v>1620.9955339999999</c:v>
                </c:pt>
                <c:pt idx="1589">
                  <c:v>1523.415129</c:v>
                </c:pt>
                <c:pt idx="1590">
                  <c:v>1668.1662200000001</c:v>
                </c:pt>
                <c:pt idx="1591">
                  <c:v>1558.2530509999999</c:v>
                </c:pt>
                <c:pt idx="1592">
                  <c:v>1564.0641989999999</c:v>
                </c:pt>
                <c:pt idx="1593">
                  <c:v>1447.6132769999999</c:v>
                </c:pt>
                <c:pt idx="1594">
                  <c:v>1733.2420520000001</c:v>
                </c:pt>
                <c:pt idx="1595">
                  <c:v>1565.834339</c:v>
                </c:pt>
                <c:pt idx="1596">
                  <c:v>1892.2926219999999</c:v>
                </c:pt>
                <c:pt idx="1597">
                  <c:v>1754.0373239999999</c:v>
                </c:pt>
                <c:pt idx="1598">
                  <c:v>1969.9741590000001</c:v>
                </c:pt>
                <c:pt idx="1599">
                  <c:v>1959.37282</c:v>
                </c:pt>
                <c:pt idx="1600">
                  <c:v>2190.425397</c:v>
                </c:pt>
                <c:pt idx="1601">
                  <c:v>2466.731894</c:v>
                </c:pt>
                <c:pt idx="1602">
                  <c:v>2895.149539</c:v>
                </c:pt>
                <c:pt idx="1603">
                  <c:v>3139.13922</c:v>
                </c:pt>
                <c:pt idx="1604">
                  <c:v>3666.1198100000001</c:v>
                </c:pt>
                <c:pt idx="1605">
                  <c:v>4072.0834580000001</c:v>
                </c:pt>
                <c:pt idx="1606">
                  <c:v>5185.5627109999996</c:v>
                </c:pt>
                <c:pt idx="1607">
                  <c:v>5023.4463450000003</c:v>
                </c:pt>
                <c:pt idx="1608">
                  <c:v>5631.4489579999999</c:v>
                </c:pt>
                <c:pt idx="1609">
                  <c:v>5772.9154589999998</c:v>
                </c:pt>
                <c:pt idx="1610">
                  <c:v>6121.4489800000001</c:v>
                </c:pt>
                <c:pt idx="1611">
                  <c:v>6499.6317879999997</c:v>
                </c:pt>
                <c:pt idx="1612">
                  <c:v>6799.3353989999996</c:v>
                </c:pt>
                <c:pt idx="1613">
                  <c:v>6508.1827499999999</c:v>
                </c:pt>
                <c:pt idx="1614">
                  <c:v>6750.4838570000002</c:v>
                </c:pt>
                <c:pt idx="1615">
                  <c:v>6867.8269920000002</c:v>
                </c:pt>
                <c:pt idx="1616">
                  <c:v>6910.7223359999998</c:v>
                </c:pt>
                <c:pt idx="1617">
                  <c:v>7236.8737659999997</c:v>
                </c:pt>
                <c:pt idx="1618">
                  <c:v>6969.2247470000002</c:v>
                </c:pt>
                <c:pt idx="1619">
                  <c:v>6970.3922400000001</c:v>
                </c:pt>
                <c:pt idx="1620">
                  <c:v>6961.0201029999998</c:v>
                </c:pt>
                <c:pt idx="1621">
                  <c:v>7067.9567290000005</c:v>
                </c:pt>
                <c:pt idx="1622">
                  <c:v>6983.2406330000003</c:v>
                </c:pt>
                <c:pt idx="1623">
                  <c:v>6703.7828829999999</c:v>
                </c:pt>
                <c:pt idx="1624">
                  <c:v>6767.5536009999996</c:v>
                </c:pt>
                <c:pt idx="1625">
                  <c:v>6847.7776249999997</c:v>
                </c:pt>
                <c:pt idx="1626">
                  <c:v>6822.0668320000004</c:v>
                </c:pt>
                <c:pt idx="1627">
                  <c:v>7159.7150769999998</c:v>
                </c:pt>
                <c:pt idx="1628">
                  <c:v>6913.7986099999998</c:v>
                </c:pt>
                <c:pt idx="1629">
                  <c:v>6976.942857</c:v>
                </c:pt>
                <c:pt idx="1630">
                  <c:v>6779.1535919999997</c:v>
                </c:pt>
                <c:pt idx="1631">
                  <c:v>6785.9757769999997</c:v>
                </c:pt>
                <c:pt idx="1632">
                  <c:v>6880.1356930000002</c:v>
                </c:pt>
                <c:pt idx="1633">
                  <c:v>6538.8064169999998</c:v>
                </c:pt>
                <c:pt idx="1634">
                  <c:v>6358.2021530000002</c:v>
                </c:pt>
                <c:pt idx="1635">
                  <c:v>6009.9572669999998</c:v>
                </c:pt>
                <c:pt idx="1636">
                  <c:v>5800.5652559999999</c:v>
                </c:pt>
                <c:pt idx="1637">
                  <c:v>5764.728204</c:v>
                </c:pt>
                <c:pt idx="1638">
                  <c:v>5559.0598369999998</c:v>
                </c:pt>
                <c:pt idx="1639">
                  <c:v>5430.3416779999998</c:v>
                </c:pt>
                <c:pt idx="1640">
                  <c:v>5076.5563609999999</c:v>
                </c:pt>
                <c:pt idx="1641">
                  <c:v>4851.8762159999997</c:v>
                </c:pt>
                <c:pt idx="1642">
                  <c:v>4725.1723009999996</c:v>
                </c:pt>
                <c:pt idx="1643">
                  <c:v>4354.2196510000003</c:v>
                </c:pt>
                <c:pt idx="1644">
                  <c:v>3981.9787719999999</c:v>
                </c:pt>
                <c:pt idx="1645">
                  <c:v>3937.2974250000002</c:v>
                </c:pt>
                <c:pt idx="1646">
                  <c:v>3620.3515080000002</c:v>
                </c:pt>
                <c:pt idx="1647">
                  <c:v>3517.1152940000002</c:v>
                </c:pt>
                <c:pt idx="1648">
                  <c:v>3260.573144</c:v>
                </c:pt>
                <c:pt idx="1649">
                  <c:v>3411.255279</c:v>
                </c:pt>
                <c:pt idx="1650">
                  <c:v>3303.7498529999998</c:v>
                </c:pt>
                <c:pt idx="1651">
                  <c:v>3613.5766319999998</c:v>
                </c:pt>
                <c:pt idx="1652">
                  <c:v>3246.6551559999998</c:v>
                </c:pt>
                <c:pt idx="1653">
                  <c:v>3389.3553400000001</c:v>
                </c:pt>
                <c:pt idx="1654">
                  <c:v>3028.9853429999998</c:v>
                </c:pt>
                <c:pt idx="1655">
                  <c:v>3089.7819570000001</c:v>
                </c:pt>
                <c:pt idx="1656">
                  <c:v>3298.943777</c:v>
                </c:pt>
                <c:pt idx="1657">
                  <c:v>3359.8946559999999</c:v>
                </c:pt>
                <c:pt idx="1658">
                  <c:v>2993.5140350000001</c:v>
                </c:pt>
                <c:pt idx="1659">
                  <c:v>3041.687234</c:v>
                </c:pt>
                <c:pt idx="1660">
                  <c:v>2795.3787790000001</c:v>
                </c:pt>
                <c:pt idx="1661">
                  <c:v>2743.7145489999998</c:v>
                </c:pt>
                <c:pt idx="1662">
                  <c:v>2660.8674190000002</c:v>
                </c:pt>
                <c:pt idx="1663">
                  <c:v>2627.4737289999998</c:v>
                </c:pt>
                <c:pt idx="1664">
                  <c:v>2348.4801470000002</c:v>
                </c:pt>
                <c:pt idx="1665">
                  <c:v>2493.9535070000002</c:v>
                </c:pt>
                <c:pt idx="1666">
                  <c:v>2232.1878400000001</c:v>
                </c:pt>
                <c:pt idx="1667">
                  <c:v>2194.9804920000001</c:v>
                </c:pt>
                <c:pt idx="1668">
                  <c:v>2071.6798130000002</c:v>
                </c:pt>
                <c:pt idx="1669">
                  <c:v>2120.9042479999998</c:v>
                </c:pt>
                <c:pt idx="1670">
                  <c:v>1985.0964919999999</c:v>
                </c:pt>
                <c:pt idx="1671">
                  <c:v>1941.062355</c:v>
                </c:pt>
                <c:pt idx="1672">
                  <c:v>1966.880101</c:v>
                </c:pt>
                <c:pt idx="1673">
                  <c:v>1769.2643049999999</c:v>
                </c:pt>
                <c:pt idx="1674">
                  <c:v>1646.5600360000001</c:v>
                </c:pt>
                <c:pt idx="1675">
                  <c:v>1649.177872</c:v>
                </c:pt>
                <c:pt idx="1676">
                  <c:v>1554.3471340000001</c:v>
                </c:pt>
                <c:pt idx="1677">
                  <c:v>1786.843609</c:v>
                </c:pt>
                <c:pt idx="1678">
                  <c:v>1568.9766629999999</c:v>
                </c:pt>
                <c:pt idx="1679">
                  <c:v>1558.2614579999999</c:v>
                </c:pt>
                <c:pt idx="1680">
                  <c:v>1513.745064</c:v>
                </c:pt>
                <c:pt idx="1681">
                  <c:v>1506.6021780000001</c:v>
                </c:pt>
                <c:pt idx="1682">
                  <c:v>1500.359404</c:v>
                </c:pt>
                <c:pt idx="1683">
                  <c:v>1480.5038139999999</c:v>
                </c:pt>
                <c:pt idx="1684">
                  <c:v>1429.8266759999999</c:v>
                </c:pt>
                <c:pt idx="1685">
                  <c:v>1488.2694329999999</c:v>
                </c:pt>
                <c:pt idx="1686">
                  <c:v>1357.7058440000001</c:v>
                </c:pt>
                <c:pt idx="1687">
                  <c:v>1389.971959</c:v>
                </c:pt>
                <c:pt idx="1688">
                  <c:v>1406.428997</c:v>
                </c:pt>
                <c:pt idx="1689">
                  <c:v>1267.9528270000001</c:v>
                </c:pt>
                <c:pt idx="1690">
                  <c:v>1342.5935469999999</c:v>
                </c:pt>
                <c:pt idx="1691">
                  <c:v>1432.6303700000001</c:v>
                </c:pt>
                <c:pt idx="1692">
                  <c:v>1554.303502</c:v>
                </c:pt>
                <c:pt idx="1693">
                  <c:v>1462.2866819999999</c:v>
                </c:pt>
                <c:pt idx="1694">
                  <c:v>1479.434708</c:v>
                </c:pt>
                <c:pt idx="1695">
                  <c:v>1436.629545</c:v>
                </c:pt>
                <c:pt idx="1696">
                  <c:v>1506.586241</c:v>
                </c:pt>
                <c:pt idx="1697">
                  <c:v>1566.5436299999999</c:v>
                </c:pt>
                <c:pt idx="1698">
                  <c:v>1619.9881029999999</c:v>
                </c:pt>
                <c:pt idx="1699">
                  <c:v>1594.212886</c:v>
                </c:pt>
                <c:pt idx="1700">
                  <c:v>1897.8000950000001</c:v>
                </c:pt>
                <c:pt idx="1701">
                  <c:v>1767.26935</c:v>
                </c:pt>
                <c:pt idx="1702">
                  <c:v>1918.3799630000001</c:v>
                </c:pt>
                <c:pt idx="1703">
                  <c:v>2036.8866129999999</c:v>
                </c:pt>
                <c:pt idx="1704">
                  <c:v>2133.3193219999998</c:v>
                </c:pt>
                <c:pt idx="1705">
                  <c:v>2161.3513680000001</c:v>
                </c:pt>
                <c:pt idx="1706">
                  <c:v>2447.136137</c:v>
                </c:pt>
                <c:pt idx="1707">
                  <c:v>2362.6528280000002</c:v>
                </c:pt>
                <c:pt idx="1708">
                  <c:v>2545.4182999999998</c:v>
                </c:pt>
                <c:pt idx="1709">
                  <c:v>2596.4949529999999</c:v>
                </c:pt>
                <c:pt idx="1710">
                  <c:v>2674.2702180000001</c:v>
                </c:pt>
                <c:pt idx="1711">
                  <c:v>2694.0237339999999</c:v>
                </c:pt>
                <c:pt idx="1712">
                  <c:v>2650.3053260000002</c:v>
                </c:pt>
                <c:pt idx="1713">
                  <c:v>2776.582085</c:v>
                </c:pt>
                <c:pt idx="1714">
                  <c:v>2788.62842</c:v>
                </c:pt>
                <c:pt idx="1715">
                  <c:v>2847.7731250000002</c:v>
                </c:pt>
                <c:pt idx="1716">
                  <c:v>3022.2098139999998</c:v>
                </c:pt>
                <c:pt idx="1717">
                  <c:v>2917.8874500000002</c:v>
                </c:pt>
                <c:pt idx="1718">
                  <c:v>2899.3619520000002</c:v>
                </c:pt>
                <c:pt idx="1719">
                  <c:v>2837.0789669999999</c:v>
                </c:pt>
                <c:pt idx="1720">
                  <c:v>2871.3989099999999</c:v>
                </c:pt>
                <c:pt idx="1721">
                  <c:v>2805.8045590000002</c:v>
                </c:pt>
                <c:pt idx="1722">
                  <c:v>2919.4080279999998</c:v>
                </c:pt>
                <c:pt idx="1723">
                  <c:v>2883.6455390000001</c:v>
                </c:pt>
                <c:pt idx="1724">
                  <c:v>3154.9291400000002</c:v>
                </c:pt>
                <c:pt idx="1725">
                  <c:v>2862.3935320000001</c:v>
                </c:pt>
                <c:pt idx="1726">
                  <c:v>2814.4239320000001</c:v>
                </c:pt>
                <c:pt idx="1727">
                  <c:v>2760.4274639999999</c:v>
                </c:pt>
                <c:pt idx="1728">
                  <c:v>2875.9782919999998</c:v>
                </c:pt>
                <c:pt idx="1729">
                  <c:v>2782.9577859999999</c:v>
                </c:pt>
                <c:pt idx="1730">
                  <c:v>2745.9972579999999</c:v>
                </c:pt>
                <c:pt idx="1731">
                  <c:v>2754.1317100000001</c:v>
                </c:pt>
                <c:pt idx="1732">
                  <c:v>2797.0373079999999</c:v>
                </c:pt>
                <c:pt idx="1733">
                  <c:v>2882.1198290000002</c:v>
                </c:pt>
                <c:pt idx="1734">
                  <c:v>2824.988511</c:v>
                </c:pt>
                <c:pt idx="1735">
                  <c:v>2842.0931690000002</c:v>
                </c:pt>
                <c:pt idx="1736">
                  <c:v>2702.404211</c:v>
                </c:pt>
                <c:pt idx="1737">
                  <c:v>2719.9706740000001</c:v>
                </c:pt>
                <c:pt idx="1738">
                  <c:v>2648.1327500000002</c:v>
                </c:pt>
                <c:pt idx="1739">
                  <c:v>2636.330837</c:v>
                </c:pt>
                <c:pt idx="1740">
                  <c:v>2668.4705859999999</c:v>
                </c:pt>
                <c:pt idx="1741">
                  <c:v>2662.716887</c:v>
                </c:pt>
                <c:pt idx="1742">
                  <c:v>2619.0869299999999</c:v>
                </c:pt>
                <c:pt idx="1743">
                  <c:v>2604.9590229999999</c:v>
                </c:pt>
                <c:pt idx="1744">
                  <c:v>2638.4093680000001</c:v>
                </c:pt>
                <c:pt idx="1745">
                  <c:v>2699.995285</c:v>
                </c:pt>
                <c:pt idx="1746">
                  <c:v>2876.0210459999998</c:v>
                </c:pt>
                <c:pt idx="1747">
                  <c:v>2971.4393839999998</c:v>
                </c:pt>
                <c:pt idx="1748">
                  <c:v>2891.7474269999998</c:v>
                </c:pt>
                <c:pt idx="1749">
                  <c:v>2734.3971860000001</c:v>
                </c:pt>
                <c:pt idx="1750">
                  <c:v>2682.752371</c:v>
                </c:pt>
                <c:pt idx="1751">
                  <c:v>2694.2071120000001</c:v>
                </c:pt>
                <c:pt idx="1752">
                  <c:v>2639.9896920000001</c:v>
                </c:pt>
                <c:pt idx="1753">
                  <c:v>2643.7919379999998</c:v>
                </c:pt>
                <c:pt idx="1754">
                  <c:v>2563.085861</c:v>
                </c:pt>
                <c:pt idx="1755">
                  <c:v>2666.0631060000001</c:v>
                </c:pt>
                <c:pt idx="1756">
                  <c:v>2403.0355960000002</c:v>
                </c:pt>
                <c:pt idx="1757">
                  <c:v>2610.9318050000002</c:v>
                </c:pt>
                <c:pt idx="1758">
                  <c:v>2414.1751260000001</c:v>
                </c:pt>
                <c:pt idx="1759">
                  <c:v>2463.3838369999999</c:v>
                </c:pt>
                <c:pt idx="1760">
                  <c:v>2339.187257</c:v>
                </c:pt>
                <c:pt idx="1761">
                  <c:v>2174.5692279999998</c:v>
                </c:pt>
                <c:pt idx="1762">
                  <c:v>2100.6321400000002</c:v>
                </c:pt>
                <c:pt idx="1763">
                  <c:v>2248.299716</c:v>
                </c:pt>
                <c:pt idx="1764">
                  <c:v>2014.0270909999999</c:v>
                </c:pt>
                <c:pt idx="1765">
                  <c:v>1908.6455679999999</c:v>
                </c:pt>
                <c:pt idx="1766">
                  <c:v>1876.074568</c:v>
                </c:pt>
                <c:pt idx="1767">
                  <c:v>1851.1953920000001</c:v>
                </c:pt>
                <c:pt idx="1768">
                  <c:v>1733.0001110000001</c:v>
                </c:pt>
                <c:pt idx="1769">
                  <c:v>1750.202094</c:v>
                </c:pt>
                <c:pt idx="1770">
                  <c:v>1682.818235</c:v>
                </c:pt>
                <c:pt idx="1771">
                  <c:v>1795.3723540000001</c:v>
                </c:pt>
                <c:pt idx="1772">
                  <c:v>1707.2586349999999</c:v>
                </c:pt>
                <c:pt idx="1773">
                  <c:v>1673.6759360000001</c:v>
                </c:pt>
                <c:pt idx="1774">
                  <c:v>1588.8505709999999</c:v>
                </c:pt>
                <c:pt idx="1775">
                  <c:v>1669.77979</c:v>
                </c:pt>
                <c:pt idx="1776">
                  <c:v>1523.9083069999999</c:v>
                </c:pt>
                <c:pt idx="1777">
                  <c:v>1519.0510340000001</c:v>
                </c:pt>
                <c:pt idx="1778">
                  <c:v>1447.4026429999999</c:v>
                </c:pt>
                <c:pt idx="1779">
                  <c:v>1564.2769330000001</c:v>
                </c:pt>
                <c:pt idx="1780">
                  <c:v>1440.703775</c:v>
                </c:pt>
                <c:pt idx="1781">
                  <c:v>1458.8664220000001</c:v>
                </c:pt>
                <c:pt idx="1782">
                  <c:v>1464.4930469999999</c:v>
                </c:pt>
                <c:pt idx="1783">
                  <c:v>1435.0452620000001</c:v>
                </c:pt>
                <c:pt idx="1784">
                  <c:v>1403.327194</c:v>
                </c:pt>
                <c:pt idx="1785">
                  <c:v>1497.452452</c:v>
                </c:pt>
                <c:pt idx="1786">
                  <c:v>1435.1902909999999</c:v>
                </c:pt>
                <c:pt idx="1787">
                  <c:v>1500.2227789999999</c:v>
                </c:pt>
                <c:pt idx="1788">
                  <c:v>1447.7512710000001</c:v>
                </c:pt>
                <c:pt idx="1789">
                  <c:v>1456.8225689999999</c:v>
                </c:pt>
                <c:pt idx="1790">
                  <c:v>1417.1520439999999</c:v>
                </c:pt>
                <c:pt idx="1791">
                  <c:v>1684.62147</c:v>
                </c:pt>
                <c:pt idx="1792">
                  <c:v>1487.670026</c:v>
                </c:pt>
                <c:pt idx="1793">
                  <c:v>1498.9543020000001</c:v>
                </c:pt>
                <c:pt idx="1794">
                  <c:v>1633.2103070000001</c:v>
                </c:pt>
                <c:pt idx="1795">
                  <c:v>1736.8223129999999</c:v>
                </c:pt>
                <c:pt idx="1796">
                  <c:v>1777.642366</c:v>
                </c:pt>
                <c:pt idx="1797">
                  <c:v>1880.654119</c:v>
                </c:pt>
                <c:pt idx="1798">
                  <c:v>1888.124562</c:v>
                </c:pt>
                <c:pt idx="1799">
                  <c:v>1955.5525600000001</c:v>
                </c:pt>
                <c:pt idx="1800">
                  <c:v>2076.4899650000002</c:v>
                </c:pt>
                <c:pt idx="1801">
                  <c:v>2208.0700069999998</c:v>
                </c:pt>
                <c:pt idx="1802">
                  <c:v>2441.8637859999999</c:v>
                </c:pt>
                <c:pt idx="1803">
                  <c:v>2645.0918830000001</c:v>
                </c:pt>
                <c:pt idx="1804">
                  <c:v>2533.322999</c:v>
                </c:pt>
                <c:pt idx="1805">
                  <c:v>2515.7358629999999</c:v>
                </c:pt>
                <c:pt idx="1806">
                  <c:v>2749.056012</c:v>
                </c:pt>
                <c:pt idx="1807">
                  <c:v>2752.9743290000001</c:v>
                </c:pt>
                <c:pt idx="1808">
                  <c:v>2799.9007809999998</c:v>
                </c:pt>
                <c:pt idx="1809">
                  <c:v>2884.462008</c:v>
                </c:pt>
                <c:pt idx="1810">
                  <c:v>3024.9583550000002</c:v>
                </c:pt>
                <c:pt idx="1811">
                  <c:v>2838.880674</c:v>
                </c:pt>
                <c:pt idx="1812">
                  <c:v>2768.2946179999999</c:v>
                </c:pt>
                <c:pt idx="1813">
                  <c:v>2708.050452</c:v>
                </c:pt>
                <c:pt idx="1814">
                  <c:v>2868.051011</c:v>
                </c:pt>
                <c:pt idx="1815">
                  <c:v>2721.8166940000001</c:v>
                </c:pt>
                <c:pt idx="1816">
                  <c:v>2840.8968669999999</c:v>
                </c:pt>
                <c:pt idx="1817">
                  <c:v>2859.4574969999999</c:v>
                </c:pt>
                <c:pt idx="1818">
                  <c:v>2907.6190379999998</c:v>
                </c:pt>
                <c:pt idx="1819">
                  <c:v>2836.3432379999999</c:v>
                </c:pt>
                <c:pt idx="1820">
                  <c:v>2997.2916190000001</c:v>
                </c:pt>
                <c:pt idx="1821">
                  <c:v>2948.708063</c:v>
                </c:pt>
                <c:pt idx="1822">
                  <c:v>3156.8774840000001</c:v>
                </c:pt>
                <c:pt idx="1823">
                  <c:v>3102.2610599999998</c:v>
                </c:pt>
                <c:pt idx="1824">
                  <c:v>3007.3715699999998</c:v>
                </c:pt>
                <c:pt idx="1825">
                  <c:v>2907.0463140000002</c:v>
                </c:pt>
                <c:pt idx="1826">
                  <c:v>2944.2412159999999</c:v>
                </c:pt>
                <c:pt idx="1827">
                  <c:v>3012.1055489999999</c:v>
                </c:pt>
                <c:pt idx="1828">
                  <c:v>2891.246157</c:v>
                </c:pt>
                <c:pt idx="1829">
                  <c:v>2898.9363349999999</c:v>
                </c:pt>
                <c:pt idx="1830">
                  <c:v>3082.233064</c:v>
                </c:pt>
                <c:pt idx="1831">
                  <c:v>2804.6020370000001</c:v>
                </c:pt>
                <c:pt idx="1832">
                  <c:v>2936.318448</c:v>
                </c:pt>
                <c:pt idx="1833">
                  <c:v>2828.4011559999999</c:v>
                </c:pt>
                <c:pt idx="1834">
                  <c:v>2860.9168949999998</c:v>
                </c:pt>
                <c:pt idx="1835">
                  <c:v>2771.1896029999998</c:v>
                </c:pt>
                <c:pt idx="1836">
                  <c:v>2931.3176939999998</c:v>
                </c:pt>
                <c:pt idx="1837">
                  <c:v>2896.8908499999998</c:v>
                </c:pt>
                <c:pt idx="1838">
                  <c:v>2999.336847</c:v>
                </c:pt>
                <c:pt idx="1839">
                  <c:v>2880.1222360000002</c:v>
                </c:pt>
                <c:pt idx="1840">
                  <c:v>2991.2635970000001</c:v>
                </c:pt>
                <c:pt idx="1841">
                  <c:v>2960.0402199999999</c:v>
                </c:pt>
                <c:pt idx="1842">
                  <c:v>2955.4787710000001</c:v>
                </c:pt>
                <c:pt idx="1843">
                  <c:v>2858.1143729999999</c:v>
                </c:pt>
                <c:pt idx="1844">
                  <c:v>3038.8476730000002</c:v>
                </c:pt>
                <c:pt idx="1845">
                  <c:v>3123.534204</c:v>
                </c:pt>
                <c:pt idx="1846">
                  <c:v>3184.3689610000001</c:v>
                </c:pt>
                <c:pt idx="1847">
                  <c:v>3134.3412600000001</c:v>
                </c:pt>
                <c:pt idx="1848">
                  <c:v>2921.7970319999999</c:v>
                </c:pt>
                <c:pt idx="1849">
                  <c:v>2807.7251110000002</c:v>
                </c:pt>
                <c:pt idx="1850">
                  <c:v>2747.010237</c:v>
                </c:pt>
                <c:pt idx="1851">
                  <c:v>2625.8964559999999</c:v>
                </c:pt>
                <c:pt idx="1852">
                  <c:v>2596.8342659999998</c:v>
                </c:pt>
                <c:pt idx="1853">
                  <c:v>2456.3598699999998</c:v>
                </c:pt>
                <c:pt idx="1854">
                  <c:v>2431.6992989999999</c:v>
                </c:pt>
                <c:pt idx="1855">
                  <c:v>2503.8611879999999</c:v>
                </c:pt>
                <c:pt idx="1856">
                  <c:v>2135.8472430000002</c:v>
                </c:pt>
                <c:pt idx="1857">
                  <c:v>2379.8408140000001</c:v>
                </c:pt>
                <c:pt idx="1858">
                  <c:v>1982.002988</c:v>
                </c:pt>
                <c:pt idx="1859">
                  <c:v>1949.689711</c:v>
                </c:pt>
                <c:pt idx="1860">
                  <c:v>1918.6605730000001</c:v>
                </c:pt>
                <c:pt idx="1861">
                  <c:v>1829.4223950000001</c:v>
                </c:pt>
                <c:pt idx="1862">
                  <c:v>1670.659171</c:v>
                </c:pt>
                <c:pt idx="1863">
                  <c:v>1663.9762619999999</c:v>
                </c:pt>
                <c:pt idx="1864">
                  <c:v>1618.905714</c:v>
                </c:pt>
                <c:pt idx="1865">
                  <c:v>1592.0060309999999</c:v>
                </c:pt>
                <c:pt idx="1866">
                  <c:v>1543.90434</c:v>
                </c:pt>
                <c:pt idx="1867">
                  <c:v>1518.3193140000001</c:v>
                </c:pt>
                <c:pt idx="1868">
                  <c:v>1484.429948</c:v>
                </c:pt>
                <c:pt idx="1869">
                  <c:v>1409.858168</c:v>
                </c:pt>
                <c:pt idx="1870">
                  <c:v>1375.5798460000001</c:v>
                </c:pt>
                <c:pt idx="1871">
                  <c:v>1426.7406430000001</c:v>
                </c:pt>
                <c:pt idx="1872">
                  <c:v>1507.4403729999999</c:v>
                </c:pt>
                <c:pt idx="1873">
                  <c:v>1431.448492</c:v>
                </c:pt>
                <c:pt idx="1874">
                  <c:v>1306.1568440000001</c:v>
                </c:pt>
                <c:pt idx="1875">
                  <c:v>1333.743379</c:v>
                </c:pt>
                <c:pt idx="1876">
                  <c:v>1293.3394350000001</c:v>
                </c:pt>
                <c:pt idx="1877">
                  <c:v>1408.448183</c:v>
                </c:pt>
                <c:pt idx="1878">
                  <c:v>1308.488282</c:v>
                </c:pt>
                <c:pt idx="1879">
                  <c:v>1436.9305199999999</c:v>
                </c:pt>
                <c:pt idx="1880">
                  <c:v>1510.041684</c:v>
                </c:pt>
                <c:pt idx="1881">
                  <c:v>1870.965786</c:v>
                </c:pt>
                <c:pt idx="1882">
                  <c:v>1845.776126</c:v>
                </c:pt>
                <c:pt idx="1883">
                  <c:v>2875.783856</c:v>
                </c:pt>
                <c:pt idx="1884">
                  <c:v>2468.0307010000001</c:v>
                </c:pt>
                <c:pt idx="1885">
                  <c:v>2785.9248419999999</c:v>
                </c:pt>
                <c:pt idx="1886">
                  <c:v>2934.164843</c:v>
                </c:pt>
                <c:pt idx="1887">
                  <c:v>3493.1961679999999</c:v>
                </c:pt>
                <c:pt idx="1888">
                  <c:v>3979.6079089999998</c:v>
                </c:pt>
                <c:pt idx="1889">
                  <c:v>4486.7320010000003</c:v>
                </c:pt>
                <c:pt idx="1890">
                  <c:v>5004.6922960000002</c:v>
                </c:pt>
                <c:pt idx="1891">
                  <c:v>5632.6453519999995</c:v>
                </c:pt>
                <c:pt idx="1892">
                  <c:v>5999.3703299999997</c:v>
                </c:pt>
                <c:pt idx="1893">
                  <c:v>6551.8953629999996</c:v>
                </c:pt>
                <c:pt idx="1894">
                  <c:v>6600.9932010000002</c:v>
                </c:pt>
                <c:pt idx="1895">
                  <c:v>6877.0740729999998</c:v>
                </c:pt>
                <c:pt idx="1896">
                  <c:v>7218.4843799999999</c:v>
                </c:pt>
                <c:pt idx="1897">
                  <c:v>7259.6041729999997</c:v>
                </c:pt>
                <c:pt idx="1898">
                  <c:v>7106.147543</c:v>
                </c:pt>
                <c:pt idx="1899">
                  <c:v>7479.5715360000004</c:v>
                </c:pt>
                <c:pt idx="1900">
                  <c:v>7555.2401900000004</c:v>
                </c:pt>
                <c:pt idx="1901">
                  <c:v>7676.0315579999997</c:v>
                </c:pt>
                <c:pt idx="1902">
                  <c:v>8141.4795109999995</c:v>
                </c:pt>
                <c:pt idx="1903">
                  <c:v>7908.8687069999996</c:v>
                </c:pt>
                <c:pt idx="1904">
                  <c:v>7772.1756269999996</c:v>
                </c:pt>
                <c:pt idx="1905">
                  <c:v>7371.4401159999998</c:v>
                </c:pt>
                <c:pt idx="1906">
                  <c:v>7570.3262020000002</c:v>
                </c:pt>
                <c:pt idx="1907">
                  <c:v>7422.220292</c:v>
                </c:pt>
                <c:pt idx="1908">
                  <c:v>7656.1226859999997</c:v>
                </c:pt>
                <c:pt idx="1909">
                  <c:v>7671.5396810000002</c:v>
                </c:pt>
                <c:pt idx="1910">
                  <c:v>7487.083592</c:v>
                </c:pt>
                <c:pt idx="1911">
                  <c:v>7285.7760840000001</c:v>
                </c:pt>
                <c:pt idx="1912">
                  <c:v>7786.8628989999997</c:v>
                </c:pt>
                <c:pt idx="1913">
                  <c:v>7727.4876510000004</c:v>
                </c:pt>
                <c:pt idx="1914">
                  <c:v>7706.9322860000002</c:v>
                </c:pt>
                <c:pt idx="1915">
                  <c:v>7928.286744</c:v>
                </c:pt>
                <c:pt idx="1916">
                  <c:v>7821.3640859999996</c:v>
                </c:pt>
                <c:pt idx="1917">
                  <c:v>8101.872292</c:v>
                </c:pt>
                <c:pt idx="1918">
                  <c:v>7557.6552259999999</c:v>
                </c:pt>
                <c:pt idx="1919">
                  <c:v>7474.2103340000003</c:v>
                </c:pt>
                <c:pt idx="1920">
                  <c:v>7179.5534850000004</c:v>
                </c:pt>
                <c:pt idx="1921">
                  <c:v>7222.8545379999996</c:v>
                </c:pt>
                <c:pt idx="1922">
                  <c:v>6672.0207810000002</c:v>
                </c:pt>
                <c:pt idx="1923">
                  <c:v>6431.906019</c:v>
                </c:pt>
                <c:pt idx="1924">
                  <c:v>6169.5462900000002</c:v>
                </c:pt>
                <c:pt idx="1925">
                  <c:v>5783.8574010000002</c:v>
                </c:pt>
                <c:pt idx="1926">
                  <c:v>5405.2701159999997</c:v>
                </c:pt>
                <c:pt idx="1927">
                  <c:v>5013.916545</c:v>
                </c:pt>
                <c:pt idx="1928">
                  <c:v>4576.5113289999999</c:v>
                </c:pt>
                <c:pt idx="1929">
                  <c:v>4424.7593129999996</c:v>
                </c:pt>
                <c:pt idx="1930">
                  <c:v>4155.3291579999996</c:v>
                </c:pt>
                <c:pt idx="1931">
                  <c:v>3990.2266399999999</c:v>
                </c:pt>
                <c:pt idx="1932">
                  <c:v>4114.8428210000002</c:v>
                </c:pt>
                <c:pt idx="1933">
                  <c:v>4263.0679970000001</c:v>
                </c:pt>
                <c:pt idx="1934">
                  <c:v>3752.6673959999998</c:v>
                </c:pt>
                <c:pt idx="1935">
                  <c:v>3758.5576460000002</c:v>
                </c:pt>
                <c:pt idx="1936">
                  <c:v>3778.0194390000001</c:v>
                </c:pt>
                <c:pt idx="1937">
                  <c:v>3575.2132940000001</c:v>
                </c:pt>
                <c:pt idx="1938">
                  <c:v>3703.1754940000001</c:v>
                </c:pt>
                <c:pt idx="1939">
                  <c:v>3490.0717340000001</c:v>
                </c:pt>
                <c:pt idx="1940">
                  <c:v>3695.3772269999999</c:v>
                </c:pt>
                <c:pt idx="1941">
                  <c:v>3476.2932839999999</c:v>
                </c:pt>
                <c:pt idx="1942">
                  <c:v>3516.8891589999998</c:v>
                </c:pt>
                <c:pt idx="1943">
                  <c:v>3246.2567650000001</c:v>
                </c:pt>
                <c:pt idx="1944">
                  <c:v>3178.5971039999999</c:v>
                </c:pt>
                <c:pt idx="1945">
                  <c:v>3079.956404</c:v>
                </c:pt>
                <c:pt idx="1946">
                  <c:v>3036.0860809999999</c:v>
                </c:pt>
                <c:pt idx="1947">
                  <c:v>2778.8612670000002</c:v>
                </c:pt>
                <c:pt idx="1948">
                  <c:v>2841.6551880000002</c:v>
                </c:pt>
                <c:pt idx="1949">
                  <c:v>2570.24611</c:v>
                </c:pt>
                <c:pt idx="1950">
                  <c:v>2586.9103839999998</c:v>
                </c:pt>
                <c:pt idx="1951">
                  <c:v>2377.012193</c:v>
                </c:pt>
                <c:pt idx="1952">
                  <c:v>2410.867679</c:v>
                </c:pt>
                <c:pt idx="1953">
                  <c:v>2311.7058630000001</c:v>
                </c:pt>
                <c:pt idx="1954">
                  <c:v>2317.6026780000002</c:v>
                </c:pt>
                <c:pt idx="1955">
                  <c:v>2180.9092919999998</c:v>
                </c:pt>
                <c:pt idx="1956">
                  <c:v>2154.629054</c:v>
                </c:pt>
                <c:pt idx="1957">
                  <c:v>1931.6238149999999</c:v>
                </c:pt>
                <c:pt idx="1958">
                  <c:v>2320.0423860000001</c:v>
                </c:pt>
                <c:pt idx="1959">
                  <c:v>1854.142527</c:v>
                </c:pt>
                <c:pt idx="1960">
                  <c:v>1884.57761</c:v>
                </c:pt>
                <c:pt idx="1961">
                  <c:v>1752.254124</c:v>
                </c:pt>
                <c:pt idx="1962">
                  <c:v>1769.9581009999999</c:v>
                </c:pt>
                <c:pt idx="1963">
                  <c:v>1777.930292</c:v>
                </c:pt>
                <c:pt idx="1964">
                  <c:v>1886.22614</c:v>
                </c:pt>
                <c:pt idx="1965">
                  <c:v>1825.928236</c:v>
                </c:pt>
                <c:pt idx="1966">
                  <c:v>1783.6908470000001</c:v>
                </c:pt>
                <c:pt idx="1967">
                  <c:v>1855.868213</c:v>
                </c:pt>
                <c:pt idx="1968">
                  <c:v>1649.2797270000001</c:v>
                </c:pt>
                <c:pt idx="1969">
                  <c:v>1519.175653</c:v>
                </c:pt>
                <c:pt idx="1970">
                  <c:v>1486.8954550000001</c:v>
                </c:pt>
                <c:pt idx="1971">
                  <c:v>1478.523629</c:v>
                </c:pt>
                <c:pt idx="1972">
                  <c:v>1592.448809</c:v>
                </c:pt>
                <c:pt idx="1973">
                  <c:v>1668.074226</c:v>
                </c:pt>
                <c:pt idx="1974">
                  <c:v>1565.1704789999999</c:v>
                </c:pt>
                <c:pt idx="1975">
                  <c:v>1684.9260220000001</c:v>
                </c:pt>
                <c:pt idx="1976">
                  <c:v>1974.8456430000001</c:v>
                </c:pt>
                <c:pt idx="1977">
                  <c:v>2140.7128790000002</c:v>
                </c:pt>
                <c:pt idx="1978">
                  <c:v>2449.7273730000002</c:v>
                </c:pt>
                <c:pt idx="1979">
                  <c:v>2575.1208219999999</c:v>
                </c:pt>
                <c:pt idx="1980">
                  <c:v>2859.0473350000002</c:v>
                </c:pt>
                <c:pt idx="1981">
                  <c:v>3399.2448129999998</c:v>
                </c:pt>
                <c:pt idx="1982">
                  <c:v>3877.267789</c:v>
                </c:pt>
                <c:pt idx="1983">
                  <c:v>4636.8465470000001</c:v>
                </c:pt>
                <c:pt idx="1984">
                  <c:v>5186.9923609999996</c:v>
                </c:pt>
                <c:pt idx="1985">
                  <c:v>5479.2764530000004</c:v>
                </c:pt>
                <c:pt idx="1986">
                  <c:v>6239.3115930000004</c:v>
                </c:pt>
                <c:pt idx="1987">
                  <c:v>6246.0881689999997</c:v>
                </c:pt>
                <c:pt idx="1988">
                  <c:v>6452.3135490000004</c:v>
                </c:pt>
                <c:pt idx="1989">
                  <c:v>6918.1731799999998</c:v>
                </c:pt>
                <c:pt idx="1990">
                  <c:v>6940.6695840000002</c:v>
                </c:pt>
                <c:pt idx="1991">
                  <c:v>7203.7401339999997</c:v>
                </c:pt>
                <c:pt idx="1992">
                  <c:v>7057.4826460000004</c:v>
                </c:pt>
                <c:pt idx="1993">
                  <c:v>7322.5975070000004</c:v>
                </c:pt>
                <c:pt idx="1994">
                  <c:v>7284.7298989999999</c:v>
                </c:pt>
                <c:pt idx="1995">
                  <c:v>7525.4352550000003</c:v>
                </c:pt>
                <c:pt idx="1996">
                  <c:v>7501.078579</c:v>
                </c:pt>
                <c:pt idx="1997">
                  <c:v>7740.7882360000003</c:v>
                </c:pt>
                <c:pt idx="1998">
                  <c:v>7717.0722480000004</c:v>
                </c:pt>
                <c:pt idx="1999">
                  <c:v>7694.9560190000002</c:v>
                </c:pt>
                <c:pt idx="2000">
                  <c:v>7441.5480379999999</c:v>
                </c:pt>
                <c:pt idx="2001">
                  <c:v>7641.3264440000003</c:v>
                </c:pt>
                <c:pt idx="2002">
                  <c:v>7438.6660320000001</c:v>
                </c:pt>
                <c:pt idx="2003">
                  <c:v>7571.5181620000003</c:v>
                </c:pt>
                <c:pt idx="2004">
                  <c:v>7573.4173000000001</c:v>
                </c:pt>
                <c:pt idx="2005">
                  <c:v>7504.2442110000002</c:v>
                </c:pt>
                <c:pt idx="2006">
                  <c:v>7763.4880389999998</c:v>
                </c:pt>
                <c:pt idx="2007">
                  <c:v>7742.1003090000004</c:v>
                </c:pt>
                <c:pt idx="2008">
                  <c:v>7670.2952939999996</c:v>
                </c:pt>
                <c:pt idx="2009">
                  <c:v>7631.8063519999996</c:v>
                </c:pt>
                <c:pt idx="2010">
                  <c:v>7782.3727079999999</c:v>
                </c:pt>
                <c:pt idx="2011">
                  <c:v>7600.1772419999998</c:v>
                </c:pt>
                <c:pt idx="2012">
                  <c:v>7680.1277239999999</c:v>
                </c:pt>
                <c:pt idx="2013">
                  <c:v>7581.3432460000004</c:v>
                </c:pt>
                <c:pt idx="2014">
                  <c:v>7498.3296979999996</c:v>
                </c:pt>
                <c:pt idx="2015">
                  <c:v>7135.96371</c:v>
                </c:pt>
                <c:pt idx="2016">
                  <c:v>7064.2885539999997</c:v>
                </c:pt>
                <c:pt idx="2017">
                  <c:v>6586.4661070000002</c:v>
                </c:pt>
                <c:pt idx="2018">
                  <c:v>6332.5001220000004</c:v>
                </c:pt>
                <c:pt idx="2019">
                  <c:v>6034.1462250000004</c:v>
                </c:pt>
                <c:pt idx="2020">
                  <c:v>5680.0418550000004</c:v>
                </c:pt>
                <c:pt idx="2021">
                  <c:v>5346.9044309999999</c:v>
                </c:pt>
                <c:pt idx="2022">
                  <c:v>4979.3339820000001</c:v>
                </c:pt>
                <c:pt idx="2023">
                  <c:v>5005.6510619999999</c:v>
                </c:pt>
                <c:pt idx="2024">
                  <c:v>4575.6642949999996</c:v>
                </c:pt>
                <c:pt idx="2025">
                  <c:v>4124.5014309999997</c:v>
                </c:pt>
                <c:pt idx="2026">
                  <c:v>4004.7057890000001</c:v>
                </c:pt>
                <c:pt idx="2027">
                  <c:v>3974.737517</c:v>
                </c:pt>
                <c:pt idx="2028">
                  <c:v>3867.2047769999999</c:v>
                </c:pt>
                <c:pt idx="2029">
                  <c:v>3846.563952</c:v>
                </c:pt>
                <c:pt idx="2030">
                  <c:v>3654.455324</c:v>
                </c:pt>
                <c:pt idx="2031">
                  <c:v>3799.9915129999999</c:v>
                </c:pt>
                <c:pt idx="2032">
                  <c:v>3751.355865</c:v>
                </c:pt>
                <c:pt idx="2033">
                  <c:v>3663.1247490000001</c:v>
                </c:pt>
                <c:pt idx="2034">
                  <c:v>3563.0309900000002</c:v>
                </c:pt>
                <c:pt idx="2035">
                  <c:v>3535.0695489999998</c:v>
                </c:pt>
                <c:pt idx="2036">
                  <c:v>3474.5836250000002</c:v>
                </c:pt>
                <c:pt idx="2037">
                  <c:v>3389.361973</c:v>
                </c:pt>
                <c:pt idx="2038">
                  <c:v>3273.5256049999998</c:v>
                </c:pt>
                <c:pt idx="2039">
                  <c:v>3244.4034740000002</c:v>
                </c:pt>
                <c:pt idx="2040">
                  <c:v>3005.6444289999999</c:v>
                </c:pt>
                <c:pt idx="2041">
                  <c:v>2956.6900519999999</c:v>
                </c:pt>
                <c:pt idx="2042">
                  <c:v>2848.7282420000001</c:v>
                </c:pt>
                <c:pt idx="2043">
                  <c:v>2740.6993069999999</c:v>
                </c:pt>
                <c:pt idx="2044">
                  <c:v>2572.498818</c:v>
                </c:pt>
                <c:pt idx="2045">
                  <c:v>2729.8039060000001</c:v>
                </c:pt>
                <c:pt idx="2046">
                  <c:v>2467.5583259999999</c:v>
                </c:pt>
                <c:pt idx="2047">
                  <c:v>2433.9237450000001</c:v>
                </c:pt>
                <c:pt idx="2048">
                  <c:v>2427.938776</c:v>
                </c:pt>
                <c:pt idx="2049">
                  <c:v>2108.4841489999999</c:v>
                </c:pt>
                <c:pt idx="2050">
                  <c:v>2002.741681</c:v>
                </c:pt>
                <c:pt idx="2051">
                  <c:v>2004.3119919999999</c:v>
                </c:pt>
                <c:pt idx="2052">
                  <c:v>1921.6363409999999</c:v>
                </c:pt>
                <c:pt idx="2053">
                  <c:v>1851.986285</c:v>
                </c:pt>
                <c:pt idx="2054">
                  <c:v>1901.8484539999999</c:v>
                </c:pt>
                <c:pt idx="2055">
                  <c:v>1899.3814130000001</c:v>
                </c:pt>
                <c:pt idx="2056">
                  <c:v>1839.5645340000001</c:v>
                </c:pt>
                <c:pt idx="2057">
                  <c:v>1743.1028349999999</c:v>
                </c:pt>
                <c:pt idx="2058">
                  <c:v>1793.425279</c:v>
                </c:pt>
                <c:pt idx="2059">
                  <c:v>1645.1456410000001</c:v>
                </c:pt>
                <c:pt idx="2060">
                  <c:v>1871.55387</c:v>
                </c:pt>
                <c:pt idx="2061">
                  <c:v>1770.7167690000001</c:v>
                </c:pt>
                <c:pt idx="2062">
                  <c:v>1720.817892</c:v>
                </c:pt>
                <c:pt idx="2063">
                  <c:v>1592.3206459999999</c:v>
                </c:pt>
                <c:pt idx="2064">
                  <c:v>1884.875841</c:v>
                </c:pt>
                <c:pt idx="2065">
                  <c:v>1530.777746</c:v>
                </c:pt>
                <c:pt idx="2066">
                  <c:v>1778.683403</c:v>
                </c:pt>
                <c:pt idx="2067">
                  <c:v>1833.077781</c:v>
                </c:pt>
                <c:pt idx="2068">
                  <c:v>2118.2556260000001</c:v>
                </c:pt>
                <c:pt idx="2069">
                  <c:v>2064.546034</c:v>
                </c:pt>
                <c:pt idx="2070">
                  <c:v>1906.957339</c:v>
                </c:pt>
                <c:pt idx="2071">
                  <c:v>1940.2321770000001</c:v>
                </c:pt>
                <c:pt idx="2072">
                  <c:v>2364.8857389999998</c:v>
                </c:pt>
                <c:pt idx="2073">
                  <c:v>2465.67751</c:v>
                </c:pt>
                <c:pt idx="2074">
                  <c:v>2841.3988650000001</c:v>
                </c:pt>
                <c:pt idx="2075">
                  <c:v>3323.2060219999998</c:v>
                </c:pt>
                <c:pt idx="2076">
                  <c:v>3719.4847070000001</c:v>
                </c:pt>
                <c:pt idx="2077">
                  <c:v>4294.8472179999999</c:v>
                </c:pt>
                <c:pt idx="2078">
                  <c:v>4882.1649420000003</c:v>
                </c:pt>
                <c:pt idx="2079">
                  <c:v>5169.5783849999998</c:v>
                </c:pt>
                <c:pt idx="2080">
                  <c:v>5742.1374889999997</c:v>
                </c:pt>
                <c:pt idx="2081">
                  <c:v>6719.8241159999998</c:v>
                </c:pt>
                <c:pt idx="2082">
                  <c:v>6365.1504690000002</c:v>
                </c:pt>
                <c:pt idx="2083">
                  <c:v>6641.682393</c:v>
                </c:pt>
                <c:pt idx="2084">
                  <c:v>7154.7556210000002</c:v>
                </c:pt>
                <c:pt idx="2085">
                  <c:v>6886.9269610000001</c:v>
                </c:pt>
                <c:pt idx="2086">
                  <c:v>7164.7643410000001</c:v>
                </c:pt>
                <c:pt idx="2087">
                  <c:v>7150.6589899999999</c:v>
                </c:pt>
                <c:pt idx="2088">
                  <c:v>7419.5998600000003</c:v>
                </c:pt>
                <c:pt idx="2089">
                  <c:v>7227.4881130000003</c:v>
                </c:pt>
                <c:pt idx="2090">
                  <c:v>7149.2719969999998</c:v>
                </c:pt>
                <c:pt idx="2091">
                  <c:v>7073.2129219999997</c:v>
                </c:pt>
                <c:pt idx="2092">
                  <c:v>7269.1294340000004</c:v>
                </c:pt>
                <c:pt idx="2093">
                  <c:v>7190.0334929999999</c:v>
                </c:pt>
                <c:pt idx="2094">
                  <c:v>7482.4034279999996</c:v>
                </c:pt>
                <c:pt idx="2095">
                  <c:v>7335.5232459999997</c:v>
                </c:pt>
                <c:pt idx="2096">
                  <c:v>7273.0345390000002</c:v>
                </c:pt>
                <c:pt idx="2097">
                  <c:v>7230.5670110000001</c:v>
                </c:pt>
                <c:pt idx="2098">
                  <c:v>7169.4276989999998</c:v>
                </c:pt>
                <c:pt idx="2099">
                  <c:v>7072.9827459999997</c:v>
                </c:pt>
                <c:pt idx="2100">
                  <c:v>7442.7671780000001</c:v>
                </c:pt>
                <c:pt idx="2101">
                  <c:v>7516.0065649999997</c:v>
                </c:pt>
                <c:pt idx="2102">
                  <c:v>7356.9886990000005</c:v>
                </c:pt>
                <c:pt idx="2103">
                  <c:v>7532.6073079999996</c:v>
                </c:pt>
                <c:pt idx="2104">
                  <c:v>7417.8657730000004</c:v>
                </c:pt>
                <c:pt idx="2105">
                  <c:v>7409.6959980000001</c:v>
                </c:pt>
                <c:pt idx="2106">
                  <c:v>7341.0902990000004</c:v>
                </c:pt>
                <c:pt idx="2107">
                  <c:v>7178.6168010000001</c:v>
                </c:pt>
                <c:pt idx="2108">
                  <c:v>7190.7144820000003</c:v>
                </c:pt>
                <c:pt idx="2109">
                  <c:v>6664.2157280000001</c:v>
                </c:pt>
                <c:pt idx="2110">
                  <c:v>6603.4960000000001</c:v>
                </c:pt>
                <c:pt idx="2111">
                  <c:v>6524.835521</c:v>
                </c:pt>
                <c:pt idx="2112">
                  <c:v>6165.5291900000002</c:v>
                </c:pt>
                <c:pt idx="2113">
                  <c:v>5726.4429190000001</c:v>
                </c:pt>
                <c:pt idx="2114">
                  <c:v>5218.1694729999999</c:v>
                </c:pt>
                <c:pt idx="2115">
                  <c:v>5124.3466200000003</c:v>
                </c:pt>
                <c:pt idx="2116">
                  <c:v>4713.0874489999997</c:v>
                </c:pt>
                <c:pt idx="2117">
                  <c:v>4518.5860489999995</c:v>
                </c:pt>
                <c:pt idx="2118">
                  <c:v>4206.4927049999997</c:v>
                </c:pt>
                <c:pt idx="2119">
                  <c:v>3956.4101150000001</c:v>
                </c:pt>
                <c:pt idx="2120">
                  <c:v>3834.3921399999999</c:v>
                </c:pt>
                <c:pt idx="2121">
                  <c:v>3834.7643760000001</c:v>
                </c:pt>
                <c:pt idx="2122">
                  <c:v>3623.4901799999998</c:v>
                </c:pt>
                <c:pt idx="2123">
                  <c:v>3825.2909479999998</c:v>
                </c:pt>
                <c:pt idx="2124">
                  <c:v>3564.796664</c:v>
                </c:pt>
                <c:pt idx="2125">
                  <c:v>3921.7796159999998</c:v>
                </c:pt>
                <c:pt idx="2126">
                  <c:v>3636.6633510000001</c:v>
                </c:pt>
                <c:pt idx="2127">
                  <c:v>3643.5384279999998</c:v>
                </c:pt>
                <c:pt idx="2128">
                  <c:v>3511.9843580000002</c:v>
                </c:pt>
                <c:pt idx="2129">
                  <c:v>3561.4731000000002</c:v>
                </c:pt>
                <c:pt idx="2130">
                  <c:v>3404.5875900000001</c:v>
                </c:pt>
                <c:pt idx="2131">
                  <c:v>3511.9226429999999</c:v>
                </c:pt>
                <c:pt idx="2132">
                  <c:v>3449.402763</c:v>
                </c:pt>
                <c:pt idx="2133">
                  <c:v>3290.1354459999998</c:v>
                </c:pt>
                <c:pt idx="2134">
                  <c:v>3116.180147</c:v>
                </c:pt>
                <c:pt idx="2135">
                  <c:v>3028.5088430000001</c:v>
                </c:pt>
                <c:pt idx="2136">
                  <c:v>2873.8694869999999</c:v>
                </c:pt>
                <c:pt idx="2137">
                  <c:v>2842.245993</c:v>
                </c:pt>
                <c:pt idx="2138">
                  <c:v>2616.0557399999998</c:v>
                </c:pt>
                <c:pt idx="2139">
                  <c:v>2576.6020279999998</c:v>
                </c:pt>
                <c:pt idx="2140">
                  <c:v>2406.0976730000002</c:v>
                </c:pt>
                <c:pt idx="2141">
                  <c:v>2338.9479270000002</c:v>
                </c:pt>
                <c:pt idx="2142">
                  <c:v>2102.1001820000001</c:v>
                </c:pt>
                <c:pt idx="2143">
                  <c:v>2147.72982</c:v>
                </c:pt>
                <c:pt idx="2144">
                  <c:v>2046.728779</c:v>
                </c:pt>
                <c:pt idx="2145">
                  <c:v>2204.2992640000002</c:v>
                </c:pt>
                <c:pt idx="2146">
                  <c:v>1955.6876460000001</c:v>
                </c:pt>
                <c:pt idx="2147">
                  <c:v>1883.1182160000001</c:v>
                </c:pt>
                <c:pt idx="2148">
                  <c:v>1907.57609</c:v>
                </c:pt>
                <c:pt idx="2149">
                  <c:v>1787.9171590000001</c:v>
                </c:pt>
                <c:pt idx="2150">
                  <c:v>1725.4790250000001</c:v>
                </c:pt>
                <c:pt idx="2151">
                  <c:v>1693.1308529999999</c:v>
                </c:pt>
                <c:pt idx="2152">
                  <c:v>1615.5047750000001</c:v>
                </c:pt>
                <c:pt idx="2153">
                  <c:v>1629.7572970000001</c:v>
                </c:pt>
                <c:pt idx="2154">
                  <c:v>1621.739276</c:v>
                </c:pt>
                <c:pt idx="2155">
                  <c:v>1577.3034359999999</c:v>
                </c:pt>
                <c:pt idx="2156">
                  <c:v>1510.8255220000001</c:v>
                </c:pt>
                <c:pt idx="2157">
                  <c:v>1488.1523560000001</c:v>
                </c:pt>
                <c:pt idx="2158">
                  <c:v>1423.852594</c:v>
                </c:pt>
                <c:pt idx="2159">
                  <c:v>1497.2481869999999</c:v>
                </c:pt>
                <c:pt idx="2160">
                  <c:v>1463.038532</c:v>
                </c:pt>
                <c:pt idx="2161">
                  <c:v>1469.9232629999999</c:v>
                </c:pt>
                <c:pt idx="2162">
                  <c:v>1593.4889459999999</c:v>
                </c:pt>
                <c:pt idx="2163">
                  <c:v>1676.3950970000001</c:v>
                </c:pt>
                <c:pt idx="2164">
                  <c:v>1844.864419</c:v>
                </c:pt>
                <c:pt idx="2165">
                  <c:v>1902.0931889999999</c:v>
                </c:pt>
                <c:pt idx="2166">
                  <c:v>2089.5105840000001</c:v>
                </c:pt>
                <c:pt idx="2167">
                  <c:v>2457.5510669999999</c:v>
                </c:pt>
                <c:pt idx="2168">
                  <c:v>2698.1199109999998</c:v>
                </c:pt>
                <c:pt idx="2169">
                  <c:v>3214.8547939999999</c:v>
                </c:pt>
                <c:pt idx="2170">
                  <c:v>3587.9130100000002</c:v>
                </c:pt>
                <c:pt idx="2171">
                  <c:v>3926.7011710000002</c:v>
                </c:pt>
                <c:pt idx="2172">
                  <c:v>4333.3028869999998</c:v>
                </c:pt>
                <c:pt idx="2173">
                  <c:v>4821.5173150000001</c:v>
                </c:pt>
                <c:pt idx="2174">
                  <c:v>5299.0661049999999</c:v>
                </c:pt>
                <c:pt idx="2175">
                  <c:v>5888.5707030000003</c:v>
                </c:pt>
                <c:pt idx="2176">
                  <c:v>6216.1126759999997</c:v>
                </c:pt>
                <c:pt idx="2177">
                  <c:v>6437.8094629999996</c:v>
                </c:pt>
                <c:pt idx="2178">
                  <c:v>6776.8973509999996</c:v>
                </c:pt>
                <c:pt idx="2179">
                  <c:v>6956.2242269999997</c:v>
                </c:pt>
                <c:pt idx="2180">
                  <c:v>7306.9891280000002</c:v>
                </c:pt>
                <c:pt idx="2181">
                  <c:v>7201.3612890000004</c:v>
                </c:pt>
                <c:pt idx="2182">
                  <c:v>7206.3275940000003</c:v>
                </c:pt>
                <c:pt idx="2183">
                  <c:v>7554.0656040000003</c:v>
                </c:pt>
                <c:pt idx="2184">
                  <c:v>7557.7146650000004</c:v>
                </c:pt>
                <c:pt idx="2185">
                  <c:v>7427.8965369999996</c:v>
                </c:pt>
                <c:pt idx="2186">
                  <c:v>7762.6769240000003</c:v>
                </c:pt>
                <c:pt idx="2187">
                  <c:v>7410.9150659999996</c:v>
                </c:pt>
                <c:pt idx="2188">
                  <c:v>7578.8890609999999</c:v>
                </c:pt>
                <c:pt idx="2189">
                  <c:v>7510.037644</c:v>
                </c:pt>
                <c:pt idx="2190">
                  <c:v>7331.4239459999999</c:v>
                </c:pt>
                <c:pt idx="2191">
                  <c:v>7470.7575820000002</c:v>
                </c:pt>
                <c:pt idx="2192">
                  <c:v>7215.8239739999999</c:v>
                </c:pt>
                <c:pt idx="2193">
                  <c:v>7026.5118069999999</c:v>
                </c:pt>
                <c:pt idx="2194">
                  <c:v>7242.9404560000003</c:v>
                </c:pt>
                <c:pt idx="2195">
                  <c:v>7452.9743280000002</c:v>
                </c:pt>
                <c:pt idx="2196">
                  <c:v>7572.1631859999998</c:v>
                </c:pt>
                <c:pt idx="2197">
                  <c:v>7351.4991</c:v>
                </c:pt>
                <c:pt idx="2198">
                  <c:v>7099.8648649999996</c:v>
                </c:pt>
                <c:pt idx="2199">
                  <c:v>7376.4096099999997</c:v>
                </c:pt>
                <c:pt idx="2200">
                  <c:v>7328.5657199999996</c:v>
                </c:pt>
                <c:pt idx="2201">
                  <c:v>7191.2386560000004</c:v>
                </c:pt>
                <c:pt idx="2202">
                  <c:v>6854.1348070000004</c:v>
                </c:pt>
                <c:pt idx="2203">
                  <c:v>7022.9152000000004</c:v>
                </c:pt>
                <c:pt idx="2204">
                  <c:v>7096.5929409999999</c:v>
                </c:pt>
                <c:pt idx="2205">
                  <c:v>6859.3134220000002</c:v>
                </c:pt>
                <c:pt idx="2206">
                  <c:v>6553.6332329999996</c:v>
                </c:pt>
                <c:pt idx="2207">
                  <c:v>6179.2746669999997</c:v>
                </c:pt>
                <c:pt idx="2208">
                  <c:v>6242.8945240000003</c:v>
                </c:pt>
                <c:pt idx="2209">
                  <c:v>5657.4715349999997</c:v>
                </c:pt>
                <c:pt idx="2210">
                  <c:v>5432.4993370000002</c:v>
                </c:pt>
                <c:pt idx="2211">
                  <c:v>5034.4878070000004</c:v>
                </c:pt>
                <c:pt idx="2212">
                  <c:v>4791.6537500000004</c:v>
                </c:pt>
                <c:pt idx="2213">
                  <c:v>4485.3537370000004</c:v>
                </c:pt>
                <c:pt idx="2214">
                  <c:v>4165.8930389999996</c:v>
                </c:pt>
                <c:pt idx="2215">
                  <c:v>4030.1345540000002</c:v>
                </c:pt>
                <c:pt idx="2216">
                  <c:v>4116.762275</c:v>
                </c:pt>
                <c:pt idx="2217">
                  <c:v>3960.2736209999998</c:v>
                </c:pt>
                <c:pt idx="2218">
                  <c:v>3845.4091979999998</c:v>
                </c:pt>
                <c:pt idx="2219">
                  <c:v>3648.2661469999998</c:v>
                </c:pt>
                <c:pt idx="2220">
                  <c:v>3660.5540169999999</c:v>
                </c:pt>
                <c:pt idx="2221">
                  <c:v>3582.4551179999999</c:v>
                </c:pt>
                <c:pt idx="2222">
                  <c:v>3546.5276009999998</c:v>
                </c:pt>
                <c:pt idx="2223">
                  <c:v>3533.4211500000001</c:v>
                </c:pt>
                <c:pt idx="2224">
                  <c:v>3567.0145109999999</c:v>
                </c:pt>
                <c:pt idx="2225">
                  <c:v>3407.1300409999999</c:v>
                </c:pt>
                <c:pt idx="2226">
                  <c:v>3432.3830079999998</c:v>
                </c:pt>
                <c:pt idx="2227">
                  <c:v>3240.6697469999999</c:v>
                </c:pt>
                <c:pt idx="2228">
                  <c:v>3191.3693010000002</c:v>
                </c:pt>
                <c:pt idx="2229">
                  <c:v>3030.2561719999999</c:v>
                </c:pt>
                <c:pt idx="2230">
                  <c:v>2972.6804780000002</c:v>
                </c:pt>
                <c:pt idx="2231">
                  <c:v>2863.8976459999999</c:v>
                </c:pt>
                <c:pt idx="2232">
                  <c:v>2777.0728920000001</c:v>
                </c:pt>
                <c:pt idx="2233">
                  <c:v>2682.2123710000001</c:v>
                </c:pt>
                <c:pt idx="2234">
                  <c:v>2481.3112700000001</c:v>
                </c:pt>
                <c:pt idx="2235">
                  <c:v>2492.9382289999999</c:v>
                </c:pt>
                <c:pt idx="2236">
                  <c:v>2431.7065229999998</c:v>
                </c:pt>
                <c:pt idx="2237">
                  <c:v>2378.7386630000001</c:v>
                </c:pt>
                <c:pt idx="2238">
                  <c:v>2082.5291820000002</c:v>
                </c:pt>
                <c:pt idx="2239">
                  <c:v>2071.2652600000001</c:v>
                </c:pt>
                <c:pt idx="2240">
                  <c:v>2006.3216030000001</c:v>
                </c:pt>
                <c:pt idx="2241">
                  <c:v>1995.3739519999999</c:v>
                </c:pt>
                <c:pt idx="2242">
                  <c:v>1825.4343690000001</c:v>
                </c:pt>
                <c:pt idx="2243">
                  <c:v>1836.8176120000001</c:v>
                </c:pt>
                <c:pt idx="2244">
                  <c:v>1690.319168</c:v>
                </c:pt>
                <c:pt idx="2245">
                  <c:v>1703.3455739999999</c:v>
                </c:pt>
                <c:pt idx="2246">
                  <c:v>1688.445285</c:v>
                </c:pt>
                <c:pt idx="2247">
                  <c:v>1732.2513060000001</c:v>
                </c:pt>
                <c:pt idx="2248">
                  <c:v>1577.824474</c:v>
                </c:pt>
                <c:pt idx="2249">
                  <c:v>1605.175579</c:v>
                </c:pt>
                <c:pt idx="2250">
                  <c:v>1565.8401590000001</c:v>
                </c:pt>
                <c:pt idx="2251">
                  <c:v>1679.20877</c:v>
                </c:pt>
                <c:pt idx="2252">
                  <c:v>1557.5753400000001</c:v>
                </c:pt>
                <c:pt idx="2253">
                  <c:v>1602.231812</c:v>
                </c:pt>
                <c:pt idx="2254">
                  <c:v>1618.852093</c:v>
                </c:pt>
                <c:pt idx="2255">
                  <c:v>1694.2122910000001</c:v>
                </c:pt>
                <c:pt idx="2256">
                  <c:v>1710.374358</c:v>
                </c:pt>
                <c:pt idx="2257">
                  <c:v>2413.180699</c:v>
                </c:pt>
                <c:pt idx="2258">
                  <c:v>1890.2953809999999</c:v>
                </c:pt>
                <c:pt idx="2259">
                  <c:v>1934.378467</c:v>
                </c:pt>
                <c:pt idx="2260">
                  <c:v>1994.703499</c:v>
                </c:pt>
                <c:pt idx="2261">
                  <c:v>2227.6036880000001</c:v>
                </c:pt>
                <c:pt idx="2262">
                  <c:v>2472.441014</c:v>
                </c:pt>
                <c:pt idx="2263">
                  <c:v>2890.7611740000002</c:v>
                </c:pt>
                <c:pt idx="2264">
                  <c:v>3354.3741930000001</c:v>
                </c:pt>
                <c:pt idx="2265">
                  <c:v>3796.3203549999998</c:v>
                </c:pt>
                <c:pt idx="2266">
                  <c:v>4330.2336580000001</c:v>
                </c:pt>
                <c:pt idx="2267">
                  <c:v>5015.9977419999996</c:v>
                </c:pt>
                <c:pt idx="2268">
                  <c:v>5136.6194459999997</c:v>
                </c:pt>
                <c:pt idx="2269">
                  <c:v>5789.6787549999999</c:v>
                </c:pt>
                <c:pt idx="2270">
                  <c:v>6197.7938720000002</c:v>
                </c:pt>
                <c:pt idx="2271">
                  <c:v>6535.5428540000003</c:v>
                </c:pt>
                <c:pt idx="2272">
                  <c:v>6646.6516170000004</c:v>
                </c:pt>
                <c:pt idx="2273">
                  <c:v>7181.5681219999997</c:v>
                </c:pt>
                <c:pt idx="2274">
                  <c:v>7116.6544720000002</c:v>
                </c:pt>
                <c:pt idx="2275">
                  <c:v>7051.3215559999999</c:v>
                </c:pt>
                <c:pt idx="2276">
                  <c:v>7302.0313459999998</c:v>
                </c:pt>
                <c:pt idx="2277">
                  <c:v>7397.5794239999996</c:v>
                </c:pt>
                <c:pt idx="2278">
                  <c:v>7390.6181930000002</c:v>
                </c:pt>
                <c:pt idx="2279">
                  <c:v>7482.7608149999996</c:v>
                </c:pt>
                <c:pt idx="2280">
                  <c:v>7844.9910330000002</c:v>
                </c:pt>
                <c:pt idx="2281">
                  <c:v>7746.8428819999999</c:v>
                </c:pt>
                <c:pt idx="2282">
                  <c:v>7756.8872840000004</c:v>
                </c:pt>
                <c:pt idx="2283">
                  <c:v>7609.4936610000004</c:v>
                </c:pt>
                <c:pt idx="2284">
                  <c:v>7358.8891560000002</c:v>
                </c:pt>
                <c:pt idx="2285">
                  <c:v>7509.9324909999996</c:v>
                </c:pt>
                <c:pt idx="2286">
                  <c:v>7666.7469940000001</c:v>
                </c:pt>
                <c:pt idx="2287">
                  <c:v>7725.8575659999997</c:v>
                </c:pt>
                <c:pt idx="2288">
                  <c:v>7552.0402720000002</c:v>
                </c:pt>
                <c:pt idx="2289">
                  <c:v>7801.565141</c:v>
                </c:pt>
                <c:pt idx="2290">
                  <c:v>7908.5082590000002</c:v>
                </c:pt>
                <c:pt idx="2291">
                  <c:v>7849.8346069999998</c:v>
                </c:pt>
                <c:pt idx="2292">
                  <c:v>7587.1348879999996</c:v>
                </c:pt>
                <c:pt idx="2293">
                  <c:v>7307.9261640000004</c:v>
                </c:pt>
                <c:pt idx="2294">
                  <c:v>7633.2177920000004</c:v>
                </c:pt>
                <c:pt idx="2295">
                  <c:v>7106.3931899999998</c:v>
                </c:pt>
                <c:pt idx="2296">
                  <c:v>6877.7803139999996</c:v>
                </c:pt>
                <c:pt idx="2297">
                  <c:v>6877.5203300000003</c:v>
                </c:pt>
                <c:pt idx="2298">
                  <c:v>6864.6087500000003</c:v>
                </c:pt>
                <c:pt idx="2299">
                  <c:v>6784.1596669999999</c:v>
                </c:pt>
                <c:pt idx="2300">
                  <c:v>6240.1407680000002</c:v>
                </c:pt>
                <c:pt idx="2301">
                  <c:v>5690.9019989999997</c:v>
                </c:pt>
                <c:pt idx="2302">
                  <c:v>6059.5039749999996</c:v>
                </c:pt>
                <c:pt idx="2303">
                  <c:v>5474.0562890000001</c:v>
                </c:pt>
                <c:pt idx="2304">
                  <c:v>5163.5711190000002</c:v>
                </c:pt>
                <c:pt idx="2305">
                  <c:v>4877.5851640000001</c:v>
                </c:pt>
                <c:pt idx="2306">
                  <c:v>4463.1168630000002</c:v>
                </c:pt>
                <c:pt idx="2307">
                  <c:v>4149.5267590000003</c:v>
                </c:pt>
                <c:pt idx="2308">
                  <c:v>4074.3492160000001</c:v>
                </c:pt>
                <c:pt idx="2309">
                  <c:v>3929.2935010000001</c:v>
                </c:pt>
                <c:pt idx="2310">
                  <c:v>3914.8478</c:v>
                </c:pt>
                <c:pt idx="2311">
                  <c:v>3622.7876689999998</c:v>
                </c:pt>
                <c:pt idx="2312">
                  <c:v>4009.7173539999999</c:v>
                </c:pt>
                <c:pt idx="2313">
                  <c:v>3502.8559319999999</c:v>
                </c:pt>
                <c:pt idx="2314">
                  <c:v>3587.65906</c:v>
                </c:pt>
                <c:pt idx="2315">
                  <c:v>3590.175655</c:v>
                </c:pt>
                <c:pt idx="2316">
                  <c:v>3557.7489519999999</c:v>
                </c:pt>
                <c:pt idx="2317">
                  <c:v>3401.4480410000001</c:v>
                </c:pt>
                <c:pt idx="2318">
                  <c:v>3528.0751850000001</c:v>
                </c:pt>
                <c:pt idx="2319">
                  <c:v>3181.3329520000002</c:v>
                </c:pt>
                <c:pt idx="2320">
                  <c:v>3245.651922</c:v>
                </c:pt>
                <c:pt idx="2321">
                  <c:v>3269.31576</c:v>
                </c:pt>
                <c:pt idx="2322">
                  <c:v>3301.2538450000002</c:v>
                </c:pt>
                <c:pt idx="2323">
                  <c:v>3304.948183</c:v>
                </c:pt>
                <c:pt idx="2324">
                  <c:v>3038.5146020000002</c:v>
                </c:pt>
                <c:pt idx="2325">
                  <c:v>2959.859011</c:v>
                </c:pt>
                <c:pt idx="2326">
                  <c:v>2833.6159210000001</c:v>
                </c:pt>
                <c:pt idx="2327">
                  <c:v>2554.8083470000001</c:v>
                </c:pt>
                <c:pt idx="2328">
                  <c:v>2610.9708900000001</c:v>
                </c:pt>
                <c:pt idx="2329">
                  <c:v>2485.6369110000001</c:v>
                </c:pt>
                <c:pt idx="2330">
                  <c:v>2414.7115600000002</c:v>
                </c:pt>
                <c:pt idx="2331">
                  <c:v>2125.0412970000002</c:v>
                </c:pt>
                <c:pt idx="2332">
                  <c:v>2180.6849000000002</c:v>
                </c:pt>
                <c:pt idx="2333">
                  <c:v>2163.301892</c:v>
                </c:pt>
                <c:pt idx="2334">
                  <c:v>2121.9872820000001</c:v>
                </c:pt>
                <c:pt idx="2335">
                  <c:v>1992.636575</c:v>
                </c:pt>
                <c:pt idx="2336">
                  <c:v>1939.4139740000001</c:v>
                </c:pt>
                <c:pt idx="2337">
                  <c:v>1857.463647</c:v>
                </c:pt>
                <c:pt idx="2338">
                  <c:v>1893.1792869999999</c:v>
                </c:pt>
                <c:pt idx="2339">
                  <c:v>1664.1356000000001</c:v>
                </c:pt>
                <c:pt idx="2340">
                  <c:v>1797.591946</c:v>
                </c:pt>
                <c:pt idx="2341">
                  <c:v>1711.579571</c:v>
                </c:pt>
                <c:pt idx="2342">
                  <c:v>1624.0402779999999</c:v>
                </c:pt>
                <c:pt idx="2343">
                  <c:v>1609.6623480000001</c:v>
                </c:pt>
                <c:pt idx="2344">
                  <c:v>1729.600686</c:v>
                </c:pt>
                <c:pt idx="2345">
                  <c:v>1619.9718519999999</c:v>
                </c:pt>
                <c:pt idx="2346">
                  <c:v>1662.3212840000001</c:v>
                </c:pt>
                <c:pt idx="2347">
                  <c:v>1539.6594250000001</c:v>
                </c:pt>
                <c:pt idx="2348">
                  <c:v>1540.1984620000001</c:v>
                </c:pt>
                <c:pt idx="2349">
                  <c:v>1580.2230930000001</c:v>
                </c:pt>
                <c:pt idx="2350">
                  <c:v>1459.6196729999999</c:v>
                </c:pt>
                <c:pt idx="2351">
                  <c:v>1555.1006379999999</c:v>
                </c:pt>
                <c:pt idx="2352">
                  <c:v>1420.892497</c:v>
                </c:pt>
                <c:pt idx="2353">
                  <c:v>1531.9998290000001</c:v>
                </c:pt>
                <c:pt idx="2354">
                  <c:v>1654.9608900000001</c:v>
                </c:pt>
                <c:pt idx="2355">
                  <c:v>1637.1628940000001</c:v>
                </c:pt>
                <c:pt idx="2356">
                  <c:v>1625.456351</c:v>
                </c:pt>
                <c:pt idx="2357">
                  <c:v>1614.5247300000001</c:v>
                </c:pt>
                <c:pt idx="2358">
                  <c:v>1589.200705</c:v>
                </c:pt>
                <c:pt idx="2359">
                  <c:v>1750.5055589999999</c:v>
                </c:pt>
                <c:pt idx="2360">
                  <c:v>1740.979448</c:v>
                </c:pt>
                <c:pt idx="2361">
                  <c:v>1917.720229</c:v>
                </c:pt>
                <c:pt idx="2362">
                  <c:v>1875.301111</c:v>
                </c:pt>
                <c:pt idx="2363">
                  <c:v>2155.7540960000001</c:v>
                </c:pt>
                <c:pt idx="2364">
                  <c:v>2114.1769650000001</c:v>
                </c:pt>
                <c:pt idx="2365">
                  <c:v>2298.8733510000002</c:v>
                </c:pt>
                <c:pt idx="2366">
                  <c:v>2335.220734</c:v>
                </c:pt>
                <c:pt idx="2367">
                  <c:v>2540.902192</c:v>
                </c:pt>
                <c:pt idx="2368">
                  <c:v>2503.5600549999999</c:v>
                </c:pt>
                <c:pt idx="2369">
                  <c:v>2661.5372950000001</c:v>
                </c:pt>
                <c:pt idx="2370">
                  <c:v>2676.5330170000002</c:v>
                </c:pt>
                <c:pt idx="2371">
                  <c:v>2672.8086330000001</c:v>
                </c:pt>
                <c:pt idx="2372">
                  <c:v>2729.2911220000001</c:v>
                </c:pt>
                <c:pt idx="2373">
                  <c:v>2897.3318770000001</c:v>
                </c:pt>
                <c:pt idx="2374">
                  <c:v>3038.434479</c:v>
                </c:pt>
                <c:pt idx="2375">
                  <c:v>2914.2590829999999</c:v>
                </c:pt>
                <c:pt idx="2376">
                  <c:v>3060.775502</c:v>
                </c:pt>
                <c:pt idx="2377">
                  <c:v>2962.4552600000002</c:v>
                </c:pt>
                <c:pt idx="2378">
                  <c:v>3007.3730310000001</c:v>
                </c:pt>
                <c:pt idx="2379">
                  <c:v>2956.55836</c:v>
                </c:pt>
                <c:pt idx="2380">
                  <c:v>2926.886301</c:v>
                </c:pt>
                <c:pt idx="2381">
                  <c:v>2946.225809</c:v>
                </c:pt>
                <c:pt idx="2382">
                  <c:v>2879.9647580000001</c:v>
                </c:pt>
                <c:pt idx="2383">
                  <c:v>2863.9354669999998</c:v>
                </c:pt>
                <c:pt idx="2384">
                  <c:v>2908.4236609999998</c:v>
                </c:pt>
                <c:pt idx="2385">
                  <c:v>3057.030741</c:v>
                </c:pt>
                <c:pt idx="2386">
                  <c:v>2964.033809</c:v>
                </c:pt>
                <c:pt idx="2387">
                  <c:v>2933.7771579999999</c:v>
                </c:pt>
                <c:pt idx="2388">
                  <c:v>2958.7278799999999</c:v>
                </c:pt>
                <c:pt idx="2389">
                  <c:v>3002.5953009999998</c:v>
                </c:pt>
                <c:pt idx="2390">
                  <c:v>2965.6739579999999</c:v>
                </c:pt>
                <c:pt idx="2391">
                  <c:v>2896.2730609999999</c:v>
                </c:pt>
                <c:pt idx="2392">
                  <c:v>2817.8438660000002</c:v>
                </c:pt>
                <c:pt idx="2393">
                  <c:v>3100.443471</c:v>
                </c:pt>
                <c:pt idx="2394">
                  <c:v>2926.078892</c:v>
                </c:pt>
                <c:pt idx="2395">
                  <c:v>2835.2328619999998</c:v>
                </c:pt>
                <c:pt idx="2396">
                  <c:v>2767.947979</c:v>
                </c:pt>
                <c:pt idx="2397">
                  <c:v>2781.836198</c:v>
                </c:pt>
                <c:pt idx="2398">
                  <c:v>2745.850958</c:v>
                </c:pt>
                <c:pt idx="2399">
                  <c:v>2791.875423</c:v>
                </c:pt>
                <c:pt idx="2400">
                  <c:v>2827.0567219999998</c:v>
                </c:pt>
                <c:pt idx="2401">
                  <c:v>2810.744334</c:v>
                </c:pt>
                <c:pt idx="2402">
                  <c:v>2724.4521289999998</c:v>
                </c:pt>
                <c:pt idx="2403">
                  <c:v>2806.7774979999999</c:v>
                </c:pt>
                <c:pt idx="2404">
                  <c:v>2840.5551690000002</c:v>
                </c:pt>
                <c:pt idx="2405">
                  <c:v>2826.8440449999998</c:v>
                </c:pt>
                <c:pt idx="2406">
                  <c:v>2729.5208619999999</c:v>
                </c:pt>
                <c:pt idx="2407">
                  <c:v>2684.6181310000002</c:v>
                </c:pt>
                <c:pt idx="2408">
                  <c:v>2837.450617</c:v>
                </c:pt>
                <c:pt idx="2409">
                  <c:v>2644.1829699999998</c:v>
                </c:pt>
                <c:pt idx="2410">
                  <c:v>2664.2209459999999</c:v>
                </c:pt>
                <c:pt idx="2411">
                  <c:v>2652.6057500000002</c:v>
                </c:pt>
                <c:pt idx="2412">
                  <c:v>2680.1279679999998</c:v>
                </c:pt>
                <c:pt idx="2413">
                  <c:v>2713.0479810000002</c:v>
                </c:pt>
                <c:pt idx="2414">
                  <c:v>2583.205148</c:v>
                </c:pt>
                <c:pt idx="2415">
                  <c:v>2458.7735769999999</c:v>
                </c:pt>
                <c:pt idx="2416">
                  <c:v>2445.5593840000001</c:v>
                </c:pt>
                <c:pt idx="2417">
                  <c:v>2396.2983479999998</c:v>
                </c:pt>
                <c:pt idx="2418">
                  <c:v>2429.4343330000002</c:v>
                </c:pt>
                <c:pt idx="2419">
                  <c:v>2392.882188</c:v>
                </c:pt>
                <c:pt idx="2420">
                  <c:v>2308.132157</c:v>
                </c:pt>
                <c:pt idx="2421">
                  <c:v>2165.103255</c:v>
                </c:pt>
                <c:pt idx="2422">
                  <c:v>2321.0054180000002</c:v>
                </c:pt>
                <c:pt idx="2423">
                  <c:v>2158.3790610000001</c:v>
                </c:pt>
                <c:pt idx="2424">
                  <c:v>2224.065634</c:v>
                </c:pt>
                <c:pt idx="2425">
                  <c:v>2053.0624910000001</c:v>
                </c:pt>
                <c:pt idx="2426">
                  <c:v>2080.5226010000001</c:v>
                </c:pt>
                <c:pt idx="2427">
                  <c:v>1929.1626269999999</c:v>
                </c:pt>
                <c:pt idx="2428">
                  <c:v>1937.306689</c:v>
                </c:pt>
                <c:pt idx="2429">
                  <c:v>1767.1200679999999</c:v>
                </c:pt>
                <c:pt idx="2430">
                  <c:v>1764.475226</c:v>
                </c:pt>
                <c:pt idx="2431">
                  <c:v>1643.377583</c:v>
                </c:pt>
                <c:pt idx="2432">
                  <c:v>1721.114456</c:v>
                </c:pt>
                <c:pt idx="2433">
                  <c:v>1639.004514</c:v>
                </c:pt>
                <c:pt idx="2434">
                  <c:v>1700.3587259999999</c:v>
                </c:pt>
                <c:pt idx="2435">
                  <c:v>1802.504915</c:v>
                </c:pt>
                <c:pt idx="2436">
                  <c:v>1932.0753099999999</c:v>
                </c:pt>
                <c:pt idx="2437">
                  <c:v>1816.4324160000001</c:v>
                </c:pt>
                <c:pt idx="2438">
                  <c:v>1891.137297</c:v>
                </c:pt>
                <c:pt idx="2439">
                  <c:v>1833.972391</c:v>
                </c:pt>
                <c:pt idx="2440">
                  <c:v>1592.9333710000001</c:v>
                </c:pt>
                <c:pt idx="2441">
                  <c:v>1465.8144769999999</c:v>
                </c:pt>
                <c:pt idx="2442">
                  <c:v>1530.811187</c:v>
                </c:pt>
                <c:pt idx="2443">
                  <c:v>1421.120694</c:v>
                </c:pt>
                <c:pt idx="2444">
                  <c:v>1470.43217</c:v>
                </c:pt>
                <c:pt idx="2445">
                  <c:v>1356.152609</c:v>
                </c:pt>
                <c:pt idx="2446">
                  <c:v>1495.3299669999999</c:v>
                </c:pt>
                <c:pt idx="2447">
                  <c:v>1359.237586</c:v>
                </c:pt>
                <c:pt idx="2448">
                  <c:v>1501.742589</c:v>
                </c:pt>
                <c:pt idx="2449">
                  <c:v>1367.733187</c:v>
                </c:pt>
                <c:pt idx="2450">
                  <c:v>1403.549366</c:v>
                </c:pt>
                <c:pt idx="2451">
                  <c:v>1421.2746729999999</c:v>
                </c:pt>
                <c:pt idx="2452">
                  <c:v>1446.8205989999999</c:v>
                </c:pt>
                <c:pt idx="2453">
                  <c:v>1465.3493599999999</c:v>
                </c:pt>
                <c:pt idx="2454">
                  <c:v>1554.907526</c:v>
                </c:pt>
                <c:pt idx="2455">
                  <c:v>1579.1532629999999</c:v>
                </c:pt>
                <c:pt idx="2456">
                  <c:v>1712.6370280000001</c:v>
                </c:pt>
                <c:pt idx="2457">
                  <c:v>1799.580412</c:v>
                </c:pt>
                <c:pt idx="2458">
                  <c:v>1861.1367479999999</c:v>
                </c:pt>
                <c:pt idx="2459">
                  <c:v>1974.3872260000001</c:v>
                </c:pt>
                <c:pt idx="2460">
                  <c:v>2072.8735539999998</c:v>
                </c:pt>
                <c:pt idx="2461">
                  <c:v>2162.024379</c:v>
                </c:pt>
                <c:pt idx="2462">
                  <c:v>2206.6609779999999</c:v>
                </c:pt>
                <c:pt idx="2463">
                  <c:v>2457.5694560000002</c:v>
                </c:pt>
                <c:pt idx="2464">
                  <c:v>2522.0360470000001</c:v>
                </c:pt>
                <c:pt idx="2465">
                  <c:v>2563.5985730000002</c:v>
                </c:pt>
                <c:pt idx="2466">
                  <c:v>2613.9030539999999</c:v>
                </c:pt>
                <c:pt idx="2467">
                  <c:v>2678.0137589999999</c:v>
                </c:pt>
                <c:pt idx="2468">
                  <c:v>2736.1535699999999</c:v>
                </c:pt>
                <c:pt idx="2469">
                  <c:v>2798.791952</c:v>
                </c:pt>
                <c:pt idx="2470">
                  <c:v>2844.5593749999998</c:v>
                </c:pt>
                <c:pt idx="2471">
                  <c:v>2891.1411509999998</c:v>
                </c:pt>
                <c:pt idx="2472">
                  <c:v>2794.1860799999999</c:v>
                </c:pt>
                <c:pt idx="2473">
                  <c:v>2813.1489799999999</c:v>
                </c:pt>
                <c:pt idx="2474">
                  <c:v>2855.551422</c:v>
                </c:pt>
                <c:pt idx="2475">
                  <c:v>2868.5312279999998</c:v>
                </c:pt>
                <c:pt idx="2476">
                  <c:v>2804.267139</c:v>
                </c:pt>
                <c:pt idx="2477">
                  <c:v>2931.0431490000001</c:v>
                </c:pt>
                <c:pt idx="2478">
                  <c:v>2801.2718610000002</c:v>
                </c:pt>
                <c:pt idx="2479">
                  <c:v>2912.3983859999998</c:v>
                </c:pt>
                <c:pt idx="2480">
                  <c:v>2748.2735259999999</c:v>
                </c:pt>
                <c:pt idx="2481">
                  <c:v>2815.5854009999998</c:v>
                </c:pt>
                <c:pt idx="2482">
                  <c:v>2790.318295</c:v>
                </c:pt>
                <c:pt idx="2483">
                  <c:v>2796.1807199999998</c:v>
                </c:pt>
                <c:pt idx="2484">
                  <c:v>2786.2684899999999</c:v>
                </c:pt>
                <c:pt idx="2485">
                  <c:v>2869.018235</c:v>
                </c:pt>
                <c:pt idx="2486">
                  <c:v>2962.170721</c:v>
                </c:pt>
                <c:pt idx="2487">
                  <c:v>2972.383887</c:v>
                </c:pt>
                <c:pt idx="2488">
                  <c:v>2939.6339309999998</c:v>
                </c:pt>
                <c:pt idx="2489">
                  <c:v>3039.1220969999999</c:v>
                </c:pt>
                <c:pt idx="2490">
                  <c:v>3069.4233469999999</c:v>
                </c:pt>
                <c:pt idx="2491">
                  <c:v>3142.5774550000001</c:v>
                </c:pt>
                <c:pt idx="2492">
                  <c:v>2969.2501739999998</c:v>
                </c:pt>
                <c:pt idx="2493">
                  <c:v>3064.2665259999999</c:v>
                </c:pt>
                <c:pt idx="2494">
                  <c:v>3022.7254849999999</c:v>
                </c:pt>
                <c:pt idx="2495">
                  <c:v>3190.1684129999999</c:v>
                </c:pt>
                <c:pt idx="2496">
                  <c:v>3005.3777620000001</c:v>
                </c:pt>
                <c:pt idx="2497">
                  <c:v>3079.3480939999999</c:v>
                </c:pt>
                <c:pt idx="2498">
                  <c:v>3098.447694</c:v>
                </c:pt>
                <c:pt idx="2499">
                  <c:v>3258.3907749999998</c:v>
                </c:pt>
                <c:pt idx="2500">
                  <c:v>3125.0762180000002</c:v>
                </c:pt>
                <c:pt idx="2501">
                  <c:v>3176.1885219999999</c:v>
                </c:pt>
                <c:pt idx="2502">
                  <c:v>3196.7868880000001</c:v>
                </c:pt>
                <c:pt idx="2503">
                  <c:v>3315.8502520000002</c:v>
                </c:pt>
                <c:pt idx="2504">
                  <c:v>3159.7738420000001</c:v>
                </c:pt>
                <c:pt idx="2505">
                  <c:v>3159.4358069999998</c:v>
                </c:pt>
                <c:pt idx="2506">
                  <c:v>3246.5482229999998</c:v>
                </c:pt>
                <c:pt idx="2507">
                  <c:v>3269.3044150000001</c:v>
                </c:pt>
                <c:pt idx="2508">
                  <c:v>3163.8172930000001</c:v>
                </c:pt>
                <c:pt idx="2509">
                  <c:v>3210.3066119999999</c:v>
                </c:pt>
                <c:pt idx="2510">
                  <c:v>3053.030972</c:v>
                </c:pt>
                <c:pt idx="2511">
                  <c:v>2960.8702600000001</c:v>
                </c:pt>
                <c:pt idx="2512">
                  <c:v>2900.7122210000002</c:v>
                </c:pt>
                <c:pt idx="2513">
                  <c:v>2742.0223649999998</c:v>
                </c:pt>
                <c:pt idx="2514">
                  <c:v>2875.8233599999999</c:v>
                </c:pt>
                <c:pt idx="2515">
                  <c:v>2663.532138</c:v>
                </c:pt>
                <c:pt idx="2516">
                  <c:v>2442.5649640000001</c:v>
                </c:pt>
                <c:pt idx="2517">
                  <c:v>2306.312152</c:v>
                </c:pt>
                <c:pt idx="2518">
                  <c:v>2227.065544</c:v>
                </c:pt>
                <c:pt idx="2519">
                  <c:v>2197.7352719999999</c:v>
                </c:pt>
                <c:pt idx="2520">
                  <c:v>1991.490057</c:v>
                </c:pt>
                <c:pt idx="2521">
                  <c:v>2002.296034</c:v>
                </c:pt>
                <c:pt idx="2522">
                  <c:v>1938.6510760000001</c:v>
                </c:pt>
                <c:pt idx="2523">
                  <c:v>1862.7768100000001</c:v>
                </c:pt>
                <c:pt idx="2524">
                  <c:v>1822.3071339999999</c:v>
                </c:pt>
                <c:pt idx="2525">
                  <c:v>1757.239476</c:v>
                </c:pt>
                <c:pt idx="2526">
                  <c:v>1617.6679879999999</c:v>
                </c:pt>
                <c:pt idx="2527">
                  <c:v>1627.6047410000001</c:v>
                </c:pt>
                <c:pt idx="2528">
                  <c:v>1541.870977</c:v>
                </c:pt>
                <c:pt idx="2529">
                  <c:v>1657.4973279999999</c:v>
                </c:pt>
                <c:pt idx="2530">
                  <c:v>1649.5873200000001</c:v>
                </c:pt>
                <c:pt idx="2531">
                  <c:v>1514.4305139999999</c:v>
                </c:pt>
                <c:pt idx="2532">
                  <c:v>1459.9514429999999</c:v>
                </c:pt>
                <c:pt idx="2533">
                  <c:v>1691.847653</c:v>
                </c:pt>
                <c:pt idx="2534">
                  <c:v>1681.199159</c:v>
                </c:pt>
                <c:pt idx="2535">
                  <c:v>1662.515275</c:v>
                </c:pt>
                <c:pt idx="2536">
                  <c:v>1659.2292460000001</c:v>
                </c:pt>
                <c:pt idx="2537">
                  <c:v>1582.748063</c:v>
                </c:pt>
                <c:pt idx="2538">
                  <c:v>2015.5583369999999</c:v>
                </c:pt>
                <c:pt idx="2539">
                  <c:v>1787.6195769999999</c:v>
                </c:pt>
                <c:pt idx="2540">
                  <c:v>2783.999018</c:v>
                </c:pt>
                <c:pt idx="2541">
                  <c:v>1903.5626560000001</c:v>
                </c:pt>
                <c:pt idx="2542">
                  <c:v>1862.215498</c:v>
                </c:pt>
                <c:pt idx="2543">
                  <c:v>2064.3031489999998</c:v>
                </c:pt>
                <c:pt idx="2544">
                  <c:v>2264.4905640000002</c:v>
                </c:pt>
                <c:pt idx="2545">
                  <c:v>2508.69263</c:v>
                </c:pt>
                <c:pt idx="2546">
                  <c:v>2894.7932259999998</c:v>
                </c:pt>
                <c:pt idx="2547">
                  <c:v>3217.993148</c:v>
                </c:pt>
                <c:pt idx="2548">
                  <c:v>3918.622175</c:v>
                </c:pt>
                <c:pt idx="2549">
                  <c:v>4486.7833710000004</c:v>
                </c:pt>
                <c:pt idx="2550">
                  <c:v>5117.8774880000001</c:v>
                </c:pt>
                <c:pt idx="2551">
                  <c:v>5895.0511269999997</c:v>
                </c:pt>
                <c:pt idx="2552">
                  <c:v>6579.1413670000002</c:v>
                </c:pt>
                <c:pt idx="2553">
                  <c:v>6518.7286059999997</c:v>
                </c:pt>
                <c:pt idx="2554">
                  <c:v>7170.3052319999997</c:v>
                </c:pt>
                <c:pt idx="2555">
                  <c:v>7066.604362</c:v>
                </c:pt>
                <c:pt idx="2556">
                  <c:v>7079.0588159999998</c:v>
                </c:pt>
                <c:pt idx="2557">
                  <c:v>7432.6960200000003</c:v>
                </c:pt>
                <c:pt idx="2558">
                  <c:v>7858.0733399999999</c:v>
                </c:pt>
                <c:pt idx="2559">
                  <c:v>7690.4226250000002</c:v>
                </c:pt>
                <c:pt idx="2560">
                  <c:v>7753.354585</c:v>
                </c:pt>
                <c:pt idx="2561">
                  <c:v>8062.5274799999997</c:v>
                </c:pt>
                <c:pt idx="2562">
                  <c:v>8011.9036390000001</c:v>
                </c:pt>
                <c:pt idx="2563">
                  <c:v>7883.2343579999997</c:v>
                </c:pt>
                <c:pt idx="2564">
                  <c:v>8132.506942</c:v>
                </c:pt>
                <c:pt idx="2565">
                  <c:v>8288.5511420000003</c:v>
                </c:pt>
                <c:pt idx="2566">
                  <c:v>7848.6245639999997</c:v>
                </c:pt>
                <c:pt idx="2567">
                  <c:v>7771.7147430000005</c:v>
                </c:pt>
                <c:pt idx="2568">
                  <c:v>7844.2232739999999</c:v>
                </c:pt>
                <c:pt idx="2569">
                  <c:v>7769.8955100000003</c:v>
                </c:pt>
                <c:pt idx="2570">
                  <c:v>8178.2520320000003</c:v>
                </c:pt>
                <c:pt idx="2571">
                  <c:v>7768.2071910000004</c:v>
                </c:pt>
                <c:pt idx="2572">
                  <c:v>8126.7872969999999</c:v>
                </c:pt>
                <c:pt idx="2573">
                  <c:v>8117.8279979999998</c:v>
                </c:pt>
                <c:pt idx="2574">
                  <c:v>8661.2508570000009</c:v>
                </c:pt>
                <c:pt idx="2575">
                  <c:v>8407.5280999999995</c:v>
                </c:pt>
                <c:pt idx="2576">
                  <c:v>8252.1934270000002</c:v>
                </c:pt>
                <c:pt idx="2577">
                  <c:v>8122.0480040000002</c:v>
                </c:pt>
                <c:pt idx="2578">
                  <c:v>8166.3281770000003</c:v>
                </c:pt>
                <c:pt idx="2579">
                  <c:v>7821.1727510000001</c:v>
                </c:pt>
                <c:pt idx="2580">
                  <c:v>8117.189085</c:v>
                </c:pt>
                <c:pt idx="2581">
                  <c:v>7476.9887639999997</c:v>
                </c:pt>
                <c:pt idx="2582">
                  <c:v>7559.2712140000003</c:v>
                </c:pt>
                <c:pt idx="2583">
                  <c:v>7417.6519179999996</c:v>
                </c:pt>
                <c:pt idx="2584">
                  <c:v>6873.0616799999998</c:v>
                </c:pt>
                <c:pt idx="2585">
                  <c:v>6726.7897329999996</c:v>
                </c:pt>
                <c:pt idx="2586">
                  <c:v>6491.0804239999998</c:v>
                </c:pt>
                <c:pt idx="2587">
                  <c:v>6186.3821829999997</c:v>
                </c:pt>
                <c:pt idx="2588">
                  <c:v>5505.022054</c:v>
                </c:pt>
                <c:pt idx="2589">
                  <c:v>5087.6045270000004</c:v>
                </c:pt>
                <c:pt idx="2590">
                  <c:v>4671.6107540000003</c:v>
                </c:pt>
                <c:pt idx="2591">
                  <c:v>4249.7895939999999</c:v>
                </c:pt>
                <c:pt idx="2592">
                  <c:v>4256.0949680000003</c:v>
                </c:pt>
                <c:pt idx="2593">
                  <c:v>4141.0543699999998</c:v>
                </c:pt>
                <c:pt idx="2594">
                  <c:v>4121.608459</c:v>
                </c:pt>
                <c:pt idx="2595">
                  <c:v>4047.904176</c:v>
                </c:pt>
                <c:pt idx="2596">
                  <c:v>3878.1444929999998</c:v>
                </c:pt>
                <c:pt idx="2597">
                  <c:v>3889.797599</c:v>
                </c:pt>
                <c:pt idx="2598">
                  <c:v>3784.6458429999998</c:v>
                </c:pt>
                <c:pt idx="2599">
                  <c:v>3812.3039269999999</c:v>
                </c:pt>
                <c:pt idx="2600">
                  <c:v>3755.9724809999998</c:v>
                </c:pt>
                <c:pt idx="2601">
                  <c:v>3792.7346859999998</c:v>
                </c:pt>
                <c:pt idx="2602">
                  <c:v>3699.7935480000001</c:v>
                </c:pt>
                <c:pt idx="2603">
                  <c:v>3645.0044240000002</c:v>
                </c:pt>
                <c:pt idx="2604">
                  <c:v>3445.0319330000002</c:v>
                </c:pt>
                <c:pt idx="2605">
                  <c:v>3720.4645529999998</c:v>
                </c:pt>
                <c:pt idx="2606">
                  <c:v>3499.1667539999999</c:v>
                </c:pt>
                <c:pt idx="2607">
                  <c:v>4289.6847520000001</c:v>
                </c:pt>
                <c:pt idx="2608">
                  <c:v>3219.7710929999998</c:v>
                </c:pt>
                <c:pt idx="2609">
                  <c:v>2920.3101409999999</c:v>
                </c:pt>
                <c:pt idx="2610">
                  <c:v>2611.496897</c:v>
                </c:pt>
                <c:pt idx="2611">
                  <c:v>2866.2487900000001</c:v>
                </c:pt>
                <c:pt idx="2612">
                  <c:v>2568.5436070000001</c:v>
                </c:pt>
                <c:pt idx="2613">
                  <c:v>2504.6720380000002</c:v>
                </c:pt>
                <c:pt idx="2614">
                  <c:v>2293.5961560000001</c:v>
                </c:pt>
                <c:pt idx="2615">
                  <c:v>2204.3584940000001</c:v>
                </c:pt>
                <c:pt idx="2616">
                  <c:v>1990.7825459999999</c:v>
                </c:pt>
                <c:pt idx="2617">
                  <c:v>2042.7515069999999</c:v>
                </c:pt>
                <c:pt idx="2618">
                  <c:v>1824.2324450000001</c:v>
                </c:pt>
                <c:pt idx="2619">
                  <c:v>1840.821911</c:v>
                </c:pt>
                <c:pt idx="2620">
                  <c:v>1750.1937849999999</c:v>
                </c:pt>
                <c:pt idx="2621">
                  <c:v>1768.6154509999999</c:v>
                </c:pt>
                <c:pt idx="2622">
                  <c:v>1655.7289149999999</c:v>
                </c:pt>
                <c:pt idx="2623">
                  <c:v>1752.7325000000001</c:v>
                </c:pt>
                <c:pt idx="2624">
                  <c:v>1737.087749</c:v>
                </c:pt>
                <c:pt idx="2625">
                  <c:v>1665.5896519999999</c:v>
                </c:pt>
                <c:pt idx="2626">
                  <c:v>1532.214669</c:v>
                </c:pt>
                <c:pt idx="2627">
                  <c:v>1623.123861</c:v>
                </c:pt>
                <c:pt idx="2628">
                  <c:v>1597.437349</c:v>
                </c:pt>
                <c:pt idx="2629">
                  <c:v>1609.569072</c:v>
                </c:pt>
                <c:pt idx="2630">
                  <c:v>1476.675074</c:v>
                </c:pt>
                <c:pt idx="2631">
                  <c:v>1505.9218020000001</c:v>
                </c:pt>
                <c:pt idx="2632">
                  <c:v>1430.1868360000001</c:v>
                </c:pt>
                <c:pt idx="2633">
                  <c:v>1551.4106999999999</c:v>
                </c:pt>
                <c:pt idx="2634">
                  <c:v>1536.9308040000001</c:v>
                </c:pt>
                <c:pt idx="2635">
                  <c:v>1651.8579110000001</c:v>
                </c:pt>
                <c:pt idx="2636">
                  <c:v>1609.597473</c:v>
                </c:pt>
                <c:pt idx="2637">
                  <c:v>1950.8324030000001</c:v>
                </c:pt>
                <c:pt idx="2638">
                  <c:v>2021.1200610000001</c:v>
                </c:pt>
                <c:pt idx="2639">
                  <c:v>2418.8045990000001</c:v>
                </c:pt>
                <c:pt idx="2640">
                  <c:v>2770.2382659999998</c:v>
                </c:pt>
                <c:pt idx="2641">
                  <c:v>2980.3457530000001</c:v>
                </c:pt>
                <c:pt idx="2642">
                  <c:v>3327.2417110000001</c:v>
                </c:pt>
                <c:pt idx="2643">
                  <c:v>3915.4658530000002</c:v>
                </c:pt>
                <c:pt idx="2644">
                  <c:v>4515.9367110000003</c:v>
                </c:pt>
                <c:pt idx="2645">
                  <c:v>5250.0759660000003</c:v>
                </c:pt>
                <c:pt idx="2646">
                  <c:v>5532.4516890000004</c:v>
                </c:pt>
                <c:pt idx="2647">
                  <c:v>6294.3224209999998</c:v>
                </c:pt>
                <c:pt idx="2648">
                  <c:v>6462.7299089999997</c:v>
                </c:pt>
                <c:pt idx="2649">
                  <c:v>6844.2764420000003</c:v>
                </c:pt>
                <c:pt idx="2650">
                  <c:v>7183.6305279999997</c:v>
                </c:pt>
                <c:pt idx="2651">
                  <c:v>6700.2298540000002</c:v>
                </c:pt>
                <c:pt idx="2652">
                  <c:v>7128.6158299999997</c:v>
                </c:pt>
                <c:pt idx="2653">
                  <c:v>7596.1932260000003</c:v>
                </c:pt>
                <c:pt idx="2654">
                  <c:v>7777.7029389999998</c:v>
                </c:pt>
                <c:pt idx="2655">
                  <c:v>7908.8525399999999</c:v>
                </c:pt>
                <c:pt idx="2656">
                  <c:v>8142.1539469999998</c:v>
                </c:pt>
                <c:pt idx="2657">
                  <c:v>8191.473223</c:v>
                </c:pt>
                <c:pt idx="2658">
                  <c:v>8368.3082990000003</c:v>
                </c:pt>
                <c:pt idx="2659">
                  <c:v>7956.1440709999997</c:v>
                </c:pt>
                <c:pt idx="2660">
                  <c:v>7868.6103469999998</c:v>
                </c:pt>
                <c:pt idx="2661">
                  <c:v>7640.7286190000004</c:v>
                </c:pt>
                <c:pt idx="2662">
                  <c:v>7489.5393620000004</c:v>
                </c:pt>
                <c:pt idx="2663">
                  <c:v>7536.2543450000003</c:v>
                </c:pt>
                <c:pt idx="2664">
                  <c:v>7878.4894089999998</c:v>
                </c:pt>
                <c:pt idx="2665">
                  <c:v>7818.5871340000003</c:v>
                </c:pt>
                <c:pt idx="2666">
                  <c:v>8136.0099069999997</c:v>
                </c:pt>
                <c:pt idx="2667">
                  <c:v>8046.3636079999997</c:v>
                </c:pt>
                <c:pt idx="2668">
                  <c:v>8070.5293929999998</c:v>
                </c:pt>
                <c:pt idx="2669">
                  <c:v>7886.3528260000003</c:v>
                </c:pt>
                <c:pt idx="2670">
                  <c:v>7664.5202339999996</c:v>
                </c:pt>
                <c:pt idx="2671">
                  <c:v>7993.769053</c:v>
                </c:pt>
                <c:pt idx="2672">
                  <c:v>7793.1519449999996</c:v>
                </c:pt>
                <c:pt idx="2673">
                  <c:v>7857.8687570000002</c:v>
                </c:pt>
                <c:pt idx="2674">
                  <c:v>7582.947596</c:v>
                </c:pt>
                <c:pt idx="2675">
                  <c:v>7728.4363560000002</c:v>
                </c:pt>
                <c:pt idx="2676">
                  <c:v>7699.9573819999996</c:v>
                </c:pt>
                <c:pt idx="2677">
                  <c:v>7466.2467109999998</c:v>
                </c:pt>
                <c:pt idx="2678">
                  <c:v>6764.5831120000003</c:v>
                </c:pt>
                <c:pt idx="2679">
                  <c:v>6532.1433489999999</c:v>
                </c:pt>
                <c:pt idx="2680">
                  <c:v>6185.0837959999999</c:v>
                </c:pt>
                <c:pt idx="2681">
                  <c:v>5954.243477</c:v>
                </c:pt>
                <c:pt idx="2682">
                  <c:v>5809.1316100000004</c:v>
                </c:pt>
                <c:pt idx="2683">
                  <c:v>5366.8789159999997</c:v>
                </c:pt>
                <c:pt idx="2684">
                  <c:v>4997.6345950000004</c:v>
                </c:pt>
                <c:pt idx="2685">
                  <c:v>4551.8262779999995</c:v>
                </c:pt>
                <c:pt idx="2686">
                  <c:v>4257.1027000000004</c:v>
                </c:pt>
                <c:pt idx="2687">
                  <c:v>4118.8882020000001</c:v>
                </c:pt>
                <c:pt idx="2688">
                  <c:v>4014.8989099999999</c:v>
                </c:pt>
                <c:pt idx="2689">
                  <c:v>3886.4525170000002</c:v>
                </c:pt>
                <c:pt idx="2690">
                  <c:v>3898.2041239999999</c:v>
                </c:pt>
                <c:pt idx="2691">
                  <c:v>4107.1533159999999</c:v>
                </c:pt>
                <c:pt idx="2692">
                  <c:v>3828.055895</c:v>
                </c:pt>
                <c:pt idx="2693">
                  <c:v>3654.8731250000001</c:v>
                </c:pt>
                <c:pt idx="2694">
                  <c:v>3665.257235</c:v>
                </c:pt>
                <c:pt idx="2695">
                  <c:v>3499.1033870000001</c:v>
                </c:pt>
                <c:pt idx="2696">
                  <c:v>3584.5639190000002</c:v>
                </c:pt>
                <c:pt idx="2697">
                  <c:v>3396.5280090000001</c:v>
                </c:pt>
                <c:pt idx="2698">
                  <c:v>3479.3196210000001</c:v>
                </c:pt>
                <c:pt idx="2699">
                  <c:v>3292.9430769999999</c:v>
                </c:pt>
                <c:pt idx="2700">
                  <c:v>3274.8700909999998</c:v>
                </c:pt>
                <c:pt idx="2701">
                  <c:v>3220.1020520000002</c:v>
                </c:pt>
                <c:pt idx="2702">
                  <c:v>2979.8185330000001</c:v>
                </c:pt>
                <c:pt idx="2703">
                  <c:v>2861.336319</c:v>
                </c:pt>
                <c:pt idx="2704">
                  <c:v>2634.4987430000001</c:v>
                </c:pt>
                <c:pt idx="2705">
                  <c:v>2606.292641</c:v>
                </c:pt>
                <c:pt idx="2706">
                  <c:v>2540.2874839999999</c:v>
                </c:pt>
                <c:pt idx="2707">
                  <c:v>2398.1680679999999</c:v>
                </c:pt>
                <c:pt idx="2708">
                  <c:v>2194.7269980000001</c:v>
                </c:pt>
                <c:pt idx="2709">
                  <c:v>2275.8669669999999</c:v>
                </c:pt>
                <c:pt idx="2710">
                  <c:v>2035.026844</c:v>
                </c:pt>
                <c:pt idx="2711">
                  <c:v>2097.0110359999999</c:v>
                </c:pt>
                <c:pt idx="2712">
                  <c:v>1958.667011</c:v>
                </c:pt>
                <c:pt idx="2713">
                  <c:v>1876.9003499999999</c:v>
                </c:pt>
                <c:pt idx="2714">
                  <c:v>1744.8964470000001</c:v>
                </c:pt>
                <c:pt idx="2715">
                  <c:v>1886.111314</c:v>
                </c:pt>
                <c:pt idx="2716">
                  <c:v>1847.1580719999999</c:v>
                </c:pt>
                <c:pt idx="2717">
                  <c:v>1795.0762970000001</c:v>
                </c:pt>
                <c:pt idx="2718">
                  <c:v>1768.920155</c:v>
                </c:pt>
                <c:pt idx="2719">
                  <c:v>1804.799139</c:v>
                </c:pt>
                <c:pt idx="2720">
                  <c:v>1585.9851470000001</c:v>
                </c:pt>
                <c:pt idx="2721">
                  <c:v>1628.2940189999999</c:v>
                </c:pt>
                <c:pt idx="2722">
                  <c:v>1773.729705</c:v>
                </c:pt>
                <c:pt idx="2723">
                  <c:v>1747.1809940000001</c:v>
                </c:pt>
                <c:pt idx="2724">
                  <c:v>1578.105507</c:v>
                </c:pt>
                <c:pt idx="2725">
                  <c:v>1634.6772759999999</c:v>
                </c:pt>
                <c:pt idx="2726">
                  <c:v>1652.5677479999999</c:v>
                </c:pt>
                <c:pt idx="2727">
                  <c:v>1808.539882</c:v>
                </c:pt>
                <c:pt idx="2728">
                  <c:v>1646.148569</c:v>
                </c:pt>
                <c:pt idx="2729">
                  <c:v>2171.4440829999999</c:v>
                </c:pt>
                <c:pt idx="2730">
                  <c:v>1783.0752540000001</c:v>
                </c:pt>
                <c:pt idx="2731">
                  <c:v>2049.7657469999999</c:v>
                </c:pt>
                <c:pt idx="2732">
                  <c:v>2077.8653650000001</c:v>
                </c:pt>
                <c:pt idx="2733">
                  <c:v>2381.945729</c:v>
                </c:pt>
                <c:pt idx="2734">
                  <c:v>2582.9354189999999</c:v>
                </c:pt>
                <c:pt idx="2735">
                  <c:v>2859.7402069999998</c:v>
                </c:pt>
                <c:pt idx="2736">
                  <c:v>3439.1229269999999</c:v>
                </c:pt>
                <c:pt idx="2737">
                  <c:v>3882.303073</c:v>
                </c:pt>
                <c:pt idx="2738">
                  <c:v>4057.0813419999999</c:v>
                </c:pt>
                <c:pt idx="2739">
                  <c:v>4904.8782879999999</c:v>
                </c:pt>
                <c:pt idx="2740">
                  <c:v>5291.7050319999998</c:v>
                </c:pt>
                <c:pt idx="2741">
                  <c:v>5909.9635330000001</c:v>
                </c:pt>
                <c:pt idx="2742">
                  <c:v>6243.4390299999995</c:v>
                </c:pt>
                <c:pt idx="2743">
                  <c:v>6690.3091679999998</c:v>
                </c:pt>
                <c:pt idx="2744">
                  <c:v>6840.6770189999997</c:v>
                </c:pt>
                <c:pt idx="2745">
                  <c:v>7273.3166639999999</c:v>
                </c:pt>
                <c:pt idx="2746">
                  <c:v>7353.8691749999998</c:v>
                </c:pt>
                <c:pt idx="2747">
                  <c:v>7447.8235590000004</c:v>
                </c:pt>
                <c:pt idx="2748">
                  <c:v>7360.8899629999996</c:v>
                </c:pt>
                <c:pt idx="2749">
                  <c:v>7780.4348049999999</c:v>
                </c:pt>
                <c:pt idx="2750">
                  <c:v>7815.0493299999998</c:v>
                </c:pt>
                <c:pt idx="2751">
                  <c:v>8014.4473630000002</c:v>
                </c:pt>
                <c:pt idx="2752">
                  <c:v>7947.3544199999997</c:v>
                </c:pt>
                <c:pt idx="2753">
                  <c:v>7763.7004360000001</c:v>
                </c:pt>
                <c:pt idx="2754">
                  <c:v>8051.5553309999996</c:v>
                </c:pt>
                <c:pt idx="2755">
                  <c:v>7954.9672490000003</c:v>
                </c:pt>
                <c:pt idx="2756">
                  <c:v>8101.9814630000001</c:v>
                </c:pt>
                <c:pt idx="2757">
                  <c:v>7956.907303</c:v>
                </c:pt>
                <c:pt idx="2758">
                  <c:v>7888.7855259999997</c:v>
                </c:pt>
                <c:pt idx="2759">
                  <c:v>8023.9429010000003</c:v>
                </c:pt>
                <c:pt idx="2760">
                  <c:v>8224.2439730000006</c:v>
                </c:pt>
                <c:pt idx="2761">
                  <c:v>7814.8912849999997</c:v>
                </c:pt>
                <c:pt idx="2762">
                  <c:v>8248.9220860000005</c:v>
                </c:pt>
                <c:pt idx="2763">
                  <c:v>7977.4892870000003</c:v>
                </c:pt>
                <c:pt idx="2764">
                  <c:v>7854.7949010000002</c:v>
                </c:pt>
                <c:pt idx="2765">
                  <c:v>7976.2788909999999</c:v>
                </c:pt>
                <c:pt idx="2766">
                  <c:v>8112.5052930000002</c:v>
                </c:pt>
                <c:pt idx="2767">
                  <c:v>8088.8008380000001</c:v>
                </c:pt>
                <c:pt idx="2768">
                  <c:v>8255.9727939999993</c:v>
                </c:pt>
                <c:pt idx="2769">
                  <c:v>7565.8155040000001</c:v>
                </c:pt>
                <c:pt idx="2770">
                  <c:v>7194.94326</c:v>
                </c:pt>
                <c:pt idx="2771">
                  <c:v>7221.9887920000001</c:v>
                </c:pt>
                <c:pt idx="2772">
                  <c:v>6828.1176420000002</c:v>
                </c:pt>
                <c:pt idx="2773">
                  <c:v>6742.0182969999996</c:v>
                </c:pt>
                <c:pt idx="2774">
                  <c:v>6355.6388999999999</c:v>
                </c:pt>
                <c:pt idx="2775">
                  <c:v>5950.2385839999997</c:v>
                </c:pt>
                <c:pt idx="2776">
                  <c:v>5654.0214619999997</c:v>
                </c:pt>
                <c:pt idx="2777">
                  <c:v>5452.0185279999996</c:v>
                </c:pt>
                <c:pt idx="2778">
                  <c:v>5076.2094489999999</c:v>
                </c:pt>
                <c:pt idx="2779">
                  <c:v>4676.2690670000002</c:v>
                </c:pt>
                <c:pt idx="2780">
                  <c:v>4367.6722460000001</c:v>
                </c:pt>
                <c:pt idx="2781">
                  <c:v>4194.432906</c:v>
                </c:pt>
                <c:pt idx="2782">
                  <c:v>4283.6718639999999</c:v>
                </c:pt>
                <c:pt idx="2783">
                  <c:v>4337.1776410000002</c:v>
                </c:pt>
                <c:pt idx="2784">
                  <c:v>4340.305026</c:v>
                </c:pt>
                <c:pt idx="2785">
                  <c:v>4007.8557270000001</c:v>
                </c:pt>
                <c:pt idx="2786">
                  <c:v>3979.9189970000002</c:v>
                </c:pt>
                <c:pt idx="2787">
                  <c:v>3802.7196990000002</c:v>
                </c:pt>
                <c:pt idx="2788">
                  <c:v>3847.9180809999998</c:v>
                </c:pt>
                <c:pt idx="2789">
                  <c:v>3816.8609620000002</c:v>
                </c:pt>
                <c:pt idx="2790">
                  <c:v>3847.906935</c:v>
                </c:pt>
                <c:pt idx="2791">
                  <c:v>3714.4511710000002</c:v>
                </c:pt>
                <c:pt idx="2792">
                  <c:v>3451.0593279999998</c:v>
                </c:pt>
                <c:pt idx="2793">
                  <c:v>3269.764885</c:v>
                </c:pt>
                <c:pt idx="2794">
                  <c:v>3322.2633770000002</c:v>
                </c:pt>
                <c:pt idx="2795">
                  <c:v>3017.3525709999999</c:v>
                </c:pt>
                <c:pt idx="2796">
                  <c:v>2977.378557</c:v>
                </c:pt>
                <c:pt idx="2797">
                  <c:v>2750.1971450000001</c:v>
                </c:pt>
                <c:pt idx="2798">
                  <c:v>2745.7501929999999</c:v>
                </c:pt>
                <c:pt idx="2799">
                  <c:v>2588.2186430000002</c:v>
                </c:pt>
                <c:pt idx="2800">
                  <c:v>2866.172603</c:v>
                </c:pt>
                <c:pt idx="2801">
                  <c:v>2402.527028</c:v>
                </c:pt>
                <c:pt idx="2802">
                  <c:v>2414.5899629999999</c:v>
                </c:pt>
                <c:pt idx="2803">
                  <c:v>2226.3370530000002</c:v>
                </c:pt>
                <c:pt idx="2804">
                  <c:v>2184.934072</c:v>
                </c:pt>
                <c:pt idx="2805">
                  <c:v>2248.0347000000002</c:v>
                </c:pt>
                <c:pt idx="2806">
                  <c:v>1907.5921149999999</c:v>
                </c:pt>
                <c:pt idx="2807">
                  <c:v>1862.4446949999999</c:v>
                </c:pt>
                <c:pt idx="2808">
                  <c:v>1918.468392</c:v>
                </c:pt>
                <c:pt idx="2809">
                  <c:v>1901.195508</c:v>
                </c:pt>
                <c:pt idx="2810">
                  <c:v>1845.347978</c:v>
                </c:pt>
                <c:pt idx="2811">
                  <c:v>1740.270665</c:v>
                </c:pt>
                <c:pt idx="2812">
                  <c:v>1879.8061720000001</c:v>
                </c:pt>
                <c:pt idx="2813">
                  <c:v>1848.739118</c:v>
                </c:pt>
                <c:pt idx="2814">
                  <c:v>1694.480147</c:v>
                </c:pt>
                <c:pt idx="2815">
                  <c:v>1690.2322469999999</c:v>
                </c:pt>
                <c:pt idx="2816">
                  <c:v>1819.8429659999999</c:v>
                </c:pt>
                <c:pt idx="2817">
                  <c:v>1618.906414</c:v>
                </c:pt>
                <c:pt idx="2818">
                  <c:v>1570.884875</c:v>
                </c:pt>
                <c:pt idx="2819">
                  <c:v>1619.170421</c:v>
                </c:pt>
                <c:pt idx="2820">
                  <c:v>1702.4653579999999</c:v>
                </c:pt>
                <c:pt idx="2821">
                  <c:v>1538.640983</c:v>
                </c:pt>
                <c:pt idx="2822">
                  <c:v>1508.496629</c:v>
                </c:pt>
                <c:pt idx="2823">
                  <c:v>1877.028511</c:v>
                </c:pt>
                <c:pt idx="2824">
                  <c:v>1711.021747</c:v>
                </c:pt>
                <c:pt idx="2825">
                  <c:v>1832.9560489999999</c:v>
                </c:pt>
                <c:pt idx="2826">
                  <c:v>1920.3472280000001</c:v>
                </c:pt>
                <c:pt idx="2827">
                  <c:v>2339.771107</c:v>
                </c:pt>
                <c:pt idx="2828">
                  <c:v>2428.0225690000002</c:v>
                </c:pt>
                <c:pt idx="2829">
                  <c:v>2825.3707680000002</c:v>
                </c:pt>
                <c:pt idx="2830">
                  <c:v>3056.882963</c:v>
                </c:pt>
                <c:pt idx="2831">
                  <c:v>3927.7617810000002</c:v>
                </c:pt>
                <c:pt idx="2832">
                  <c:v>4113.1944050000002</c:v>
                </c:pt>
                <c:pt idx="2833">
                  <c:v>4711.531422</c:v>
                </c:pt>
                <c:pt idx="2834">
                  <c:v>4928.4294410000002</c:v>
                </c:pt>
                <c:pt idx="2835">
                  <c:v>5706.5757050000002</c:v>
                </c:pt>
                <c:pt idx="2836">
                  <c:v>6504.475512</c:v>
                </c:pt>
                <c:pt idx="2837">
                  <c:v>6509.4737349999996</c:v>
                </c:pt>
                <c:pt idx="2838">
                  <c:v>6868.0577210000001</c:v>
                </c:pt>
                <c:pt idx="2839">
                  <c:v>6777.1196090000003</c:v>
                </c:pt>
                <c:pt idx="2840">
                  <c:v>7418.136622</c:v>
                </c:pt>
                <c:pt idx="2841">
                  <c:v>7613.4412480000001</c:v>
                </c:pt>
                <c:pt idx="2842">
                  <c:v>7701.7793810000003</c:v>
                </c:pt>
                <c:pt idx="2843">
                  <c:v>7806.3895570000004</c:v>
                </c:pt>
                <c:pt idx="2844">
                  <c:v>7422.5811270000004</c:v>
                </c:pt>
                <c:pt idx="2845">
                  <c:v>7954.0420190000004</c:v>
                </c:pt>
                <c:pt idx="2846">
                  <c:v>8088.7911770000001</c:v>
                </c:pt>
                <c:pt idx="2847">
                  <c:v>8496.2187319999994</c:v>
                </c:pt>
                <c:pt idx="2848">
                  <c:v>8294.2446170000003</c:v>
                </c:pt>
                <c:pt idx="2849">
                  <c:v>8175.2753069999999</c:v>
                </c:pt>
                <c:pt idx="2850">
                  <c:v>7845.5906679999998</c:v>
                </c:pt>
                <c:pt idx="2851">
                  <c:v>7815.4868919999999</c:v>
                </c:pt>
                <c:pt idx="2852">
                  <c:v>7952.2486630000003</c:v>
                </c:pt>
                <c:pt idx="2853">
                  <c:v>7961.9700590000002</c:v>
                </c:pt>
                <c:pt idx="2854">
                  <c:v>7857.8912490000002</c:v>
                </c:pt>
                <c:pt idx="2855">
                  <c:v>7908.882474</c:v>
                </c:pt>
                <c:pt idx="2856">
                  <c:v>7918.2066679999998</c:v>
                </c:pt>
                <c:pt idx="2857">
                  <c:v>8123.1251730000004</c:v>
                </c:pt>
                <c:pt idx="2858">
                  <c:v>7916.496075</c:v>
                </c:pt>
                <c:pt idx="2859">
                  <c:v>7762.0370160000002</c:v>
                </c:pt>
                <c:pt idx="2860">
                  <c:v>7843.0931399999999</c:v>
                </c:pt>
                <c:pt idx="2861">
                  <c:v>7947.2668430000003</c:v>
                </c:pt>
                <c:pt idx="2862">
                  <c:v>7734.1625340000001</c:v>
                </c:pt>
                <c:pt idx="2863">
                  <c:v>7492.1983559999999</c:v>
                </c:pt>
                <c:pt idx="2864">
                  <c:v>7526.3190109999996</c:v>
                </c:pt>
                <c:pt idx="2865">
                  <c:v>7357.0498870000001</c:v>
                </c:pt>
                <c:pt idx="2866">
                  <c:v>7374.6112819999998</c:v>
                </c:pt>
                <c:pt idx="2867">
                  <c:v>7111.8467899999996</c:v>
                </c:pt>
                <c:pt idx="2868">
                  <c:v>6710.5338410000004</c:v>
                </c:pt>
                <c:pt idx="2869">
                  <c:v>6133.279638</c:v>
                </c:pt>
                <c:pt idx="2870">
                  <c:v>6004.185289</c:v>
                </c:pt>
                <c:pt idx="2871">
                  <c:v>5520.4526839999999</c:v>
                </c:pt>
                <c:pt idx="2872">
                  <c:v>5122.5010629999997</c:v>
                </c:pt>
                <c:pt idx="2873">
                  <c:v>4950.3006359999999</c:v>
                </c:pt>
                <c:pt idx="2874">
                  <c:v>4442.9968360000003</c:v>
                </c:pt>
                <c:pt idx="2875">
                  <c:v>4235.7150229999997</c:v>
                </c:pt>
                <c:pt idx="2876">
                  <c:v>4057.073629</c:v>
                </c:pt>
                <c:pt idx="2877">
                  <c:v>3981.236281</c:v>
                </c:pt>
                <c:pt idx="2878">
                  <c:v>4748.9688189999997</c:v>
                </c:pt>
                <c:pt idx="2879">
                  <c:v>4126.7040150000003</c:v>
                </c:pt>
                <c:pt idx="2880">
                  <c:v>3944.5343680000001</c:v>
                </c:pt>
                <c:pt idx="2881">
                  <c:v>3908.1883229999999</c:v>
                </c:pt>
                <c:pt idx="2882">
                  <c:v>3683.550898</c:v>
                </c:pt>
                <c:pt idx="2883">
                  <c:v>3519.407099</c:v>
                </c:pt>
                <c:pt idx="2884">
                  <c:v>3500.5326909999999</c:v>
                </c:pt>
                <c:pt idx="2885">
                  <c:v>3626.3469850000001</c:v>
                </c:pt>
                <c:pt idx="2886">
                  <c:v>3558.7698059999998</c:v>
                </c:pt>
                <c:pt idx="2887">
                  <c:v>3456.1186600000001</c:v>
                </c:pt>
                <c:pt idx="2888">
                  <c:v>3464.8635770000001</c:v>
                </c:pt>
                <c:pt idx="2889">
                  <c:v>3162.3642279999999</c:v>
                </c:pt>
                <c:pt idx="2890">
                  <c:v>3168.723825</c:v>
                </c:pt>
                <c:pt idx="2891">
                  <c:v>2794.2985359999998</c:v>
                </c:pt>
                <c:pt idx="2892">
                  <c:v>2788.9920350000002</c:v>
                </c:pt>
                <c:pt idx="2893">
                  <c:v>2627.5373300000001</c:v>
                </c:pt>
                <c:pt idx="2894">
                  <c:v>2871.0228999999999</c:v>
                </c:pt>
                <c:pt idx="2895">
                  <c:v>2378.2406609999998</c:v>
                </c:pt>
                <c:pt idx="2896">
                  <c:v>2955.32548</c:v>
                </c:pt>
                <c:pt idx="2897">
                  <c:v>2324.0195079999999</c:v>
                </c:pt>
                <c:pt idx="2898">
                  <c:v>2311.767327</c:v>
                </c:pt>
                <c:pt idx="2899">
                  <c:v>2104.3083590000001</c:v>
                </c:pt>
                <c:pt idx="2900">
                  <c:v>2227.1420670000002</c:v>
                </c:pt>
                <c:pt idx="2901">
                  <c:v>2079.4439940000002</c:v>
                </c:pt>
                <c:pt idx="2902">
                  <c:v>1987.2590680000001</c:v>
                </c:pt>
                <c:pt idx="2903">
                  <c:v>1913.099551</c:v>
                </c:pt>
                <c:pt idx="2904">
                  <c:v>1900.671947</c:v>
                </c:pt>
                <c:pt idx="2905">
                  <c:v>1878.5446710000001</c:v>
                </c:pt>
                <c:pt idx="2906">
                  <c:v>1920.506646</c:v>
                </c:pt>
                <c:pt idx="2907">
                  <c:v>1900.0377510000001</c:v>
                </c:pt>
                <c:pt idx="2908">
                  <c:v>2007.0926810000001</c:v>
                </c:pt>
                <c:pt idx="2909">
                  <c:v>1908.536861</c:v>
                </c:pt>
                <c:pt idx="2910">
                  <c:v>2063.7757849999998</c:v>
                </c:pt>
                <c:pt idx="2911">
                  <c:v>1803.5255810000001</c:v>
                </c:pt>
                <c:pt idx="2912">
                  <c:v>1818.5598789999999</c:v>
                </c:pt>
                <c:pt idx="2913">
                  <c:v>1669.3942039999999</c:v>
                </c:pt>
                <c:pt idx="2914">
                  <c:v>1744.6688750000001</c:v>
                </c:pt>
                <c:pt idx="2915">
                  <c:v>1737.0906500000001</c:v>
                </c:pt>
                <c:pt idx="2916">
                  <c:v>1801.4648030000001</c:v>
                </c:pt>
                <c:pt idx="2917">
                  <c:v>1705.2641450000001</c:v>
                </c:pt>
                <c:pt idx="2918">
                  <c:v>1810.112648</c:v>
                </c:pt>
                <c:pt idx="2919">
                  <c:v>1714.483538</c:v>
                </c:pt>
                <c:pt idx="2920">
                  <c:v>2087.2404459999998</c:v>
                </c:pt>
                <c:pt idx="2921">
                  <c:v>2127.025079</c:v>
                </c:pt>
                <c:pt idx="2922">
                  <c:v>2269.4403689999999</c:v>
                </c:pt>
                <c:pt idx="2923">
                  <c:v>2561.034279</c:v>
                </c:pt>
                <c:pt idx="2924">
                  <c:v>2889.9975169999998</c:v>
                </c:pt>
                <c:pt idx="2925">
                  <c:v>3547.40029</c:v>
                </c:pt>
                <c:pt idx="2926">
                  <c:v>3875.655311</c:v>
                </c:pt>
                <c:pt idx="2927">
                  <c:v>4473.4487660000004</c:v>
                </c:pt>
                <c:pt idx="2928">
                  <c:v>4870.2831759999999</c:v>
                </c:pt>
                <c:pt idx="2929">
                  <c:v>5329.4803629999997</c:v>
                </c:pt>
                <c:pt idx="2930">
                  <c:v>5875.2717919999996</c:v>
                </c:pt>
                <c:pt idx="2931">
                  <c:v>6378.1136390000001</c:v>
                </c:pt>
                <c:pt idx="2932">
                  <c:v>6474.1876840000004</c:v>
                </c:pt>
                <c:pt idx="2933">
                  <c:v>6843.1241890000001</c:v>
                </c:pt>
                <c:pt idx="2934">
                  <c:v>7079.7206399999995</c:v>
                </c:pt>
                <c:pt idx="2935">
                  <c:v>7307.9916389999999</c:v>
                </c:pt>
                <c:pt idx="2936">
                  <c:v>7182.5433409999996</c:v>
                </c:pt>
                <c:pt idx="2937">
                  <c:v>7567.4788070000004</c:v>
                </c:pt>
                <c:pt idx="2938">
                  <c:v>7809.9533490000003</c:v>
                </c:pt>
                <c:pt idx="2939">
                  <c:v>7843.6138179999998</c:v>
                </c:pt>
                <c:pt idx="2940">
                  <c:v>7677.89066</c:v>
                </c:pt>
                <c:pt idx="2941">
                  <c:v>7817.923898</c:v>
                </c:pt>
                <c:pt idx="2942">
                  <c:v>7511.8232850000004</c:v>
                </c:pt>
                <c:pt idx="2943">
                  <c:v>7695.6674160000002</c:v>
                </c:pt>
                <c:pt idx="2944">
                  <c:v>7401.3210419999996</c:v>
                </c:pt>
                <c:pt idx="2945">
                  <c:v>7224.3906500000003</c:v>
                </c:pt>
                <c:pt idx="2946">
                  <c:v>7328.0447389999999</c:v>
                </c:pt>
                <c:pt idx="2947">
                  <c:v>7455.1339889999999</c:v>
                </c:pt>
                <c:pt idx="2948">
                  <c:v>7744.1907709999996</c:v>
                </c:pt>
                <c:pt idx="2949">
                  <c:v>7511.4462039999999</c:v>
                </c:pt>
                <c:pt idx="2950">
                  <c:v>7340.6302349999996</c:v>
                </c:pt>
                <c:pt idx="2951">
                  <c:v>7535.4749279999996</c:v>
                </c:pt>
                <c:pt idx="2952">
                  <c:v>7267.0380610000002</c:v>
                </c:pt>
                <c:pt idx="2953">
                  <c:v>7423.3380880000004</c:v>
                </c:pt>
                <c:pt idx="2954">
                  <c:v>7276.9523760000002</c:v>
                </c:pt>
                <c:pt idx="2955">
                  <c:v>7099.2917029999999</c:v>
                </c:pt>
                <c:pt idx="2956">
                  <c:v>6686.901629</c:v>
                </c:pt>
                <c:pt idx="2957">
                  <c:v>6484.7992059999997</c:v>
                </c:pt>
                <c:pt idx="2958">
                  <c:v>6677.0841389999996</c:v>
                </c:pt>
                <c:pt idx="2959">
                  <c:v>6499.6503389999998</c:v>
                </c:pt>
                <c:pt idx="2960">
                  <c:v>6240.1687789999996</c:v>
                </c:pt>
                <c:pt idx="2961">
                  <c:v>6212.3692529999998</c:v>
                </c:pt>
                <c:pt idx="2962">
                  <c:v>5763.571774</c:v>
                </c:pt>
                <c:pt idx="2963">
                  <c:v>5647.8976910000001</c:v>
                </c:pt>
                <c:pt idx="2964">
                  <c:v>5369.1100409999999</c:v>
                </c:pt>
                <c:pt idx="2965">
                  <c:v>5117.421128</c:v>
                </c:pt>
                <c:pt idx="2966">
                  <c:v>4632.8121890000002</c:v>
                </c:pt>
                <c:pt idx="2967">
                  <c:v>4529.7476999999999</c:v>
                </c:pt>
                <c:pt idx="2968">
                  <c:v>3956.9370720000002</c:v>
                </c:pt>
                <c:pt idx="2969">
                  <c:v>3949.7103069999998</c:v>
                </c:pt>
                <c:pt idx="2970">
                  <c:v>3766.78496</c:v>
                </c:pt>
                <c:pt idx="2971">
                  <c:v>3746.4479289999999</c:v>
                </c:pt>
                <c:pt idx="2972">
                  <c:v>3469.8621899999998</c:v>
                </c:pt>
                <c:pt idx="2973">
                  <c:v>3429.3414699999998</c:v>
                </c:pt>
                <c:pt idx="2974">
                  <c:v>3487.6669919999999</c:v>
                </c:pt>
                <c:pt idx="2975">
                  <c:v>3224.0769730000002</c:v>
                </c:pt>
                <c:pt idx="2976">
                  <c:v>3134.5534990000001</c:v>
                </c:pt>
                <c:pt idx="2977">
                  <c:v>3232.051183</c:v>
                </c:pt>
                <c:pt idx="2978">
                  <c:v>3003.8187160000002</c:v>
                </c:pt>
                <c:pt idx="2979">
                  <c:v>2968.7405749999998</c:v>
                </c:pt>
                <c:pt idx="2980">
                  <c:v>3150.7145970000001</c:v>
                </c:pt>
                <c:pt idx="2981">
                  <c:v>2980.8962959999999</c:v>
                </c:pt>
                <c:pt idx="2982">
                  <c:v>2794.5533369999998</c:v>
                </c:pt>
                <c:pt idx="2983">
                  <c:v>2854.1818560000002</c:v>
                </c:pt>
                <c:pt idx="2984">
                  <c:v>2790.7571859999998</c:v>
                </c:pt>
                <c:pt idx="2985">
                  <c:v>2673.9974149999998</c:v>
                </c:pt>
                <c:pt idx="2986">
                  <c:v>2538.593077</c:v>
                </c:pt>
                <c:pt idx="2987">
                  <c:v>2319.2612509999999</c:v>
                </c:pt>
                <c:pt idx="2988">
                  <c:v>2460.9754739999998</c:v>
                </c:pt>
                <c:pt idx="2989">
                  <c:v>2187.0917410000002</c:v>
                </c:pt>
                <c:pt idx="2990">
                  <c:v>2190.2882920000002</c:v>
                </c:pt>
                <c:pt idx="2991">
                  <c:v>2176.3698519999998</c:v>
                </c:pt>
                <c:pt idx="2992">
                  <c:v>2139.7791739999998</c:v>
                </c:pt>
                <c:pt idx="2993">
                  <c:v>2142.230791</c:v>
                </c:pt>
                <c:pt idx="2994">
                  <c:v>2132.686232</c:v>
                </c:pt>
                <c:pt idx="2995">
                  <c:v>1976.519376</c:v>
                </c:pt>
                <c:pt idx="2996">
                  <c:v>1943.5442499999999</c:v>
                </c:pt>
                <c:pt idx="2997">
                  <c:v>1783.9920569999999</c:v>
                </c:pt>
                <c:pt idx="2998">
                  <c:v>1749.480296</c:v>
                </c:pt>
                <c:pt idx="2999">
                  <c:v>1762.4821460000001</c:v>
                </c:pt>
                <c:pt idx="3000">
                  <c:v>1762.4695220000001</c:v>
                </c:pt>
                <c:pt idx="3001">
                  <c:v>1705.800849</c:v>
                </c:pt>
                <c:pt idx="3002">
                  <c:v>1621.3011879999999</c:v>
                </c:pt>
                <c:pt idx="3003">
                  <c:v>1518.0274979999999</c:v>
                </c:pt>
                <c:pt idx="3004">
                  <c:v>1533.7634499999999</c:v>
                </c:pt>
                <c:pt idx="3005">
                  <c:v>1711.761043</c:v>
                </c:pt>
                <c:pt idx="3006">
                  <c:v>1641.4340480000001</c:v>
                </c:pt>
                <c:pt idx="3007">
                  <c:v>1631.6769979999999</c:v>
                </c:pt>
                <c:pt idx="3008">
                  <c:v>1514.079119</c:v>
                </c:pt>
                <c:pt idx="3009">
                  <c:v>1513.368633</c:v>
                </c:pt>
                <c:pt idx="3010">
                  <c:v>1527.9184769999999</c:v>
                </c:pt>
                <c:pt idx="3011">
                  <c:v>1488.072038</c:v>
                </c:pt>
                <c:pt idx="3012">
                  <c:v>1615.9962640000001</c:v>
                </c:pt>
                <c:pt idx="3013">
                  <c:v>1527.554378</c:v>
                </c:pt>
                <c:pt idx="3014">
                  <c:v>1545.9385930000001</c:v>
                </c:pt>
                <c:pt idx="3015">
                  <c:v>1623.6493170000001</c:v>
                </c:pt>
                <c:pt idx="3016">
                  <c:v>1672.0409689999999</c:v>
                </c:pt>
                <c:pt idx="3017">
                  <c:v>1676.6651099999999</c:v>
                </c:pt>
                <c:pt idx="3018">
                  <c:v>1650.0901240000001</c:v>
                </c:pt>
                <c:pt idx="3019">
                  <c:v>1591.5663830000001</c:v>
                </c:pt>
                <c:pt idx="3020">
                  <c:v>1695.822529</c:v>
                </c:pt>
                <c:pt idx="3021">
                  <c:v>1763.8488609999999</c:v>
                </c:pt>
                <c:pt idx="3022">
                  <c:v>2028.682041</c:v>
                </c:pt>
                <c:pt idx="3023">
                  <c:v>1856.1235019999999</c:v>
                </c:pt>
                <c:pt idx="3024">
                  <c:v>1960.069796</c:v>
                </c:pt>
                <c:pt idx="3025">
                  <c:v>2139.7753710000002</c:v>
                </c:pt>
                <c:pt idx="3026">
                  <c:v>2518.537718</c:v>
                </c:pt>
                <c:pt idx="3027">
                  <c:v>2311.7744910000001</c:v>
                </c:pt>
                <c:pt idx="3028">
                  <c:v>2480.2225469999998</c:v>
                </c:pt>
                <c:pt idx="3029">
                  <c:v>2546.9826079999998</c:v>
                </c:pt>
                <c:pt idx="3030">
                  <c:v>2683.5198449999998</c:v>
                </c:pt>
                <c:pt idx="3031">
                  <c:v>2541.441738</c:v>
                </c:pt>
                <c:pt idx="3032">
                  <c:v>2651.8468109999999</c:v>
                </c:pt>
                <c:pt idx="3033">
                  <c:v>2783.2388420000002</c:v>
                </c:pt>
                <c:pt idx="3034">
                  <c:v>2766.954021</c:v>
                </c:pt>
                <c:pt idx="3035">
                  <c:v>2821.8838970000002</c:v>
                </c:pt>
                <c:pt idx="3036">
                  <c:v>2796.5964600000002</c:v>
                </c:pt>
                <c:pt idx="3037">
                  <c:v>2856.2273909999999</c:v>
                </c:pt>
                <c:pt idx="3038">
                  <c:v>2891.6144319999999</c:v>
                </c:pt>
                <c:pt idx="3039">
                  <c:v>2916.746901</c:v>
                </c:pt>
                <c:pt idx="3040">
                  <c:v>2999.6093460000002</c:v>
                </c:pt>
                <c:pt idx="3041">
                  <c:v>2921.365605</c:v>
                </c:pt>
                <c:pt idx="3042">
                  <c:v>2884.563709</c:v>
                </c:pt>
                <c:pt idx="3043">
                  <c:v>2856.391721</c:v>
                </c:pt>
                <c:pt idx="3044">
                  <c:v>2823.93471</c:v>
                </c:pt>
                <c:pt idx="3045">
                  <c:v>2731.1595040000002</c:v>
                </c:pt>
                <c:pt idx="3046">
                  <c:v>2731.1500890000002</c:v>
                </c:pt>
                <c:pt idx="3047">
                  <c:v>2764.0973960000001</c:v>
                </c:pt>
                <c:pt idx="3048">
                  <c:v>2644.438975</c:v>
                </c:pt>
                <c:pt idx="3049">
                  <c:v>2599.6215830000001</c:v>
                </c:pt>
                <c:pt idx="3050">
                  <c:v>2586.7783509999999</c:v>
                </c:pt>
                <c:pt idx="3051">
                  <c:v>2523.635182</c:v>
                </c:pt>
                <c:pt idx="3052">
                  <c:v>2698.6367230000001</c:v>
                </c:pt>
                <c:pt idx="3053">
                  <c:v>2729.7828960000002</c:v>
                </c:pt>
                <c:pt idx="3054">
                  <c:v>2695.695318</c:v>
                </c:pt>
                <c:pt idx="3055">
                  <c:v>2772.3925549999999</c:v>
                </c:pt>
                <c:pt idx="3056">
                  <c:v>2669.1878459999998</c:v>
                </c:pt>
                <c:pt idx="3057">
                  <c:v>2785.9618369999998</c:v>
                </c:pt>
                <c:pt idx="3058">
                  <c:v>2733.4388119999999</c:v>
                </c:pt>
                <c:pt idx="3059">
                  <c:v>2796.4805679999999</c:v>
                </c:pt>
                <c:pt idx="3060">
                  <c:v>2800.3700950000002</c:v>
                </c:pt>
                <c:pt idx="3061">
                  <c:v>2745.541068</c:v>
                </c:pt>
                <c:pt idx="3062">
                  <c:v>2698.7807320000002</c:v>
                </c:pt>
                <c:pt idx="3063">
                  <c:v>2717.9910669999999</c:v>
                </c:pt>
                <c:pt idx="3064">
                  <c:v>2657.015148</c:v>
                </c:pt>
                <c:pt idx="3065">
                  <c:v>2714.6747129999999</c:v>
                </c:pt>
                <c:pt idx="3066">
                  <c:v>2628.842819</c:v>
                </c:pt>
                <c:pt idx="3067">
                  <c:v>2813.57377</c:v>
                </c:pt>
                <c:pt idx="3068">
                  <c:v>2833.6700070000002</c:v>
                </c:pt>
                <c:pt idx="3069">
                  <c:v>2721.0632270000001</c:v>
                </c:pt>
                <c:pt idx="3070">
                  <c:v>2595.5212219999999</c:v>
                </c:pt>
                <c:pt idx="3071">
                  <c:v>2636.5995269999999</c:v>
                </c:pt>
                <c:pt idx="3072">
                  <c:v>2679.2627429999998</c:v>
                </c:pt>
                <c:pt idx="3073">
                  <c:v>2757.4399859999999</c:v>
                </c:pt>
                <c:pt idx="3074">
                  <c:v>2814.1814599999998</c:v>
                </c:pt>
                <c:pt idx="3075">
                  <c:v>2715.0037670000002</c:v>
                </c:pt>
                <c:pt idx="3076">
                  <c:v>2588.5113430000001</c:v>
                </c:pt>
                <c:pt idx="3077">
                  <c:v>2624.9986260000001</c:v>
                </c:pt>
                <c:pt idx="3078">
                  <c:v>2650.250673</c:v>
                </c:pt>
                <c:pt idx="3079">
                  <c:v>2874.6687590000001</c:v>
                </c:pt>
                <c:pt idx="3080">
                  <c:v>2541.7665649999999</c:v>
                </c:pt>
                <c:pt idx="3081">
                  <c:v>2535.4968009999998</c:v>
                </c:pt>
                <c:pt idx="3082">
                  <c:v>2233.6891519999999</c:v>
                </c:pt>
                <c:pt idx="3083">
                  <c:v>2242.1719360000002</c:v>
                </c:pt>
                <c:pt idx="3084">
                  <c:v>2158.8407179999999</c:v>
                </c:pt>
                <c:pt idx="3085">
                  <c:v>2199.8334289999998</c:v>
                </c:pt>
                <c:pt idx="3086">
                  <c:v>1975.2946340000001</c:v>
                </c:pt>
                <c:pt idx="3087">
                  <c:v>1961.2278389999999</c:v>
                </c:pt>
                <c:pt idx="3088">
                  <c:v>1974.783025</c:v>
                </c:pt>
                <c:pt idx="3089">
                  <c:v>2140.4680269999999</c:v>
                </c:pt>
                <c:pt idx="3090">
                  <c:v>1871.4918660000001</c:v>
                </c:pt>
                <c:pt idx="3091">
                  <c:v>1870.2909649999999</c:v>
                </c:pt>
                <c:pt idx="3092">
                  <c:v>1669.380498</c:v>
                </c:pt>
                <c:pt idx="3093">
                  <c:v>1849.6581140000001</c:v>
                </c:pt>
                <c:pt idx="3094">
                  <c:v>1707.8743529999999</c:v>
                </c:pt>
                <c:pt idx="3095">
                  <c:v>1714.461452</c:v>
                </c:pt>
                <c:pt idx="3096">
                  <c:v>1736.8977339999999</c:v>
                </c:pt>
                <c:pt idx="3097">
                  <c:v>1699.2157830000001</c:v>
                </c:pt>
                <c:pt idx="3098">
                  <c:v>1587.1695950000001</c:v>
                </c:pt>
                <c:pt idx="3099">
                  <c:v>1588.9314159999999</c:v>
                </c:pt>
                <c:pt idx="3100">
                  <c:v>1498.804126</c:v>
                </c:pt>
                <c:pt idx="3101">
                  <c:v>1752.0124209999999</c:v>
                </c:pt>
                <c:pt idx="3102">
                  <c:v>1449.7018210000001</c:v>
                </c:pt>
                <c:pt idx="3103">
                  <c:v>1616.083286</c:v>
                </c:pt>
                <c:pt idx="3104">
                  <c:v>1473.5830470000001</c:v>
                </c:pt>
                <c:pt idx="3105">
                  <c:v>1382.984807</c:v>
                </c:pt>
                <c:pt idx="3106">
                  <c:v>1417.061303</c:v>
                </c:pt>
                <c:pt idx="3107">
                  <c:v>1331.4032500000001</c:v>
                </c:pt>
                <c:pt idx="3108">
                  <c:v>1253.645784</c:v>
                </c:pt>
                <c:pt idx="3109">
                  <c:v>1369.346493</c:v>
                </c:pt>
                <c:pt idx="3110">
                  <c:v>1400.9782580000001</c:v>
                </c:pt>
                <c:pt idx="3111">
                  <c:v>1425.503406</c:v>
                </c:pt>
                <c:pt idx="3112">
                  <c:v>1403.779045</c:v>
                </c:pt>
                <c:pt idx="3113">
                  <c:v>1306.8905110000001</c:v>
                </c:pt>
                <c:pt idx="3114">
                  <c:v>1395.7967699999999</c:v>
                </c:pt>
                <c:pt idx="3115">
                  <c:v>1450.9887719999999</c:v>
                </c:pt>
                <c:pt idx="3116">
                  <c:v>1645.170116</c:v>
                </c:pt>
                <c:pt idx="3117">
                  <c:v>1494.838305</c:v>
                </c:pt>
                <c:pt idx="3118">
                  <c:v>1660.8775149999999</c:v>
                </c:pt>
                <c:pt idx="3119">
                  <c:v>1731.7847039999999</c:v>
                </c:pt>
                <c:pt idx="3120">
                  <c:v>1883.7219190000001</c:v>
                </c:pt>
                <c:pt idx="3121">
                  <c:v>1907.4225879999999</c:v>
                </c:pt>
                <c:pt idx="3122">
                  <c:v>2064.16</c:v>
                </c:pt>
                <c:pt idx="3123">
                  <c:v>2126.3055180000001</c:v>
                </c:pt>
                <c:pt idx="3124">
                  <c:v>2142.37329</c:v>
                </c:pt>
                <c:pt idx="3125">
                  <c:v>2241.834965</c:v>
                </c:pt>
                <c:pt idx="3126">
                  <c:v>2472.887835</c:v>
                </c:pt>
                <c:pt idx="3127">
                  <c:v>2557.748173</c:v>
                </c:pt>
                <c:pt idx="3128">
                  <c:v>2688.7354909999999</c:v>
                </c:pt>
                <c:pt idx="3129">
                  <c:v>2601.5965350000001</c:v>
                </c:pt>
                <c:pt idx="3130">
                  <c:v>2628.0884660000002</c:v>
                </c:pt>
                <c:pt idx="3131">
                  <c:v>2552.6212850000002</c:v>
                </c:pt>
                <c:pt idx="3132">
                  <c:v>2814.1872750000002</c:v>
                </c:pt>
                <c:pt idx="3133">
                  <c:v>2662.4899650000002</c:v>
                </c:pt>
                <c:pt idx="3134">
                  <c:v>2822.3728919999999</c:v>
                </c:pt>
                <c:pt idx="3135">
                  <c:v>2771.0323699999999</c:v>
                </c:pt>
                <c:pt idx="3136">
                  <c:v>2766.8993930000001</c:v>
                </c:pt>
                <c:pt idx="3137">
                  <c:v>2794.264975</c:v>
                </c:pt>
                <c:pt idx="3138">
                  <c:v>2597.8326069999998</c:v>
                </c:pt>
                <c:pt idx="3139">
                  <c:v>2681.2661450000001</c:v>
                </c:pt>
                <c:pt idx="3140">
                  <c:v>2774.6284249999999</c:v>
                </c:pt>
                <c:pt idx="3141">
                  <c:v>2711.2406799999999</c:v>
                </c:pt>
                <c:pt idx="3142">
                  <c:v>2706.9213530000002</c:v>
                </c:pt>
                <c:pt idx="3143">
                  <c:v>2734.294629</c:v>
                </c:pt>
                <c:pt idx="3144">
                  <c:v>2889.2759110000002</c:v>
                </c:pt>
                <c:pt idx="3145">
                  <c:v>2818.112928</c:v>
                </c:pt>
                <c:pt idx="3146">
                  <c:v>2784.5194750000001</c:v>
                </c:pt>
                <c:pt idx="3147">
                  <c:v>2904.640418</c:v>
                </c:pt>
                <c:pt idx="3148">
                  <c:v>3133.865953</c:v>
                </c:pt>
                <c:pt idx="3149">
                  <c:v>3184.5285079999999</c:v>
                </c:pt>
                <c:pt idx="3150">
                  <c:v>3064.9003809999999</c:v>
                </c:pt>
                <c:pt idx="3151">
                  <c:v>2976.9522499999998</c:v>
                </c:pt>
                <c:pt idx="3152">
                  <c:v>2959.5724</c:v>
                </c:pt>
                <c:pt idx="3153">
                  <c:v>2930.7619559999998</c:v>
                </c:pt>
                <c:pt idx="3154">
                  <c:v>3002.0292599999998</c:v>
                </c:pt>
                <c:pt idx="3155">
                  <c:v>2879.1846529999998</c:v>
                </c:pt>
                <c:pt idx="3156">
                  <c:v>3039.1224860000002</c:v>
                </c:pt>
                <c:pt idx="3157">
                  <c:v>2873.2861760000001</c:v>
                </c:pt>
                <c:pt idx="3158">
                  <c:v>3065.045959</c:v>
                </c:pt>
                <c:pt idx="3159">
                  <c:v>3001.3761949999998</c:v>
                </c:pt>
                <c:pt idx="3160">
                  <c:v>3136.8152169999998</c:v>
                </c:pt>
                <c:pt idx="3161">
                  <c:v>3165.4401210000001</c:v>
                </c:pt>
                <c:pt idx="3162">
                  <c:v>3343.343167</c:v>
                </c:pt>
                <c:pt idx="3163">
                  <c:v>3277.416127</c:v>
                </c:pt>
                <c:pt idx="3164">
                  <c:v>3019.2098150000002</c:v>
                </c:pt>
                <c:pt idx="3165">
                  <c:v>2998.1896139999999</c:v>
                </c:pt>
                <c:pt idx="3166">
                  <c:v>2988.1953309999999</c:v>
                </c:pt>
                <c:pt idx="3167">
                  <c:v>2952.5263030000001</c:v>
                </c:pt>
                <c:pt idx="3168">
                  <c:v>3003.9566479999999</c:v>
                </c:pt>
                <c:pt idx="3169">
                  <c:v>2991.4357690000002</c:v>
                </c:pt>
                <c:pt idx="3170">
                  <c:v>2856.0401189999998</c:v>
                </c:pt>
                <c:pt idx="3171">
                  <c:v>2743.4742759999999</c:v>
                </c:pt>
                <c:pt idx="3172">
                  <c:v>2846.9373390000001</c:v>
                </c:pt>
                <c:pt idx="3173">
                  <c:v>2741.300299</c:v>
                </c:pt>
                <c:pt idx="3174">
                  <c:v>2665.8645759999999</c:v>
                </c:pt>
                <c:pt idx="3175">
                  <c:v>2569.3918279999998</c:v>
                </c:pt>
                <c:pt idx="3176">
                  <c:v>2434.6530240000002</c:v>
                </c:pt>
                <c:pt idx="3177">
                  <c:v>2334.9852799999999</c:v>
                </c:pt>
                <c:pt idx="3178">
                  <c:v>2317.2857119999999</c:v>
                </c:pt>
                <c:pt idx="3179">
                  <c:v>2323.512569</c:v>
                </c:pt>
                <c:pt idx="3180">
                  <c:v>2129.32134</c:v>
                </c:pt>
                <c:pt idx="3181">
                  <c:v>2028.61734</c:v>
                </c:pt>
                <c:pt idx="3182">
                  <c:v>1984.483925</c:v>
                </c:pt>
                <c:pt idx="3183">
                  <c:v>2064.694473</c:v>
                </c:pt>
                <c:pt idx="3184">
                  <c:v>1732.1995790000001</c:v>
                </c:pt>
                <c:pt idx="3185">
                  <c:v>1827.4551389999999</c:v>
                </c:pt>
                <c:pt idx="3186">
                  <c:v>1637.058113</c:v>
                </c:pt>
                <c:pt idx="3187">
                  <c:v>1695.995156</c:v>
                </c:pt>
                <c:pt idx="3188">
                  <c:v>1612.011982</c:v>
                </c:pt>
                <c:pt idx="3189">
                  <c:v>1734.6962289999999</c:v>
                </c:pt>
                <c:pt idx="3190">
                  <c:v>1666.271197</c:v>
                </c:pt>
                <c:pt idx="3191">
                  <c:v>1700.6139889999999</c:v>
                </c:pt>
                <c:pt idx="3192">
                  <c:v>1427.9328740000001</c:v>
                </c:pt>
                <c:pt idx="3193">
                  <c:v>1568.7949020000001</c:v>
                </c:pt>
                <c:pt idx="3194">
                  <c:v>1509.061201</c:v>
                </c:pt>
                <c:pt idx="3195">
                  <c:v>1597.430998</c:v>
                </c:pt>
                <c:pt idx="3196">
                  <c:v>1664.919187</c:v>
                </c:pt>
                <c:pt idx="3197">
                  <c:v>1606.9474990000001</c:v>
                </c:pt>
                <c:pt idx="3198">
                  <c:v>1436.7368710000001</c:v>
                </c:pt>
                <c:pt idx="3199">
                  <c:v>1468.6030619999999</c:v>
                </c:pt>
                <c:pt idx="3200">
                  <c:v>1520.9295540000001</c:v>
                </c:pt>
                <c:pt idx="3201">
                  <c:v>2180.678433</c:v>
                </c:pt>
                <c:pt idx="3202">
                  <c:v>1661.771373</c:v>
                </c:pt>
                <c:pt idx="3203">
                  <c:v>1788.7172310000001</c:v>
                </c:pt>
                <c:pt idx="3204">
                  <c:v>1853.198881</c:v>
                </c:pt>
                <c:pt idx="3205">
                  <c:v>2039.343059</c:v>
                </c:pt>
                <c:pt idx="3206">
                  <c:v>2536.5159290000001</c:v>
                </c:pt>
                <c:pt idx="3207">
                  <c:v>2772.52835</c:v>
                </c:pt>
                <c:pt idx="3208">
                  <c:v>3017.377117</c:v>
                </c:pt>
                <c:pt idx="3209">
                  <c:v>3727.2405039999999</c:v>
                </c:pt>
                <c:pt idx="3210">
                  <c:v>4455.9897499999997</c:v>
                </c:pt>
                <c:pt idx="3211">
                  <c:v>4922.4563280000002</c:v>
                </c:pt>
                <c:pt idx="3212">
                  <c:v>5444.2343849999997</c:v>
                </c:pt>
                <c:pt idx="3213">
                  <c:v>6141.217643</c:v>
                </c:pt>
                <c:pt idx="3214">
                  <c:v>6636.0573059999997</c:v>
                </c:pt>
                <c:pt idx="3215">
                  <c:v>7108.8939989999999</c:v>
                </c:pt>
                <c:pt idx="3216">
                  <c:v>7193.8746309999997</c:v>
                </c:pt>
                <c:pt idx="3217">
                  <c:v>7514.1954459999997</c:v>
                </c:pt>
                <c:pt idx="3218">
                  <c:v>7506.155737</c:v>
                </c:pt>
                <c:pt idx="3219">
                  <c:v>8035.0393949999998</c:v>
                </c:pt>
                <c:pt idx="3220">
                  <c:v>7860.1046050000004</c:v>
                </c:pt>
                <c:pt idx="3221">
                  <c:v>8020.2192880000002</c:v>
                </c:pt>
                <c:pt idx="3222">
                  <c:v>8249.7652440000002</c:v>
                </c:pt>
                <c:pt idx="3223">
                  <c:v>8325.0854429999999</c:v>
                </c:pt>
                <c:pt idx="3224">
                  <c:v>8355.7371789999997</c:v>
                </c:pt>
                <c:pt idx="3225">
                  <c:v>8074.5767930000002</c:v>
                </c:pt>
                <c:pt idx="3226">
                  <c:v>8108.6250639999998</c:v>
                </c:pt>
                <c:pt idx="3227">
                  <c:v>8073.5725920000004</c:v>
                </c:pt>
                <c:pt idx="3228">
                  <c:v>7814.9427699999997</c:v>
                </c:pt>
                <c:pt idx="3229">
                  <c:v>7949.3551200000002</c:v>
                </c:pt>
                <c:pt idx="3230">
                  <c:v>7923.3704530000005</c:v>
                </c:pt>
                <c:pt idx="3231">
                  <c:v>7954.4434179999998</c:v>
                </c:pt>
                <c:pt idx="3232">
                  <c:v>8008.3243899999998</c:v>
                </c:pt>
                <c:pt idx="3233">
                  <c:v>8008.5710049999998</c:v>
                </c:pt>
                <c:pt idx="3234">
                  <c:v>8113.9561750000003</c:v>
                </c:pt>
                <c:pt idx="3235">
                  <c:v>8473.1187329999993</c:v>
                </c:pt>
                <c:pt idx="3236">
                  <c:v>8198.2258110000002</c:v>
                </c:pt>
                <c:pt idx="3237">
                  <c:v>8298.6281029999991</c:v>
                </c:pt>
                <c:pt idx="3238">
                  <c:v>8188.6770409999999</c:v>
                </c:pt>
                <c:pt idx="3239">
                  <c:v>8431.5486779999992</c:v>
                </c:pt>
                <c:pt idx="3240">
                  <c:v>8089.2345910000004</c:v>
                </c:pt>
                <c:pt idx="3241">
                  <c:v>7816.5923339999999</c:v>
                </c:pt>
                <c:pt idx="3242">
                  <c:v>7736.2502119999999</c:v>
                </c:pt>
                <c:pt idx="3243">
                  <c:v>7442.2681350000003</c:v>
                </c:pt>
                <c:pt idx="3244">
                  <c:v>7189.092772</c:v>
                </c:pt>
                <c:pt idx="3245">
                  <c:v>7025.7697520000002</c:v>
                </c:pt>
                <c:pt idx="3246">
                  <c:v>6932.9986369999997</c:v>
                </c:pt>
                <c:pt idx="3247">
                  <c:v>6109.777908</c:v>
                </c:pt>
                <c:pt idx="3248">
                  <c:v>5849.7699380000004</c:v>
                </c:pt>
                <c:pt idx="3249">
                  <c:v>5289.2779570000002</c:v>
                </c:pt>
                <c:pt idx="3250">
                  <c:v>5095.8949380000004</c:v>
                </c:pt>
                <c:pt idx="3251">
                  <c:v>4767.978392</c:v>
                </c:pt>
                <c:pt idx="3252">
                  <c:v>4596.6977189999998</c:v>
                </c:pt>
                <c:pt idx="3253">
                  <c:v>4375.496443</c:v>
                </c:pt>
                <c:pt idx="3254">
                  <c:v>4221.1262230000002</c:v>
                </c:pt>
                <c:pt idx="3255">
                  <c:v>4116.488276</c:v>
                </c:pt>
                <c:pt idx="3256">
                  <c:v>3909.032635</c:v>
                </c:pt>
                <c:pt idx="3257">
                  <c:v>3937.9421520000001</c:v>
                </c:pt>
                <c:pt idx="3258">
                  <c:v>3982.625063</c:v>
                </c:pt>
                <c:pt idx="3259">
                  <c:v>3924.2128259999999</c:v>
                </c:pt>
                <c:pt idx="3260">
                  <c:v>3853.9489269999999</c:v>
                </c:pt>
                <c:pt idx="3261">
                  <c:v>3709.155053</c:v>
                </c:pt>
                <c:pt idx="3262">
                  <c:v>3744.0819449999999</c:v>
                </c:pt>
                <c:pt idx="3263">
                  <c:v>3506.8860220000001</c:v>
                </c:pt>
                <c:pt idx="3264">
                  <c:v>3612.3459870000002</c:v>
                </c:pt>
                <c:pt idx="3265">
                  <c:v>3514.6563820000001</c:v>
                </c:pt>
                <c:pt idx="3266">
                  <c:v>3466.0735719999998</c:v>
                </c:pt>
                <c:pt idx="3267">
                  <c:v>3159.3988089999998</c:v>
                </c:pt>
                <c:pt idx="3268">
                  <c:v>3137.4890110000001</c:v>
                </c:pt>
                <c:pt idx="3269">
                  <c:v>3001.523412</c:v>
                </c:pt>
                <c:pt idx="3270">
                  <c:v>2852.4213650000002</c:v>
                </c:pt>
                <c:pt idx="3271">
                  <c:v>2653.0641919999998</c:v>
                </c:pt>
                <c:pt idx="3272">
                  <c:v>2609.2093530000002</c:v>
                </c:pt>
                <c:pt idx="3273">
                  <c:v>2686.747797</c:v>
                </c:pt>
                <c:pt idx="3274">
                  <c:v>2522.755377</c:v>
                </c:pt>
                <c:pt idx="3275">
                  <c:v>2319.2251099999999</c:v>
                </c:pt>
                <c:pt idx="3276">
                  <c:v>2236.6109860000001</c:v>
                </c:pt>
                <c:pt idx="3277">
                  <c:v>2035.7522120000001</c:v>
                </c:pt>
                <c:pt idx="3278">
                  <c:v>1983.8937920000001</c:v>
                </c:pt>
                <c:pt idx="3279">
                  <c:v>1985.824329</c:v>
                </c:pt>
                <c:pt idx="3280">
                  <c:v>1825.5740000000001</c:v>
                </c:pt>
                <c:pt idx="3281">
                  <c:v>2167.790477</c:v>
                </c:pt>
                <c:pt idx="3282">
                  <c:v>1848.5378539999999</c:v>
                </c:pt>
                <c:pt idx="3283">
                  <c:v>1779.6997180000001</c:v>
                </c:pt>
                <c:pt idx="3284">
                  <c:v>1849.370345</c:v>
                </c:pt>
                <c:pt idx="3285">
                  <c:v>1813.278916</c:v>
                </c:pt>
                <c:pt idx="3286">
                  <c:v>1733.3357169999999</c:v>
                </c:pt>
                <c:pt idx="3287">
                  <c:v>1683.471828</c:v>
                </c:pt>
                <c:pt idx="3288">
                  <c:v>1890.923677</c:v>
                </c:pt>
                <c:pt idx="3289">
                  <c:v>1779.9098819999999</c:v>
                </c:pt>
                <c:pt idx="3290">
                  <c:v>1718.244823</c:v>
                </c:pt>
                <c:pt idx="3291">
                  <c:v>1628.744739</c:v>
                </c:pt>
                <c:pt idx="3292">
                  <c:v>1686.9149600000001</c:v>
                </c:pt>
                <c:pt idx="3293">
                  <c:v>1928.9135570000001</c:v>
                </c:pt>
                <c:pt idx="3294">
                  <c:v>1855.9464849999999</c:v>
                </c:pt>
                <c:pt idx="3295">
                  <c:v>2506.6875540000001</c:v>
                </c:pt>
                <c:pt idx="3296">
                  <c:v>1827.650263</c:v>
                </c:pt>
                <c:pt idx="3297">
                  <c:v>1807.2814510000001</c:v>
                </c:pt>
                <c:pt idx="3298">
                  <c:v>1975.2346709999999</c:v>
                </c:pt>
                <c:pt idx="3299">
                  <c:v>2196.3956349999999</c:v>
                </c:pt>
                <c:pt idx="3300">
                  <c:v>2432.6021839999999</c:v>
                </c:pt>
                <c:pt idx="3301">
                  <c:v>2865.5751810000002</c:v>
                </c:pt>
                <c:pt idx="3302">
                  <c:v>2996.0331970000002</c:v>
                </c:pt>
                <c:pt idx="3303">
                  <c:v>3662.5361830000002</c:v>
                </c:pt>
                <c:pt idx="3304">
                  <c:v>4287.1184489999996</c:v>
                </c:pt>
                <c:pt idx="3305">
                  <c:v>4948.7939619999997</c:v>
                </c:pt>
                <c:pt idx="3306">
                  <c:v>5719.1943840000004</c:v>
                </c:pt>
                <c:pt idx="3307">
                  <c:v>6238.9738749999997</c:v>
                </c:pt>
                <c:pt idx="3308">
                  <c:v>6701.6546580000004</c:v>
                </c:pt>
                <c:pt idx="3309">
                  <c:v>6988.2522570000001</c:v>
                </c:pt>
                <c:pt idx="3310">
                  <c:v>7001.4093059999996</c:v>
                </c:pt>
                <c:pt idx="3311">
                  <c:v>7189.8311640000002</c:v>
                </c:pt>
                <c:pt idx="3312">
                  <c:v>7383.0914629999997</c:v>
                </c:pt>
                <c:pt idx="3313">
                  <c:v>7701.9511629999997</c:v>
                </c:pt>
                <c:pt idx="3314">
                  <c:v>7714.1702260000002</c:v>
                </c:pt>
                <c:pt idx="3315">
                  <c:v>8342.2105269999993</c:v>
                </c:pt>
                <c:pt idx="3316">
                  <c:v>8168.882423</c:v>
                </c:pt>
                <c:pt idx="3317">
                  <c:v>8384.5574699999997</c:v>
                </c:pt>
                <c:pt idx="3318">
                  <c:v>8239.5035700000008</c:v>
                </c:pt>
                <c:pt idx="3319">
                  <c:v>8189.1376229999996</c:v>
                </c:pt>
                <c:pt idx="3320">
                  <c:v>8134.1435160000001</c:v>
                </c:pt>
                <c:pt idx="3321">
                  <c:v>8065.6408879999999</c:v>
                </c:pt>
                <c:pt idx="3322">
                  <c:v>7751.0869460000004</c:v>
                </c:pt>
                <c:pt idx="3323">
                  <c:v>7773.7142700000004</c:v>
                </c:pt>
                <c:pt idx="3324">
                  <c:v>8104.0875489999999</c:v>
                </c:pt>
                <c:pt idx="3325">
                  <c:v>7968.9251139999997</c:v>
                </c:pt>
                <c:pt idx="3326">
                  <c:v>8137.8840899999996</c:v>
                </c:pt>
                <c:pt idx="3327">
                  <c:v>7987.9901309999996</c:v>
                </c:pt>
                <c:pt idx="3328">
                  <c:v>8163.6263689999996</c:v>
                </c:pt>
                <c:pt idx="3329">
                  <c:v>8331.7507870000009</c:v>
                </c:pt>
                <c:pt idx="3330">
                  <c:v>8655.9275319999997</c:v>
                </c:pt>
                <c:pt idx="3331">
                  <c:v>8310.2381089999999</c:v>
                </c:pt>
                <c:pt idx="3332">
                  <c:v>8466.9007989999991</c:v>
                </c:pt>
                <c:pt idx="3333">
                  <c:v>7215.870062</c:v>
                </c:pt>
                <c:pt idx="3334">
                  <c:v>6816.2534900000001</c:v>
                </c:pt>
                <c:pt idx="3335">
                  <c:v>6600.4943839999996</c:v>
                </c:pt>
                <c:pt idx="3336">
                  <c:v>6581.7505490000003</c:v>
                </c:pt>
                <c:pt idx="3337">
                  <c:v>6202.7157370000004</c:v>
                </c:pt>
                <c:pt idx="3338">
                  <c:v>6222.9119780000001</c:v>
                </c:pt>
                <c:pt idx="3339">
                  <c:v>5777.7038060000004</c:v>
                </c:pt>
                <c:pt idx="3340">
                  <c:v>5937.3779809999996</c:v>
                </c:pt>
                <c:pt idx="3341">
                  <c:v>6982.0553069999996</c:v>
                </c:pt>
                <c:pt idx="3342">
                  <c:v>6659.6381510000001</c:v>
                </c:pt>
                <c:pt idx="3343">
                  <c:v>6110.8367399999997</c:v>
                </c:pt>
                <c:pt idx="3344">
                  <c:v>5455.2053649999998</c:v>
                </c:pt>
                <c:pt idx="3345">
                  <c:v>4968.69236</c:v>
                </c:pt>
                <c:pt idx="3346">
                  <c:v>4609.8983440000002</c:v>
                </c:pt>
                <c:pt idx="3347">
                  <c:v>4357.4913809999998</c:v>
                </c:pt>
                <c:pt idx="3348">
                  <c:v>4243.5405639999999</c:v>
                </c:pt>
                <c:pt idx="3349">
                  <c:v>4050.7231999999999</c:v>
                </c:pt>
                <c:pt idx="3350">
                  <c:v>3907.5958989999999</c:v>
                </c:pt>
                <c:pt idx="3351">
                  <c:v>3826.6513500000001</c:v>
                </c:pt>
                <c:pt idx="3352">
                  <c:v>3771.3387269999998</c:v>
                </c:pt>
                <c:pt idx="3353">
                  <c:v>3626.754684</c:v>
                </c:pt>
                <c:pt idx="3354">
                  <c:v>3675.7486060000001</c:v>
                </c:pt>
                <c:pt idx="3355">
                  <c:v>3714.9709050000001</c:v>
                </c:pt>
                <c:pt idx="3356">
                  <c:v>3581.2485200000001</c:v>
                </c:pt>
                <c:pt idx="3357">
                  <c:v>3590.3557369999999</c:v>
                </c:pt>
                <c:pt idx="3358">
                  <c:v>3601.1395010000001</c:v>
                </c:pt>
                <c:pt idx="3359">
                  <c:v>3593.433102</c:v>
                </c:pt>
                <c:pt idx="3360">
                  <c:v>3404.5066969999998</c:v>
                </c:pt>
                <c:pt idx="3361">
                  <c:v>3265.332825</c:v>
                </c:pt>
                <c:pt idx="3362">
                  <c:v>3243.4622239999999</c:v>
                </c:pt>
                <c:pt idx="3363">
                  <c:v>3162.11339</c:v>
                </c:pt>
                <c:pt idx="3364">
                  <c:v>3062.959648</c:v>
                </c:pt>
                <c:pt idx="3365">
                  <c:v>2900.017816</c:v>
                </c:pt>
                <c:pt idx="3366">
                  <c:v>3047.8996350000002</c:v>
                </c:pt>
                <c:pt idx="3367">
                  <c:v>2520.922763</c:v>
                </c:pt>
                <c:pt idx="3368">
                  <c:v>2432.9208950000002</c:v>
                </c:pt>
                <c:pt idx="3369">
                  <c:v>2222.2585530000001</c:v>
                </c:pt>
                <c:pt idx="3370">
                  <c:v>2367.2213409999999</c:v>
                </c:pt>
                <c:pt idx="3371">
                  <c:v>2051.0374550000001</c:v>
                </c:pt>
                <c:pt idx="3372">
                  <c:v>2079.639944</c:v>
                </c:pt>
                <c:pt idx="3373">
                  <c:v>1965.106567</c:v>
                </c:pt>
                <c:pt idx="3374">
                  <c:v>1989.0145749999999</c:v>
                </c:pt>
                <c:pt idx="3375">
                  <c:v>1912.0387700000001</c:v>
                </c:pt>
                <c:pt idx="3376">
                  <c:v>2016.7120010000001</c:v>
                </c:pt>
                <c:pt idx="3377">
                  <c:v>1880.066898</c:v>
                </c:pt>
                <c:pt idx="3378">
                  <c:v>1955.77142</c:v>
                </c:pt>
                <c:pt idx="3379">
                  <c:v>1838.2273990000001</c:v>
                </c:pt>
                <c:pt idx="3380">
                  <c:v>1994.1867050000001</c:v>
                </c:pt>
                <c:pt idx="3381">
                  <c:v>1877.6922850000001</c:v>
                </c:pt>
                <c:pt idx="3382">
                  <c:v>2108.7852459999999</c:v>
                </c:pt>
                <c:pt idx="3383">
                  <c:v>1918.4195</c:v>
                </c:pt>
                <c:pt idx="3384">
                  <c:v>1584.530213</c:v>
                </c:pt>
                <c:pt idx="3385">
                  <c:v>1608.611911</c:v>
                </c:pt>
                <c:pt idx="3386">
                  <c:v>1599.794913</c:v>
                </c:pt>
                <c:pt idx="3387">
                  <c:v>1507.774668</c:v>
                </c:pt>
                <c:pt idx="3388">
                  <c:v>1637.6558399999999</c:v>
                </c:pt>
                <c:pt idx="3389">
                  <c:v>1611.280773</c:v>
                </c:pt>
                <c:pt idx="3390">
                  <c:v>1767.6202840000001</c:v>
                </c:pt>
                <c:pt idx="3391">
                  <c:v>1636.55574</c:v>
                </c:pt>
                <c:pt idx="3392">
                  <c:v>1963.007439</c:v>
                </c:pt>
                <c:pt idx="3393">
                  <c:v>2166.4561629999998</c:v>
                </c:pt>
                <c:pt idx="3394">
                  <c:v>2369.1715859999999</c:v>
                </c:pt>
                <c:pt idx="3395">
                  <c:v>2788.4812430000002</c:v>
                </c:pt>
                <c:pt idx="3396">
                  <c:v>3155.2203869999998</c:v>
                </c:pt>
                <c:pt idx="3397">
                  <c:v>3665.4156469999998</c:v>
                </c:pt>
                <c:pt idx="3398">
                  <c:v>4260.8461559999996</c:v>
                </c:pt>
                <c:pt idx="3399">
                  <c:v>4700.2642299999998</c:v>
                </c:pt>
                <c:pt idx="3400">
                  <c:v>5320.5891709999996</c:v>
                </c:pt>
                <c:pt idx="3401">
                  <c:v>5605.120124</c:v>
                </c:pt>
                <c:pt idx="3402">
                  <c:v>6413.8759289999998</c:v>
                </c:pt>
                <c:pt idx="3403">
                  <c:v>6520.0618169999998</c:v>
                </c:pt>
                <c:pt idx="3404">
                  <c:v>6769.5192619999998</c:v>
                </c:pt>
                <c:pt idx="3405">
                  <c:v>6744.0766050000002</c:v>
                </c:pt>
                <c:pt idx="3406">
                  <c:v>6860.7686199999998</c:v>
                </c:pt>
                <c:pt idx="3407">
                  <c:v>7034.4626520000002</c:v>
                </c:pt>
                <c:pt idx="3408">
                  <c:v>7295.2172200000005</c:v>
                </c:pt>
                <c:pt idx="3409">
                  <c:v>7274.3969550000002</c:v>
                </c:pt>
                <c:pt idx="3410">
                  <c:v>7728.4185450000004</c:v>
                </c:pt>
                <c:pt idx="3411">
                  <c:v>8144.2419380000001</c:v>
                </c:pt>
                <c:pt idx="3412">
                  <c:v>7770.3582779999997</c:v>
                </c:pt>
                <c:pt idx="3413">
                  <c:v>7757.7138000000004</c:v>
                </c:pt>
                <c:pt idx="3414">
                  <c:v>7559.4595049999998</c:v>
                </c:pt>
                <c:pt idx="3415">
                  <c:v>7759.3393749999996</c:v>
                </c:pt>
                <c:pt idx="3416">
                  <c:v>7724.7982169999996</c:v>
                </c:pt>
                <c:pt idx="3417">
                  <c:v>7839.627727</c:v>
                </c:pt>
                <c:pt idx="3418">
                  <c:v>8012.6900969999997</c:v>
                </c:pt>
                <c:pt idx="3419">
                  <c:v>7912.6828450000003</c:v>
                </c:pt>
                <c:pt idx="3420">
                  <c:v>8243.3759809999992</c:v>
                </c:pt>
                <c:pt idx="3421">
                  <c:v>8346.3593729999993</c:v>
                </c:pt>
                <c:pt idx="3422">
                  <c:v>7903.3455359999998</c:v>
                </c:pt>
                <c:pt idx="3423">
                  <c:v>7896.2774509999999</c:v>
                </c:pt>
                <c:pt idx="3424">
                  <c:v>7619.4502780000003</c:v>
                </c:pt>
                <c:pt idx="3425">
                  <c:v>7858.6644130000004</c:v>
                </c:pt>
                <c:pt idx="3426">
                  <c:v>8622.7374560000007</c:v>
                </c:pt>
                <c:pt idx="3427">
                  <c:v>8243.5294620000004</c:v>
                </c:pt>
                <c:pt idx="3428">
                  <c:v>7597.5926019999997</c:v>
                </c:pt>
                <c:pt idx="3429">
                  <c:v>7663.8068199999998</c:v>
                </c:pt>
                <c:pt idx="3430">
                  <c:v>7277.8682310000004</c:v>
                </c:pt>
                <c:pt idx="3431">
                  <c:v>7218.0105350000003</c:v>
                </c:pt>
                <c:pt idx="3432">
                  <c:v>7435.4870259999998</c:v>
                </c:pt>
                <c:pt idx="3433">
                  <c:v>6705.4040160000004</c:v>
                </c:pt>
                <c:pt idx="3434">
                  <c:v>6679.2457050000003</c:v>
                </c:pt>
                <c:pt idx="3435">
                  <c:v>6269.0536780000002</c:v>
                </c:pt>
                <c:pt idx="3436">
                  <c:v>5766.7937469999997</c:v>
                </c:pt>
                <c:pt idx="3437">
                  <c:v>4400.17022</c:v>
                </c:pt>
                <c:pt idx="3438">
                  <c:v>3921.5687499999999</c:v>
                </c:pt>
                <c:pt idx="3439">
                  <c:v>3752.4211369999998</c:v>
                </c:pt>
                <c:pt idx="3440">
                  <c:v>3290.7302709999999</c:v>
                </c:pt>
                <c:pt idx="3441">
                  <c:v>3123.6949850000001</c:v>
                </c:pt>
                <c:pt idx="3442">
                  <c:v>3033.5826780000002</c:v>
                </c:pt>
                <c:pt idx="3443">
                  <c:v>2991.623756</c:v>
                </c:pt>
                <c:pt idx="3444">
                  <c:v>2734.3235260000001</c:v>
                </c:pt>
                <c:pt idx="3445">
                  <c:v>2646.0678750000002</c:v>
                </c:pt>
                <c:pt idx="3446">
                  <c:v>2905.7368350000002</c:v>
                </c:pt>
                <c:pt idx="3447">
                  <c:v>2615.9555970000001</c:v>
                </c:pt>
                <c:pt idx="3448">
                  <c:v>2635.42328</c:v>
                </c:pt>
                <c:pt idx="3449">
                  <c:v>2534.6959390000002</c:v>
                </c:pt>
                <c:pt idx="3450">
                  <c:v>2568.634145</c:v>
                </c:pt>
                <c:pt idx="3451">
                  <c:v>2577.0350669999998</c:v>
                </c:pt>
                <c:pt idx="3452">
                  <c:v>2442.6835850000002</c:v>
                </c:pt>
                <c:pt idx="3453">
                  <c:v>2525.5942289999998</c:v>
                </c:pt>
                <c:pt idx="3454">
                  <c:v>2371.278855</c:v>
                </c:pt>
                <c:pt idx="3455">
                  <c:v>2171.6215430000002</c:v>
                </c:pt>
                <c:pt idx="3456">
                  <c:v>2119.2810639999998</c:v>
                </c:pt>
                <c:pt idx="3457">
                  <c:v>2064.0828190000002</c:v>
                </c:pt>
                <c:pt idx="3458">
                  <c:v>2004.700969</c:v>
                </c:pt>
                <c:pt idx="3459">
                  <c:v>1928.661198</c:v>
                </c:pt>
                <c:pt idx="3460">
                  <c:v>2100.016995</c:v>
                </c:pt>
                <c:pt idx="3461">
                  <c:v>1788.3535449999999</c:v>
                </c:pt>
                <c:pt idx="3462">
                  <c:v>1756.898275</c:v>
                </c:pt>
                <c:pt idx="3463">
                  <c:v>1533.4388349999999</c:v>
                </c:pt>
                <c:pt idx="3464">
                  <c:v>1619.0410280000001</c:v>
                </c:pt>
                <c:pt idx="3465">
                  <c:v>1500.1640170000001</c:v>
                </c:pt>
                <c:pt idx="3466">
                  <c:v>1524.517967</c:v>
                </c:pt>
                <c:pt idx="3467">
                  <c:v>1446.11752</c:v>
                </c:pt>
                <c:pt idx="3468">
                  <c:v>1542.0483750000001</c:v>
                </c:pt>
                <c:pt idx="3469">
                  <c:v>1359.321089</c:v>
                </c:pt>
                <c:pt idx="3470">
                  <c:v>1338.550915</c:v>
                </c:pt>
                <c:pt idx="3471">
                  <c:v>1228.2080960000001</c:v>
                </c:pt>
                <c:pt idx="3472">
                  <c:v>1529.630144</c:v>
                </c:pt>
                <c:pt idx="3473">
                  <c:v>1369.723293</c:v>
                </c:pt>
                <c:pt idx="3474">
                  <c:v>1263.3078499999999</c:v>
                </c:pt>
                <c:pt idx="3475">
                  <c:v>1198.5700019999999</c:v>
                </c:pt>
                <c:pt idx="3476">
                  <c:v>1305.8034540000001</c:v>
                </c:pt>
                <c:pt idx="3477">
                  <c:v>1233.448498</c:v>
                </c:pt>
                <c:pt idx="3478">
                  <c:v>1338.5581970000001</c:v>
                </c:pt>
                <c:pt idx="3479">
                  <c:v>1184.850711</c:v>
                </c:pt>
                <c:pt idx="3480">
                  <c:v>1399.9894750000001</c:v>
                </c:pt>
                <c:pt idx="3481">
                  <c:v>1127.7928219999999</c:v>
                </c:pt>
                <c:pt idx="3482">
                  <c:v>1371.477789</c:v>
                </c:pt>
                <c:pt idx="3483">
                  <c:v>1236.7590299999999</c:v>
                </c:pt>
                <c:pt idx="3484">
                  <c:v>1699.282702</c:v>
                </c:pt>
                <c:pt idx="3485">
                  <c:v>1339.8513660000001</c:v>
                </c:pt>
                <c:pt idx="3486">
                  <c:v>1404.0880380000001</c:v>
                </c:pt>
                <c:pt idx="3487">
                  <c:v>1790.5073950000001</c:v>
                </c:pt>
                <c:pt idx="3488">
                  <c:v>2383.1374219999998</c:v>
                </c:pt>
                <c:pt idx="3489">
                  <c:v>2511.3357259999998</c:v>
                </c:pt>
                <c:pt idx="3490">
                  <c:v>2353.414988</c:v>
                </c:pt>
                <c:pt idx="3491">
                  <c:v>2707.2898770000002</c:v>
                </c:pt>
                <c:pt idx="3492">
                  <c:v>3110.3366609999998</c:v>
                </c:pt>
                <c:pt idx="3493">
                  <c:v>3499.5760270000001</c:v>
                </c:pt>
                <c:pt idx="3494">
                  <c:v>3930.1118799999999</c:v>
                </c:pt>
                <c:pt idx="3495">
                  <c:v>4223.180961</c:v>
                </c:pt>
                <c:pt idx="3496">
                  <c:v>4922.3838699999997</c:v>
                </c:pt>
                <c:pt idx="3497">
                  <c:v>5077.9827670000004</c:v>
                </c:pt>
                <c:pt idx="3498">
                  <c:v>5631.4599820000003</c:v>
                </c:pt>
                <c:pt idx="3499">
                  <c:v>5825.0798629999999</c:v>
                </c:pt>
                <c:pt idx="3500">
                  <c:v>5871.231871</c:v>
                </c:pt>
                <c:pt idx="3501">
                  <c:v>5685.2086570000001</c:v>
                </c:pt>
                <c:pt idx="3502">
                  <c:v>6250.9902510000002</c:v>
                </c:pt>
                <c:pt idx="3503">
                  <c:v>6372.7034679999997</c:v>
                </c:pt>
                <c:pt idx="3504">
                  <c:v>6201.0578880000003</c:v>
                </c:pt>
                <c:pt idx="3505">
                  <c:v>6511.6620659999999</c:v>
                </c:pt>
                <c:pt idx="3506">
                  <c:v>6293.1367790000004</c:v>
                </c:pt>
                <c:pt idx="3507">
                  <c:v>6076.6611050000001</c:v>
                </c:pt>
                <c:pt idx="3508">
                  <c:v>5995.8804659999996</c:v>
                </c:pt>
                <c:pt idx="3509">
                  <c:v>6220.9520640000001</c:v>
                </c:pt>
                <c:pt idx="3510">
                  <c:v>6284.1534160000001</c:v>
                </c:pt>
                <c:pt idx="3511">
                  <c:v>6088.3461269999998</c:v>
                </c:pt>
                <c:pt idx="3512">
                  <c:v>5708.4083650000002</c:v>
                </c:pt>
                <c:pt idx="3513">
                  <c:v>5723.6916609999998</c:v>
                </c:pt>
                <c:pt idx="3514">
                  <c:v>5856.9827130000003</c:v>
                </c:pt>
                <c:pt idx="3515">
                  <c:v>5897.8441220000004</c:v>
                </c:pt>
                <c:pt idx="3516">
                  <c:v>6258.7794750000003</c:v>
                </c:pt>
                <c:pt idx="3517">
                  <c:v>5978.6182660000004</c:v>
                </c:pt>
                <c:pt idx="3518">
                  <c:v>5967.3082510000004</c:v>
                </c:pt>
                <c:pt idx="3519">
                  <c:v>5805.8516570000002</c:v>
                </c:pt>
                <c:pt idx="3520">
                  <c:v>6054.5006450000001</c:v>
                </c:pt>
                <c:pt idx="3521">
                  <c:v>6159.3782650000003</c:v>
                </c:pt>
                <c:pt idx="3522">
                  <c:v>6271.4317499999997</c:v>
                </c:pt>
                <c:pt idx="3523">
                  <c:v>6157.8088079999998</c:v>
                </c:pt>
                <c:pt idx="3524">
                  <c:v>5732.8777749999999</c:v>
                </c:pt>
                <c:pt idx="3525">
                  <c:v>5678.9256500000001</c:v>
                </c:pt>
                <c:pt idx="3526">
                  <c:v>5471.4762060000003</c:v>
                </c:pt>
                <c:pt idx="3527">
                  <c:v>5221.8603460000004</c:v>
                </c:pt>
                <c:pt idx="3528">
                  <c:v>5173.7794780000004</c:v>
                </c:pt>
                <c:pt idx="3529">
                  <c:v>4797.6127459999998</c:v>
                </c:pt>
                <c:pt idx="3530">
                  <c:v>4425.0232390000001</c:v>
                </c:pt>
                <c:pt idx="3531">
                  <c:v>4279.6257759999999</c:v>
                </c:pt>
                <c:pt idx="3532">
                  <c:v>3673.2278700000002</c:v>
                </c:pt>
                <c:pt idx="3533">
                  <c:v>4445.0913019999998</c:v>
                </c:pt>
                <c:pt idx="3534">
                  <c:v>4475.14912</c:v>
                </c:pt>
                <c:pt idx="3535">
                  <c:v>4170.2557040000002</c:v>
                </c:pt>
                <c:pt idx="3536">
                  <c:v>3814.737384</c:v>
                </c:pt>
                <c:pt idx="3537">
                  <c:v>3870.2745410000002</c:v>
                </c:pt>
                <c:pt idx="3538">
                  <c:v>3481.8871760000002</c:v>
                </c:pt>
                <c:pt idx="3539">
                  <c:v>3794.7370380000002</c:v>
                </c:pt>
                <c:pt idx="3540">
                  <c:v>3655.9993519999998</c:v>
                </c:pt>
                <c:pt idx="3541">
                  <c:v>3718.8809150000002</c:v>
                </c:pt>
                <c:pt idx="3542">
                  <c:v>3368.3110489999999</c:v>
                </c:pt>
                <c:pt idx="3543">
                  <c:v>3739.4014109999998</c:v>
                </c:pt>
                <c:pt idx="3544">
                  <c:v>3566.9006039999999</c:v>
                </c:pt>
                <c:pt idx="3545">
                  <c:v>3456.8264089999998</c:v>
                </c:pt>
                <c:pt idx="3546">
                  <c:v>3290.4723439999998</c:v>
                </c:pt>
                <c:pt idx="3547">
                  <c:v>3448.1827189999999</c:v>
                </c:pt>
                <c:pt idx="3548">
                  <c:v>3249.1711869999999</c:v>
                </c:pt>
                <c:pt idx="3549">
                  <c:v>3301.5741050000001</c:v>
                </c:pt>
                <c:pt idx="3550">
                  <c:v>3021.3127589999999</c:v>
                </c:pt>
                <c:pt idx="3551">
                  <c:v>2950.7640740000002</c:v>
                </c:pt>
                <c:pt idx="3552">
                  <c:v>2926.7866939999999</c:v>
                </c:pt>
                <c:pt idx="3553">
                  <c:v>2840.9324820000002</c:v>
                </c:pt>
                <c:pt idx="3554">
                  <c:v>2646.575394</c:v>
                </c:pt>
                <c:pt idx="3555">
                  <c:v>2614.1027530000001</c:v>
                </c:pt>
                <c:pt idx="3556">
                  <c:v>2523.7012519999998</c:v>
                </c:pt>
                <c:pt idx="3557">
                  <c:v>2617.7802350000002</c:v>
                </c:pt>
                <c:pt idx="3558">
                  <c:v>2264.1290220000001</c:v>
                </c:pt>
                <c:pt idx="3559">
                  <c:v>2151.9404599999998</c:v>
                </c:pt>
                <c:pt idx="3560">
                  <c:v>2051.7529770000001</c:v>
                </c:pt>
                <c:pt idx="3561">
                  <c:v>2016.708734</c:v>
                </c:pt>
                <c:pt idx="3562">
                  <c:v>1970.444338</c:v>
                </c:pt>
                <c:pt idx="3563">
                  <c:v>1976.676367</c:v>
                </c:pt>
                <c:pt idx="3564">
                  <c:v>1900.041428</c:v>
                </c:pt>
                <c:pt idx="3565">
                  <c:v>1892.4192129999999</c:v>
                </c:pt>
                <c:pt idx="3566">
                  <c:v>1754.542839</c:v>
                </c:pt>
                <c:pt idx="3567">
                  <c:v>1804.802788</c:v>
                </c:pt>
                <c:pt idx="3568">
                  <c:v>1848.094126</c:v>
                </c:pt>
                <c:pt idx="3569">
                  <c:v>1720.377277</c:v>
                </c:pt>
                <c:pt idx="3570">
                  <c:v>1782.1291639999999</c:v>
                </c:pt>
                <c:pt idx="3571">
                  <c:v>1683.374577</c:v>
                </c:pt>
                <c:pt idx="3572">
                  <c:v>1701.0759049999999</c:v>
                </c:pt>
                <c:pt idx="3573">
                  <c:v>1643.3108460000001</c:v>
                </c:pt>
                <c:pt idx="3574">
                  <c:v>1744.375106</c:v>
                </c:pt>
                <c:pt idx="3575">
                  <c:v>1487.0893739999999</c:v>
                </c:pt>
                <c:pt idx="3576">
                  <c:v>1711.2930799999999</c:v>
                </c:pt>
                <c:pt idx="3577">
                  <c:v>1739.5618930000001</c:v>
                </c:pt>
                <c:pt idx="3578">
                  <c:v>2410.9306660000002</c:v>
                </c:pt>
                <c:pt idx="3579">
                  <c:v>1919.635826</c:v>
                </c:pt>
                <c:pt idx="3580">
                  <c:v>1913.629512</c:v>
                </c:pt>
                <c:pt idx="3581">
                  <c:v>2030.0055890000001</c:v>
                </c:pt>
                <c:pt idx="3582">
                  <c:v>2263.1107379999999</c:v>
                </c:pt>
                <c:pt idx="3583">
                  <c:v>2475.518419</c:v>
                </c:pt>
                <c:pt idx="3584">
                  <c:v>2986.0482400000001</c:v>
                </c:pt>
                <c:pt idx="3585">
                  <c:v>3179.8492150000002</c:v>
                </c:pt>
                <c:pt idx="3586">
                  <c:v>3996.871001</c:v>
                </c:pt>
                <c:pt idx="3587">
                  <c:v>4277.3170650000002</c:v>
                </c:pt>
                <c:pt idx="3588">
                  <c:v>4964.0791989999998</c:v>
                </c:pt>
                <c:pt idx="3589">
                  <c:v>5345.6972059999998</c:v>
                </c:pt>
                <c:pt idx="3590">
                  <c:v>6014.4304249999996</c:v>
                </c:pt>
                <c:pt idx="3591">
                  <c:v>6425.8159820000001</c:v>
                </c:pt>
                <c:pt idx="3592">
                  <c:v>6443.8634599999996</c:v>
                </c:pt>
                <c:pt idx="3593">
                  <c:v>6853.9470330000004</c:v>
                </c:pt>
                <c:pt idx="3594">
                  <c:v>6935.9523179999997</c:v>
                </c:pt>
                <c:pt idx="3595">
                  <c:v>6840.1953119999998</c:v>
                </c:pt>
                <c:pt idx="3596">
                  <c:v>7410.4077180000004</c:v>
                </c:pt>
                <c:pt idx="3597">
                  <c:v>7905.9040329999998</c:v>
                </c:pt>
                <c:pt idx="3598">
                  <c:v>7593.4656150000001</c:v>
                </c:pt>
                <c:pt idx="3599">
                  <c:v>7530.7580159999998</c:v>
                </c:pt>
                <c:pt idx="3600">
                  <c:v>8090.7691619999996</c:v>
                </c:pt>
                <c:pt idx="3601">
                  <c:v>7667.491779</c:v>
                </c:pt>
                <c:pt idx="3602">
                  <c:v>6133.2112870000001</c:v>
                </c:pt>
                <c:pt idx="3603">
                  <c:v>6158.8139350000001</c:v>
                </c:pt>
                <c:pt idx="3604">
                  <c:v>6203.1766129999996</c:v>
                </c:pt>
                <c:pt idx="3605">
                  <c:v>6467.6365340000002</c:v>
                </c:pt>
                <c:pt idx="3606">
                  <c:v>6094.7860019999998</c:v>
                </c:pt>
                <c:pt idx="3607">
                  <c:v>5885.4151680000004</c:v>
                </c:pt>
                <c:pt idx="3608">
                  <c:v>5826.0800639999998</c:v>
                </c:pt>
                <c:pt idx="3609">
                  <c:v>6093.3380770000003</c:v>
                </c:pt>
                <c:pt idx="3610">
                  <c:v>6089.8189549999997</c:v>
                </c:pt>
                <c:pt idx="3611">
                  <c:v>5943.4474920000002</c:v>
                </c:pt>
                <c:pt idx="3612">
                  <c:v>5921.4068589999997</c:v>
                </c:pt>
                <c:pt idx="3613">
                  <c:v>6024.6856580000003</c:v>
                </c:pt>
                <c:pt idx="3614">
                  <c:v>5589.1452159999999</c:v>
                </c:pt>
                <c:pt idx="3615">
                  <c:v>5595.1688160000003</c:v>
                </c:pt>
                <c:pt idx="3616">
                  <c:v>5296.2687050000004</c:v>
                </c:pt>
                <c:pt idx="3617">
                  <c:v>5143.4733340000002</c:v>
                </c:pt>
                <c:pt idx="3618">
                  <c:v>4756.3241070000004</c:v>
                </c:pt>
                <c:pt idx="3619">
                  <c:v>4829.6088579999996</c:v>
                </c:pt>
                <c:pt idx="3620">
                  <c:v>4366.5525539999999</c:v>
                </c:pt>
                <c:pt idx="3621">
                  <c:v>4431.505451</c:v>
                </c:pt>
                <c:pt idx="3622">
                  <c:v>5123.5484310000002</c:v>
                </c:pt>
                <c:pt idx="3623">
                  <c:v>4853.1709069999997</c:v>
                </c:pt>
                <c:pt idx="3624">
                  <c:v>4266.0267720000002</c:v>
                </c:pt>
                <c:pt idx="3625">
                  <c:v>4191.069802</c:v>
                </c:pt>
                <c:pt idx="3626">
                  <c:v>3814.8626840000002</c:v>
                </c:pt>
                <c:pt idx="3627">
                  <c:v>3953.045654</c:v>
                </c:pt>
                <c:pt idx="3628">
                  <c:v>3733.724612</c:v>
                </c:pt>
                <c:pt idx="3629">
                  <c:v>3690.7041829999998</c:v>
                </c:pt>
                <c:pt idx="3630">
                  <c:v>3445.3363530000001</c:v>
                </c:pt>
                <c:pt idx="3631">
                  <c:v>3392.9700699999999</c:v>
                </c:pt>
                <c:pt idx="3632">
                  <c:v>3257.3216269999998</c:v>
                </c:pt>
                <c:pt idx="3633">
                  <c:v>3374.487161</c:v>
                </c:pt>
                <c:pt idx="3634">
                  <c:v>3152.1960319999998</c:v>
                </c:pt>
                <c:pt idx="3635">
                  <c:v>3034.5557469999999</c:v>
                </c:pt>
                <c:pt idx="3636">
                  <c:v>3023.2940119999998</c:v>
                </c:pt>
                <c:pt idx="3637">
                  <c:v>2961.3544270000002</c:v>
                </c:pt>
                <c:pt idx="3638">
                  <c:v>2949.7601330000002</c:v>
                </c:pt>
                <c:pt idx="3639">
                  <c:v>2921.4507509999999</c:v>
                </c:pt>
                <c:pt idx="3640">
                  <c:v>3032.0660480000001</c:v>
                </c:pt>
                <c:pt idx="3641">
                  <c:v>3024.9229129999999</c:v>
                </c:pt>
                <c:pt idx="3642">
                  <c:v>2816.3998809999998</c:v>
                </c:pt>
                <c:pt idx="3643">
                  <c:v>2816.271956</c:v>
                </c:pt>
                <c:pt idx="3644">
                  <c:v>2763.650427</c:v>
                </c:pt>
                <c:pt idx="3645">
                  <c:v>2902.0351409999998</c:v>
                </c:pt>
                <c:pt idx="3646">
                  <c:v>2574.0794879999999</c:v>
                </c:pt>
                <c:pt idx="3647">
                  <c:v>2471.8250739999999</c:v>
                </c:pt>
                <c:pt idx="3648">
                  <c:v>2391.090107</c:v>
                </c:pt>
                <c:pt idx="3649">
                  <c:v>2698.4607329999999</c:v>
                </c:pt>
                <c:pt idx="3650">
                  <c:v>2340.129625</c:v>
                </c:pt>
                <c:pt idx="3651">
                  <c:v>2195.7777409999999</c:v>
                </c:pt>
                <c:pt idx="3652">
                  <c:v>2001.778847</c:v>
                </c:pt>
                <c:pt idx="3653">
                  <c:v>2152.3477349999998</c:v>
                </c:pt>
                <c:pt idx="3654">
                  <c:v>2014.8998939999999</c:v>
                </c:pt>
                <c:pt idx="3655">
                  <c:v>1994.2227989999999</c:v>
                </c:pt>
                <c:pt idx="3656">
                  <c:v>1901.9776429999999</c:v>
                </c:pt>
                <c:pt idx="3657">
                  <c:v>1877.8346979999999</c:v>
                </c:pt>
                <c:pt idx="3658">
                  <c:v>1787.0271459999999</c:v>
                </c:pt>
                <c:pt idx="3659">
                  <c:v>1846.307022</c:v>
                </c:pt>
                <c:pt idx="3660">
                  <c:v>1837.067994</c:v>
                </c:pt>
                <c:pt idx="3661">
                  <c:v>1779.042017</c:v>
                </c:pt>
                <c:pt idx="3662">
                  <c:v>1960.1936129999999</c:v>
                </c:pt>
                <c:pt idx="3663">
                  <c:v>1802.8044620000001</c:v>
                </c:pt>
                <c:pt idx="3664">
                  <c:v>1614.845998</c:v>
                </c:pt>
                <c:pt idx="3665">
                  <c:v>1722.278656</c:v>
                </c:pt>
                <c:pt idx="3666">
                  <c:v>1618.6266800000001</c:v>
                </c:pt>
                <c:pt idx="3667">
                  <c:v>1679.9167420000001</c:v>
                </c:pt>
                <c:pt idx="3668">
                  <c:v>1566.7575260000001</c:v>
                </c:pt>
                <c:pt idx="3669">
                  <c:v>1674.9940750000001</c:v>
                </c:pt>
                <c:pt idx="3670">
                  <c:v>1405.437625</c:v>
                </c:pt>
                <c:pt idx="3671">
                  <c:v>1555.037327</c:v>
                </c:pt>
                <c:pt idx="3672">
                  <c:v>1576.30115</c:v>
                </c:pt>
                <c:pt idx="3673">
                  <c:v>1532.62634</c:v>
                </c:pt>
                <c:pt idx="3674">
                  <c:v>1475.8606070000001</c:v>
                </c:pt>
                <c:pt idx="3675">
                  <c:v>1578.811256</c:v>
                </c:pt>
                <c:pt idx="3676">
                  <c:v>1551.9501319999999</c:v>
                </c:pt>
                <c:pt idx="3677">
                  <c:v>1483.9656749999999</c:v>
                </c:pt>
                <c:pt idx="3678">
                  <c:v>1551.6173779999999</c:v>
                </c:pt>
                <c:pt idx="3679">
                  <c:v>1610.879952</c:v>
                </c:pt>
                <c:pt idx="3680">
                  <c:v>1660.121476</c:v>
                </c:pt>
                <c:pt idx="3681">
                  <c:v>1772.1462260000001</c:v>
                </c:pt>
                <c:pt idx="3682">
                  <c:v>1741.306114</c:v>
                </c:pt>
                <c:pt idx="3683">
                  <c:v>1901.4181390000001</c:v>
                </c:pt>
                <c:pt idx="3684">
                  <c:v>2033.7981580000001</c:v>
                </c:pt>
                <c:pt idx="3685">
                  <c:v>2255.7649700000002</c:v>
                </c:pt>
                <c:pt idx="3686">
                  <c:v>2423.1837129999999</c:v>
                </c:pt>
                <c:pt idx="3687">
                  <c:v>2562.214817</c:v>
                </c:pt>
                <c:pt idx="3688">
                  <c:v>2475.1847309999998</c:v>
                </c:pt>
                <c:pt idx="3689">
                  <c:v>2512.6610959999998</c:v>
                </c:pt>
                <c:pt idx="3690">
                  <c:v>2684.8448400000002</c:v>
                </c:pt>
                <c:pt idx="3691">
                  <c:v>2707.1664209999999</c:v>
                </c:pt>
                <c:pt idx="3692">
                  <c:v>2775.5954879999999</c:v>
                </c:pt>
                <c:pt idx="3693">
                  <c:v>3015.0558590000001</c:v>
                </c:pt>
                <c:pt idx="3694">
                  <c:v>3119.6969370000002</c:v>
                </c:pt>
                <c:pt idx="3695">
                  <c:v>2946.4774259999999</c:v>
                </c:pt>
                <c:pt idx="3696">
                  <c:v>3168.2193520000001</c:v>
                </c:pt>
                <c:pt idx="3697">
                  <c:v>3229.7801439999998</c:v>
                </c:pt>
                <c:pt idx="3698">
                  <c:v>3062.5946819999999</c:v>
                </c:pt>
                <c:pt idx="3699">
                  <c:v>2981.4412710000001</c:v>
                </c:pt>
                <c:pt idx="3700">
                  <c:v>3043.6553920000001</c:v>
                </c:pt>
                <c:pt idx="3701">
                  <c:v>2947.5261519999999</c:v>
                </c:pt>
                <c:pt idx="3702">
                  <c:v>2947.1140780000001</c:v>
                </c:pt>
                <c:pt idx="3703">
                  <c:v>2872.319117</c:v>
                </c:pt>
                <c:pt idx="3704">
                  <c:v>2914.1280360000001</c:v>
                </c:pt>
                <c:pt idx="3705">
                  <c:v>2939.907119</c:v>
                </c:pt>
                <c:pt idx="3706">
                  <c:v>3091.3312080000001</c:v>
                </c:pt>
                <c:pt idx="3707">
                  <c:v>2808.1920540000001</c:v>
                </c:pt>
                <c:pt idx="3708">
                  <c:v>2761.9856540000001</c:v>
                </c:pt>
                <c:pt idx="3709">
                  <c:v>3003.3523030000001</c:v>
                </c:pt>
                <c:pt idx="3710">
                  <c:v>2821.9865100000002</c:v>
                </c:pt>
                <c:pt idx="3711">
                  <c:v>2855.5327480000001</c:v>
                </c:pt>
                <c:pt idx="3712">
                  <c:v>2943.0894429999998</c:v>
                </c:pt>
                <c:pt idx="3713">
                  <c:v>2730.1068359999999</c:v>
                </c:pt>
                <c:pt idx="3714">
                  <c:v>2926.9049409999998</c:v>
                </c:pt>
                <c:pt idx="3715">
                  <c:v>2799.4997389999999</c:v>
                </c:pt>
                <c:pt idx="3716">
                  <c:v>2754.071148</c:v>
                </c:pt>
                <c:pt idx="3717">
                  <c:v>2795.26161</c:v>
                </c:pt>
                <c:pt idx="3718">
                  <c:v>2814.5885760000001</c:v>
                </c:pt>
                <c:pt idx="3719">
                  <c:v>2677.8467959999998</c:v>
                </c:pt>
                <c:pt idx="3720">
                  <c:v>2792.2973609999999</c:v>
                </c:pt>
                <c:pt idx="3721">
                  <c:v>2603.198234</c:v>
                </c:pt>
                <c:pt idx="3722">
                  <c:v>2824.0997520000001</c:v>
                </c:pt>
                <c:pt idx="3723">
                  <c:v>2715.857841</c:v>
                </c:pt>
                <c:pt idx="3724">
                  <c:v>2676.3408279999999</c:v>
                </c:pt>
                <c:pt idx="3725">
                  <c:v>2751.781457</c:v>
                </c:pt>
                <c:pt idx="3726">
                  <c:v>2862.3186900000001</c:v>
                </c:pt>
                <c:pt idx="3727">
                  <c:v>2646.7781190000001</c:v>
                </c:pt>
                <c:pt idx="3728">
                  <c:v>2688.2573590000002</c:v>
                </c:pt>
                <c:pt idx="3729">
                  <c:v>2887.7796039999998</c:v>
                </c:pt>
                <c:pt idx="3730">
                  <c:v>2686.211041</c:v>
                </c:pt>
                <c:pt idx="3731">
                  <c:v>2711.2766550000001</c:v>
                </c:pt>
                <c:pt idx="3732">
                  <c:v>2679.7430869999998</c:v>
                </c:pt>
                <c:pt idx="3733">
                  <c:v>2678.473121</c:v>
                </c:pt>
                <c:pt idx="3734">
                  <c:v>2673.6458870000001</c:v>
                </c:pt>
                <c:pt idx="3735">
                  <c:v>2631.2641629999998</c:v>
                </c:pt>
                <c:pt idx="3736">
                  <c:v>2577.1577320000001</c:v>
                </c:pt>
                <c:pt idx="3737">
                  <c:v>2575.8464220000001</c:v>
                </c:pt>
                <c:pt idx="3738">
                  <c:v>2564.9528949999999</c:v>
                </c:pt>
                <c:pt idx="3739">
                  <c:v>2490.3323110000001</c:v>
                </c:pt>
                <c:pt idx="3740">
                  <c:v>2593.7122479999998</c:v>
                </c:pt>
                <c:pt idx="3741">
                  <c:v>2396.7007429999999</c:v>
                </c:pt>
                <c:pt idx="3742">
                  <c:v>2379.7687329999999</c:v>
                </c:pt>
                <c:pt idx="3743">
                  <c:v>2314.5258680000002</c:v>
                </c:pt>
                <c:pt idx="3744">
                  <c:v>2245.0646839999999</c:v>
                </c:pt>
                <c:pt idx="3745">
                  <c:v>2134.1299760000002</c:v>
                </c:pt>
                <c:pt idx="3746">
                  <c:v>2060.0952069999998</c:v>
                </c:pt>
                <c:pt idx="3747">
                  <c:v>2014.3819719999999</c:v>
                </c:pt>
                <c:pt idx="3748">
                  <c:v>2066.608761</c:v>
                </c:pt>
                <c:pt idx="3749">
                  <c:v>2069.177044</c:v>
                </c:pt>
                <c:pt idx="3750">
                  <c:v>1850.1726309999999</c:v>
                </c:pt>
                <c:pt idx="3751">
                  <c:v>1974.584987</c:v>
                </c:pt>
                <c:pt idx="3752">
                  <c:v>1855.6841730000001</c:v>
                </c:pt>
                <c:pt idx="3753">
                  <c:v>1783.9823630000001</c:v>
                </c:pt>
                <c:pt idx="3754">
                  <c:v>1754.7872629999999</c:v>
                </c:pt>
                <c:pt idx="3755">
                  <c:v>1833.967609</c:v>
                </c:pt>
                <c:pt idx="3756">
                  <c:v>1703.189576</c:v>
                </c:pt>
                <c:pt idx="3757">
                  <c:v>1714.635123</c:v>
                </c:pt>
                <c:pt idx="3758">
                  <c:v>1727.3771819999999</c:v>
                </c:pt>
                <c:pt idx="3759">
                  <c:v>1732.787472</c:v>
                </c:pt>
                <c:pt idx="3760">
                  <c:v>1728.324247</c:v>
                </c:pt>
                <c:pt idx="3761">
                  <c:v>1740.3720069999999</c:v>
                </c:pt>
                <c:pt idx="3762">
                  <c:v>1584.3537550000001</c:v>
                </c:pt>
                <c:pt idx="3763">
                  <c:v>1567.7350429999999</c:v>
                </c:pt>
                <c:pt idx="3764">
                  <c:v>1483.2070220000001</c:v>
                </c:pt>
                <c:pt idx="3765">
                  <c:v>1547.6582519999999</c:v>
                </c:pt>
                <c:pt idx="3766">
                  <c:v>1484.3304370000001</c:v>
                </c:pt>
                <c:pt idx="3767">
                  <c:v>1537.2534209999999</c:v>
                </c:pt>
                <c:pt idx="3768">
                  <c:v>1451.3842239999999</c:v>
                </c:pt>
                <c:pt idx="3769">
                  <c:v>1423.837982</c:v>
                </c:pt>
                <c:pt idx="3770">
                  <c:v>1470.630789</c:v>
                </c:pt>
                <c:pt idx="3771">
                  <c:v>1425.713943</c:v>
                </c:pt>
                <c:pt idx="3772">
                  <c:v>1482.2808070000001</c:v>
                </c:pt>
                <c:pt idx="3773">
                  <c:v>1494.2023059999999</c:v>
                </c:pt>
                <c:pt idx="3774">
                  <c:v>1331.5563159999999</c:v>
                </c:pt>
                <c:pt idx="3775">
                  <c:v>1397.81835</c:v>
                </c:pt>
                <c:pt idx="3776">
                  <c:v>1538.276161</c:v>
                </c:pt>
                <c:pt idx="3777">
                  <c:v>1547.374444</c:v>
                </c:pt>
                <c:pt idx="3778">
                  <c:v>1554.4475219999999</c:v>
                </c:pt>
                <c:pt idx="3779">
                  <c:v>1633.025406</c:v>
                </c:pt>
                <c:pt idx="3780">
                  <c:v>1812.93229</c:v>
                </c:pt>
                <c:pt idx="3781">
                  <c:v>1898.3609200000001</c:v>
                </c:pt>
                <c:pt idx="3782">
                  <c:v>1981.454911</c:v>
                </c:pt>
                <c:pt idx="3783">
                  <c:v>2021.5598669999999</c:v>
                </c:pt>
                <c:pt idx="3784">
                  <c:v>2193.411732</c:v>
                </c:pt>
                <c:pt idx="3785">
                  <c:v>2144.4869990000002</c:v>
                </c:pt>
                <c:pt idx="3786">
                  <c:v>2288.5662170000001</c:v>
                </c:pt>
                <c:pt idx="3787">
                  <c:v>2456.5182169999998</c:v>
                </c:pt>
                <c:pt idx="3788">
                  <c:v>2613.1039249999999</c:v>
                </c:pt>
                <c:pt idx="3789">
                  <c:v>2564.3491589999999</c:v>
                </c:pt>
                <c:pt idx="3790">
                  <c:v>2608.1756150000001</c:v>
                </c:pt>
                <c:pt idx="3791">
                  <c:v>2670.4880199999998</c:v>
                </c:pt>
                <c:pt idx="3792">
                  <c:v>2739.6042090000001</c:v>
                </c:pt>
                <c:pt idx="3793">
                  <c:v>2679.2296919999999</c:v>
                </c:pt>
                <c:pt idx="3794">
                  <c:v>2827.5877780000001</c:v>
                </c:pt>
                <c:pt idx="3795">
                  <c:v>2843.2895629999998</c:v>
                </c:pt>
                <c:pt idx="3796">
                  <c:v>2815.7937609999999</c:v>
                </c:pt>
                <c:pt idx="3797">
                  <c:v>2740.4880499999999</c:v>
                </c:pt>
                <c:pt idx="3798">
                  <c:v>2692.4088750000001</c:v>
                </c:pt>
                <c:pt idx="3799">
                  <c:v>2754.4565309999998</c:v>
                </c:pt>
                <c:pt idx="3800">
                  <c:v>2765.3326240000001</c:v>
                </c:pt>
                <c:pt idx="3801">
                  <c:v>2859.157545</c:v>
                </c:pt>
                <c:pt idx="3802">
                  <c:v>2861.172544</c:v>
                </c:pt>
                <c:pt idx="3803">
                  <c:v>2833.934647</c:v>
                </c:pt>
                <c:pt idx="3804">
                  <c:v>2823.510475</c:v>
                </c:pt>
                <c:pt idx="3805">
                  <c:v>2805.1091660000002</c:v>
                </c:pt>
                <c:pt idx="3806">
                  <c:v>2831.6548539999999</c:v>
                </c:pt>
                <c:pt idx="3807">
                  <c:v>2789.8076000000001</c:v>
                </c:pt>
                <c:pt idx="3808">
                  <c:v>2891.532338</c:v>
                </c:pt>
                <c:pt idx="3809">
                  <c:v>2904.7235970000002</c:v>
                </c:pt>
                <c:pt idx="3810">
                  <c:v>2677.539565</c:v>
                </c:pt>
                <c:pt idx="3811">
                  <c:v>2710.9575749999999</c:v>
                </c:pt>
                <c:pt idx="3812">
                  <c:v>2719.9330629999999</c:v>
                </c:pt>
                <c:pt idx="3813">
                  <c:v>2639.0068500000002</c:v>
                </c:pt>
                <c:pt idx="3814">
                  <c:v>2959.9724799999999</c:v>
                </c:pt>
                <c:pt idx="3815">
                  <c:v>2912.9921859999999</c:v>
                </c:pt>
                <c:pt idx="3816">
                  <c:v>2661.730587</c:v>
                </c:pt>
                <c:pt idx="3817">
                  <c:v>2820.8360819999998</c:v>
                </c:pt>
                <c:pt idx="3818">
                  <c:v>2960.8778940000002</c:v>
                </c:pt>
                <c:pt idx="3819">
                  <c:v>2933.259364</c:v>
                </c:pt>
                <c:pt idx="3820">
                  <c:v>3032.8874540000002</c:v>
                </c:pt>
                <c:pt idx="3821">
                  <c:v>3014.773784</c:v>
                </c:pt>
                <c:pt idx="3822">
                  <c:v>2991.5534170000001</c:v>
                </c:pt>
                <c:pt idx="3823">
                  <c:v>3049.6876240000001</c:v>
                </c:pt>
                <c:pt idx="3824">
                  <c:v>2866.5511489999999</c:v>
                </c:pt>
                <c:pt idx="3825">
                  <c:v>3016.078278</c:v>
                </c:pt>
                <c:pt idx="3826">
                  <c:v>3038.3525690000001</c:v>
                </c:pt>
                <c:pt idx="3827">
                  <c:v>3088.4314899999999</c:v>
                </c:pt>
                <c:pt idx="3828">
                  <c:v>3084.2859330000001</c:v>
                </c:pt>
                <c:pt idx="3829">
                  <c:v>3216.357497</c:v>
                </c:pt>
                <c:pt idx="3830">
                  <c:v>3125.207257</c:v>
                </c:pt>
                <c:pt idx="3831">
                  <c:v>3083.1422210000001</c:v>
                </c:pt>
                <c:pt idx="3832">
                  <c:v>3035.7598459999999</c:v>
                </c:pt>
                <c:pt idx="3833">
                  <c:v>2870.4638839999998</c:v>
                </c:pt>
                <c:pt idx="3834">
                  <c:v>2752.9448269999998</c:v>
                </c:pt>
                <c:pt idx="3835">
                  <c:v>2566.5559720000001</c:v>
                </c:pt>
                <c:pt idx="3836">
                  <c:v>2335.460145</c:v>
                </c:pt>
                <c:pt idx="3837">
                  <c:v>2379.1288650000001</c:v>
                </c:pt>
                <c:pt idx="3838">
                  <c:v>2300.198985</c:v>
                </c:pt>
                <c:pt idx="3839">
                  <c:v>2266.7783760000002</c:v>
                </c:pt>
                <c:pt idx="3840">
                  <c:v>1973.9801199999999</c:v>
                </c:pt>
                <c:pt idx="3841">
                  <c:v>1867.898085</c:v>
                </c:pt>
                <c:pt idx="3842">
                  <c:v>1871.0612470000001</c:v>
                </c:pt>
                <c:pt idx="3843">
                  <c:v>1828.7194750000001</c:v>
                </c:pt>
                <c:pt idx="3844">
                  <c:v>1714.375456</c:v>
                </c:pt>
                <c:pt idx="3845">
                  <c:v>1705.211329</c:v>
                </c:pt>
                <c:pt idx="3846">
                  <c:v>1704.0278470000001</c:v>
                </c:pt>
                <c:pt idx="3847">
                  <c:v>1851.9365190000001</c:v>
                </c:pt>
                <c:pt idx="3848">
                  <c:v>1713.0720269999999</c:v>
                </c:pt>
                <c:pt idx="3849">
                  <c:v>1547.9715409999999</c:v>
                </c:pt>
                <c:pt idx="3850">
                  <c:v>1596.6790550000001</c:v>
                </c:pt>
                <c:pt idx="3851">
                  <c:v>1832.347947</c:v>
                </c:pt>
                <c:pt idx="3852">
                  <c:v>1702.427328</c:v>
                </c:pt>
                <c:pt idx="3853">
                  <c:v>1524.5691770000001</c:v>
                </c:pt>
                <c:pt idx="3854">
                  <c:v>1627.2634969999999</c:v>
                </c:pt>
                <c:pt idx="3855">
                  <c:v>1633.0677760000001</c:v>
                </c:pt>
                <c:pt idx="3856">
                  <c:v>1447.4151730000001</c:v>
                </c:pt>
                <c:pt idx="3857">
                  <c:v>1376.5235740000001</c:v>
                </c:pt>
                <c:pt idx="3858">
                  <c:v>1474.491311</c:v>
                </c:pt>
                <c:pt idx="3859">
                  <c:v>1417.481231</c:v>
                </c:pt>
                <c:pt idx="3860">
                  <c:v>1548.5942680000001</c:v>
                </c:pt>
                <c:pt idx="3861">
                  <c:v>2183.4169649999999</c:v>
                </c:pt>
                <c:pt idx="3862">
                  <c:v>1693.028685</c:v>
                </c:pt>
                <c:pt idx="3863">
                  <c:v>1650.8630270000001</c:v>
                </c:pt>
                <c:pt idx="3864">
                  <c:v>1775.8874559999999</c:v>
                </c:pt>
                <c:pt idx="3865">
                  <c:v>2096.0529969999998</c:v>
                </c:pt>
                <c:pt idx="3866">
                  <c:v>2314.525588</c:v>
                </c:pt>
                <c:pt idx="3867">
                  <c:v>2590.6806339999998</c:v>
                </c:pt>
                <c:pt idx="3868">
                  <c:v>3123.83916</c:v>
                </c:pt>
                <c:pt idx="3869">
                  <c:v>3490.210356</c:v>
                </c:pt>
                <c:pt idx="3870">
                  <c:v>4260.934526</c:v>
                </c:pt>
                <c:pt idx="3871">
                  <c:v>4766.8081650000004</c:v>
                </c:pt>
                <c:pt idx="3872">
                  <c:v>5257.8199130000003</c:v>
                </c:pt>
                <c:pt idx="3873">
                  <c:v>6217.7147839999998</c:v>
                </c:pt>
                <c:pt idx="3874">
                  <c:v>6733.1141809999999</c:v>
                </c:pt>
                <c:pt idx="3875">
                  <c:v>6897.4727979999998</c:v>
                </c:pt>
                <c:pt idx="3876">
                  <c:v>7497.4698369999996</c:v>
                </c:pt>
                <c:pt idx="3877">
                  <c:v>7237.7057020000002</c:v>
                </c:pt>
                <c:pt idx="3878">
                  <c:v>7488.6379960000004</c:v>
                </c:pt>
                <c:pt idx="3879">
                  <c:v>7699.8479070000003</c:v>
                </c:pt>
                <c:pt idx="3880">
                  <c:v>7601.5839210000004</c:v>
                </c:pt>
                <c:pt idx="3881">
                  <c:v>7816.1602849999999</c:v>
                </c:pt>
                <c:pt idx="3882">
                  <c:v>7730.6648379999997</c:v>
                </c:pt>
                <c:pt idx="3883">
                  <c:v>7793.1764329999996</c:v>
                </c:pt>
                <c:pt idx="3884">
                  <c:v>8170.9184059999998</c:v>
                </c:pt>
                <c:pt idx="3885">
                  <c:v>8368.2657930000005</c:v>
                </c:pt>
                <c:pt idx="3886">
                  <c:v>8047.7401499999996</c:v>
                </c:pt>
                <c:pt idx="3887">
                  <c:v>8069.8534959999997</c:v>
                </c:pt>
                <c:pt idx="3888">
                  <c:v>8074.4939050000003</c:v>
                </c:pt>
                <c:pt idx="3889">
                  <c:v>8337.6062870000005</c:v>
                </c:pt>
                <c:pt idx="3890">
                  <c:v>7912.1720990000003</c:v>
                </c:pt>
                <c:pt idx="3891">
                  <c:v>7893.9745750000002</c:v>
                </c:pt>
                <c:pt idx="3892">
                  <c:v>7775.3183779999999</c:v>
                </c:pt>
                <c:pt idx="3893">
                  <c:v>7758.3806809999996</c:v>
                </c:pt>
                <c:pt idx="3894">
                  <c:v>7993.6893440000003</c:v>
                </c:pt>
                <c:pt idx="3895">
                  <c:v>7708.6604440000001</c:v>
                </c:pt>
                <c:pt idx="3896">
                  <c:v>7905.8190340000001</c:v>
                </c:pt>
                <c:pt idx="3897">
                  <c:v>7690.735576</c:v>
                </c:pt>
                <c:pt idx="3898">
                  <c:v>7752.4584789999999</c:v>
                </c:pt>
                <c:pt idx="3899">
                  <c:v>7913.5776249999999</c:v>
                </c:pt>
                <c:pt idx="3900">
                  <c:v>7803.6552380000003</c:v>
                </c:pt>
                <c:pt idx="3901">
                  <c:v>7662.113139</c:v>
                </c:pt>
                <c:pt idx="3902">
                  <c:v>7829.2857379999996</c:v>
                </c:pt>
                <c:pt idx="3903">
                  <c:v>7324.1687730000003</c:v>
                </c:pt>
                <c:pt idx="3904">
                  <c:v>7502.3155930000003</c:v>
                </c:pt>
                <c:pt idx="3905">
                  <c:v>7093.6086210000003</c:v>
                </c:pt>
                <c:pt idx="3906">
                  <c:v>6830.6463910000002</c:v>
                </c:pt>
                <c:pt idx="3907">
                  <c:v>6374.6795080000002</c:v>
                </c:pt>
                <c:pt idx="3908">
                  <c:v>6042.2699839999996</c:v>
                </c:pt>
                <c:pt idx="3909">
                  <c:v>5336.7349370000002</c:v>
                </c:pt>
                <c:pt idx="3910">
                  <c:v>5345.1033790000001</c:v>
                </c:pt>
                <c:pt idx="3911">
                  <c:v>5069.24388</c:v>
                </c:pt>
                <c:pt idx="3912">
                  <c:v>4575.6450029999996</c:v>
                </c:pt>
                <c:pt idx="3913">
                  <c:v>4390.5105489999996</c:v>
                </c:pt>
                <c:pt idx="3914">
                  <c:v>4156.8009229999998</c:v>
                </c:pt>
                <c:pt idx="3915">
                  <c:v>3894.2903329999999</c:v>
                </c:pt>
                <c:pt idx="3916">
                  <c:v>3661.5816009999999</c:v>
                </c:pt>
                <c:pt idx="3917">
                  <c:v>3733.3031980000001</c:v>
                </c:pt>
                <c:pt idx="3918">
                  <c:v>3804.723911</c:v>
                </c:pt>
                <c:pt idx="3919">
                  <c:v>3880.4935180000002</c:v>
                </c:pt>
                <c:pt idx="3920">
                  <c:v>3656.731174</c:v>
                </c:pt>
                <c:pt idx="3921">
                  <c:v>3451.9097830000001</c:v>
                </c:pt>
                <c:pt idx="3922">
                  <c:v>3435.0765160000001</c:v>
                </c:pt>
                <c:pt idx="3923">
                  <c:v>3235.2570580000001</c:v>
                </c:pt>
                <c:pt idx="3924">
                  <c:v>3270.9281070000002</c:v>
                </c:pt>
                <c:pt idx="3925">
                  <c:v>3231.0694870000002</c:v>
                </c:pt>
                <c:pt idx="3926">
                  <c:v>3112.5291040000002</c:v>
                </c:pt>
                <c:pt idx="3927">
                  <c:v>2911.601752</c:v>
                </c:pt>
                <c:pt idx="3928">
                  <c:v>2989.6383430000001</c:v>
                </c:pt>
                <c:pt idx="3929">
                  <c:v>2952.0677139999998</c:v>
                </c:pt>
                <c:pt idx="3930">
                  <c:v>2738.1595080000002</c:v>
                </c:pt>
                <c:pt idx="3931">
                  <c:v>2628.4726470000001</c:v>
                </c:pt>
                <c:pt idx="3932">
                  <c:v>2881.783997</c:v>
                </c:pt>
                <c:pt idx="3933">
                  <c:v>2514.8116709999999</c:v>
                </c:pt>
                <c:pt idx="3934">
                  <c:v>2372.5206290000001</c:v>
                </c:pt>
                <c:pt idx="3935">
                  <c:v>2218.970906</c:v>
                </c:pt>
                <c:pt idx="3936">
                  <c:v>2390.8651960000002</c:v>
                </c:pt>
                <c:pt idx="3937">
                  <c:v>2241.4544540000002</c:v>
                </c:pt>
                <c:pt idx="3938">
                  <c:v>2233.703184</c:v>
                </c:pt>
                <c:pt idx="3939">
                  <c:v>1889.881034</c:v>
                </c:pt>
                <c:pt idx="3940">
                  <c:v>1859.7433820000001</c:v>
                </c:pt>
                <c:pt idx="3941">
                  <c:v>1831.1994219999999</c:v>
                </c:pt>
                <c:pt idx="3942">
                  <c:v>1805.599191</c:v>
                </c:pt>
                <c:pt idx="3943">
                  <c:v>1783.627054</c:v>
                </c:pt>
                <c:pt idx="3944">
                  <c:v>2021.021786</c:v>
                </c:pt>
                <c:pt idx="3945">
                  <c:v>2099.7943700000001</c:v>
                </c:pt>
                <c:pt idx="3946">
                  <c:v>1937.160036</c:v>
                </c:pt>
                <c:pt idx="3947">
                  <c:v>1694.8342540000001</c:v>
                </c:pt>
                <c:pt idx="3948">
                  <c:v>1635.7755970000001</c:v>
                </c:pt>
                <c:pt idx="3949">
                  <c:v>1703.8598750000001</c:v>
                </c:pt>
                <c:pt idx="3950">
                  <c:v>1544.9688570000001</c:v>
                </c:pt>
                <c:pt idx="3951">
                  <c:v>1550.5055609999999</c:v>
                </c:pt>
                <c:pt idx="3952">
                  <c:v>1651.1420169999999</c:v>
                </c:pt>
                <c:pt idx="3953">
                  <c:v>1585.533032</c:v>
                </c:pt>
                <c:pt idx="3954">
                  <c:v>1583.026167</c:v>
                </c:pt>
                <c:pt idx="3955">
                  <c:v>1549.6644240000001</c:v>
                </c:pt>
                <c:pt idx="3956">
                  <c:v>1836.8731459999999</c:v>
                </c:pt>
                <c:pt idx="3957">
                  <c:v>1710.857753</c:v>
                </c:pt>
                <c:pt idx="3958">
                  <c:v>1766.587925</c:v>
                </c:pt>
                <c:pt idx="3959">
                  <c:v>2046.9153229999999</c:v>
                </c:pt>
                <c:pt idx="3960">
                  <c:v>2186.6741929999998</c:v>
                </c:pt>
                <c:pt idx="3961">
                  <c:v>2530.8989430000001</c:v>
                </c:pt>
                <c:pt idx="3962">
                  <c:v>2694.888524</c:v>
                </c:pt>
                <c:pt idx="3963">
                  <c:v>3110.606702</c:v>
                </c:pt>
                <c:pt idx="3964">
                  <c:v>3808.9339949999999</c:v>
                </c:pt>
                <c:pt idx="3965">
                  <c:v>4664.6227769999996</c:v>
                </c:pt>
                <c:pt idx="3966">
                  <c:v>4927.2668519999997</c:v>
                </c:pt>
                <c:pt idx="3967">
                  <c:v>5327.5457470000001</c:v>
                </c:pt>
                <c:pt idx="3968">
                  <c:v>5901.4920620000003</c:v>
                </c:pt>
                <c:pt idx="3969">
                  <c:v>6277.9703799999997</c:v>
                </c:pt>
                <c:pt idx="3970">
                  <c:v>6687.4547650000004</c:v>
                </c:pt>
                <c:pt idx="3971">
                  <c:v>6941.2179690000003</c:v>
                </c:pt>
                <c:pt idx="3972">
                  <c:v>7022.9320180000004</c:v>
                </c:pt>
                <c:pt idx="3973">
                  <c:v>7201.7856780000002</c:v>
                </c:pt>
                <c:pt idx="3974">
                  <c:v>7376.2854559999996</c:v>
                </c:pt>
                <c:pt idx="3975">
                  <c:v>7611.0047530000002</c:v>
                </c:pt>
                <c:pt idx="3976">
                  <c:v>7987.0468600000004</c:v>
                </c:pt>
                <c:pt idx="3977">
                  <c:v>8214.5704960000003</c:v>
                </c:pt>
                <c:pt idx="3978">
                  <c:v>7993.3633229999996</c:v>
                </c:pt>
                <c:pt idx="3979">
                  <c:v>7713.9711209999996</c:v>
                </c:pt>
                <c:pt idx="3980">
                  <c:v>7918.6816849999996</c:v>
                </c:pt>
                <c:pt idx="3981">
                  <c:v>7876.9342550000001</c:v>
                </c:pt>
                <c:pt idx="3982">
                  <c:v>7959.4242020000002</c:v>
                </c:pt>
                <c:pt idx="3983">
                  <c:v>7878.9724839999999</c:v>
                </c:pt>
                <c:pt idx="3984">
                  <c:v>7728.539718</c:v>
                </c:pt>
                <c:pt idx="3985">
                  <c:v>7861.4815779999999</c:v>
                </c:pt>
                <c:pt idx="3986">
                  <c:v>7954.4053830000003</c:v>
                </c:pt>
                <c:pt idx="3987">
                  <c:v>8031.1077359999999</c:v>
                </c:pt>
                <c:pt idx="3988">
                  <c:v>7876.1446089999999</c:v>
                </c:pt>
                <c:pt idx="3989">
                  <c:v>8241.6106980000004</c:v>
                </c:pt>
                <c:pt idx="3990">
                  <c:v>8103.9255370000001</c:v>
                </c:pt>
                <c:pt idx="3991">
                  <c:v>8121.0740990000004</c:v>
                </c:pt>
                <c:pt idx="3992">
                  <c:v>7824.0148179999997</c:v>
                </c:pt>
                <c:pt idx="3993">
                  <c:v>8164.653988</c:v>
                </c:pt>
                <c:pt idx="3994">
                  <c:v>7980.0756000000001</c:v>
                </c:pt>
                <c:pt idx="3995">
                  <c:v>7755.6078740000003</c:v>
                </c:pt>
                <c:pt idx="3996">
                  <c:v>7666.101514</c:v>
                </c:pt>
                <c:pt idx="3997">
                  <c:v>7222.4195890000001</c:v>
                </c:pt>
                <c:pt idx="3998">
                  <c:v>7109.0254450000002</c:v>
                </c:pt>
                <c:pt idx="3999">
                  <c:v>7080.6704170000003</c:v>
                </c:pt>
                <c:pt idx="4000">
                  <c:v>6865.8507550000004</c:v>
                </c:pt>
                <c:pt idx="4001">
                  <c:v>6363.4514799999997</c:v>
                </c:pt>
                <c:pt idx="4002">
                  <c:v>6142.1454629999998</c:v>
                </c:pt>
                <c:pt idx="4003">
                  <c:v>5924.7166420000003</c:v>
                </c:pt>
                <c:pt idx="4004">
                  <c:v>5322.0902900000001</c:v>
                </c:pt>
                <c:pt idx="4005">
                  <c:v>4639.3775150000001</c:v>
                </c:pt>
                <c:pt idx="4006">
                  <c:v>4440.7848569999996</c:v>
                </c:pt>
                <c:pt idx="4007">
                  <c:v>4459.2067509999997</c:v>
                </c:pt>
                <c:pt idx="4008">
                  <c:v>4420.9332350000004</c:v>
                </c:pt>
                <c:pt idx="4009">
                  <c:v>4161.6463080000003</c:v>
                </c:pt>
                <c:pt idx="4010">
                  <c:v>3954.4248250000001</c:v>
                </c:pt>
                <c:pt idx="4011">
                  <c:v>3846.9052900000002</c:v>
                </c:pt>
                <c:pt idx="4012">
                  <c:v>3839.3793719999999</c:v>
                </c:pt>
                <c:pt idx="4013">
                  <c:v>3841.4019910000002</c:v>
                </c:pt>
                <c:pt idx="4014">
                  <c:v>3965.21288</c:v>
                </c:pt>
                <c:pt idx="4015">
                  <c:v>4040.9917850000002</c:v>
                </c:pt>
                <c:pt idx="4016">
                  <c:v>4024.8464439999998</c:v>
                </c:pt>
                <c:pt idx="4017">
                  <c:v>3875.9356210000001</c:v>
                </c:pt>
                <c:pt idx="4018">
                  <c:v>3731.3202219999998</c:v>
                </c:pt>
                <c:pt idx="4019">
                  <c:v>3549.2841870000002</c:v>
                </c:pt>
                <c:pt idx="4020">
                  <c:v>3354.1484409999998</c:v>
                </c:pt>
                <c:pt idx="4021">
                  <c:v>3277.489646</c:v>
                </c:pt>
                <c:pt idx="4022">
                  <c:v>3167.0974000000001</c:v>
                </c:pt>
                <c:pt idx="4023">
                  <c:v>3192.723532</c:v>
                </c:pt>
                <c:pt idx="4024">
                  <c:v>2951.529497</c:v>
                </c:pt>
                <c:pt idx="4025">
                  <c:v>2746.0906540000001</c:v>
                </c:pt>
                <c:pt idx="4026">
                  <c:v>2612.0206050000002</c:v>
                </c:pt>
                <c:pt idx="4027">
                  <c:v>2530.5700069999998</c:v>
                </c:pt>
                <c:pt idx="4028">
                  <c:v>2471.5221790000001</c:v>
                </c:pt>
                <c:pt idx="4029">
                  <c:v>2288.6828399999999</c:v>
                </c:pt>
                <c:pt idx="4030">
                  <c:v>2158.2829839999999</c:v>
                </c:pt>
                <c:pt idx="4031">
                  <c:v>2154.067779</c:v>
                </c:pt>
                <c:pt idx="4032">
                  <c:v>2150.9353299999998</c:v>
                </c:pt>
                <c:pt idx="4033">
                  <c:v>2004.1623320000001</c:v>
                </c:pt>
                <c:pt idx="4034">
                  <c:v>1910.179241</c:v>
                </c:pt>
                <c:pt idx="4035">
                  <c:v>1824.4588879999999</c:v>
                </c:pt>
                <c:pt idx="4036">
                  <c:v>1863.0991389999999</c:v>
                </c:pt>
                <c:pt idx="4037">
                  <c:v>1744.142801</c:v>
                </c:pt>
                <c:pt idx="4038">
                  <c:v>1677.562361</c:v>
                </c:pt>
                <c:pt idx="4039">
                  <c:v>1695.976154</c:v>
                </c:pt>
                <c:pt idx="4040">
                  <c:v>1709.25449</c:v>
                </c:pt>
                <c:pt idx="4041">
                  <c:v>1603.4073739999999</c:v>
                </c:pt>
                <c:pt idx="4042">
                  <c:v>1663.5734460000001</c:v>
                </c:pt>
                <c:pt idx="4043">
                  <c:v>1360.846272</c:v>
                </c:pt>
                <c:pt idx="4044">
                  <c:v>1414.935113</c:v>
                </c:pt>
                <c:pt idx="4045">
                  <c:v>1417.393597</c:v>
                </c:pt>
                <c:pt idx="4046">
                  <c:v>1625.316012</c:v>
                </c:pt>
                <c:pt idx="4047">
                  <c:v>1499.62886</c:v>
                </c:pt>
                <c:pt idx="4048">
                  <c:v>1507.3194619999999</c:v>
                </c:pt>
                <c:pt idx="4049">
                  <c:v>1605.357311</c:v>
                </c:pt>
                <c:pt idx="4050">
                  <c:v>2627.647516</c:v>
                </c:pt>
                <c:pt idx="4051">
                  <c:v>1729.7063049999999</c:v>
                </c:pt>
                <c:pt idx="4052">
                  <c:v>1754.362584</c:v>
                </c:pt>
                <c:pt idx="4053">
                  <c:v>1976.58465</c:v>
                </c:pt>
                <c:pt idx="4054">
                  <c:v>2199.4959709999998</c:v>
                </c:pt>
                <c:pt idx="4055">
                  <c:v>2476.265586</c:v>
                </c:pt>
                <c:pt idx="4056">
                  <c:v>2745.1602509999998</c:v>
                </c:pt>
                <c:pt idx="4057">
                  <c:v>3079.8004850000002</c:v>
                </c:pt>
                <c:pt idx="4058">
                  <c:v>3816.227183</c:v>
                </c:pt>
                <c:pt idx="4059">
                  <c:v>4351.7059689999996</c:v>
                </c:pt>
                <c:pt idx="4060">
                  <c:v>4781.8795040000005</c:v>
                </c:pt>
                <c:pt idx="4061">
                  <c:v>5183.0424439999997</c:v>
                </c:pt>
                <c:pt idx="4062">
                  <c:v>5949.5013909999998</c:v>
                </c:pt>
                <c:pt idx="4063">
                  <c:v>6201.4181289999997</c:v>
                </c:pt>
                <c:pt idx="4064">
                  <c:v>6690.6546040000003</c:v>
                </c:pt>
                <c:pt idx="4065">
                  <c:v>7006.152478</c:v>
                </c:pt>
                <c:pt idx="4066">
                  <c:v>6964.6391979999999</c:v>
                </c:pt>
                <c:pt idx="4067">
                  <c:v>7198.5612110000002</c:v>
                </c:pt>
                <c:pt idx="4068">
                  <c:v>7414.2254979999998</c:v>
                </c:pt>
                <c:pt idx="4069">
                  <c:v>7431.206459</c:v>
                </c:pt>
                <c:pt idx="4070">
                  <c:v>7684.9454310000001</c:v>
                </c:pt>
                <c:pt idx="4071">
                  <c:v>7725.8792219999996</c:v>
                </c:pt>
                <c:pt idx="4072">
                  <c:v>7950.0003859999997</c:v>
                </c:pt>
                <c:pt idx="4073">
                  <c:v>8222.110224</c:v>
                </c:pt>
                <c:pt idx="4074">
                  <c:v>8093.0413179999996</c:v>
                </c:pt>
                <c:pt idx="4075">
                  <c:v>8115.3597879999998</c:v>
                </c:pt>
                <c:pt idx="4076">
                  <c:v>7863.4391050000004</c:v>
                </c:pt>
                <c:pt idx="4077">
                  <c:v>7763.5585469999996</c:v>
                </c:pt>
                <c:pt idx="4078">
                  <c:v>7747.021009</c:v>
                </c:pt>
                <c:pt idx="4079">
                  <c:v>7678.7922159999998</c:v>
                </c:pt>
                <c:pt idx="4080">
                  <c:v>7472.724569</c:v>
                </c:pt>
                <c:pt idx="4081">
                  <c:v>7725.6603990000003</c:v>
                </c:pt>
                <c:pt idx="4082">
                  <c:v>7654.2367809999996</c:v>
                </c:pt>
                <c:pt idx="4083">
                  <c:v>7755.0071529999996</c:v>
                </c:pt>
                <c:pt idx="4084">
                  <c:v>7558.8893500000004</c:v>
                </c:pt>
                <c:pt idx="4085">
                  <c:v>7536.3975529999998</c:v>
                </c:pt>
                <c:pt idx="4086">
                  <c:v>7820.5599590000002</c:v>
                </c:pt>
                <c:pt idx="4087">
                  <c:v>7741.1495439999999</c:v>
                </c:pt>
                <c:pt idx="4088">
                  <c:v>7674.7445040000002</c:v>
                </c:pt>
                <c:pt idx="4089">
                  <c:v>7779.651503</c:v>
                </c:pt>
                <c:pt idx="4090">
                  <c:v>7403.316965</c:v>
                </c:pt>
                <c:pt idx="4091">
                  <c:v>6979.7851629999996</c:v>
                </c:pt>
                <c:pt idx="4092">
                  <c:v>6914.7303940000002</c:v>
                </c:pt>
                <c:pt idx="4093">
                  <c:v>6921.1891489999998</c:v>
                </c:pt>
                <c:pt idx="4094">
                  <c:v>6488.7498750000004</c:v>
                </c:pt>
                <c:pt idx="4095">
                  <c:v>6233.7572559999999</c:v>
                </c:pt>
                <c:pt idx="4096">
                  <c:v>5946.4630809999999</c:v>
                </c:pt>
                <c:pt idx="4097">
                  <c:v>5779.5006940000003</c:v>
                </c:pt>
                <c:pt idx="4098">
                  <c:v>5273.8210280000003</c:v>
                </c:pt>
                <c:pt idx="4099">
                  <c:v>4765.0514279999998</c:v>
                </c:pt>
                <c:pt idx="4100">
                  <c:v>4575.9853409999996</c:v>
                </c:pt>
                <c:pt idx="4101">
                  <c:v>4447.227656</c:v>
                </c:pt>
                <c:pt idx="4102">
                  <c:v>4175.1085419999999</c:v>
                </c:pt>
                <c:pt idx="4103">
                  <c:v>4202.2655059999997</c:v>
                </c:pt>
                <c:pt idx="4104">
                  <c:v>4064.510299</c:v>
                </c:pt>
                <c:pt idx="4105">
                  <c:v>3854.8016229999998</c:v>
                </c:pt>
                <c:pt idx="4106">
                  <c:v>3780.0327929999999</c:v>
                </c:pt>
                <c:pt idx="4107">
                  <c:v>3607.5093419999998</c:v>
                </c:pt>
                <c:pt idx="4108">
                  <c:v>3531.8763640000002</c:v>
                </c:pt>
                <c:pt idx="4109">
                  <c:v>3720.6096539999999</c:v>
                </c:pt>
                <c:pt idx="4110">
                  <c:v>3843.0249239999998</c:v>
                </c:pt>
                <c:pt idx="4111">
                  <c:v>3859.091034</c:v>
                </c:pt>
                <c:pt idx="4112">
                  <c:v>3595.9362660000002</c:v>
                </c:pt>
                <c:pt idx="4113">
                  <c:v>3607.8645590000001</c:v>
                </c:pt>
                <c:pt idx="4114">
                  <c:v>3382.3294129999999</c:v>
                </c:pt>
                <c:pt idx="4115">
                  <c:v>3242.7781960000002</c:v>
                </c:pt>
                <c:pt idx="4116">
                  <c:v>3053.4443729999998</c:v>
                </c:pt>
                <c:pt idx="4117">
                  <c:v>3044.9245350000001</c:v>
                </c:pt>
                <c:pt idx="4118">
                  <c:v>2920.4185729999999</c:v>
                </c:pt>
                <c:pt idx="4119">
                  <c:v>2720.659044</c:v>
                </c:pt>
                <c:pt idx="4120">
                  <c:v>2603.10113</c:v>
                </c:pt>
                <c:pt idx="4121">
                  <c:v>2510.765676</c:v>
                </c:pt>
                <c:pt idx="4122">
                  <c:v>2418.2653030000001</c:v>
                </c:pt>
                <c:pt idx="4123">
                  <c:v>2191.390163</c:v>
                </c:pt>
                <c:pt idx="4124">
                  <c:v>2122.7246409999998</c:v>
                </c:pt>
                <c:pt idx="4125">
                  <c:v>2160.8086330000001</c:v>
                </c:pt>
                <c:pt idx="4126">
                  <c:v>1879.428997</c:v>
                </c:pt>
                <c:pt idx="4127">
                  <c:v>1778.8308300000001</c:v>
                </c:pt>
                <c:pt idx="4128">
                  <c:v>1632.922857</c:v>
                </c:pt>
                <c:pt idx="4129">
                  <c:v>1535.9387569999999</c:v>
                </c:pt>
                <c:pt idx="4130">
                  <c:v>1497.894008</c:v>
                </c:pt>
                <c:pt idx="4131">
                  <c:v>1481.6918250000001</c:v>
                </c:pt>
                <c:pt idx="4132">
                  <c:v>1514.300436</c:v>
                </c:pt>
                <c:pt idx="4133">
                  <c:v>1515.5803470000001</c:v>
                </c:pt>
                <c:pt idx="4134">
                  <c:v>1514.469691</c:v>
                </c:pt>
                <c:pt idx="4135">
                  <c:v>1489.5128729999999</c:v>
                </c:pt>
                <c:pt idx="4136">
                  <c:v>1410.271712</c:v>
                </c:pt>
                <c:pt idx="4137">
                  <c:v>1524.430742</c:v>
                </c:pt>
                <c:pt idx="4138">
                  <c:v>1495.141672</c:v>
                </c:pt>
                <c:pt idx="4139">
                  <c:v>1414.980875</c:v>
                </c:pt>
                <c:pt idx="4140">
                  <c:v>1434.103578</c:v>
                </c:pt>
                <c:pt idx="4141">
                  <c:v>1346.797916</c:v>
                </c:pt>
                <c:pt idx="4142">
                  <c:v>1326.4615960000001</c:v>
                </c:pt>
                <c:pt idx="4143">
                  <c:v>1369.5081419999999</c:v>
                </c:pt>
                <c:pt idx="4144">
                  <c:v>1505.498212</c:v>
                </c:pt>
                <c:pt idx="4145">
                  <c:v>1466.432564</c:v>
                </c:pt>
                <c:pt idx="4146">
                  <c:v>1566.1516879999999</c:v>
                </c:pt>
                <c:pt idx="4147">
                  <c:v>1663.303212</c:v>
                </c:pt>
                <c:pt idx="4148">
                  <c:v>1801.05287</c:v>
                </c:pt>
                <c:pt idx="4149">
                  <c:v>1958.811289</c:v>
                </c:pt>
                <c:pt idx="4150">
                  <c:v>2196.3234459999999</c:v>
                </c:pt>
                <c:pt idx="4151">
                  <c:v>2425.963702</c:v>
                </c:pt>
                <c:pt idx="4152">
                  <c:v>2712.8495939999998</c:v>
                </c:pt>
                <c:pt idx="4153">
                  <c:v>2950.7244449999998</c:v>
                </c:pt>
                <c:pt idx="4154">
                  <c:v>3369.6020330000001</c:v>
                </c:pt>
                <c:pt idx="4155">
                  <c:v>3619.4789380000002</c:v>
                </c:pt>
                <c:pt idx="4156">
                  <c:v>3978.1792139999998</c:v>
                </c:pt>
                <c:pt idx="4157">
                  <c:v>4069.9784669999999</c:v>
                </c:pt>
                <c:pt idx="4158">
                  <c:v>4333.0562440000003</c:v>
                </c:pt>
                <c:pt idx="4159">
                  <c:v>4697.4787390000001</c:v>
                </c:pt>
                <c:pt idx="4160">
                  <c:v>4660.7935690000004</c:v>
                </c:pt>
                <c:pt idx="4161">
                  <c:v>4485.2766920000004</c:v>
                </c:pt>
                <c:pt idx="4162">
                  <c:v>4914.646463</c:v>
                </c:pt>
                <c:pt idx="4163">
                  <c:v>5032.9110019999998</c:v>
                </c:pt>
                <c:pt idx="4164">
                  <c:v>5027.8943550000004</c:v>
                </c:pt>
                <c:pt idx="4165">
                  <c:v>5214.8545340000001</c:v>
                </c:pt>
                <c:pt idx="4166">
                  <c:v>5243.5652749999999</c:v>
                </c:pt>
                <c:pt idx="4167">
                  <c:v>5078.0864179999999</c:v>
                </c:pt>
                <c:pt idx="4168">
                  <c:v>5037.0621440000004</c:v>
                </c:pt>
                <c:pt idx="4169">
                  <c:v>5245.6008000000002</c:v>
                </c:pt>
                <c:pt idx="4170">
                  <c:v>5022.3398180000004</c:v>
                </c:pt>
                <c:pt idx="4171">
                  <c:v>5087.8721240000004</c:v>
                </c:pt>
                <c:pt idx="4172">
                  <c:v>5213.6683750000002</c:v>
                </c:pt>
                <c:pt idx="4173">
                  <c:v>5477.3969269999998</c:v>
                </c:pt>
                <c:pt idx="4174">
                  <c:v>5124.4748509999999</c:v>
                </c:pt>
                <c:pt idx="4175">
                  <c:v>5019.0932160000002</c:v>
                </c:pt>
                <c:pt idx="4176">
                  <c:v>5188.3432659999999</c:v>
                </c:pt>
                <c:pt idx="4177">
                  <c:v>5161.6100580000002</c:v>
                </c:pt>
                <c:pt idx="4178">
                  <c:v>5257.8630210000001</c:v>
                </c:pt>
                <c:pt idx="4179">
                  <c:v>5219.3958279999997</c:v>
                </c:pt>
                <c:pt idx="4180">
                  <c:v>5152.0250500000002</c:v>
                </c:pt>
                <c:pt idx="4181">
                  <c:v>5106.1009610000001</c:v>
                </c:pt>
                <c:pt idx="4182">
                  <c:v>4918.0147260000003</c:v>
                </c:pt>
                <c:pt idx="4183">
                  <c:v>4886.4529000000002</c:v>
                </c:pt>
                <c:pt idx="4184">
                  <c:v>5235.1479920000002</c:v>
                </c:pt>
                <c:pt idx="4185">
                  <c:v>4901.7924329999996</c:v>
                </c:pt>
                <c:pt idx="4186">
                  <c:v>4758.4972550000002</c:v>
                </c:pt>
                <c:pt idx="4187">
                  <c:v>4703.8877069999999</c:v>
                </c:pt>
                <c:pt idx="4188">
                  <c:v>4465.2122090000003</c:v>
                </c:pt>
                <c:pt idx="4189">
                  <c:v>4399.371392</c:v>
                </c:pt>
                <c:pt idx="4190">
                  <c:v>5050.6295129999999</c:v>
                </c:pt>
                <c:pt idx="4191">
                  <c:v>5143.9759649999996</c:v>
                </c:pt>
                <c:pt idx="4192">
                  <c:v>4903.9725600000002</c:v>
                </c:pt>
                <c:pt idx="4193">
                  <c:v>4780.087708</c:v>
                </c:pt>
                <c:pt idx="4194">
                  <c:v>4559.0902740000001</c:v>
                </c:pt>
                <c:pt idx="4195">
                  <c:v>4355.9857869999996</c:v>
                </c:pt>
                <c:pt idx="4196">
                  <c:v>4003.5828219999999</c:v>
                </c:pt>
                <c:pt idx="4197">
                  <c:v>3826.4982209999998</c:v>
                </c:pt>
                <c:pt idx="4198">
                  <c:v>3612.387275</c:v>
                </c:pt>
                <c:pt idx="4199">
                  <c:v>3504.8376349999999</c:v>
                </c:pt>
                <c:pt idx="4200">
                  <c:v>3968.8355029999998</c:v>
                </c:pt>
                <c:pt idx="4201">
                  <c:v>3673.1823599999998</c:v>
                </c:pt>
                <c:pt idx="4202">
                  <c:v>3447.532784</c:v>
                </c:pt>
                <c:pt idx="4203">
                  <c:v>3476.935007</c:v>
                </c:pt>
                <c:pt idx="4204">
                  <c:v>3369.5323090000002</c:v>
                </c:pt>
                <c:pt idx="4205">
                  <c:v>3384.464422</c:v>
                </c:pt>
                <c:pt idx="4206">
                  <c:v>3443.5363160000002</c:v>
                </c:pt>
                <c:pt idx="4207">
                  <c:v>3222.7598269999999</c:v>
                </c:pt>
                <c:pt idx="4208">
                  <c:v>3118.8266349999999</c:v>
                </c:pt>
                <c:pt idx="4209">
                  <c:v>3041.981241</c:v>
                </c:pt>
                <c:pt idx="4210">
                  <c:v>3006.4044600000002</c:v>
                </c:pt>
                <c:pt idx="4211">
                  <c:v>3124.762064</c:v>
                </c:pt>
                <c:pt idx="4212">
                  <c:v>2908.0565809999998</c:v>
                </c:pt>
                <c:pt idx="4213">
                  <c:v>2838.110999</c:v>
                </c:pt>
                <c:pt idx="4214">
                  <c:v>2613.5502350000002</c:v>
                </c:pt>
                <c:pt idx="4215">
                  <c:v>3593.7291209999999</c:v>
                </c:pt>
                <c:pt idx="4216">
                  <c:v>2686.6966400000001</c:v>
                </c:pt>
                <c:pt idx="4217">
                  <c:v>2627.8965459999999</c:v>
                </c:pt>
                <c:pt idx="4218">
                  <c:v>1897.7216659999999</c:v>
                </c:pt>
                <c:pt idx="4219">
                  <c:v>1994.299714</c:v>
                </c:pt>
                <c:pt idx="4220">
                  <c:v>1953.6982250000001</c:v>
                </c:pt>
                <c:pt idx="4221">
                  <c:v>2027.184117</c:v>
                </c:pt>
                <c:pt idx="4222">
                  <c:v>1855.4845789999999</c:v>
                </c:pt>
                <c:pt idx="4223">
                  <c:v>1967.725758</c:v>
                </c:pt>
                <c:pt idx="4224">
                  <c:v>1861.635186</c:v>
                </c:pt>
                <c:pt idx="4225">
                  <c:v>1746.883955</c:v>
                </c:pt>
                <c:pt idx="4226">
                  <c:v>1660.148402</c:v>
                </c:pt>
                <c:pt idx="4227">
                  <c:v>1859.5276799999999</c:v>
                </c:pt>
                <c:pt idx="4228">
                  <c:v>1866.7744290000001</c:v>
                </c:pt>
                <c:pt idx="4229">
                  <c:v>1659.439034</c:v>
                </c:pt>
                <c:pt idx="4230">
                  <c:v>1607.7144740000001</c:v>
                </c:pt>
                <c:pt idx="4231">
                  <c:v>1768.8147980000001</c:v>
                </c:pt>
                <c:pt idx="4232">
                  <c:v>1874.895233</c:v>
                </c:pt>
                <c:pt idx="4233">
                  <c:v>1638.8826939999999</c:v>
                </c:pt>
                <c:pt idx="4234">
                  <c:v>1513.010567</c:v>
                </c:pt>
                <c:pt idx="4235">
                  <c:v>1685.3254529999999</c:v>
                </c:pt>
                <c:pt idx="4236">
                  <c:v>1668.960491</c:v>
                </c:pt>
                <c:pt idx="4237">
                  <c:v>1556.2645150000001</c:v>
                </c:pt>
                <c:pt idx="4238">
                  <c:v>1581.1618309999999</c:v>
                </c:pt>
                <c:pt idx="4239">
                  <c:v>1724.3257940000001</c:v>
                </c:pt>
                <c:pt idx="4240">
                  <c:v>1671.5921060000001</c:v>
                </c:pt>
                <c:pt idx="4241">
                  <c:v>1701.8784889999999</c:v>
                </c:pt>
                <c:pt idx="4242">
                  <c:v>1852.613578</c:v>
                </c:pt>
                <c:pt idx="4243">
                  <c:v>2064.3394750000002</c:v>
                </c:pt>
                <c:pt idx="4244">
                  <c:v>2335.5370069999999</c:v>
                </c:pt>
                <c:pt idx="4245">
                  <c:v>2609.110404</c:v>
                </c:pt>
                <c:pt idx="4246">
                  <c:v>2963.0986290000001</c:v>
                </c:pt>
                <c:pt idx="4247">
                  <c:v>3424.7267809999998</c:v>
                </c:pt>
                <c:pt idx="4248">
                  <c:v>4018.529254</c:v>
                </c:pt>
                <c:pt idx="4249">
                  <c:v>4162.7368070000002</c:v>
                </c:pt>
                <c:pt idx="4250">
                  <c:v>5100.6383320000004</c:v>
                </c:pt>
                <c:pt idx="4251">
                  <c:v>5432.2159089999996</c:v>
                </c:pt>
                <c:pt idx="4252">
                  <c:v>5787.7456579999998</c:v>
                </c:pt>
                <c:pt idx="4253">
                  <c:v>5931.4690730000002</c:v>
                </c:pt>
                <c:pt idx="4254">
                  <c:v>6203.7365419999996</c:v>
                </c:pt>
                <c:pt idx="4255">
                  <c:v>6253.3954199999998</c:v>
                </c:pt>
                <c:pt idx="4256">
                  <c:v>6304.8166639999999</c:v>
                </c:pt>
                <c:pt idx="4257">
                  <c:v>6686.7068680000002</c:v>
                </c:pt>
                <c:pt idx="4258">
                  <c:v>6602.9361319999998</c:v>
                </c:pt>
                <c:pt idx="4259">
                  <c:v>6923.7707389999996</c:v>
                </c:pt>
                <c:pt idx="4260">
                  <c:v>7135.4153470000001</c:v>
                </c:pt>
                <c:pt idx="4261">
                  <c:v>7513.3618759999999</c:v>
                </c:pt>
                <c:pt idx="4262">
                  <c:v>6951.1000780000004</c:v>
                </c:pt>
                <c:pt idx="4263">
                  <c:v>7288.0023879999999</c:v>
                </c:pt>
                <c:pt idx="4264">
                  <c:v>7152.7076340000003</c:v>
                </c:pt>
                <c:pt idx="4265">
                  <c:v>7094.7733879999996</c:v>
                </c:pt>
                <c:pt idx="4266">
                  <c:v>6956.6383320000004</c:v>
                </c:pt>
                <c:pt idx="4267">
                  <c:v>6473.2756959999997</c:v>
                </c:pt>
                <c:pt idx="4268">
                  <c:v>6702.9751829999996</c:v>
                </c:pt>
                <c:pt idx="4269">
                  <c:v>6933.2071409999999</c:v>
                </c:pt>
                <c:pt idx="4270">
                  <c:v>6957.9745009999997</c:v>
                </c:pt>
                <c:pt idx="4271">
                  <c:v>6719.6913720000002</c:v>
                </c:pt>
                <c:pt idx="4272">
                  <c:v>6759.4996879999999</c:v>
                </c:pt>
                <c:pt idx="4273">
                  <c:v>6757.3127699999995</c:v>
                </c:pt>
                <c:pt idx="4274">
                  <c:v>6849.8821710000002</c:v>
                </c:pt>
                <c:pt idx="4275">
                  <c:v>6651.0996759999998</c:v>
                </c:pt>
                <c:pt idx="4276">
                  <c:v>6520.890899</c:v>
                </c:pt>
                <c:pt idx="4277">
                  <c:v>6293.3789100000004</c:v>
                </c:pt>
                <c:pt idx="4278">
                  <c:v>6092.7659190000004</c:v>
                </c:pt>
                <c:pt idx="4279">
                  <c:v>6171.8150219999998</c:v>
                </c:pt>
                <c:pt idx="4280">
                  <c:v>5814.0838050000002</c:v>
                </c:pt>
                <c:pt idx="4281">
                  <c:v>5573.4743630000003</c:v>
                </c:pt>
                <c:pt idx="4282">
                  <c:v>5407.6286829999999</c:v>
                </c:pt>
                <c:pt idx="4283">
                  <c:v>5043.9517450000003</c:v>
                </c:pt>
                <c:pt idx="4284">
                  <c:v>4573.0782600000002</c:v>
                </c:pt>
                <c:pt idx="4285">
                  <c:v>4843.6798930000004</c:v>
                </c:pt>
                <c:pt idx="4286">
                  <c:v>4397.827636</c:v>
                </c:pt>
                <c:pt idx="4287">
                  <c:v>4044.7426869999999</c:v>
                </c:pt>
                <c:pt idx="4288">
                  <c:v>3793.2884359999998</c:v>
                </c:pt>
                <c:pt idx="4289">
                  <c:v>3505.8799840000001</c:v>
                </c:pt>
                <c:pt idx="4290">
                  <c:v>3408.1655030000002</c:v>
                </c:pt>
                <c:pt idx="4291">
                  <c:v>3546.2114059999999</c:v>
                </c:pt>
                <c:pt idx="4292">
                  <c:v>3209.0711940000001</c:v>
                </c:pt>
                <c:pt idx="4293">
                  <c:v>3183.1227899999999</c:v>
                </c:pt>
                <c:pt idx="4294">
                  <c:v>3063.3224500000001</c:v>
                </c:pt>
                <c:pt idx="4295">
                  <c:v>3386.4700050000001</c:v>
                </c:pt>
                <c:pt idx="4296">
                  <c:v>2918.4759730000001</c:v>
                </c:pt>
                <c:pt idx="4297">
                  <c:v>2919.5749249999999</c:v>
                </c:pt>
                <c:pt idx="4298">
                  <c:v>3023.0224680000001</c:v>
                </c:pt>
                <c:pt idx="4299">
                  <c:v>2985.1589140000001</c:v>
                </c:pt>
                <c:pt idx="4300">
                  <c:v>2832.0506220000002</c:v>
                </c:pt>
                <c:pt idx="4301">
                  <c:v>2794.2026449999998</c:v>
                </c:pt>
                <c:pt idx="4302">
                  <c:v>2864.2076499999998</c:v>
                </c:pt>
                <c:pt idx="4303">
                  <c:v>2755.3200280000001</c:v>
                </c:pt>
                <c:pt idx="4304">
                  <c:v>2680.97507</c:v>
                </c:pt>
                <c:pt idx="4305">
                  <c:v>2596.7916949999999</c:v>
                </c:pt>
                <c:pt idx="4306">
                  <c:v>2580.2713130000002</c:v>
                </c:pt>
                <c:pt idx="4307">
                  <c:v>2367.417739</c:v>
                </c:pt>
                <c:pt idx="4308">
                  <c:v>2313.723821</c:v>
                </c:pt>
                <c:pt idx="4309">
                  <c:v>2355.538423</c:v>
                </c:pt>
                <c:pt idx="4310">
                  <c:v>2266.9083860000001</c:v>
                </c:pt>
                <c:pt idx="4311">
                  <c:v>2330.6463899999999</c:v>
                </c:pt>
                <c:pt idx="4312">
                  <c:v>2174.4023750000001</c:v>
                </c:pt>
                <c:pt idx="4313">
                  <c:v>2165.9740109999998</c:v>
                </c:pt>
                <c:pt idx="4314">
                  <c:v>2177.4734560000002</c:v>
                </c:pt>
                <c:pt idx="4315">
                  <c:v>2281.0139260000001</c:v>
                </c:pt>
                <c:pt idx="4316">
                  <c:v>1982.5034009999999</c:v>
                </c:pt>
                <c:pt idx="4317">
                  <c:v>1928.8879469999999</c:v>
                </c:pt>
                <c:pt idx="4318">
                  <c:v>1769.224179</c:v>
                </c:pt>
                <c:pt idx="4319">
                  <c:v>1727.200906</c:v>
                </c:pt>
                <c:pt idx="4320">
                  <c:v>1646.735535</c:v>
                </c:pt>
                <c:pt idx="4321">
                  <c:v>1686.0827340000001</c:v>
                </c:pt>
                <c:pt idx="4322">
                  <c:v>1652.443818</c:v>
                </c:pt>
                <c:pt idx="4323">
                  <c:v>1744.831238</c:v>
                </c:pt>
                <c:pt idx="4324">
                  <c:v>1571.5563749999999</c:v>
                </c:pt>
                <c:pt idx="4325">
                  <c:v>1668.565212</c:v>
                </c:pt>
                <c:pt idx="4326">
                  <c:v>1693.655033</c:v>
                </c:pt>
                <c:pt idx="4327">
                  <c:v>1469.5631410000001</c:v>
                </c:pt>
                <c:pt idx="4328">
                  <c:v>1413.764952</c:v>
                </c:pt>
                <c:pt idx="4329">
                  <c:v>1455.2828669999999</c:v>
                </c:pt>
                <c:pt idx="4330">
                  <c:v>1378.2058</c:v>
                </c:pt>
                <c:pt idx="4331">
                  <c:v>1329.460202</c:v>
                </c:pt>
                <c:pt idx="4332">
                  <c:v>1367.2333229999999</c:v>
                </c:pt>
                <c:pt idx="4333">
                  <c:v>1375.1566499999999</c:v>
                </c:pt>
                <c:pt idx="4334">
                  <c:v>1318.5142330000001</c:v>
                </c:pt>
                <c:pt idx="4335">
                  <c:v>1309.8751239999999</c:v>
                </c:pt>
                <c:pt idx="4336">
                  <c:v>1369.9407169999999</c:v>
                </c:pt>
                <c:pt idx="4337">
                  <c:v>1366.7573990000001</c:v>
                </c:pt>
                <c:pt idx="4338">
                  <c:v>1391.7136909999999</c:v>
                </c:pt>
                <c:pt idx="4339">
                  <c:v>1382.8417629999999</c:v>
                </c:pt>
                <c:pt idx="4340">
                  <c:v>1438.1008690000001</c:v>
                </c:pt>
                <c:pt idx="4341">
                  <c:v>1439.2968229999999</c:v>
                </c:pt>
                <c:pt idx="4342">
                  <c:v>1557.177068</c:v>
                </c:pt>
                <c:pt idx="4343">
                  <c:v>1645.846368</c:v>
                </c:pt>
                <c:pt idx="4344">
                  <c:v>1665.9179730000001</c:v>
                </c:pt>
                <c:pt idx="4345">
                  <c:v>1759.356816</c:v>
                </c:pt>
                <c:pt idx="4346">
                  <c:v>1874.0058779999999</c:v>
                </c:pt>
                <c:pt idx="4347">
                  <c:v>2141.4016230000002</c:v>
                </c:pt>
                <c:pt idx="4348">
                  <c:v>2019.7896229999999</c:v>
                </c:pt>
                <c:pt idx="4349">
                  <c:v>2061.999969</c:v>
                </c:pt>
                <c:pt idx="4350">
                  <c:v>2115.2421599999998</c:v>
                </c:pt>
                <c:pt idx="4351">
                  <c:v>2225.873474</c:v>
                </c:pt>
                <c:pt idx="4352">
                  <c:v>2312.5328880000002</c:v>
                </c:pt>
                <c:pt idx="4353">
                  <c:v>2404.6575379999999</c:v>
                </c:pt>
                <c:pt idx="4354">
                  <c:v>2459.1002950000002</c:v>
                </c:pt>
                <c:pt idx="4355">
                  <c:v>2519.058493</c:v>
                </c:pt>
                <c:pt idx="4356">
                  <c:v>2622.3331280000002</c:v>
                </c:pt>
                <c:pt idx="4357">
                  <c:v>2591.7790369999998</c:v>
                </c:pt>
                <c:pt idx="4358">
                  <c:v>2600.7335349999998</c:v>
                </c:pt>
                <c:pt idx="4359">
                  <c:v>2629.6525839999999</c:v>
                </c:pt>
                <c:pt idx="4360">
                  <c:v>2578.4531830000001</c:v>
                </c:pt>
                <c:pt idx="4361">
                  <c:v>3116.4800230000001</c:v>
                </c:pt>
                <c:pt idx="4362">
                  <c:v>2800.5055990000001</c:v>
                </c:pt>
                <c:pt idx="4363">
                  <c:v>2593.9291920000001</c:v>
                </c:pt>
                <c:pt idx="4364">
                  <c:v>2873.4490740000001</c:v>
                </c:pt>
                <c:pt idx="4365">
                  <c:v>2513.4002850000002</c:v>
                </c:pt>
                <c:pt idx="4366">
                  <c:v>2718.4726230000001</c:v>
                </c:pt>
                <c:pt idx="4367">
                  <c:v>2578.5369559999999</c:v>
                </c:pt>
                <c:pt idx="4368">
                  <c:v>2563.2086250000002</c:v>
                </c:pt>
                <c:pt idx="4369">
                  <c:v>2637.4815210000002</c:v>
                </c:pt>
                <c:pt idx="4370">
                  <c:v>2674.2775259999999</c:v>
                </c:pt>
                <c:pt idx="4371">
                  <c:v>2531.1293230000001</c:v>
                </c:pt>
                <c:pt idx="4372">
                  <c:v>2527.4616219999998</c:v>
                </c:pt>
                <c:pt idx="4373">
                  <c:v>2665.5738099999999</c:v>
                </c:pt>
                <c:pt idx="4374">
                  <c:v>2559.4375620000001</c:v>
                </c:pt>
                <c:pt idx="4375">
                  <c:v>2467.8777719999998</c:v>
                </c:pt>
                <c:pt idx="4376">
                  <c:v>2513.9273619999999</c:v>
                </c:pt>
                <c:pt idx="4377">
                  <c:v>2492.3311469999999</c:v>
                </c:pt>
                <c:pt idx="4378">
                  <c:v>2507.2849959999999</c:v>
                </c:pt>
                <c:pt idx="4379">
                  <c:v>2466.129328</c:v>
                </c:pt>
                <c:pt idx="4380">
                  <c:v>2602.6868420000001</c:v>
                </c:pt>
                <c:pt idx="4381">
                  <c:v>2583.0680189999998</c:v>
                </c:pt>
                <c:pt idx="4382">
                  <c:v>2610.910824</c:v>
                </c:pt>
                <c:pt idx="4383">
                  <c:v>2572.6864289999999</c:v>
                </c:pt>
                <c:pt idx="4384">
                  <c:v>2609.1967500000001</c:v>
                </c:pt>
                <c:pt idx="4385">
                  <c:v>2539.0543729999999</c:v>
                </c:pt>
                <c:pt idx="4386">
                  <c:v>2568.0432780000001</c:v>
                </c:pt>
                <c:pt idx="4387">
                  <c:v>2551.3292379999998</c:v>
                </c:pt>
                <c:pt idx="4388">
                  <c:v>2623.4147809999999</c:v>
                </c:pt>
                <c:pt idx="4389">
                  <c:v>2747.6495100000002</c:v>
                </c:pt>
                <c:pt idx="4390">
                  <c:v>2573.0465810000001</c:v>
                </c:pt>
                <c:pt idx="4391">
                  <c:v>2553.946238</c:v>
                </c:pt>
                <c:pt idx="4392">
                  <c:v>2605.2128710000002</c:v>
                </c:pt>
                <c:pt idx="4393">
                  <c:v>2799.681998</c:v>
                </c:pt>
                <c:pt idx="4394">
                  <c:v>2723.4624039999999</c:v>
                </c:pt>
                <c:pt idx="4395">
                  <c:v>2745.8228479999998</c:v>
                </c:pt>
                <c:pt idx="4396">
                  <c:v>2751.2782400000001</c:v>
                </c:pt>
                <c:pt idx="4397">
                  <c:v>2438.389662</c:v>
                </c:pt>
                <c:pt idx="4398">
                  <c:v>2384.2457340000001</c:v>
                </c:pt>
                <c:pt idx="4399">
                  <c:v>2317.0054100000002</c:v>
                </c:pt>
                <c:pt idx="4400">
                  <c:v>2378.2748849999998</c:v>
                </c:pt>
                <c:pt idx="4401">
                  <c:v>2234.4757380000001</c:v>
                </c:pt>
                <c:pt idx="4402">
                  <c:v>2199.599526</c:v>
                </c:pt>
                <c:pt idx="4403">
                  <c:v>2094.9826149999999</c:v>
                </c:pt>
                <c:pt idx="4404">
                  <c:v>2065.559949</c:v>
                </c:pt>
                <c:pt idx="4405">
                  <c:v>2134.9327199999998</c:v>
                </c:pt>
                <c:pt idx="4406">
                  <c:v>1875.454262</c:v>
                </c:pt>
                <c:pt idx="4407">
                  <c:v>1891.5317339999999</c:v>
                </c:pt>
                <c:pt idx="4408">
                  <c:v>1759.168559</c:v>
                </c:pt>
                <c:pt idx="4409">
                  <c:v>1954.6051649999999</c:v>
                </c:pt>
                <c:pt idx="4410">
                  <c:v>1846.5279330000001</c:v>
                </c:pt>
                <c:pt idx="4411">
                  <c:v>1756.7338099999999</c:v>
                </c:pt>
                <c:pt idx="4412">
                  <c:v>1713.869385</c:v>
                </c:pt>
                <c:pt idx="4413">
                  <c:v>1772.8255140000001</c:v>
                </c:pt>
                <c:pt idx="4414">
                  <c:v>1580.523835</c:v>
                </c:pt>
                <c:pt idx="4415">
                  <c:v>1635.1619069999999</c:v>
                </c:pt>
                <c:pt idx="4416">
                  <c:v>1614.9584239999999</c:v>
                </c:pt>
                <c:pt idx="4417">
                  <c:v>1704.5761660000001</c:v>
                </c:pt>
                <c:pt idx="4418">
                  <c:v>1589.8219759999999</c:v>
                </c:pt>
                <c:pt idx="4419">
                  <c:v>1505.035646</c:v>
                </c:pt>
                <c:pt idx="4420">
                  <c:v>1538.426209</c:v>
                </c:pt>
                <c:pt idx="4421">
                  <c:v>1561.6993970000001</c:v>
                </c:pt>
                <c:pt idx="4422">
                  <c:v>1446.4817149999999</c:v>
                </c:pt>
                <c:pt idx="4423">
                  <c:v>1349.5408709999999</c:v>
                </c:pt>
                <c:pt idx="4424">
                  <c:v>1444.039477</c:v>
                </c:pt>
                <c:pt idx="4425">
                  <c:v>1540.9602150000001</c:v>
                </c:pt>
                <c:pt idx="4426">
                  <c:v>1371.290203</c:v>
                </c:pt>
                <c:pt idx="4427">
                  <c:v>1352.1560569999999</c:v>
                </c:pt>
                <c:pt idx="4428">
                  <c:v>1326.625372</c:v>
                </c:pt>
                <c:pt idx="4429">
                  <c:v>1343.8236059999999</c:v>
                </c:pt>
                <c:pt idx="4430">
                  <c:v>1367.5405020000001</c:v>
                </c:pt>
                <c:pt idx="4431">
                  <c:v>1316.9071449999999</c:v>
                </c:pt>
                <c:pt idx="4432">
                  <c:v>1350.1618779999999</c:v>
                </c:pt>
                <c:pt idx="4433">
                  <c:v>1411.713927</c:v>
                </c:pt>
                <c:pt idx="4434">
                  <c:v>1321.9248459999999</c:v>
                </c:pt>
                <c:pt idx="4435">
                  <c:v>1438.1976079999999</c:v>
                </c:pt>
                <c:pt idx="4436">
                  <c:v>1446.0427890000001</c:v>
                </c:pt>
                <c:pt idx="4437">
                  <c:v>1574.5599219999999</c:v>
                </c:pt>
                <c:pt idx="4438">
                  <c:v>1545.8562870000001</c:v>
                </c:pt>
                <c:pt idx="4439">
                  <c:v>1582.6180489999999</c:v>
                </c:pt>
                <c:pt idx="4440">
                  <c:v>1630.3053990000001</c:v>
                </c:pt>
                <c:pt idx="4441">
                  <c:v>1772.974651</c:v>
                </c:pt>
                <c:pt idx="4442">
                  <c:v>1933.855125</c:v>
                </c:pt>
                <c:pt idx="4443">
                  <c:v>2040.6576170000001</c:v>
                </c:pt>
                <c:pt idx="4444">
                  <c:v>2081.4752370000001</c:v>
                </c:pt>
                <c:pt idx="4445">
                  <c:v>2125.4420060000002</c:v>
                </c:pt>
                <c:pt idx="4446">
                  <c:v>2168.4570079999999</c:v>
                </c:pt>
                <c:pt idx="4447">
                  <c:v>2243.3090699999998</c:v>
                </c:pt>
                <c:pt idx="4448">
                  <c:v>2394.4420570000002</c:v>
                </c:pt>
                <c:pt idx="4449">
                  <c:v>2544.0845100000001</c:v>
                </c:pt>
                <c:pt idx="4450">
                  <c:v>2439.0960690000002</c:v>
                </c:pt>
                <c:pt idx="4451">
                  <c:v>2530.5849469999998</c:v>
                </c:pt>
                <c:pt idx="4452">
                  <c:v>2541.3355200000001</c:v>
                </c:pt>
                <c:pt idx="4453">
                  <c:v>2587.8588220000001</c:v>
                </c:pt>
                <c:pt idx="4454">
                  <c:v>2553.0050879999999</c:v>
                </c:pt>
                <c:pt idx="4455">
                  <c:v>2678.2675720000002</c:v>
                </c:pt>
                <c:pt idx="4456">
                  <c:v>2658.512624</c:v>
                </c:pt>
                <c:pt idx="4457">
                  <c:v>2775.8458919999998</c:v>
                </c:pt>
                <c:pt idx="4458">
                  <c:v>2614.5203769999998</c:v>
                </c:pt>
                <c:pt idx="4459">
                  <c:v>2637.5777750000002</c:v>
                </c:pt>
                <c:pt idx="4460">
                  <c:v>2718.5774489999999</c:v>
                </c:pt>
                <c:pt idx="4461">
                  <c:v>2722.5294939999999</c:v>
                </c:pt>
                <c:pt idx="4462">
                  <c:v>2776.898146</c:v>
                </c:pt>
                <c:pt idx="4463">
                  <c:v>2796.1076899999998</c:v>
                </c:pt>
                <c:pt idx="4464">
                  <c:v>2886.702029</c:v>
                </c:pt>
                <c:pt idx="4465">
                  <c:v>2740.812367</c:v>
                </c:pt>
                <c:pt idx="4466">
                  <c:v>2850.6100620000002</c:v>
                </c:pt>
                <c:pt idx="4467">
                  <c:v>2913.9145039999999</c:v>
                </c:pt>
                <c:pt idx="4468">
                  <c:v>2968.8849759999998</c:v>
                </c:pt>
                <c:pt idx="4469">
                  <c:v>2845.7466720000002</c:v>
                </c:pt>
                <c:pt idx="4470">
                  <c:v>2911.8151480000001</c:v>
                </c:pt>
                <c:pt idx="4471">
                  <c:v>2816.576634</c:v>
                </c:pt>
                <c:pt idx="4472">
                  <c:v>2893.6723109999998</c:v>
                </c:pt>
                <c:pt idx="4473">
                  <c:v>2829.1186280000002</c:v>
                </c:pt>
                <c:pt idx="4474">
                  <c:v>2769.8713210000001</c:v>
                </c:pt>
                <c:pt idx="4475">
                  <c:v>2794.6818429999998</c:v>
                </c:pt>
                <c:pt idx="4476">
                  <c:v>3121.32087</c:v>
                </c:pt>
                <c:pt idx="4477">
                  <c:v>2994.0795830000002</c:v>
                </c:pt>
                <c:pt idx="4478">
                  <c:v>3135.9214229999998</c:v>
                </c:pt>
                <c:pt idx="4479">
                  <c:v>3207.4320619999999</c:v>
                </c:pt>
                <c:pt idx="4480">
                  <c:v>3222.2666060000001</c:v>
                </c:pt>
                <c:pt idx="4481">
                  <c:v>3081.209711</c:v>
                </c:pt>
                <c:pt idx="4482">
                  <c:v>3282.7573309999998</c:v>
                </c:pt>
                <c:pt idx="4483">
                  <c:v>3107.9434970000002</c:v>
                </c:pt>
                <c:pt idx="4484">
                  <c:v>3164.5105720000001</c:v>
                </c:pt>
                <c:pt idx="4485">
                  <c:v>3052.2461370000001</c:v>
                </c:pt>
                <c:pt idx="4486">
                  <c:v>2954.255596</c:v>
                </c:pt>
                <c:pt idx="4487">
                  <c:v>3044.0035119999998</c:v>
                </c:pt>
                <c:pt idx="4488">
                  <c:v>3083.8025440000001</c:v>
                </c:pt>
                <c:pt idx="4489">
                  <c:v>2905.4092740000001</c:v>
                </c:pt>
                <c:pt idx="4490">
                  <c:v>2755.50623</c:v>
                </c:pt>
                <c:pt idx="4491">
                  <c:v>2884.8455490000001</c:v>
                </c:pt>
                <c:pt idx="4492">
                  <c:v>2751.3504149999999</c:v>
                </c:pt>
                <c:pt idx="4493">
                  <c:v>2649.3199199999999</c:v>
                </c:pt>
                <c:pt idx="4494">
                  <c:v>2512.7512830000001</c:v>
                </c:pt>
                <c:pt idx="4495">
                  <c:v>2453.0569009999999</c:v>
                </c:pt>
                <c:pt idx="4496">
                  <c:v>2367.2730459999998</c:v>
                </c:pt>
                <c:pt idx="4497">
                  <c:v>2271.0150629999998</c:v>
                </c:pt>
                <c:pt idx="4498">
                  <c:v>2219.7988949999999</c:v>
                </c:pt>
                <c:pt idx="4499">
                  <c:v>2183.7206890000002</c:v>
                </c:pt>
                <c:pt idx="4500">
                  <c:v>2150.79558</c:v>
                </c:pt>
                <c:pt idx="4501">
                  <c:v>1963.2514040000001</c:v>
                </c:pt>
                <c:pt idx="4502">
                  <c:v>1919.73657</c:v>
                </c:pt>
                <c:pt idx="4503">
                  <c:v>1841.968451</c:v>
                </c:pt>
                <c:pt idx="4504">
                  <c:v>1764.4003789999999</c:v>
                </c:pt>
                <c:pt idx="4505">
                  <c:v>1597.3746659999999</c:v>
                </c:pt>
                <c:pt idx="4506">
                  <c:v>1645.939441</c:v>
                </c:pt>
                <c:pt idx="4507">
                  <c:v>1652.700484</c:v>
                </c:pt>
                <c:pt idx="4508">
                  <c:v>1608.0531779999999</c:v>
                </c:pt>
                <c:pt idx="4509">
                  <c:v>1557.7584690000001</c:v>
                </c:pt>
                <c:pt idx="4510">
                  <c:v>1624.873124</c:v>
                </c:pt>
                <c:pt idx="4511">
                  <c:v>1702.1483390000001</c:v>
                </c:pt>
                <c:pt idx="4512">
                  <c:v>1520.761665</c:v>
                </c:pt>
                <c:pt idx="4513">
                  <c:v>1531.4365379999999</c:v>
                </c:pt>
                <c:pt idx="4514">
                  <c:v>1576.7610930000001</c:v>
                </c:pt>
                <c:pt idx="4515">
                  <c:v>1614.953291</c:v>
                </c:pt>
                <c:pt idx="4516">
                  <c:v>1448.4794260000001</c:v>
                </c:pt>
                <c:pt idx="4517">
                  <c:v>1364.842069</c:v>
                </c:pt>
                <c:pt idx="4518">
                  <c:v>1424.766666</c:v>
                </c:pt>
                <c:pt idx="4519">
                  <c:v>1487.0485900000001</c:v>
                </c:pt>
                <c:pt idx="4520">
                  <c:v>1499.8945080000001</c:v>
                </c:pt>
                <c:pt idx="4521">
                  <c:v>1416.305472</c:v>
                </c:pt>
                <c:pt idx="4522">
                  <c:v>1684.724048</c:v>
                </c:pt>
                <c:pt idx="4523">
                  <c:v>1480.5709159999999</c:v>
                </c:pt>
                <c:pt idx="4524">
                  <c:v>1506.3905890000001</c:v>
                </c:pt>
                <c:pt idx="4525">
                  <c:v>1639.370574</c:v>
                </c:pt>
                <c:pt idx="4526">
                  <c:v>1893.253999</c:v>
                </c:pt>
                <c:pt idx="4527">
                  <c:v>2084.883018</c:v>
                </c:pt>
                <c:pt idx="4528">
                  <c:v>2420.3505639999998</c:v>
                </c:pt>
                <c:pt idx="4529">
                  <c:v>2686.810958</c:v>
                </c:pt>
                <c:pt idx="4530">
                  <c:v>3164.1033120000002</c:v>
                </c:pt>
                <c:pt idx="4531">
                  <c:v>3971.4257980000002</c:v>
                </c:pt>
                <c:pt idx="4532">
                  <c:v>4230.5672109999996</c:v>
                </c:pt>
                <c:pt idx="4533">
                  <c:v>4505.3246900000004</c:v>
                </c:pt>
                <c:pt idx="4534">
                  <c:v>5566.0523880000001</c:v>
                </c:pt>
                <c:pt idx="4535">
                  <c:v>5763.5778339999997</c:v>
                </c:pt>
                <c:pt idx="4536">
                  <c:v>6107.0013399999998</c:v>
                </c:pt>
                <c:pt idx="4537">
                  <c:v>6297.7822939999996</c:v>
                </c:pt>
                <c:pt idx="4538">
                  <c:v>6603.3362040000002</c:v>
                </c:pt>
                <c:pt idx="4539">
                  <c:v>6861.1780580000004</c:v>
                </c:pt>
                <c:pt idx="4540">
                  <c:v>6813.5534440000001</c:v>
                </c:pt>
                <c:pt idx="4541">
                  <c:v>6723.2284079999999</c:v>
                </c:pt>
                <c:pt idx="4542">
                  <c:v>7158.9634759999999</c:v>
                </c:pt>
                <c:pt idx="4543">
                  <c:v>7340.8774489999996</c:v>
                </c:pt>
                <c:pt idx="4544">
                  <c:v>7301.1109560000004</c:v>
                </c:pt>
                <c:pt idx="4545">
                  <c:v>7072.6116169999996</c:v>
                </c:pt>
                <c:pt idx="4546">
                  <c:v>7041.2105849999998</c:v>
                </c:pt>
                <c:pt idx="4547">
                  <c:v>7176.9740490000004</c:v>
                </c:pt>
                <c:pt idx="4548">
                  <c:v>7386.0006270000003</c:v>
                </c:pt>
                <c:pt idx="4549">
                  <c:v>7278.4884140000004</c:v>
                </c:pt>
                <c:pt idx="4550">
                  <c:v>7596.454549</c:v>
                </c:pt>
                <c:pt idx="4551">
                  <c:v>7542.0299679999998</c:v>
                </c:pt>
                <c:pt idx="4552">
                  <c:v>7507.271436</c:v>
                </c:pt>
                <c:pt idx="4553">
                  <c:v>7674.4239120000002</c:v>
                </c:pt>
                <c:pt idx="4554">
                  <c:v>7323.0020750000003</c:v>
                </c:pt>
                <c:pt idx="4555">
                  <c:v>7401.2110730000004</c:v>
                </c:pt>
                <c:pt idx="4556">
                  <c:v>7452.9519840000003</c:v>
                </c:pt>
                <c:pt idx="4557">
                  <c:v>7425.134693</c:v>
                </c:pt>
                <c:pt idx="4558">
                  <c:v>7264.9927729999999</c:v>
                </c:pt>
                <c:pt idx="4559">
                  <c:v>7354.0238520000003</c:v>
                </c:pt>
                <c:pt idx="4560">
                  <c:v>7124.7696489999998</c:v>
                </c:pt>
                <c:pt idx="4561">
                  <c:v>7162.4812039999997</c:v>
                </c:pt>
                <c:pt idx="4562">
                  <c:v>7180.1003039999996</c:v>
                </c:pt>
                <c:pt idx="4563">
                  <c:v>6973.464457</c:v>
                </c:pt>
                <c:pt idx="4564">
                  <c:v>6652.8042750000004</c:v>
                </c:pt>
                <c:pt idx="4565">
                  <c:v>6440.9362629999996</c:v>
                </c:pt>
                <c:pt idx="4566">
                  <c:v>5935.4116329999997</c:v>
                </c:pt>
                <c:pt idx="4567">
                  <c:v>5648.1827219999996</c:v>
                </c:pt>
                <c:pt idx="4568">
                  <c:v>5449.7784609999999</c:v>
                </c:pt>
                <c:pt idx="4569">
                  <c:v>5175.0387410000003</c:v>
                </c:pt>
                <c:pt idx="4570">
                  <c:v>4749.5772550000002</c:v>
                </c:pt>
                <c:pt idx="4571">
                  <c:v>4461.0529850000003</c:v>
                </c:pt>
                <c:pt idx="4572">
                  <c:v>4237.2547610000001</c:v>
                </c:pt>
                <c:pt idx="4573">
                  <c:v>4082.3944299999998</c:v>
                </c:pt>
                <c:pt idx="4574">
                  <c:v>3968.7377160000001</c:v>
                </c:pt>
                <c:pt idx="4575">
                  <c:v>3812.8687190000001</c:v>
                </c:pt>
                <c:pt idx="4576">
                  <c:v>3590.1308560000002</c:v>
                </c:pt>
                <c:pt idx="4577">
                  <c:v>3488.1533290000002</c:v>
                </c:pt>
                <c:pt idx="4578">
                  <c:v>3745.284983</c:v>
                </c:pt>
                <c:pt idx="4579">
                  <c:v>3629.9153139999999</c:v>
                </c:pt>
                <c:pt idx="4580">
                  <c:v>3556.3726109999998</c:v>
                </c:pt>
                <c:pt idx="4581">
                  <c:v>3437.5957159999998</c:v>
                </c:pt>
                <c:pt idx="4582">
                  <c:v>3408.810309</c:v>
                </c:pt>
                <c:pt idx="4583">
                  <c:v>3334.1545150000002</c:v>
                </c:pt>
                <c:pt idx="4584">
                  <c:v>3258.4084330000001</c:v>
                </c:pt>
                <c:pt idx="4585">
                  <c:v>3105.2507529999998</c:v>
                </c:pt>
                <c:pt idx="4586">
                  <c:v>3237.8845419999998</c:v>
                </c:pt>
                <c:pt idx="4587">
                  <c:v>3073.8977220000002</c:v>
                </c:pt>
                <c:pt idx="4588">
                  <c:v>3192.3931779999998</c:v>
                </c:pt>
                <c:pt idx="4589">
                  <c:v>3157.2171790000002</c:v>
                </c:pt>
                <c:pt idx="4590">
                  <c:v>3141.8738090000002</c:v>
                </c:pt>
                <c:pt idx="4591">
                  <c:v>2758.4097449999999</c:v>
                </c:pt>
                <c:pt idx="4592">
                  <c:v>2510.5255910000001</c:v>
                </c:pt>
                <c:pt idx="4593">
                  <c:v>2306.8398459999999</c:v>
                </c:pt>
                <c:pt idx="4594">
                  <c:v>2323.9006460000001</c:v>
                </c:pt>
                <c:pt idx="4595">
                  <c:v>2093.1351209999998</c:v>
                </c:pt>
                <c:pt idx="4596">
                  <c:v>2025.6245960000001</c:v>
                </c:pt>
                <c:pt idx="4597">
                  <c:v>2188.0806950000001</c:v>
                </c:pt>
                <c:pt idx="4598">
                  <c:v>2255.8023819999999</c:v>
                </c:pt>
                <c:pt idx="4599">
                  <c:v>1869.1790229999999</c:v>
                </c:pt>
                <c:pt idx="4600">
                  <c:v>1764.4827990000001</c:v>
                </c:pt>
                <c:pt idx="4601">
                  <c:v>1734.5229830000001</c:v>
                </c:pt>
                <c:pt idx="4602">
                  <c:v>1756.0223800000001</c:v>
                </c:pt>
                <c:pt idx="4603">
                  <c:v>1639.3849660000001</c:v>
                </c:pt>
                <c:pt idx="4604">
                  <c:v>1716.6988530000001</c:v>
                </c:pt>
                <c:pt idx="4605">
                  <c:v>1759.43244</c:v>
                </c:pt>
                <c:pt idx="4606">
                  <c:v>1732.896009</c:v>
                </c:pt>
                <c:pt idx="4607">
                  <c:v>1660.7161140000001</c:v>
                </c:pt>
                <c:pt idx="4608">
                  <c:v>1648.2236789999999</c:v>
                </c:pt>
                <c:pt idx="4609">
                  <c:v>1714.19641</c:v>
                </c:pt>
                <c:pt idx="4610">
                  <c:v>1573.2460209999999</c:v>
                </c:pt>
                <c:pt idx="4611">
                  <c:v>1524.9524120000001</c:v>
                </c:pt>
                <c:pt idx="4612">
                  <c:v>1550.637099</c:v>
                </c:pt>
                <c:pt idx="4613">
                  <c:v>1479.997312</c:v>
                </c:pt>
                <c:pt idx="4614">
                  <c:v>1495.9975750000001</c:v>
                </c:pt>
                <c:pt idx="4615">
                  <c:v>1530.267625</c:v>
                </c:pt>
                <c:pt idx="4616">
                  <c:v>1663.783295</c:v>
                </c:pt>
                <c:pt idx="4617">
                  <c:v>1577.340391</c:v>
                </c:pt>
                <c:pt idx="4618">
                  <c:v>1563.987969</c:v>
                </c:pt>
                <c:pt idx="4619">
                  <c:v>1689.7193360000001</c:v>
                </c:pt>
                <c:pt idx="4620">
                  <c:v>2123.1362100000001</c:v>
                </c:pt>
                <c:pt idx="4621">
                  <c:v>2301.0699749999999</c:v>
                </c:pt>
                <c:pt idx="4622">
                  <c:v>2533.433822</c:v>
                </c:pt>
                <c:pt idx="4623">
                  <c:v>2961.2108309999999</c:v>
                </c:pt>
                <c:pt idx="4624">
                  <c:v>3365.5761659999998</c:v>
                </c:pt>
                <c:pt idx="4625">
                  <c:v>3869.8961169999998</c:v>
                </c:pt>
                <c:pt idx="4626">
                  <c:v>4242.8668660000003</c:v>
                </c:pt>
                <c:pt idx="4627">
                  <c:v>4637.960239</c:v>
                </c:pt>
                <c:pt idx="4628">
                  <c:v>5266.0829720000002</c:v>
                </c:pt>
                <c:pt idx="4629">
                  <c:v>5734.8130890000002</c:v>
                </c:pt>
                <c:pt idx="4630">
                  <c:v>5654.3542479999996</c:v>
                </c:pt>
                <c:pt idx="4631">
                  <c:v>6252.4793920000002</c:v>
                </c:pt>
                <c:pt idx="4632">
                  <c:v>6327.4538940000002</c:v>
                </c:pt>
                <c:pt idx="4633">
                  <c:v>6809.6719480000002</c:v>
                </c:pt>
                <c:pt idx="4634">
                  <c:v>6672.3910040000001</c:v>
                </c:pt>
                <c:pt idx="4635">
                  <c:v>6664.2382520000001</c:v>
                </c:pt>
                <c:pt idx="4636">
                  <c:v>7154.6061339999997</c:v>
                </c:pt>
                <c:pt idx="4637">
                  <c:v>7143.8409799999999</c:v>
                </c:pt>
                <c:pt idx="4638">
                  <c:v>7038.8246669999999</c:v>
                </c:pt>
                <c:pt idx="4639">
                  <c:v>7114.5647159999999</c:v>
                </c:pt>
                <c:pt idx="4640">
                  <c:v>7106.1201810000002</c:v>
                </c:pt>
                <c:pt idx="4641">
                  <c:v>7142.4503679999998</c:v>
                </c:pt>
                <c:pt idx="4642">
                  <c:v>6792.1930560000001</c:v>
                </c:pt>
                <c:pt idx="4643">
                  <c:v>7156.2410179999997</c:v>
                </c:pt>
                <c:pt idx="4644">
                  <c:v>6953.0017269999998</c:v>
                </c:pt>
                <c:pt idx="4645">
                  <c:v>7088.1324340000001</c:v>
                </c:pt>
                <c:pt idx="4646">
                  <c:v>6960.7557779999997</c:v>
                </c:pt>
                <c:pt idx="4647">
                  <c:v>7198.8010899999999</c:v>
                </c:pt>
                <c:pt idx="4648">
                  <c:v>7297.9179409999997</c:v>
                </c:pt>
                <c:pt idx="4649">
                  <c:v>7303.9139590000004</c:v>
                </c:pt>
                <c:pt idx="4650">
                  <c:v>7197.9390640000001</c:v>
                </c:pt>
                <c:pt idx="4651">
                  <c:v>7092.0803910000004</c:v>
                </c:pt>
                <c:pt idx="4652">
                  <c:v>7079.1700460000002</c:v>
                </c:pt>
                <c:pt idx="4653">
                  <c:v>7613.6866550000004</c:v>
                </c:pt>
                <c:pt idx="4654">
                  <c:v>7289.2441920000001</c:v>
                </c:pt>
                <c:pt idx="4655">
                  <c:v>7069.1232229999996</c:v>
                </c:pt>
                <c:pt idx="4656">
                  <c:v>7168.0764859999999</c:v>
                </c:pt>
                <c:pt idx="4657">
                  <c:v>6693.1905900000002</c:v>
                </c:pt>
                <c:pt idx="4658">
                  <c:v>6728.1392519999999</c:v>
                </c:pt>
                <c:pt idx="4659">
                  <c:v>6609.7593450000004</c:v>
                </c:pt>
                <c:pt idx="4660">
                  <c:v>6180.8370999999997</c:v>
                </c:pt>
                <c:pt idx="4661">
                  <c:v>6032.0424839999996</c:v>
                </c:pt>
                <c:pt idx="4662">
                  <c:v>5465.9624119999999</c:v>
                </c:pt>
                <c:pt idx="4663">
                  <c:v>5260.5885559999997</c:v>
                </c:pt>
                <c:pt idx="4664">
                  <c:v>4999.692258</c:v>
                </c:pt>
                <c:pt idx="4665">
                  <c:v>4581.961045</c:v>
                </c:pt>
                <c:pt idx="4666">
                  <c:v>4593.0580689999997</c:v>
                </c:pt>
                <c:pt idx="4667">
                  <c:v>4179.2019149999996</c:v>
                </c:pt>
                <c:pt idx="4668">
                  <c:v>3938.202374</c:v>
                </c:pt>
                <c:pt idx="4669">
                  <c:v>3845.5377189999999</c:v>
                </c:pt>
                <c:pt idx="4670">
                  <c:v>3874.8273009999998</c:v>
                </c:pt>
                <c:pt idx="4671">
                  <c:v>3763.8063529999999</c:v>
                </c:pt>
                <c:pt idx="4672">
                  <c:v>3932.6425549999999</c:v>
                </c:pt>
                <c:pt idx="4673">
                  <c:v>3580.8572589999999</c:v>
                </c:pt>
                <c:pt idx="4674">
                  <c:v>3637.7118059999998</c:v>
                </c:pt>
                <c:pt idx="4675">
                  <c:v>3670.4386020000002</c:v>
                </c:pt>
                <c:pt idx="4676">
                  <c:v>3632.0488089999999</c:v>
                </c:pt>
                <c:pt idx="4677">
                  <c:v>3912.7988260000002</c:v>
                </c:pt>
                <c:pt idx="4678">
                  <c:v>3548.6855660000001</c:v>
                </c:pt>
                <c:pt idx="4679">
                  <c:v>3590.8203170000002</c:v>
                </c:pt>
                <c:pt idx="4680">
                  <c:v>3498.4895689999998</c:v>
                </c:pt>
                <c:pt idx="4681">
                  <c:v>3249.3717099999999</c:v>
                </c:pt>
                <c:pt idx="4682">
                  <c:v>3098.0107600000001</c:v>
                </c:pt>
                <c:pt idx="4683">
                  <c:v>3096.7740880000001</c:v>
                </c:pt>
                <c:pt idx="4684">
                  <c:v>3102.4650280000001</c:v>
                </c:pt>
                <c:pt idx="4685">
                  <c:v>2941.3987139999999</c:v>
                </c:pt>
                <c:pt idx="4686">
                  <c:v>2842.774062</c:v>
                </c:pt>
                <c:pt idx="4687">
                  <c:v>2768.1725059999999</c:v>
                </c:pt>
                <c:pt idx="4688">
                  <c:v>2700.152255</c:v>
                </c:pt>
                <c:pt idx="4689">
                  <c:v>2334.0588710000002</c:v>
                </c:pt>
                <c:pt idx="4690">
                  <c:v>2162.9511619999998</c:v>
                </c:pt>
                <c:pt idx="4691">
                  <c:v>2144.0894320000002</c:v>
                </c:pt>
                <c:pt idx="4692">
                  <c:v>2176.4436909999999</c:v>
                </c:pt>
                <c:pt idx="4693">
                  <c:v>1993.3750990000001</c:v>
                </c:pt>
                <c:pt idx="4694">
                  <c:v>1920.056781</c:v>
                </c:pt>
                <c:pt idx="4695">
                  <c:v>1897.148013</c:v>
                </c:pt>
                <c:pt idx="4696">
                  <c:v>1906.85725</c:v>
                </c:pt>
                <c:pt idx="4697">
                  <c:v>1765.3006700000001</c:v>
                </c:pt>
                <c:pt idx="4698">
                  <c:v>1660.019397</c:v>
                </c:pt>
                <c:pt idx="4699">
                  <c:v>1737.5980649999999</c:v>
                </c:pt>
                <c:pt idx="4700">
                  <c:v>1718.6993970000001</c:v>
                </c:pt>
                <c:pt idx="4701">
                  <c:v>1536.6439290000001</c:v>
                </c:pt>
                <c:pt idx="4702">
                  <c:v>1618.1964929999999</c:v>
                </c:pt>
                <c:pt idx="4703">
                  <c:v>1817.441939</c:v>
                </c:pt>
                <c:pt idx="4704">
                  <c:v>1670.0757450000001</c:v>
                </c:pt>
                <c:pt idx="4705">
                  <c:v>1558.3913279999999</c:v>
                </c:pt>
                <c:pt idx="4706">
                  <c:v>1476.7180040000001</c:v>
                </c:pt>
                <c:pt idx="4707">
                  <c:v>1538.027112</c:v>
                </c:pt>
                <c:pt idx="4708">
                  <c:v>1619.429719</c:v>
                </c:pt>
                <c:pt idx="4709">
                  <c:v>1722.9738500000001</c:v>
                </c:pt>
                <c:pt idx="4710">
                  <c:v>1754.582672</c:v>
                </c:pt>
                <c:pt idx="4711">
                  <c:v>1863.8404169999999</c:v>
                </c:pt>
                <c:pt idx="4712">
                  <c:v>1843.2655179999999</c:v>
                </c:pt>
                <c:pt idx="4713">
                  <c:v>1817.111842</c:v>
                </c:pt>
                <c:pt idx="4714">
                  <c:v>1865.769507</c:v>
                </c:pt>
                <c:pt idx="4715">
                  <c:v>2249.0931489999998</c:v>
                </c:pt>
                <c:pt idx="4716">
                  <c:v>2531.6352860000002</c:v>
                </c:pt>
                <c:pt idx="4717">
                  <c:v>2807.1323630000002</c:v>
                </c:pt>
                <c:pt idx="4718">
                  <c:v>3279.6562829999998</c:v>
                </c:pt>
                <c:pt idx="4719">
                  <c:v>3534.4922280000001</c:v>
                </c:pt>
                <c:pt idx="4720">
                  <c:v>4052.5245629999999</c:v>
                </c:pt>
                <c:pt idx="4721">
                  <c:v>4482.9779010000002</c:v>
                </c:pt>
                <c:pt idx="4722">
                  <c:v>4668.5163549999997</c:v>
                </c:pt>
                <c:pt idx="4723">
                  <c:v>5362.935931</c:v>
                </c:pt>
                <c:pt idx="4724">
                  <c:v>5719.5074020000002</c:v>
                </c:pt>
                <c:pt idx="4725">
                  <c:v>6229.4105529999997</c:v>
                </c:pt>
                <c:pt idx="4726">
                  <c:v>6135.9354380000004</c:v>
                </c:pt>
                <c:pt idx="4727">
                  <c:v>6317.1685100000004</c:v>
                </c:pt>
                <c:pt idx="4728">
                  <c:v>6695.4676159999999</c:v>
                </c:pt>
                <c:pt idx="4729">
                  <c:v>6740.1278130000001</c:v>
                </c:pt>
                <c:pt idx="4730">
                  <c:v>6692.5723390000003</c:v>
                </c:pt>
                <c:pt idx="4731">
                  <c:v>7039.9379639999997</c:v>
                </c:pt>
                <c:pt idx="4732">
                  <c:v>6852.0831099999996</c:v>
                </c:pt>
                <c:pt idx="4733">
                  <c:v>6902.6146600000002</c:v>
                </c:pt>
                <c:pt idx="4734">
                  <c:v>7119.1214879999998</c:v>
                </c:pt>
                <c:pt idx="4735">
                  <c:v>6984.9047819999996</c:v>
                </c:pt>
                <c:pt idx="4736">
                  <c:v>6804.7587970000004</c:v>
                </c:pt>
                <c:pt idx="4737">
                  <c:v>6593.3397489999998</c:v>
                </c:pt>
                <c:pt idx="4738">
                  <c:v>6579.9479300000003</c:v>
                </c:pt>
                <c:pt idx="4739">
                  <c:v>6570.1479589999999</c:v>
                </c:pt>
                <c:pt idx="4740">
                  <c:v>6757.8306000000002</c:v>
                </c:pt>
                <c:pt idx="4741">
                  <c:v>6847.3349179999996</c:v>
                </c:pt>
                <c:pt idx="4742">
                  <c:v>6692.2123240000001</c:v>
                </c:pt>
                <c:pt idx="4743">
                  <c:v>6606.3088269999998</c:v>
                </c:pt>
                <c:pt idx="4744">
                  <c:v>7051.6577319999997</c:v>
                </c:pt>
                <c:pt idx="4745">
                  <c:v>6855.5667670000003</c:v>
                </c:pt>
                <c:pt idx="4746">
                  <c:v>6837.4133259999999</c:v>
                </c:pt>
                <c:pt idx="4747">
                  <c:v>6954.8774510000003</c:v>
                </c:pt>
                <c:pt idx="4748">
                  <c:v>6669.025431</c:v>
                </c:pt>
                <c:pt idx="4749">
                  <c:v>6710.7038640000001</c:v>
                </c:pt>
                <c:pt idx="4750">
                  <c:v>6884.1411019999996</c:v>
                </c:pt>
                <c:pt idx="4751">
                  <c:v>6590.7018930000004</c:v>
                </c:pt>
                <c:pt idx="4752">
                  <c:v>6507.0023289999999</c:v>
                </c:pt>
                <c:pt idx="4753">
                  <c:v>6102.4123</c:v>
                </c:pt>
                <c:pt idx="4754">
                  <c:v>6038.4399679999997</c:v>
                </c:pt>
                <c:pt idx="4755">
                  <c:v>5605.9151240000001</c:v>
                </c:pt>
                <c:pt idx="4756">
                  <c:v>5105.732591</c:v>
                </c:pt>
                <c:pt idx="4757">
                  <c:v>5037.7949090000002</c:v>
                </c:pt>
                <c:pt idx="4758">
                  <c:v>4644.310657</c:v>
                </c:pt>
                <c:pt idx="4759">
                  <c:v>4288.5946459999996</c:v>
                </c:pt>
                <c:pt idx="4760">
                  <c:v>3986.9496669999999</c:v>
                </c:pt>
                <c:pt idx="4761">
                  <c:v>3832.840651</c:v>
                </c:pt>
                <c:pt idx="4762">
                  <c:v>3577.8540419999999</c:v>
                </c:pt>
                <c:pt idx="4763">
                  <c:v>3419.2287259999998</c:v>
                </c:pt>
                <c:pt idx="4764">
                  <c:v>3351.26449</c:v>
                </c:pt>
                <c:pt idx="4765">
                  <c:v>3393.98461</c:v>
                </c:pt>
                <c:pt idx="4766">
                  <c:v>3461.0320240000001</c:v>
                </c:pt>
                <c:pt idx="4767">
                  <c:v>3272.7789630000002</c:v>
                </c:pt>
                <c:pt idx="4768">
                  <c:v>3175.4717970000002</c:v>
                </c:pt>
                <c:pt idx="4769">
                  <c:v>3202.476619</c:v>
                </c:pt>
                <c:pt idx="4770">
                  <c:v>3327.7749260000001</c:v>
                </c:pt>
                <c:pt idx="4771">
                  <c:v>3410.353979</c:v>
                </c:pt>
                <c:pt idx="4772">
                  <c:v>3093.862001</c:v>
                </c:pt>
                <c:pt idx="4773">
                  <c:v>3265.8095880000001</c:v>
                </c:pt>
                <c:pt idx="4774">
                  <c:v>3129.337845</c:v>
                </c:pt>
                <c:pt idx="4775">
                  <c:v>3125.8085190000002</c:v>
                </c:pt>
                <c:pt idx="4776">
                  <c:v>2991.2304770000001</c:v>
                </c:pt>
                <c:pt idx="4777">
                  <c:v>3066.784768</c:v>
                </c:pt>
                <c:pt idx="4778">
                  <c:v>2734.3218499999998</c:v>
                </c:pt>
                <c:pt idx="4779">
                  <c:v>2813.591261</c:v>
                </c:pt>
                <c:pt idx="4780">
                  <c:v>2638.3904299999999</c:v>
                </c:pt>
                <c:pt idx="4781">
                  <c:v>2458.6575039999998</c:v>
                </c:pt>
                <c:pt idx="4782">
                  <c:v>2414.875442</c:v>
                </c:pt>
                <c:pt idx="4783">
                  <c:v>2243.769644</c:v>
                </c:pt>
                <c:pt idx="4784">
                  <c:v>2178.898561</c:v>
                </c:pt>
                <c:pt idx="4785">
                  <c:v>2215.1973320000002</c:v>
                </c:pt>
                <c:pt idx="4786">
                  <c:v>2158.1728450000001</c:v>
                </c:pt>
                <c:pt idx="4787">
                  <c:v>2143.0214259999998</c:v>
                </c:pt>
                <c:pt idx="4788">
                  <c:v>1816.396062</c:v>
                </c:pt>
                <c:pt idx="4789">
                  <c:v>1740.364088</c:v>
                </c:pt>
                <c:pt idx="4790">
                  <c:v>1651.7331999999999</c:v>
                </c:pt>
                <c:pt idx="4791">
                  <c:v>1549.327708</c:v>
                </c:pt>
                <c:pt idx="4792">
                  <c:v>1519.985015</c:v>
                </c:pt>
                <c:pt idx="4793">
                  <c:v>1740.5205759999999</c:v>
                </c:pt>
                <c:pt idx="4794">
                  <c:v>1568.2832989999999</c:v>
                </c:pt>
                <c:pt idx="4795">
                  <c:v>1498.06449</c:v>
                </c:pt>
                <c:pt idx="4796">
                  <c:v>1524.582991</c:v>
                </c:pt>
                <c:pt idx="4797">
                  <c:v>1700.6536349999999</c:v>
                </c:pt>
                <c:pt idx="4798">
                  <c:v>1576.206555</c:v>
                </c:pt>
                <c:pt idx="4799">
                  <c:v>1521.291469</c:v>
                </c:pt>
                <c:pt idx="4800">
                  <c:v>1445.3486479999999</c:v>
                </c:pt>
                <c:pt idx="4801">
                  <c:v>1623.2234980000001</c:v>
                </c:pt>
                <c:pt idx="4802">
                  <c:v>1510.830798</c:v>
                </c:pt>
                <c:pt idx="4803">
                  <c:v>1666.6740239999999</c:v>
                </c:pt>
                <c:pt idx="4804">
                  <c:v>1619.8958700000001</c:v>
                </c:pt>
                <c:pt idx="4805">
                  <c:v>2421.829702</c:v>
                </c:pt>
                <c:pt idx="4806">
                  <c:v>1740.763921</c:v>
                </c:pt>
                <c:pt idx="4807">
                  <c:v>1607.83133</c:v>
                </c:pt>
                <c:pt idx="4808">
                  <c:v>1696.830293</c:v>
                </c:pt>
                <c:pt idx="4809">
                  <c:v>2299.9156109999999</c:v>
                </c:pt>
                <c:pt idx="4810">
                  <c:v>2423.716997</c:v>
                </c:pt>
                <c:pt idx="4811">
                  <c:v>2684.4323169999998</c:v>
                </c:pt>
                <c:pt idx="4812">
                  <c:v>2963.3648669999998</c:v>
                </c:pt>
                <c:pt idx="4813">
                  <c:v>3401.7955299999999</c:v>
                </c:pt>
                <c:pt idx="4814">
                  <c:v>3965.404982</c:v>
                </c:pt>
                <c:pt idx="4815">
                  <c:v>4202.2987110000004</c:v>
                </c:pt>
                <c:pt idx="4816">
                  <c:v>4611.9327110000004</c:v>
                </c:pt>
                <c:pt idx="4817">
                  <c:v>5335.0940870000004</c:v>
                </c:pt>
                <c:pt idx="4818">
                  <c:v>5460.5185659999997</c:v>
                </c:pt>
                <c:pt idx="4819">
                  <c:v>5807.0286180000003</c:v>
                </c:pt>
                <c:pt idx="4820">
                  <c:v>5722.8545910000003</c:v>
                </c:pt>
                <c:pt idx="4821">
                  <c:v>6582.9659899999997</c:v>
                </c:pt>
                <c:pt idx="4822">
                  <c:v>6249.6122439999999</c:v>
                </c:pt>
                <c:pt idx="4823">
                  <c:v>6343.1741050000001</c:v>
                </c:pt>
                <c:pt idx="4824">
                  <c:v>6235.3901990000004</c:v>
                </c:pt>
                <c:pt idx="4825">
                  <c:v>6296.5448420000002</c:v>
                </c:pt>
                <c:pt idx="4826">
                  <c:v>6418.4495800000004</c:v>
                </c:pt>
                <c:pt idx="4827">
                  <c:v>6356.5062959999996</c:v>
                </c:pt>
                <c:pt idx="4828">
                  <c:v>6504.5781189999998</c:v>
                </c:pt>
                <c:pt idx="4829">
                  <c:v>6559.0470839999998</c:v>
                </c:pt>
                <c:pt idx="4830">
                  <c:v>6637.354722</c:v>
                </c:pt>
                <c:pt idx="4831">
                  <c:v>6386.9952030000004</c:v>
                </c:pt>
                <c:pt idx="4832">
                  <c:v>6462.8894760000003</c:v>
                </c:pt>
                <c:pt idx="4833">
                  <c:v>6497.9264819999999</c:v>
                </c:pt>
                <c:pt idx="4834">
                  <c:v>6739.1428660000001</c:v>
                </c:pt>
                <c:pt idx="4835">
                  <c:v>6820.0585920000003</c:v>
                </c:pt>
                <c:pt idx="4836">
                  <c:v>6665.489423</c:v>
                </c:pt>
                <c:pt idx="4837">
                  <c:v>6786.4163570000001</c:v>
                </c:pt>
                <c:pt idx="4838">
                  <c:v>6735.2218240000002</c:v>
                </c:pt>
                <c:pt idx="4839">
                  <c:v>6821.2951000000003</c:v>
                </c:pt>
                <c:pt idx="4840">
                  <c:v>6844.4941390000004</c:v>
                </c:pt>
                <c:pt idx="4841">
                  <c:v>6413.9466179999999</c:v>
                </c:pt>
                <c:pt idx="4842">
                  <c:v>6557.4215469999999</c:v>
                </c:pt>
                <c:pt idx="4843">
                  <c:v>6430.0142249999999</c:v>
                </c:pt>
                <c:pt idx="4844">
                  <c:v>6445.4744209999999</c:v>
                </c:pt>
                <c:pt idx="4845">
                  <c:v>6242.8965900000003</c:v>
                </c:pt>
                <c:pt idx="4846">
                  <c:v>6060.9924339999998</c:v>
                </c:pt>
                <c:pt idx="4847">
                  <c:v>5959.382012</c:v>
                </c:pt>
                <c:pt idx="4848">
                  <c:v>5914.2779700000001</c:v>
                </c:pt>
                <c:pt idx="4849">
                  <c:v>5471.4178780000002</c:v>
                </c:pt>
                <c:pt idx="4850">
                  <c:v>5566.7058059999999</c:v>
                </c:pt>
                <c:pt idx="4851">
                  <c:v>4930.3931199999997</c:v>
                </c:pt>
                <c:pt idx="4852">
                  <c:v>4823.942935</c:v>
                </c:pt>
                <c:pt idx="4853">
                  <c:v>4296.4050859999998</c:v>
                </c:pt>
                <c:pt idx="4854">
                  <c:v>4182.3078670000004</c:v>
                </c:pt>
                <c:pt idx="4855">
                  <c:v>3995.3118460000001</c:v>
                </c:pt>
                <c:pt idx="4856">
                  <c:v>3912.8846920000001</c:v>
                </c:pt>
                <c:pt idx="4857">
                  <c:v>3718.0929409999999</c:v>
                </c:pt>
                <c:pt idx="4858">
                  <c:v>3434.7449470000001</c:v>
                </c:pt>
                <c:pt idx="4859">
                  <c:v>3516.5925470000002</c:v>
                </c:pt>
                <c:pt idx="4860">
                  <c:v>3414.529055</c:v>
                </c:pt>
                <c:pt idx="4861">
                  <c:v>3396.3659539999999</c:v>
                </c:pt>
                <c:pt idx="4862">
                  <c:v>3098.6841530000002</c:v>
                </c:pt>
                <c:pt idx="4863">
                  <c:v>3277.9350300000001</c:v>
                </c:pt>
                <c:pt idx="4864">
                  <c:v>3115.688322</c:v>
                </c:pt>
                <c:pt idx="4865">
                  <c:v>3254.1304519999999</c:v>
                </c:pt>
                <c:pt idx="4866">
                  <c:v>3001.8613260000002</c:v>
                </c:pt>
                <c:pt idx="4867">
                  <c:v>3163.3214119999998</c:v>
                </c:pt>
                <c:pt idx="4868">
                  <c:v>3015.5013389999999</c:v>
                </c:pt>
                <c:pt idx="4869">
                  <c:v>3089.8893739999999</c:v>
                </c:pt>
                <c:pt idx="4870">
                  <c:v>2952.0089499999999</c:v>
                </c:pt>
                <c:pt idx="4871">
                  <c:v>2897.4215439999998</c:v>
                </c:pt>
                <c:pt idx="4872">
                  <c:v>2673.2937740000002</c:v>
                </c:pt>
                <c:pt idx="4873">
                  <c:v>2691.2628650000001</c:v>
                </c:pt>
                <c:pt idx="4874">
                  <c:v>2563.8996269999998</c:v>
                </c:pt>
                <c:pt idx="4875">
                  <c:v>2304.8599250000002</c:v>
                </c:pt>
                <c:pt idx="4876">
                  <c:v>2377.0628409999999</c:v>
                </c:pt>
                <c:pt idx="4877">
                  <c:v>2240.06828</c:v>
                </c:pt>
                <c:pt idx="4878">
                  <c:v>2410.786752</c:v>
                </c:pt>
                <c:pt idx="4879">
                  <c:v>2152.378921</c:v>
                </c:pt>
                <c:pt idx="4880">
                  <c:v>1889.900934</c:v>
                </c:pt>
                <c:pt idx="4881">
                  <c:v>1987.260473</c:v>
                </c:pt>
                <c:pt idx="4882">
                  <c:v>1811.6828499999999</c:v>
                </c:pt>
                <c:pt idx="4883">
                  <c:v>1723.638778</c:v>
                </c:pt>
                <c:pt idx="4884">
                  <c:v>1723.968085</c:v>
                </c:pt>
                <c:pt idx="4885">
                  <c:v>1720.7341750000001</c:v>
                </c:pt>
                <c:pt idx="4886">
                  <c:v>1615.452268</c:v>
                </c:pt>
                <c:pt idx="4887">
                  <c:v>1644.614143</c:v>
                </c:pt>
                <c:pt idx="4888">
                  <c:v>1672.3585149999999</c:v>
                </c:pt>
                <c:pt idx="4889">
                  <c:v>1782.1872129999999</c:v>
                </c:pt>
                <c:pt idx="4890">
                  <c:v>1690.6652779999999</c:v>
                </c:pt>
                <c:pt idx="4891">
                  <c:v>1614.282852</c:v>
                </c:pt>
                <c:pt idx="4892">
                  <c:v>1630.1463980000001</c:v>
                </c:pt>
                <c:pt idx="4893">
                  <c:v>1643.405608</c:v>
                </c:pt>
                <c:pt idx="4894">
                  <c:v>1579.046961</c:v>
                </c:pt>
                <c:pt idx="4895">
                  <c:v>1492.785063</c:v>
                </c:pt>
                <c:pt idx="4896">
                  <c:v>1436.4497570000001</c:v>
                </c:pt>
                <c:pt idx="4897">
                  <c:v>1672.959552</c:v>
                </c:pt>
                <c:pt idx="4898">
                  <c:v>1748.0439779999999</c:v>
                </c:pt>
                <c:pt idx="4899">
                  <c:v>2064.3384470000001</c:v>
                </c:pt>
                <c:pt idx="4900">
                  <c:v>1671.068021</c:v>
                </c:pt>
                <c:pt idx="4901">
                  <c:v>1617.3295880000001</c:v>
                </c:pt>
                <c:pt idx="4902">
                  <c:v>1677.1699980000001</c:v>
                </c:pt>
                <c:pt idx="4903">
                  <c:v>1930.169987</c:v>
                </c:pt>
                <c:pt idx="4904">
                  <c:v>2218.3747480000002</c:v>
                </c:pt>
                <c:pt idx="4905">
                  <c:v>2421.8458540000001</c:v>
                </c:pt>
                <c:pt idx="4906">
                  <c:v>2513.849326</c:v>
                </c:pt>
                <c:pt idx="4907">
                  <c:v>3029.7921179999998</c:v>
                </c:pt>
                <c:pt idx="4908">
                  <c:v>3344.046069</c:v>
                </c:pt>
                <c:pt idx="4909">
                  <c:v>3917.1044670000001</c:v>
                </c:pt>
                <c:pt idx="4910">
                  <c:v>4280.3054259999999</c:v>
                </c:pt>
                <c:pt idx="4911">
                  <c:v>5139.5606189999999</c:v>
                </c:pt>
                <c:pt idx="4912">
                  <c:v>5255.409431</c:v>
                </c:pt>
                <c:pt idx="4913">
                  <c:v>5598.6462799999999</c:v>
                </c:pt>
                <c:pt idx="4914">
                  <c:v>6002.8433999999997</c:v>
                </c:pt>
                <c:pt idx="4915">
                  <c:v>6214.106084</c:v>
                </c:pt>
                <c:pt idx="4916">
                  <c:v>6139.8667180000002</c:v>
                </c:pt>
                <c:pt idx="4917">
                  <c:v>6236.5048420000003</c:v>
                </c:pt>
                <c:pt idx="4918">
                  <c:v>6498.416671</c:v>
                </c:pt>
                <c:pt idx="4919">
                  <c:v>6498.1985329999998</c:v>
                </c:pt>
                <c:pt idx="4920">
                  <c:v>6796.2485610000003</c:v>
                </c:pt>
                <c:pt idx="4921">
                  <c:v>6723.781884</c:v>
                </c:pt>
                <c:pt idx="4922">
                  <c:v>6725.2829419999998</c:v>
                </c:pt>
                <c:pt idx="4923">
                  <c:v>6729.7272080000002</c:v>
                </c:pt>
              </c:numCache>
            </c:numRef>
          </c:yVal>
          <c:smooth val="1"/>
        </c:ser>
        <c:dLbls>
          <c:showLegendKey val="0"/>
          <c:showVal val="0"/>
          <c:showCatName val="0"/>
          <c:showSerName val="0"/>
          <c:showPercent val="0"/>
          <c:showBubbleSize val="0"/>
        </c:dLbls>
        <c:axId val="1809828656"/>
        <c:axId val="1809832464"/>
      </c:scatterChart>
      <c:valAx>
        <c:axId val="1809828656"/>
        <c:scaling>
          <c:orientation val="minMax"/>
          <c:min val="1"/>
        </c:scaling>
        <c:delete val="0"/>
        <c:axPos val="b"/>
        <c:title>
          <c:tx>
            <c:rich>
              <a:bodyPr/>
              <a:lstStyle/>
              <a:p>
                <a:pPr>
                  <a:defRPr/>
                </a:pPr>
                <a:r>
                  <a:rPr lang="en-US"/>
                  <a:t>t</a:t>
                </a:r>
              </a:p>
            </c:rich>
          </c:tx>
          <c:overlay val="0"/>
        </c:title>
        <c:numFmt formatCode="General" sourceLinked="1"/>
        <c:majorTickMark val="out"/>
        <c:minorTickMark val="none"/>
        <c:tickLblPos val="nextTo"/>
        <c:crossAx val="1809832464"/>
        <c:crosses val="autoZero"/>
        <c:crossBetween val="midCat"/>
      </c:valAx>
      <c:valAx>
        <c:axId val="1809832464"/>
        <c:scaling>
          <c:orientation val="minMax"/>
        </c:scaling>
        <c:delete val="0"/>
        <c:axPos val="l"/>
        <c:majorGridlines/>
        <c:title>
          <c:tx>
            <c:rich>
              <a:bodyPr/>
              <a:lstStyle/>
              <a:p>
                <a:pPr>
                  <a:defRPr/>
                </a:pPr>
                <a:r>
                  <a:rPr lang="en-US"/>
                  <a:t>MB</a:t>
                </a:r>
              </a:p>
            </c:rich>
          </c:tx>
          <c:overlay val="0"/>
        </c:title>
        <c:numFmt formatCode="General" sourceLinked="1"/>
        <c:majorTickMark val="out"/>
        <c:minorTickMark val="none"/>
        <c:tickLblPos val="nextTo"/>
        <c:crossAx val="1809828656"/>
        <c:crosses val="autoZero"/>
        <c:crossBetween val="midCat"/>
      </c:valAx>
      <c:spPr>
        <a:noFill/>
        <a:ln w="25400">
          <a:noFill/>
        </a:ln>
      </c:spPr>
    </c:plotArea>
    <c:legend>
      <c:legendPos val="r"/>
      <c:overlay val="0"/>
      <c:spPr>
        <a:ln>
          <a:solidFill>
            <a:srgbClr val="000000"/>
          </a:solidFill>
          <a:prstDash val="solid"/>
        </a:ln>
      </c:sp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Trend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trendOnlyMLR_TrainingScore!$B$14</c:f>
              <c:strCache>
                <c:ptCount val="1"/>
                <c:pt idx="0">
                  <c:v>Predicted
Value</c:v>
                </c:pt>
              </c:strCache>
            </c:strRef>
          </c:tx>
          <c:spPr>
            <a:ln w="28575" cap="rnd">
              <a:solidFill>
                <a:srgbClr val="FFC000"/>
              </a:solidFill>
              <a:round/>
            </a:ln>
            <a:effectLst/>
          </c:spPr>
          <c:marker>
            <c:symbol val="none"/>
          </c:marker>
          <c:val>
            <c:numRef>
              <c:f>trendOnlyMLR_TrainingScore!$B$15:$B$2969</c:f>
              <c:numCache>
                <c:formatCode>General</c:formatCode>
                <c:ptCount val="2955"/>
                <c:pt idx="1">
                  <c:v>4439.9588998610079</c:v>
                </c:pt>
                <c:pt idx="2">
                  <c:v>4438.7633323019227</c:v>
                </c:pt>
                <c:pt idx="3">
                  <c:v>4437.5686196785218</c:v>
                </c:pt>
                <c:pt idx="4">
                  <c:v>4436.3747619908036</c:v>
                </c:pt>
                <c:pt idx="5">
                  <c:v>4435.1817592387715</c:v>
                </c:pt>
                <c:pt idx="6">
                  <c:v>4433.989611422423</c:v>
                </c:pt>
                <c:pt idx="7">
                  <c:v>4432.7983185417588</c:v>
                </c:pt>
                <c:pt idx="8">
                  <c:v>4431.60788059678</c:v>
                </c:pt>
                <c:pt idx="9">
                  <c:v>4430.4182975874846</c:v>
                </c:pt>
                <c:pt idx="10">
                  <c:v>4429.2295695138737</c:v>
                </c:pt>
                <c:pt idx="11">
                  <c:v>4428.0416963759462</c:v>
                </c:pt>
                <c:pt idx="12">
                  <c:v>4426.8546781737032</c:v>
                </c:pt>
                <c:pt idx="13">
                  <c:v>4425.6685149071454</c:v>
                </c:pt>
                <c:pt idx="14">
                  <c:v>4424.4832065762712</c:v>
                </c:pt>
                <c:pt idx="15">
                  <c:v>4423.2987531810822</c:v>
                </c:pt>
                <c:pt idx="16">
                  <c:v>4422.1151547215768</c:v>
                </c:pt>
                <c:pt idx="17">
                  <c:v>4420.9324111977558</c:v>
                </c:pt>
                <c:pt idx="18">
                  <c:v>4419.7505226096191</c:v>
                </c:pt>
                <c:pt idx="19">
                  <c:v>4418.569488957166</c:v>
                </c:pt>
                <c:pt idx="20">
                  <c:v>4417.3893102403981</c:v>
                </c:pt>
                <c:pt idx="21">
                  <c:v>4416.2099864593147</c:v>
                </c:pt>
                <c:pt idx="22">
                  <c:v>4415.0315176139156</c:v>
                </c:pt>
                <c:pt idx="23">
                  <c:v>4413.8539037042001</c:v>
                </c:pt>
                <c:pt idx="24">
                  <c:v>4412.6771447301699</c:v>
                </c:pt>
                <c:pt idx="25">
                  <c:v>4411.5012406918231</c:v>
                </c:pt>
                <c:pt idx="26">
                  <c:v>4410.3261915891599</c:v>
                </c:pt>
                <c:pt idx="27">
                  <c:v>4409.1519974221819</c:v>
                </c:pt>
                <c:pt idx="28">
                  <c:v>4407.9786581908884</c:v>
                </c:pt>
                <c:pt idx="29">
                  <c:v>4406.8061738952792</c:v>
                </c:pt>
                <c:pt idx="30">
                  <c:v>4405.6345445353545</c:v>
                </c:pt>
                <c:pt idx="31">
                  <c:v>4404.4637701111142</c:v>
                </c:pt>
                <c:pt idx="32">
                  <c:v>4403.2938506225573</c:v>
                </c:pt>
                <c:pt idx="33">
                  <c:v>4402.1247860696858</c:v>
                </c:pt>
                <c:pt idx="34">
                  <c:v>4400.9565764524968</c:v>
                </c:pt>
                <c:pt idx="35">
                  <c:v>4399.7892217709932</c:v>
                </c:pt>
                <c:pt idx="36">
                  <c:v>4398.622722025174</c:v>
                </c:pt>
                <c:pt idx="37">
                  <c:v>4397.4570772150391</c:v>
                </c:pt>
                <c:pt idx="38">
                  <c:v>4396.2922873405887</c:v>
                </c:pt>
                <c:pt idx="39">
                  <c:v>4395.1283524018227</c:v>
                </c:pt>
                <c:pt idx="40">
                  <c:v>4393.965272398741</c:v>
                </c:pt>
                <c:pt idx="41">
                  <c:v>4392.803047331342</c:v>
                </c:pt>
                <c:pt idx="42">
                  <c:v>4391.6416771996292</c:v>
                </c:pt>
                <c:pt idx="43">
                  <c:v>4390.4811620035998</c:v>
                </c:pt>
                <c:pt idx="44">
                  <c:v>4389.3215017432549</c:v>
                </c:pt>
                <c:pt idx="45">
                  <c:v>4388.1626964185953</c:v>
                </c:pt>
                <c:pt idx="46">
                  <c:v>4387.0047460296191</c:v>
                </c:pt>
                <c:pt idx="47">
                  <c:v>4385.8476505763265</c:v>
                </c:pt>
                <c:pt idx="48">
                  <c:v>4384.6914100587182</c:v>
                </c:pt>
                <c:pt idx="49">
                  <c:v>4383.5360244767953</c:v>
                </c:pt>
                <c:pt idx="50">
                  <c:v>4382.3814938305568</c:v>
                </c:pt>
                <c:pt idx="51">
                  <c:v>4381.2278181200018</c:v>
                </c:pt>
                <c:pt idx="52">
                  <c:v>4380.0749973451311</c:v>
                </c:pt>
                <c:pt idx="53">
                  <c:v>4378.9230315059458</c:v>
                </c:pt>
                <c:pt idx="54">
                  <c:v>4377.771920602444</c:v>
                </c:pt>
                <c:pt idx="55">
                  <c:v>4376.6216646346265</c:v>
                </c:pt>
                <c:pt idx="56">
                  <c:v>4375.4722636024926</c:v>
                </c:pt>
                <c:pt idx="57">
                  <c:v>4374.323717506044</c:v>
                </c:pt>
                <c:pt idx="58">
                  <c:v>4373.1760263452788</c:v>
                </c:pt>
                <c:pt idx="59">
                  <c:v>4372.029190120199</c:v>
                </c:pt>
                <c:pt idx="60">
                  <c:v>4370.8832088308036</c:v>
                </c:pt>
                <c:pt idx="61">
                  <c:v>4369.7380824770917</c:v>
                </c:pt>
                <c:pt idx="62">
                  <c:v>4368.5938110590641</c:v>
                </c:pt>
                <c:pt idx="63">
                  <c:v>4367.4503945767201</c:v>
                </c:pt>
                <c:pt idx="64">
                  <c:v>4366.3078330300623</c:v>
                </c:pt>
                <c:pt idx="65">
                  <c:v>4365.166126419087</c:v>
                </c:pt>
                <c:pt idx="66">
                  <c:v>4364.0252747437971</c:v>
                </c:pt>
                <c:pt idx="67">
                  <c:v>4362.8852780041916</c:v>
                </c:pt>
                <c:pt idx="68">
                  <c:v>4361.7461362002705</c:v>
                </c:pt>
                <c:pt idx="69">
                  <c:v>4360.6078493320329</c:v>
                </c:pt>
                <c:pt idx="70">
                  <c:v>4359.4704173994796</c:v>
                </c:pt>
                <c:pt idx="71">
                  <c:v>4358.3338404026108</c:v>
                </c:pt>
                <c:pt idx="72">
                  <c:v>4357.1981183414264</c:v>
                </c:pt>
                <c:pt idx="73">
                  <c:v>4356.0632512159264</c:v>
                </c:pt>
                <c:pt idx="74">
                  <c:v>4354.9292390261107</c:v>
                </c:pt>
                <c:pt idx="75">
                  <c:v>4353.7960817719795</c:v>
                </c:pt>
                <c:pt idx="76">
                  <c:v>4352.6637794535327</c:v>
                </c:pt>
                <c:pt idx="77">
                  <c:v>4351.5323320707694</c:v>
                </c:pt>
                <c:pt idx="78">
                  <c:v>4350.4017396236904</c:v>
                </c:pt>
                <c:pt idx="79">
                  <c:v>4349.2720021122959</c:v>
                </c:pt>
                <c:pt idx="80">
                  <c:v>4348.1431195365867</c:v>
                </c:pt>
                <c:pt idx="81">
                  <c:v>4347.015091896561</c:v>
                </c:pt>
                <c:pt idx="82">
                  <c:v>4345.8879191922197</c:v>
                </c:pt>
                <c:pt idx="83">
                  <c:v>4344.7616014235628</c:v>
                </c:pt>
                <c:pt idx="84">
                  <c:v>4343.6361385905902</c:v>
                </c:pt>
                <c:pt idx="85">
                  <c:v>4342.5115306933012</c:v>
                </c:pt>
                <c:pt idx="86">
                  <c:v>4341.3877777316966</c:v>
                </c:pt>
                <c:pt idx="87">
                  <c:v>4340.2648797057773</c:v>
                </c:pt>
                <c:pt idx="88">
                  <c:v>4339.1428366155415</c:v>
                </c:pt>
                <c:pt idx="89">
                  <c:v>4338.0216484609909</c:v>
                </c:pt>
                <c:pt idx="90">
                  <c:v>4336.9013152421239</c:v>
                </c:pt>
                <c:pt idx="91">
                  <c:v>4335.7818369589413</c:v>
                </c:pt>
                <c:pt idx="92">
                  <c:v>4334.6632136114431</c:v>
                </c:pt>
                <c:pt idx="93">
                  <c:v>4333.5454451996284</c:v>
                </c:pt>
                <c:pt idx="94">
                  <c:v>4332.428531723499</c:v>
                </c:pt>
                <c:pt idx="95">
                  <c:v>4331.312473183054</c:v>
                </c:pt>
                <c:pt idx="96">
                  <c:v>4330.1972695782924</c:v>
                </c:pt>
                <c:pt idx="97">
                  <c:v>4329.0829209092162</c:v>
                </c:pt>
                <c:pt idx="98">
                  <c:v>4327.9694271758235</c:v>
                </c:pt>
                <c:pt idx="99">
                  <c:v>4326.8567883781152</c:v>
                </c:pt>
                <c:pt idx="100">
                  <c:v>4325.7450045160904</c:v>
                </c:pt>
                <c:pt idx="101">
                  <c:v>4324.6340755897509</c:v>
                </c:pt>
                <c:pt idx="102">
                  <c:v>4323.5240015990958</c:v>
                </c:pt>
                <c:pt idx="103">
                  <c:v>4322.414782544125</c:v>
                </c:pt>
                <c:pt idx="104">
                  <c:v>4321.3064184248387</c:v>
                </c:pt>
                <c:pt idx="105">
                  <c:v>4320.1989092412359</c:v>
                </c:pt>
                <c:pt idx="106">
                  <c:v>4319.0922549933184</c:v>
                </c:pt>
                <c:pt idx="107">
                  <c:v>4317.9864556810835</c:v>
                </c:pt>
                <c:pt idx="108">
                  <c:v>4316.8815113045348</c:v>
                </c:pt>
                <c:pt idx="109">
                  <c:v>4315.7774218636696</c:v>
                </c:pt>
                <c:pt idx="110">
                  <c:v>4314.6741873584888</c:v>
                </c:pt>
                <c:pt idx="111">
                  <c:v>4313.5718077889924</c:v>
                </c:pt>
                <c:pt idx="112">
                  <c:v>4312.4702831551804</c:v>
                </c:pt>
                <c:pt idx="113">
                  <c:v>4311.3696134570519</c:v>
                </c:pt>
                <c:pt idx="114">
                  <c:v>4310.2697986946087</c:v>
                </c:pt>
                <c:pt idx="115">
                  <c:v>4309.170838867848</c:v>
                </c:pt>
                <c:pt idx="116">
                  <c:v>4308.0727339767736</c:v>
                </c:pt>
                <c:pt idx="117">
                  <c:v>4306.9754840213827</c:v>
                </c:pt>
                <c:pt idx="118">
                  <c:v>4305.8790890016762</c:v>
                </c:pt>
                <c:pt idx="119">
                  <c:v>4304.7835489176541</c:v>
                </c:pt>
                <c:pt idx="120">
                  <c:v>4303.6888637693164</c:v>
                </c:pt>
                <c:pt idx="121">
                  <c:v>4302.5950335566631</c:v>
                </c:pt>
                <c:pt idx="122">
                  <c:v>4301.5020582796933</c:v>
                </c:pt>
                <c:pt idx="123">
                  <c:v>4300.4099379384079</c:v>
                </c:pt>
                <c:pt idx="124">
                  <c:v>4299.3186725328078</c:v>
                </c:pt>
                <c:pt idx="125">
                  <c:v>4298.2282620628912</c:v>
                </c:pt>
                <c:pt idx="126">
                  <c:v>4297.1387065286599</c:v>
                </c:pt>
                <c:pt idx="127">
                  <c:v>4296.0500059301121</c:v>
                </c:pt>
                <c:pt idx="128">
                  <c:v>4294.9621602672487</c:v>
                </c:pt>
                <c:pt idx="129">
                  <c:v>4293.8751695400688</c:v>
                </c:pt>
                <c:pt idx="130">
                  <c:v>4292.7890337485742</c:v>
                </c:pt>
                <c:pt idx="131">
                  <c:v>4291.703752892764</c:v>
                </c:pt>
                <c:pt idx="132">
                  <c:v>4290.6193269726373</c:v>
                </c:pt>
                <c:pt idx="133">
                  <c:v>4289.5357559881959</c:v>
                </c:pt>
                <c:pt idx="134">
                  <c:v>4288.453039939438</c:v>
                </c:pt>
                <c:pt idx="135">
                  <c:v>4287.3711788263654</c:v>
                </c:pt>
                <c:pt idx="136">
                  <c:v>4286.2901726489763</c:v>
                </c:pt>
                <c:pt idx="137">
                  <c:v>4285.2100214072707</c:v>
                </c:pt>
                <c:pt idx="138">
                  <c:v>4284.1307251012504</c:v>
                </c:pt>
                <c:pt idx="139">
                  <c:v>4283.0522837309145</c:v>
                </c:pt>
                <c:pt idx="140">
                  <c:v>4281.974697296263</c:v>
                </c:pt>
                <c:pt idx="141">
                  <c:v>4280.897965797295</c:v>
                </c:pt>
                <c:pt idx="142">
                  <c:v>4279.8220892340123</c:v>
                </c:pt>
                <c:pt idx="143">
                  <c:v>4278.7470676064131</c:v>
                </c:pt>
                <c:pt idx="144">
                  <c:v>4277.6729009144983</c:v>
                </c:pt>
                <c:pt idx="145">
                  <c:v>4276.5995891582679</c:v>
                </c:pt>
                <c:pt idx="146">
                  <c:v>4275.5271323377219</c:v>
                </c:pt>
                <c:pt idx="147">
                  <c:v>4274.4555304528603</c:v>
                </c:pt>
                <c:pt idx="148">
                  <c:v>4273.3847835036831</c:v>
                </c:pt>
                <c:pt idx="149">
                  <c:v>4272.3148914901903</c:v>
                </c:pt>
                <c:pt idx="150">
                  <c:v>4271.245854412381</c:v>
                </c:pt>
                <c:pt idx="151">
                  <c:v>4270.1776722702571</c:v>
                </c:pt>
                <c:pt idx="152">
                  <c:v>4269.1103450638157</c:v>
                </c:pt>
                <c:pt idx="153">
                  <c:v>4268.0438727930605</c:v>
                </c:pt>
                <c:pt idx="154">
                  <c:v>4266.9782554579888</c:v>
                </c:pt>
                <c:pt idx="155">
                  <c:v>4265.9134930586015</c:v>
                </c:pt>
                <c:pt idx="156">
                  <c:v>4264.8495855948986</c:v>
                </c:pt>
                <c:pt idx="157">
                  <c:v>4263.7865330668801</c:v>
                </c:pt>
                <c:pt idx="158">
                  <c:v>4262.724335474546</c:v>
                </c:pt>
                <c:pt idx="159">
                  <c:v>4261.6629928178954</c:v>
                </c:pt>
                <c:pt idx="160">
                  <c:v>4260.6025050969292</c:v>
                </c:pt>
                <c:pt idx="161">
                  <c:v>4259.5428723116484</c:v>
                </c:pt>
                <c:pt idx="162">
                  <c:v>4258.484094462051</c:v>
                </c:pt>
                <c:pt idx="163">
                  <c:v>4257.426171548138</c:v>
                </c:pt>
                <c:pt idx="164">
                  <c:v>4256.3691035699094</c:v>
                </c:pt>
                <c:pt idx="165">
                  <c:v>4255.3128905273652</c:v>
                </c:pt>
                <c:pt idx="166">
                  <c:v>4254.2575324205045</c:v>
                </c:pt>
                <c:pt idx="167">
                  <c:v>4253.2030292493291</c:v>
                </c:pt>
                <c:pt idx="168">
                  <c:v>4252.1493810138381</c:v>
                </c:pt>
                <c:pt idx="169">
                  <c:v>4251.0965877140316</c:v>
                </c:pt>
                <c:pt idx="170">
                  <c:v>4250.0446493499085</c:v>
                </c:pt>
                <c:pt idx="171">
                  <c:v>4248.9935659214698</c:v>
                </c:pt>
                <c:pt idx="172">
                  <c:v>4247.9433374287164</c:v>
                </c:pt>
                <c:pt idx="173">
                  <c:v>4246.8939638716465</c:v>
                </c:pt>
                <c:pt idx="174">
                  <c:v>4245.8454452502601</c:v>
                </c:pt>
                <c:pt idx="175">
                  <c:v>4244.797781564559</c:v>
                </c:pt>
                <c:pt idx="176">
                  <c:v>4243.7509728145424</c:v>
                </c:pt>
                <c:pt idx="177">
                  <c:v>4242.7050190002101</c:v>
                </c:pt>
                <c:pt idx="178">
                  <c:v>4241.6599201215613</c:v>
                </c:pt>
                <c:pt idx="179">
                  <c:v>4240.6156761785978</c:v>
                </c:pt>
                <c:pt idx="180">
                  <c:v>4239.5722871713178</c:v>
                </c:pt>
                <c:pt idx="181">
                  <c:v>4238.5297530997213</c:v>
                </c:pt>
                <c:pt idx="182">
                  <c:v>4237.4880739638111</c:v>
                </c:pt>
                <c:pt idx="183">
                  <c:v>4236.4472497635843</c:v>
                </c:pt>
                <c:pt idx="184">
                  <c:v>4235.4072804990419</c:v>
                </c:pt>
                <c:pt idx="185">
                  <c:v>4234.3681661701839</c:v>
                </c:pt>
                <c:pt idx="186">
                  <c:v>4233.3299067770095</c:v>
                </c:pt>
                <c:pt idx="187">
                  <c:v>4232.2925023195203</c:v>
                </c:pt>
                <c:pt idx="188">
                  <c:v>4231.2559527977137</c:v>
                </c:pt>
                <c:pt idx="189">
                  <c:v>4230.2202582115933</c:v>
                </c:pt>
                <c:pt idx="190">
                  <c:v>4229.1854185611564</c:v>
                </c:pt>
                <c:pt idx="191">
                  <c:v>4228.151433846404</c:v>
                </c:pt>
                <c:pt idx="192">
                  <c:v>4227.1183040673368</c:v>
                </c:pt>
                <c:pt idx="193">
                  <c:v>4226.0860292239531</c:v>
                </c:pt>
                <c:pt idx="194">
                  <c:v>4225.0546093162529</c:v>
                </c:pt>
                <c:pt idx="195">
                  <c:v>4224.0240443442381</c:v>
                </c:pt>
                <c:pt idx="196">
                  <c:v>4222.9943343079067</c:v>
                </c:pt>
                <c:pt idx="197">
                  <c:v>4221.9654792072597</c:v>
                </c:pt>
                <c:pt idx="198">
                  <c:v>4220.937479042298</c:v>
                </c:pt>
                <c:pt idx="199">
                  <c:v>4219.9103338130199</c:v>
                </c:pt>
                <c:pt idx="200">
                  <c:v>4218.8840435194261</c:v>
                </c:pt>
                <c:pt idx="201">
                  <c:v>4217.8586081615176</c:v>
                </c:pt>
                <c:pt idx="202">
                  <c:v>4216.8340277392927</c:v>
                </c:pt>
                <c:pt idx="203">
                  <c:v>4215.8103022527503</c:v>
                </c:pt>
                <c:pt idx="204">
                  <c:v>4214.7874317018941</c:v>
                </c:pt>
                <c:pt idx="205">
                  <c:v>4213.7654160867223</c:v>
                </c:pt>
                <c:pt idx="206">
                  <c:v>4212.744255407235</c:v>
                </c:pt>
                <c:pt idx="207">
                  <c:v>4211.7239496634311</c:v>
                </c:pt>
                <c:pt idx="208">
                  <c:v>4210.7044988553116</c:v>
                </c:pt>
                <c:pt idx="209">
                  <c:v>4209.6859029828775</c:v>
                </c:pt>
                <c:pt idx="210">
                  <c:v>4208.6681620461259</c:v>
                </c:pt>
                <c:pt idx="211">
                  <c:v>4207.6512760450596</c:v>
                </c:pt>
                <c:pt idx="212">
                  <c:v>4206.6352449796777</c:v>
                </c:pt>
                <c:pt idx="213">
                  <c:v>4205.6200688499794</c:v>
                </c:pt>
                <c:pt idx="214">
                  <c:v>4204.6057476559663</c:v>
                </c:pt>
                <c:pt idx="215">
                  <c:v>4203.5922813976376</c:v>
                </c:pt>
                <c:pt idx="216">
                  <c:v>4202.5796700749925</c:v>
                </c:pt>
                <c:pt idx="217">
                  <c:v>4201.5679136880326</c:v>
                </c:pt>
                <c:pt idx="218">
                  <c:v>4200.5570122367553</c:v>
                </c:pt>
                <c:pt idx="219">
                  <c:v>4199.5469657211634</c:v>
                </c:pt>
                <c:pt idx="220">
                  <c:v>4198.5377741412558</c:v>
                </c:pt>
                <c:pt idx="221">
                  <c:v>4197.5294374970326</c:v>
                </c:pt>
                <c:pt idx="222">
                  <c:v>4196.5219557884939</c:v>
                </c:pt>
                <c:pt idx="223">
                  <c:v>4195.5153290156395</c:v>
                </c:pt>
                <c:pt idx="224">
                  <c:v>4194.5095571784686</c:v>
                </c:pt>
                <c:pt idx="225">
                  <c:v>4193.5046402769822</c:v>
                </c:pt>
                <c:pt idx="226">
                  <c:v>4192.5005783111801</c:v>
                </c:pt>
                <c:pt idx="227">
                  <c:v>4191.4973712810624</c:v>
                </c:pt>
                <c:pt idx="228">
                  <c:v>4190.4950191866301</c:v>
                </c:pt>
                <c:pt idx="229">
                  <c:v>4189.4935220278812</c:v>
                </c:pt>
                <c:pt idx="230">
                  <c:v>4188.4928798048168</c:v>
                </c:pt>
                <c:pt idx="231">
                  <c:v>4187.4930925174358</c:v>
                </c:pt>
                <c:pt idx="232">
                  <c:v>4186.4941601657401</c:v>
                </c:pt>
                <c:pt idx="233">
                  <c:v>4185.496082749728</c:v>
                </c:pt>
                <c:pt idx="234">
                  <c:v>4184.4988602694002</c:v>
                </c:pt>
                <c:pt idx="235">
                  <c:v>4183.5024927247578</c:v>
                </c:pt>
                <c:pt idx="236">
                  <c:v>4182.5069801157988</c:v>
                </c:pt>
                <c:pt idx="237">
                  <c:v>4181.5123224425242</c:v>
                </c:pt>
                <c:pt idx="238">
                  <c:v>4180.5185197049341</c:v>
                </c:pt>
                <c:pt idx="239">
                  <c:v>4179.5255719030283</c:v>
                </c:pt>
                <c:pt idx="240">
                  <c:v>4178.5334790368061</c:v>
                </c:pt>
                <c:pt idx="241">
                  <c:v>4177.5422411062691</c:v>
                </c:pt>
                <c:pt idx="242">
                  <c:v>4176.5518581114156</c:v>
                </c:pt>
                <c:pt idx="243">
                  <c:v>4175.5623300522475</c:v>
                </c:pt>
                <c:pt idx="244">
                  <c:v>4174.5736569287628</c:v>
                </c:pt>
                <c:pt idx="245">
                  <c:v>4173.5858387409635</c:v>
                </c:pt>
                <c:pt idx="246">
                  <c:v>4172.5988754888476</c:v>
                </c:pt>
                <c:pt idx="247">
                  <c:v>4171.6127671724153</c:v>
                </c:pt>
                <c:pt idx="248">
                  <c:v>4170.6275137916682</c:v>
                </c:pt>
                <c:pt idx="249">
                  <c:v>4169.6431153466056</c:v>
                </c:pt>
                <c:pt idx="250">
                  <c:v>4168.6595718372273</c:v>
                </c:pt>
                <c:pt idx="251">
                  <c:v>4167.6768832635325</c:v>
                </c:pt>
                <c:pt idx="252">
                  <c:v>4166.6950496255231</c:v>
                </c:pt>
                <c:pt idx="253">
                  <c:v>4165.7140709231971</c:v>
                </c:pt>
                <c:pt idx="254">
                  <c:v>4164.7339471565565</c:v>
                </c:pt>
                <c:pt idx="255">
                  <c:v>4163.7546783255984</c:v>
                </c:pt>
                <c:pt idx="256">
                  <c:v>4162.7762644303257</c:v>
                </c:pt>
                <c:pt idx="257">
                  <c:v>4161.7987054707373</c:v>
                </c:pt>
                <c:pt idx="258">
                  <c:v>4160.8220014468334</c:v>
                </c:pt>
                <c:pt idx="259">
                  <c:v>4159.8461523586138</c:v>
                </c:pt>
                <c:pt idx="260">
                  <c:v>4158.8711582060778</c:v>
                </c:pt>
                <c:pt idx="261">
                  <c:v>4157.897018989227</c:v>
                </c:pt>
                <c:pt idx="262">
                  <c:v>4156.9237347080589</c:v>
                </c:pt>
                <c:pt idx="263">
                  <c:v>4155.9513053625769</c:v>
                </c:pt>
                <c:pt idx="264">
                  <c:v>4154.9797309527785</c:v>
                </c:pt>
                <c:pt idx="265">
                  <c:v>4154.0090114786644</c:v>
                </c:pt>
                <c:pt idx="266">
                  <c:v>4153.0391469402348</c:v>
                </c:pt>
                <c:pt idx="267">
                  <c:v>4152.0701373374895</c:v>
                </c:pt>
                <c:pt idx="268">
                  <c:v>4151.1019826704287</c:v>
                </c:pt>
                <c:pt idx="269">
                  <c:v>4150.1346829390513</c:v>
                </c:pt>
                <c:pt idx="270">
                  <c:v>4149.1682381433584</c:v>
                </c:pt>
                <c:pt idx="271">
                  <c:v>4148.2026482833508</c:v>
                </c:pt>
                <c:pt idx="272">
                  <c:v>4147.2379133590266</c:v>
                </c:pt>
                <c:pt idx="273">
                  <c:v>4146.2740333703869</c:v>
                </c:pt>
                <c:pt idx="274">
                  <c:v>4145.3110083174324</c:v>
                </c:pt>
                <c:pt idx="275">
                  <c:v>4144.3488382001615</c:v>
                </c:pt>
                <c:pt idx="276">
                  <c:v>4143.387523018574</c:v>
                </c:pt>
                <c:pt idx="277">
                  <c:v>4142.427062772671</c:v>
                </c:pt>
                <c:pt idx="278">
                  <c:v>4141.4674574624532</c:v>
                </c:pt>
                <c:pt idx="279">
                  <c:v>4140.5087070879199</c:v>
                </c:pt>
                <c:pt idx="280">
                  <c:v>4139.5508116490701</c:v>
                </c:pt>
                <c:pt idx="281">
                  <c:v>4138.5937711459055</c:v>
                </c:pt>
                <c:pt idx="282">
                  <c:v>4137.6375855784245</c:v>
                </c:pt>
                <c:pt idx="283">
                  <c:v>4136.6822549466278</c:v>
                </c:pt>
                <c:pt idx="284">
                  <c:v>4135.7277792505147</c:v>
                </c:pt>
                <c:pt idx="285">
                  <c:v>4134.7741584900868</c:v>
                </c:pt>
                <c:pt idx="286">
                  <c:v>4133.8213926653434</c:v>
                </c:pt>
                <c:pt idx="287">
                  <c:v>4132.8694817762844</c:v>
                </c:pt>
                <c:pt idx="288">
                  <c:v>4131.9184258229088</c:v>
                </c:pt>
                <c:pt idx="289">
                  <c:v>4130.9682248052186</c:v>
                </c:pt>
                <c:pt idx="290">
                  <c:v>4130.0188787232119</c:v>
                </c:pt>
                <c:pt idx="291">
                  <c:v>4129.0703875768895</c:v>
                </c:pt>
                <c:pt idx="292">
                  <c:v>4128.1227513662516</c:v>
                </c:pt>
                <c:pt idx="293">
                  <c:v>4127.175970091298</c:v>
                </c:pt>
                <c:pt idx="294">
                  <c:v>4126.2300437520289</c:v>
                </c:pt>
                <c:pt idx="295">
                  <c:v>4125.2849723484442</c:v>
                </c:pt>
                <c:pt idx="296">
                  <c:v>4124.3407558805429</c:v>
                </c:pt>
                <c:pt idx="297">
                  <c:v>4123.3973943483261</c:v>
                </c:pt>
                <c:pt idx="298">
                  <c:v>4122.4548877517946</c:v>
                </c:pt>
                <c:pt idx="299">
                  <c:v>4121.5132360909465</c:v>
                </c:pt>
                <c:pt idx="300">
                  <c:v>4120.5724393657838</c:v>
                </c:pt>
                <c:pt idx="301">
                  <c:v>4119.6324975763036</c:v>
                </c:pt>
                <c:pt idx="302">
                  <c:v>4118.6934107225097</c:v>
                </c:pt>
                <c:pt idx="303">
                  <c:v>4117.7551788043984</c:v>
                </c:pt>
                <c:pt idx="304">
                  <c:v>4116.8178018219724</c:v>
                </c:pt>
                <c:pt idx="305">
                  <c:v>4115.8812797752307</c:v>
                </c:pt>
                <c:pt idx="306">
                  <c:v>4114.9456126641726</c:v>
                </c:pt>
                <c:pt idx="307">
                  <c:v>4114.0108004887998</c:v>
                </c:pt>
                <c:pt idx="308">
                  <c:v>4113.0768432491104</c:v>
                </c:pt>
                <c:pt idx="309">
                  <c:v>4112.1437409451055</c:v>
                </c:pt>
                <c:pt idx="310">
                  <c:v>4111.211493576785</c:v>
                </c:pt>
                <c:pt idx="311">
                  <c:v>4110.2801011441488</c:v>
                </c:pt>
                <c:pt idx="312">
                  <c:v>4109.3495636471971</c:v>
                </c:pt>
                <c:pt idx="313">
                  <c:v>4108.4198810859298</c:v>
                </c:pt>
                <c:pt idx="314">
                  <c:v>4107.4910534603468</c:v>
                </c:pt>
                <c:pt idx="315">
                  <c:v>4106.5630807704474</c:v>
                </c:pt>
                <c:pt idx="316">
                  <c:v>4105.6359630162324</c:v>
                </c:pt>
                <c:pt idx="317">
                  <c:v>4104.7097001977027</c:v>
                </c:pt>
                <c:pt idx="318">
                  <c:v>4103.7842923148564</c:v>
                </c:pt>
                <c:pt idx="319">
                  <c:v>4102.8597393676946</c:v>
                </c:pt>
                <c:pt idx="320">
                  <c:v>4101.9360413562172</c:v>
                </c:pt>
                <c:pt idx="321">
                  <c:v>4101.0131982804241</c:v>
                </c:pt>
                <c:pt idx="322">
                  <c:v>4100.0912101403155</c:v>
                </c:pt>
                <c:pt idx="323">
                  <c:v>4099.1700769358904</c:v>
                </c:pt>
                <c:pt idx="324">
                  <c:v>4098.2497986671506</c:v>
                </c:pt>
                <c:pt idx="325">
                  <c:v>4097.3303753340952</c:v>
                </c:pt>
                <c:pt idx="326">
                  <c:v>4096.4118069367232</c:v>
                </c:pt>
                <c:pt idx="327">
                  <c:v>4095.4940934750357</c:v>
                </c:pt>
                <c:pt idx="328">
                  <c:v>4094.5772349490326</c:v>
                </c:pt>
                <c:pt idx="329">
                  <c:v>4093.6612313587143</c:v>
                </c:pt>
                <c:pt idx="330">
                  <c:v>4092.7460827040795</c:v>
                </c:pt>
                <c:pt idx="331">
                  <c:v>4091.8317889851296</c:v>
                </c:pt>
                <c:pt idx="332">
                  <c:v>4090.9183502018636</c:v>
                </c:pt>
                <c:pt idx="333">
                  <c:v>4090.0057663542825</c:v>
                </c:pt>
                <c:pt idx="334">
                  <c:v>4089.0940374423849</c:v>
                </c:pt>
                <c:pt idx="335">
                  <c:v>4088.1831634661721</c:v>
                </c:pt>
                <c:pt idx="336">
                  <c:v>4087.2731444256437</c:v>
                </c:pt>
                <c:pt idx="337">
                  <c:v>4086.3639803207993</c:v>
                </c:pt>
                <c:pt idx="338">
                  <c:v>4085.4556711516393</c:v>
                </c:pt>
                <c:pt idx="339">
                  <c:v>4084.5482169181637</c:v>
                </c:pt>
                <c:pt idx="340">
                  <c:v>4083.6416176203725</c:v>
                </c:pt>
                <c:pt idx="341">
                  <c:v>4082.7358732582647</c:v>
                </c:pt>
                <c:pt idx="342">
                  <c:v>4081.8309838318423</c:v>
                </c:pt>
                <c:pt idx="343">
                  <c:v>4080.9269493411039</c:v>
                </c:pt>
                <c:pt idx="344">
                  <c:v>4080.0237697860498</c:v>
                </c:pt>
                <c:pt idx="345">
                  <c:v>4079.1214451666797</c:v>
                </c:pt>
                <c:pt idx="346">
                  <c:v>4078.2199754829944</c:v>
                </c:pt>
                <c:pt idx="347">
                  <c:v>4077.3193607349931</c:v>
                </c:pt>
                <c:pt idx="348">
                  <c:v>4076.4196009226762</c:v>
                </c:pt>
                <c:pt idx="349">
                  <c:v>4075.5206960460432</c:v>
                </c:pt>
                <c:pt idx="350">
                  <c:v>4074.6226461050951</c:v>
                </c:pt>
                <c:pt idx="351">
                  <c:v>4073.7254510998309</c:v>
                </c:pt>
                <c:pt idx="352">
                  <c:v>4072.8291110302507</c:v>
                </c:pt>
                <c:pt idx="353">
                  <c:v>4071.9336258963558</c:v>
                </c:pt>
                <c:pt idx="354">
                  <c:v>4071.0389956981444</c:v>
                </c:pt>
                <c:pt idx="355">
                  <c:v>4070.1452204356178</c:v>
                </c:pt>
                <c:pt idx="356">
                  <c:v>4069.2523001087748</c:v>
                </c:pt>
                <c:pt idx="357">
                  <c:v>4068.360234717617</c:v>
                </c:pt>
                <c:pt idx="358">
                  <c:v>4067.4690242621432</c:v>
                </c:pt>
                <c:pt idx="359">
                  <c:v>4066.5786687423533</c:v>
                </c:pt>
                <c:pt idx="360">
                  <c:v>4065.6891681582479</c:v>
                </c:pt>
                <c:pt idx="361">
                  <c:v>4064.8005225098268</c:v>
                </c:pt>
                <c:pt idx="362">
                  <c:v>4063.9127317970901</c:v>
                </c:pt>
                <c:pt idx="363">
                  <c:v>4063.0257960200374</c:v>
                </c:pt>
                <c:pt idx="364">
                  <c:v>4062.1397151786696</c:v>
                </c:pt>
                <c:pt idx="365">
                  <c:v>4061.2544892729857</c:v>
                </c:pt>
                <c:pt idx="366">
                  <c:v>4060.3701183029866</c:v>
                </c:pt>
                <c:pt idx="367">
                  <c:v>4059.486602268671</c:v>
                </c:pt>
                <c:pt idx="368">
                  <c:v>4058.6039411700399</c:v>
                </c:pt>
                <c:pt idx="369">
                  <c:v>4057.7221350070936</c:v>
                </c:pt>
                <c:pt idx="370">
                  <c:v>4056.8411837798312</c:v>
                </c:pt>
                <c:pt idx="371">
                  <c:v>4055.9610874882528</c:v>
                </c:pt>
                <c:pt idx="372">
                  <c:v>4055.0818461323593</c:v>
                </c:pt>
                <c:pt idx="373">
                  <c:v>4054.2034597121501</c:v>
                </c:pt>
                <c:pt idx="374">
                  <c:v>4053.3259282276244</c:v>
                </c:pt>
                <c:pt idx="375">
                  <c:v>4052.4492516787841</c:v>
                </c:pt>
                <c:pt idx="376">
                  <c:v>4051.5734300656277</c:v>
                </c:pt>
                <c:pt idx="377">
                  <c:v>4050.6984633881557</c:v>
                </c:pt>
                <c:pt idx="378">
                  <c:v>4049.8243516463672</c:v>
                </c:pt>
                <c:pt idx="379">
                  <c:v>4048.951094840264</c:v>
                </c:pt>
                <c:pt idx="380">
                  <c:v>4048.0786929698447</c:v>
                </c:pt>
                <c:pt idx="381">
                  <c:v>4047.2071460351099</c:v>
                </c:pt>
                <c:pt idx="382">
                  <c:v>4046.3364540360585</c:v>
                </c:pt>
                <c:pt idx="383">
                  <c:v>4045.4666169726925</c:v>
                </c:pt>
                <c:pt idx="384">
                  <c:v>4044.5976348450104</c:v>
                </c:pt>
                <c:pt idx="385">
                  <c:v>4043.7295076530122</c:v>
                </c:pt>
                <c:pt idx="386">
                  <c:v>4042.8622353966989</c:v>
                </c:pt>
                <c:pt idx="387">
                  <c:v>4041.99581807607</c:v>
                </c:pt>
                <c:pt idx="388">
                  <c:v>4041.1302556911251</c:v>
                </c:pt>
                <c:pt idx="389">
                  <c:v>4040.2655482418641</c:v>
                </c:pt>
                <c:pt idx="390">
                  <c:v>4039.4016957282879</c:v>
                </c:pt>
                <c:pt idx="391">
                  <c:v>4038.5386981503962</c:v>
                </c:pt>
                <c:pt idx="392">
                  <c:v>4037.6765555081888</c:v>
                </c:pt>
                <c:pt idx="393">
                  <c:v>4036.815267801665</c:v>
                </c:pt>
                <c:pt idx="394">
                  <c:v>4035.954835030826</c:v>
                </c:pt>
                <c:pt idx="395">
                  <c:v>4035.0952571956714</c:v>
                </c:pt>
                <c:pt idx="396">
                  <c:v>4034.2365342962007</c:v>
                </c:pt>
                <c:pt idx="397">
                  <c:v>4033.3786663324145</c:v>
                </c:pt>
                <c:pt idx="398">
                  <c:v>4032.5216533043131</c:v>
                </c:pt>
                <c:pt idx="399">
                  <c:v>4031.6654952118956</c:v>
                </c:pt>
                <c:pt idx="400">
                  <c:v>4030.8101920551617</c:v>
                </c:pt>
                <c:pt idx="401">
                  <c:v>4029.955743834113</c:v>
                </c:pt>
                <c:pt idx="402">
                  <c:v>4029.1021505487483</c:v>
                </c:pt>
                <c:pt idx="403">
                  <c:v>4028.249412199068</c:v>
                </c:pt>
                <c:pt idx="404">
                  <c:v>4027.3975287850717</c:v>
                </c:pt>
                <c:pt idx="405">
                  <c:v>4026.5465003067602</c:v>
                </c:pt>
                <c:pt idx="406">
                  <c:v>4025.6963267641331</c:v>
                </c:pt>
                <c:pt idx="407">
                  <c:v>4024.84700815719</c:v>
                </c:pt>
                <c:pt idx="408">
                  <c:v>4023.9985444859308</c:v>
                </c:pt>
                <c:pt idx="409">
                  <c:v>4023.1509357503564</c:v>
                </c:pt>
                <c:pt idx="410">
                  <c:v>4022.304181950466</c:v>
                </c:pt>
                <c:pt idx="411">
                  <c:v>4021.4582830862601</c:v>
                </c:pt>
                <c:pt idx="412">
                  <c:v>4020.6132391577385</c:v>
                </c:pt>
                <c:pt idx="413">
                  <c:v>4019.7690501649013</c:v>
                </c:pt>
                <c:pt idx="414">
                  <c:v>4018.9257161077485</c:v>
                </c:pt>
                <c:pt idx="415">
                  <c:v>4018.0832369862792</c:v>
                </c:pt>
                <c:pt idx="416">
                  <c:v>4017.2416128004952</c:v>
                </c:pt>
                <c:pt idx="417">
                  <c:v>4016.4008435503952</c:v>
                </c:pt>
                <c:pt idx="418">
                  <c:v>4015.5609292359795</c:v>
                </c:pt>
                <c:pt idx="419">
                  <c:v>4014.7218698572474</c:v>
                </c:pt>
                <c:pt idx="420">
                  <c:v>4013.8836654142006</c:v>
                </c:pt>
                <c:pt idx="421">
                  <c:v>4013.0463159068377</c:v>
                </c:pt>
                <c:pt idx="422">
                  <c:v>4012.2098213351587</c:v>
                </c:pt>
                <c:pt idx="423">
                  <c:v>4011.3741816991646</c:v>
                </c:pt>
                <c:pt idx="424">
                  <c:v>4010.5393969988545</c:v>
                </c:pt>
                <c:pt idx="425">
                  <c:v>4009.7054672342292</c:v>
                </c:pt>
                <c:pt idx="426">
                  <c:v>4008.8723924052874</c:v>
                </c:pt>
                <c:pt idx="427">
                  <c:v>4008.0401725120305</c:v>
                </c:pt>
                <c:pt idx="428">
                  <c:v>4007.2088075544575</c:v>
                </c:pt>
                <c:pt idx="429">
                  <c:v>4006.3782975325694</c:v>
                </c:pt>
                <c:pt idx="430">
                  <c:v>4005.5486424463647</c:v>
                </c:pt>
                <c:pt idx="431">
                  <c:v>4004.719842295845</c:v>
                </c:pt>
                <c:pt idx="432">
                  <c:v>4003.8918970810096</c:v>
                </c:pt>
                <c:pt idx="433">
                  <c:v>4003.0648068018581</c:v>
                </c:pt>
                <c:pt idx="434">
                  <c:v>4002.2385714583911</c:v>
                </c:pt>
                <c:pt idx="435">
                  <c:v>4001.4131910506085</c:v>
                </c:pt>
                <c:pt idx="436">
                  <c:v>4000.5886655785102</c:v>
                </c:pt>
                <c:pt idx="437">
                  <c:v>3999.764995042096</c:v>
                </c:pt>
                <c:pt idx="438">
                  <c:v>3998.9421794413661</c:v>
                </c:pt>
                <c:pt idx="439">
                  <c:v>3998.1202187763211</c:v>
                </c:pt>
                <c:pt idx="440">
                  <c:v>3997.29911304696</c:v>
                </c:pt>
                <c:pt idx="441">
                  <c:v>3996.4788622532824</c:v>
                </c:pt>
                <c:pt idx="442">
                  <c:v>3995.6594663952901</c:v>
                </c:pt>
                <c:pt idx="443">
                  <c:v>3994.8409254729822</c:v>
                </c:pt>
                <c:pt idx="444">
                  <c:v>3994.0232394863579</c:v>
                </c:pt>
                <c:pt idx="445">
                  <c:v>3993.2064084354183</c:v>
                </c:pt>
                <c:pt idx="446">
                  <c:v>3992.3904323201632</c:v>
                </c:pt>
                <c:pt idx="447">
                  <c:v>3991.575311140592</c:v>
                </c:pt>
                <c:pt idx="448">
                  <c:v>3990.7610448967048</c:v>
                </c:pt>
                <c:pt idx="449">
                  <c:v>3989.9476335885024</c:v>
                </c:pt>
                <c:pt idx="450">
                  <c:v>3989.1350772159844</c:v>
                </c:pt>
                <c:pt idx="451">
                  <c:v>3988.3233757791509</c:v>
                </c:pt>
                <c:pt idx="452">
                  <c:v>3987.5125292780012</c:v>
                </c:pt>
                <c:pt idx="453">
                  <c:v>3986.702537712536</c:v>
                </c:pt>
                <c:pt idx="454">
                  <c:v>3985.8934010827552</c:v>
                </c:pt>
                <c:pt idx="455">
                  <c:v>3985.0851193886583</c:v>
                </c:pt>
                <c:pt idx="456">
                  <c:v>3984.2776926302458</c:v>
                </c:pt>
                <c:pt idx="457">
                  <c:v>3983.4711208075182</c:v>
                </c:pt>
                <c:pt idx="458">
                  <c:v>3982.6654039204745</c:v>
                </c:pt>
                <c:pt idx="459">
                  <c:v>3981.8605419691148</c:v>
                </c:pt>
                <c:pt idx="460">
                  <c:v>3981.0565349534395</c:v>
                </c:pt>
                <c:pt idx="461">
                  <c:v>3980.253382873449</c:v>
                </c:pt>
                <c:pt idx="462">
                  <c:v>3979.4510857291425</c:v>
                </c:pt>
                <c:pt idx="463">
                  <c:v>3978.6496435205199</c:v>
                </c:pt>
                <c:pt idx="464">
                  <c:v>3977.8490562475822</c:v>
                </c:pt>
                <c:pt idx="465">
                  <c:v>3977.0493239103289</c:v>
                </c:pt>
                <c:pt idx="466">
                  <c:v>3976.2504465087591</c:v>
                </c:pt>
                <c:pt idx="467">
                  <c:v>3975.4524240428741</c:v>
                </c:pt>
                <c:pt idx="468">
                  <c:v>3974.6552565126735</c:v>
                </c:pt>
                <c:pt idx="469">
                  <c:v>3973.8589439181574</c:v>
                </c:pt>
                <c:pt idx="470">
                  <c:v>3973.0634862593247</c:v>
                </c:pt>
                <c:pt idx="471">
                  <c:v>3972.2688835361773</c:v>
                </c:pt>
                <c:pt idx="472">
                  <c:v>3971.4751357487139</c:v>
                </c:pt>
                <c:pt idx="473">
                  <c:v>3970.6822428969349</c:v>
                </c:pt>
                <c:pt idx="474">
                  <c:v>3969.8902049808394</c:v>
                </c:pt>
                <c:pt idx="475">
                  <c:v>3969.0990220004292</c:v>
                </c:pt>
                <c:pt idx="476">
                  <c:v>3968.3086939557029</c:v>
                </c:pt>
                <c:pt idx="477">
                  <c:v>3967.519220846661</c:v>
                </c:pt>
                <c:pt idx="478">
                  <c:v>3966.7306026733031</c:v>
                </c:pt>
                <c:pt idx="479">
                  <c:v>3965.9428394356296</c:v>
                </c:pt>
                <c:pt idx="480">
                  <c:v>3965.1559311336409</c:v>
                </c:pt>
                <c:pt idx="481">
                  <c:v>3964.3698777673358</c:v>
                </c:pt>
                <c:pt idx="482">
                  <c:v>3963.5846793367155</c:v>
                </c:pt>
                <c:pt idx="483">
                  <c:v>3962.8003358417791</c:v>
                </c:pt>
                <c:pt idx="484">
                  <c:v>3962.0168472825276</c:v>
                </c:pt>
                <c:pt idx="485">
                  <c:v>3961.2342136589596</c:v>
                </c:pt>
                <c:pt idx="486">
                  <c:v>3960.4524349710764</c:v>
                </c:pt>
                <c:pt idx="487">
                  <c:v>3959.6715112188776</c:v>
                </c:pt>
                <c:pt idx="488">
                  <c:v>3958.8914424023633</c:v>
                </c:pt>
                <c:pt idx="489">
                  <c:v>3958.1122285215324</c:v>
                </c:pt>
                <c:pt idx="490">
                  <c:v>3957.3338695763864</c:v>
                </c:pt>
                <c:pt idx="491">
                  <c:v>3956.5563655669248</c:v>
                </c:pt>
                <c:pt idx="492">
                  <c:v>3955.7797164931471</c:v>
                </c:pt>
                <c:pt idx="493">
                  <c:v>3955.0039223550539</c:v>
                </c:pt>
                <c:pt idx="494">
                  <c:v>3954.2289831526455</c:v>
                </c:pt>
                <c:pt idx="495">
                  <c:v>3953.454898885921</c:v>
                </c:pt>
                <c:pt idx="496">
                  <c:v>3952.6816695548805</c:v>
                </c:pt>
                <c:pt idx="497">
                  <c:v>3951.9092951595244</c:v>
                </c:pt>
                <c:pt idx="498">
                  <c:v>3951.1377756998531</c:v>
                </c:pt>
                <c:pt idx="499">
                  <c:v>3950.3671111758658</c:v>
                </c:pt>
                <c:pt idx="500">
                  <c:v>3949.5973015875625</c:v>
                </c:pt>
                <c:pt idx="501">
                  <c:v>3948.828346934944</c:v>
                </c:pt>
                <c:pt idx="502">
                  <c:v>3948.0602472180094</c:v>
                </c:pt>
                <c:pt idx="503">
                  <c:v>3947.2930024367588</c:v>
                </c:pt>
                <c:pt idx="504">
                  <c:v>3946.5266125911935</c:v>
                </c:pt>
                <c:pt idx="505">
                  <c:v>3945.7610776813117</c:v>
                </c:pt>
                <c:pt idx="506">
                  <c:v>3944.9963977071147</c:v>
                </c:pt>
                <c:pt idx="507">
                  <c:v>3944.2325726686017</c:v>
                </c:pt>
                <c:pt idx="508">
                  <c:v>3943.4696025657731</c:v>
                </c:pt>
                <c:pt idx="509">
                  <c:v>3942.7074873986289</c:v>
                </c:pt>
                <c:pt idx="510">
                  <c:v>3941.9462271671691</c:v>
                </c:pt>
                <c:pt idx="511">
                  <c:v>3941.1858218713928</c:v>
                </c:pt>
                <c:pt idx="512">
                  <c:v>3940.4262715113018</c:v>
                </c:pt>
                <c:pt idx="513">
                  <c:v>3939.6675760868948</c:v>
                </c:pt>
                <c:pt idx="514">
                  <c:v>3938.9097355981717</c:v>
                </c:pt>
                <c:pt idx="515">
                  <c:v>3938.152750045133</c:v>
                </c:pt>
                <c:pt idx="516">
                  <c:v>3937.3966194277791</c:v>
                </c:pt>
                <c:pt idx="517">
                  <c:v>3936.6413437461092</c:v>
                </c:pt>
                <c:pt idx="518">
                  <c:v>3935.8869230001233</c:v>
                </c:pt>
                <c:pt idx="519">
                  <c:v>3935.1333571898222</c:v>
                </c:pt>
                <c:pt idx="520">
                  <c:v>3934.3806463152055</c:v>
                </c:pt>
                <c:pt idx="521">
                  <c:v>3933.6287903762727</c:v>
                </c:pt>
                <c:pt idx="522">
                  <c:v>3932.8777893730239</c:v>
                </c:pt>
                <c:pt idx="523">
                  <c:v>3932.12764330546</c:v>
                </c:pt>
                <c:pt idx="524">
                  <c:v>3931.3783521735804</c:v>
                </c:pt>
                <c:pt idx="525">
                  <c:v>3930.6299159773844</c:v>
                </c:pt>
                <c:pt idx="526">
                  <c:v>3929.8823347168736</c:v>
                </c:pt>
                <c:pt idx="527">
                  <c:v>3929.1356083920468</c:v>
                </c:pt>
                <c:pt idx="528">
                  <c:v>3928.3897370029044</c:v>
                </c:pt>
                <c:pt idx="529">
                  <c:v>3927.6447205494455</c:v>
                </c:pt>
                <c:pt idx="530">
                  <c:v>3926.9005590316719</c:v>
                </c:pt>
                <c:pt idx="531">
                  <c:v>3926.1572524495823</c:v>
                </c:pt>
                <c:pt idx="532">
                  <c:v>3925.4148008031771</c:v>
                </c:pt>
                <c:pt idx="533">
                  <c:v>3924.6732040924558</c:v>
                </c:pt>
                <c:pt idx="534">
                  <c:v>3923.9324623174189</c:v>
                </c:pt>
                <c:pt idx="535">
                  <c:v>3923.1925754780668</c:v>
                </c:pt>
                <c:pt idx="536">
                  <c:v>3922.4535435743983</c:v>
                </c:pt>
                <c:pt idx="537">
                  <c:v>3921.7153666064146</c:v>
                </c:pt>
                <c:pt idx="538">
                  <c:v>3920.9780445741148</c:v>
                </c:pt>
                <c:pt idx="539">
                  <c:v>3920.2415774775</c:v>
                </c:pt>
                <c:pt idx="540">
                  <c:v>3919.5059653165686</c:v>
                </c:pt>
                <c:pt idx="541">
                  <c:v>3918.771208091322</c:v>
                </c:pt>
                <c:pt idx="542">
                  <c:v>3918.0373058017599</c:v>
                </c:pt>
                <c:pt idx="543">
                  <c:v>3917.3042584478817</c:v>
                </c:pt>
                <c:pt idx="544">
                  <c:v>3916.5720660296879</c:v>
                </c:pt>
                <c:pt idx="545">
                  <c:v>3915.8407285471785</c:v>
                </c:pt>
                <c:pt idx="546">
                  <c:v>3915.1102460003535</c:v>
                </c:pt>
                <c:pt idx="547">
                  <c:v>3914.3806183892125</c:v>
                </c:pt>
                <c:pt idx="548">
                  <c:v>3913.6518457137558</c:v>
                </c:pt>
                <c:pt idx="549">
                  <c:v>3912.9239279739836</c:v>
                </c:pt>
                <c:pt idx="550">
                  <c:v>3912.1968651698958</c:v>
                </c:pt>
                <c:pt idx="551">
                  <c:v>3911.4706573014919</c:v>
                </c:pt>
                <c:pt idx="552">
                  <c:v>3910.7453043687728</c:v>
                </c:pt>
                <c:pt idx="553">
                  <c:v>3910.0208063717378</c:v>
                </c:pt>
                <c:pt idx="554">
                  <c:v>3909.2971633103875</c:v>
                </c:pt>
                <c:pt idx="555">
                  <c:v>3908.5743751847208</c:v>
                </c:pt>
                <c:pt idx="556">
                  <c:v>3907.8524419947385</c:v>
                </c:pt>
                <c:pt idx="557">
                  <c:v>3907.131363740441</c:v>
                </c:pt>
                <c:pt idx="558">
                  <c:v>3906.4111404218274</c:v>
                </c:pt>
                <c:pt idx="559">
                  <c:v>3905.6917720388979</c:v>
                </c:pt>
                <c:pt idx="560">
                  <c:v>3904.9732585916531</c:v>
                </c:pt>
                <c:pt idx="561">
                  <c:v>3904.2556000800928</c:v>
                </c:pt>
                <c:pt idx="562">
                  <c:v>3903.538796504216</c:v>
                </c:pt>
                <c:pt idx="563">
                  <c:v>3902.8228478640244</c:v>
                </c:pt>
                <c:pt idx="564">
                  <c:v>3902.1077541595168</c:v>
                </c:pt>
                <c:pt idx="565">
                  <c:v>3901.3935153906932</c:v>
                </c:pt>
                <c:pt idx="566">
                  <c:v>3900.680131557554</c:v>
                </c:pt>
                <c:pt idx="567">
                  <c:v>3899.9676026600991</c:v>
                </c:pt>
                <c:pt idx="568">
                  <c:v>3899.2559286983287</c:v>
                </c:pt>
                <c:pt idx="569">
                  <c:v>3898.5451096722427</c:v>
                </c:pt>
                <c:pt idx="570">
                  <c:v>3897.8351455818406</c:v>
                </c:pt>
                <c:pt idx="571">
                  <c:v>3897.1260364271229</c:v>
                </c:pt>
                <c:pt idx="572">
                  <c:v>3896.4177822080901</c:v>
                </c:pt>
                <c:pt idx="573">
                  <c:v>3895.7103829247408</c:v>
                </c:pt>
                <c:pt idx="574">
                  <c:v>3895.0038385770763</c:v>
                </c:pt>
                <c:pt idx="575">
                  <c:v>3894.2981491650958</c:v>
                </c:pt>
                <c:pt idx="576">
                  <c:v>3893.5933146888001</c:v>
                </c:pt>
                <c:pt idx="577">
                  <c:v>3892.8893351481879</c:v>
                </c:pt>
                <c:pt idx="578">
                  <c:v>3892.1862105432606</c:v>
                </c:pt>
                <c:pt idx="579">
                  <c:v>3891.4839408740177</c:v>
                </c:pt>
                <c:pt idx="580">
                  <c:v>3890.7825261404587</c:v>
                </c:pt>
                <c:pt idx="581">
                  <c:v>3890.0819663425837</c:v>
                </c:pt>
                <c:pt idx="582">
                  <c:v>3889.3822614803935</c:v>
                </c:pt>
                <c:pt idx="583">
                  <c:v>3888.6834115538877</c:v>
                </c:pt>
                <c:pt idx="584">
                  <c:v>3887.9854165630659</c:v>
                </c:pt>
                <c:pt idx="585">
                  <c:v>3887.2882765079285</c:v>
                </c:pt>
                <c:pt idx="586">
                  <c:v>3886.5919913884759</c:v>
                </c:pt>
                <c:pt idx="587">
                  <c:v>3885.8965612047073</c:v>
                </c:pt>
                <c:pt idx="588">
                  <c:v>3885.2019859566221</c:v>
                </c:pt>
                <c:pt idx="589">
                  <c:v>3884.5082656442223</c:v>
                </c:pt>
                <c:pt idx="590">
                  <c:v>3883.8154002675064</c:v>
                </c:pt>
                <c:pt idx="591">
                  <c:v>3883.123389826475</c:v>
                </c:pt>
                <c:pt idx="592">
                  <c:v>3882.4322343211275</c:v>
                </c:pt>
                <c:pt idx="593">
                  <c:v>3881.7419337514648</c:v>
                </c:pt>
                <c:pt idx="594">
                  <c:v>3881.0524881174861</c:v>
                </c:pt>
                <c:pt idx="595">
                  <c:v>3880.3638974191917</c:v>
                </c:pt>
                <c:pt idx="596">
                  <c:v>3879.6761616565818</c:v>
                </c:pt>
                <c:pt idx="597">
                  <c:v>3878.9892808296559</c:v>
                </c:pt>
                <c:pt idx="598">
                  <c:v>3878.3032549384147</c:v>
                </c:pt>
                <c:pt idx="599">
                  <c:v>3877.6180839828571</c:v>
                </c:pt>
                <c:pt idx="600">
                  <c:v>3876.9337679629848</c:v>
                </c:pt>
                <c:pt idx="601">
                  <c:v>3876.2503068787964</c:v>
                </c:pt>
                <c:pt idx="602">
                  <c:v>3875.567700730292</c:v>
                </c:pt>
                <c:pt idx="603">
                  <c:v>3874.885949517472</c:v>
                </c:pt>
                <c:pt idx="604">
                  <c:v>3874.2050532403364</c:v>
                </c:pt>
                <c:pt idx="605">
                  <c:v>3873.5250118988852</c:v>
                </c:pt>
                <c:pt idx="606">
                  <c:v>3872.8458254931179</c:v>
                </c:pt>
                <c:pt idx="607">
                  <c:v>3872.1674940230355</c:v>
                </c:pt>
                <c:pt idx="608">
                  <c:v>3871.490017488637</c:v>
                </c:pt>
                <c:pt idx="609">
                  <c:v>3870.813395889923</c:v>
                </c:pt>
                <c:pt idx="610">
                  <c:v>3870.1376292268928</c:v>
                </c:pt>
                <c:pt idx="611">
                  <c:v>3869.4627174995476</c:v>
                </c:pt>
                <c:pt idx="612">
                  <c:v>3868.7886607078863</c:v>
                </c:pt>
                <c:pt idx="613">
                  <c:v>3868.1154588519098</c:v>
                </c:pt>
                <c:pt idx="614">
                  <c:v>3867.4431119316168</c:v>
                </c:pt>
                <c:pt idx="615">
                  <c:v>3866.7716199470087</c:v>
                </c:pt>
                <c:pt idx="616">
                  <c:v>3866.1009828980846</c:v>
                </c:pt>
                <c:pt idx="617">
                  <c:v>3865.4312007848448</c:v>
                </c:pt>
                <c:pt idx="618">
                  <c:v>3864.7622736072894</c:v>
                </c:pt>
                <c:pt idx="619">
                  <c:v>3864.0942013654185</c:v>
                </c:pt>
                <c:pt idx="620">
                  <c:v>3863.4269840592319</c:v>
                </c:pt>
                <c:pt idx="621">
                  <c:v>3862.7606216887289</c:v>
                </c:pt>
                <c:pt idx="622">
                  <c:v>3862.0951142539111</c:v>
                </c:pt>
                <c:pt idx="623">
                  <c:v>3861.4304617547773</c:v>
                </c:pt>
                <c:pt idx="624">
                  <c:v>3860.7666641913279</c:v>
                </c:pt>
                <c:pt idx="625">
                  <c:v>3860.1037215635624</c:v>
                </c:pt>
                <c:pt idx="626">
                  <c:v>3859.4416338714814</c:v>
                </c:pt>
                <c:pt idx="627">
                  <c:v>3858.7804011150847</c:v>
                </c:pt>
                <c:pt idx="628">
                  <c:v>3858.1200232943725</c:v>
                </c:pt>
                <c:pt idx="629">
                  <c:v>3857.4605004093441</c:v>
                </c:pt>
                <c:pt idx="630">
                  <c:v>3856.8018324600007</c:v>
                </c:pt>
                <c:pt idx="631">
                  <c:v>3856.1440194463412</c:v>
                </c:pt>
                <c:pt idx="632">
                  <c:v>3855.4870613683656</c:v>
                </c:pt>
                <c:pt idx="633">
                  <c:v>3854.8309582260749</c:v>
                </c:pt>
                <c:pt idx="634">
                  <c:v>3854.1757100194686</c:v>
                </c:pt>
                <c:pt idx="635">
                  <c:v>3853.5213167485463</c:v>
                </c:pt>
                <c:pt idx="636">
                  <c:v>3852.8677784133083</c:v>
                </c:pt>
                <c:pt idx="637">
                  <c:v>3852.2150950137548</c:v>
                </c:pt>
                <c:pt idx="638">
                  <c:v>3851.5632665498856</c:v>
                </c:pt>
                <c:pt idx="639">
                  <c:v>3850.9122930217004</c:v>
                </c:pt>
                <c:pt idx="640">
                  <c:v>3850.2621744291996</c:v>
                </c:pt>
                <c:pt idx="641">
                  <c:v>3849.6129107723832</c:v>
                </c:pt>
                <c:pt idx="642">
                  <c:v>3848.9645020512512</c:v>
                </c:pt>
                <c:pt idx="643">
                  <c:v>3848.3169482658031</c:v>
                </c:pt>
                <c:pt idx="644">
                  <c:v>3847.6702494160395</c:v>
                </c:pt>
                <c:pt idx="645">
                  <c:v>3847.0244055019607</c:v>
                </c:pt>
                <c:pt idx="646">
                  <c:v>3846.3794165235659</c:v>
                </c:pt>
                <c:pt idx="647">
                  <c:v>3845.7352824808549</c:v>
                </c:pt>
                <c:pt idx="648">
                  <c:v>3845.0920033738284</c:v>
                </c:pt>
                <c:pt idx="649">
                  <c:v>3844.4495792024868</c:v>
                </c:pt>
                <c:pt idx="650">
                  <c:v>3843.8080099668291</c:v>
                </c:pt>
                <c:pt idx="651">
                  <c:v>3843.1672956668554</c:v>
                </c:pt>
                <c:pt idx="652">
                  <c:v>3842.5274363025665</c:v>
                </c:pt>
                <c:pt idx="653">
                  <c:v>3841.8884318739615</c:v>
                </c:pt>
                <c:pt idx="654">
                  <c:v>3841.250282381041</c:v>
                </c:pt>
                <c:pt idx="655">
                  <c:v>3840.6129878238048</c:v>
                </c:pt>
                <c:pt idx="656">
                  <c:v>3839.9765482022531</c:v>
                </c:pt>
                <c:pt idx="657">
                  <c:v>3839.3409635163857</c:v>
                </c:pt>
                <c:pt idx="658">
                  <c:v>3838.7062337662019</c:v>
                </c:pt>
                <c:pt idx="659">
                  <c:v>3838.0723589517029</c:v>
                </c:pt>
                <c:pt idx="660">
                  <c:v>3837.4393390728883</c:v>
                </c:pt>
                <c:pt idx="661">
                  <c:v>3836.8071741297581</c:v>
                </c:pt>
                <c:pt idx="662">
                  <c:v>3836.1758641223119</c:v>
                </c:pt>
                <c:pt idx="663">
                  <c:v>3835.54540905055</c:v>
                </c:pt>
                <c:pt idx="664">
                  <c:v>3834.9158089144726</c:v>
                </c:pt>
                <c:pt idx="665">
                  <c:v>3834.2870637140791</c:v>
                </c:pt>
                <c:pt idx="666">
                  <c:v>3833.6591734493704</c:v>
                </c:pt>
                <c:pt idx="667">
                  <c:v>3833.0321381203462</c:v>
                </c:pt>
                <c:pt idx="668">
                  <c:v>3832.4059577270059</c:v>
                </c:pt>
                <c:pt idx="669">
                  <c:v>3831.7806322693496</c:v>
                </c:pt>
                <c:pt idx="670">
                  <c:v>3831.1561617473781</c:v>
                </c:pt>
                <c:pt idx="671">
                  <c:v>3830.532546161091</c:v>
                </c:pt>
                <c:pt idx="672">
                  <c:v>3829.9097855104878</c:v>
                </c:pt>
                <c:pt idx="673">
                  <c:v>3829.2878797955686</c:v>
                </c:pt>
                <c:pt idx="674">
                  <c:v>3828.6668290163343</c:v>
                </c:pt>
                <c:pt idx="675">
                  <c:v>3828.0466331727844</c:v>
                </c:pt>
                <c:pt idx="676">
                  <c:v>3827.4272922649184</c:v>
                </c:pt>
                <c:pt idx="677">
                  <c:v>3826.8088062927368</c:v>
                </c:pt>
                <c:pt idx="678">
                  <c:v>3826.1911752562396</c:v>
                </c:pt>
                <c:pt idx="679">
                  <c:v>3825.5743991554268</c:v>
                </c:pt>
                <c:pt idx="680">
                  <c:v>3824.958477990298</c:v>
                </c:pt>
                <c:pt idx="681">
                  <c:v>3824.3434117608535</c:v>
                </c:pt>
                <c:pt idx="682">
                  <c:v>3823.729200467094</c:v>
                </c:pt>
                <c:pt idx="683">
                  <c:v>3823.1158441090183</c:v>
                </c:pt>
                <c:pt idx="684">
                  <c:v>3822.5033426866262</c:v>
                </c:pt>
                <c:pt idx="685">
                  <c:v>3821.8916961999194</c:v>
                </c:pt>
                <c:pt idx="686">
                  <c:v>3821.2809046488965</c:v>
                </c:pt>
                <c:pt idx="687">
                  <c:v>3820.670968033558</c:v>
                </c:pt>
                <c:pt idx="688">
                  <c:v>3820.0618863539034</c:v>
                </c:pt>
                <c:pt idx="689">
                  <c:v>3819.4536596099338</c:v>
                </c:pt>
                <c:pt idx="690">
                  <c:v>3818.8462878016485</c:v>
                </c:pt>
                <c:pt idx="691">
                  <c:v>3818.2397709290467</c:v>
                </c:pt>
                <c:pt idx="692">
                  <c:v>3817.6341089921298</c:v>
                </c:pt>
                <c:pt idx="693">
                  <c:v>3817.0293019908972</c:v>
                </c:pt>
                <c:pt idx="694">
                  <c:v>3816.4253499253491</c:v>
                </c:pt>
                <c:pt idx="695">
                  <c:v>3815.8222527954845</c:v>
                </c:pt>
                <c:pt idx="696">
                  <c:v>3815.2200106013047</c:v>
                </c:pt>
                <c:pt idx="697">
                  <c:v>3814.6186233428093</c:v>
                </c:pt>
                <c:pt idx="698">
                  <c:v>3814.0180910199983</c:v>
                </c:pt>
                <c:pt idx="699">
                  <c:v>3813.4184136328709</c:v>
                </c:pt>
                <c:pt idx="700">
                  <c:v>3812.8195911814287</c:v>
                </c:pt>
                <c:pt idx="701">
                  <c:v>3812.2216236656704</c:v>
                </c:pt>
                <c:pt idx="702">
                  <c:v>3811.6245110855962</c:v>
                </c:pt>
                <c:pt idx="703">
                  <c:v>3811.0282534412063</c:v>
                </c:pt>
                <c:pt idx="704">
                  <c:v>3810.4328507325013</c:v>
                </c:pt>
                <c:pt idx="705">
                  <c:v>3809.8383029594802</c:v>
                </c:pt>
                <c:pt idx="706">
                  <c:v>3809.2446101221431</c:v>
                </c:pt>
                <c:pt idx="707">
                  <c:v>3808.6517722204908</c:v>
                </c:pt>
                <c:pt idx="708">
                  <c:v>3808.0597892545229</c:v>
                </c:pt>
                <c:pt idx="709">
                  <c:v>3807.468661224239</c:v>
                </c:pt>
                <c:pt idx="710">
                  <c:v>3806.878388129639</c:v>
                </c:pt>
                <c:pt idx="711">
                  <c:v>3806.2889699707239</c:v>
                </c:pt>
                <c:pt idx="712">
                  <c:v>3805.7004067474932</c:v>
                </c:pt>
                <c:pt idx="713">
                  <c:v>3805.1126984599459</c:v>
                </c:pt>
                <c:pt idx="714">
                  <c:v>3804.5258451080836</c:v>
                </c:pt>
                <c:pt idx="715">
                  <c:v>3803.939846691906</c:v>
                </c:pt>
                <c:pt idx="716">
                  <c:v>3803.354703211412</c:v>
                </c:pt>
                <c:pt idx="717">
                  <c:v>3802.7704146666024</c:v>
                </c:pt>
                <c:pt idx="718">
                  <c:v>3802.1869810574772</c:v>
                </c:pt>
                <c:pt idx="719">
                  <c:v>3801.6044023840368</c:v>
                </c:pt>
                <c:pt idx="720">
                  <c:v>3801.0226786462804</c:v>
                </c:pt>
                <c:pt idx="721">
                  <c:v>3800.4418098442075</c:v>
                </c:pt>
                <c:pt idx="722">
                  <c:v>3799.8617959778198</c:v>
                </c:pt>
                <c:pt idx="723">
                  <c:v>3799.2826370471162</c:v>
                </c:pt>
                <c:pt idx="724">
                  <c:v>3798.7043330520964</c:v>
                </c:pt>
                <c:pt idx="725">
                  <c:v>3798.1268839927616</c:v>
                </c:pt>
                <c:pt idx="726">
                  <c:v>3797.5502898691111</c:v>
                </c:pt>
                <c:pt idx="727">
                  <c:v>3796.9745506811446</c:v>
                </c:pt>
                <c:pt idx="728">
                  <c:v>3796.399666428862</c:v>
                </c:pt>
                <c:pt idx="729">
                  <c:v>3795.8256371122643</c:v>
                </c:pt>
                <c:pt idx="730">
                  <c:v>3795.252462731351</c:v>
                </c:pt>
                <c:pt idx="731">
                  <c:v>3794.6801432861221</c:v>
                </c:pt>
                <c:pt idx="732">
                  <c:v>3794.1086787765767</c:v>
                </c:pt>
                <c:pt idx="733">
                  <c:v>3793.5380692027161</c:v>
                </c:pt>
                <c:pt idx="734">
                  <c:v>3792.9683145645399</c:v>
                </c:pt>
                <c:pt idx="735">
                  <c:v>3792.3994148620477</c:v>
                </c:pt>
                <c:pt idx="736">
                  <c:v>3791.8313700952399</c:v>
                </c:pt>
                <c:pt idx="737">
                  <c:v>3791.2641802641169</c:v>
                </c:pt>
                <c:pt idx="738">
                  <c:v>3790.6978453686779</c:v>
                </c:pt>
                <c:pt idx="739">
                  <c:v>3790.1323654089224</c:v>
                </c:pt>
                <c:pt idx="740">
                  <c:v>3789.5677403848522</c:v>
                </c:pt>
                <c:pt idx="741">
                  <c:v>3789.0039702964659</c:v>
                </c:pt>
                <c:pt idx="742">
                  <c:v>3788.4410551437645</c:v>
                </c:pt>
                <c:pt idx="743">
                  <c:v>3787.8789949267461</c:v>
                </c:pt>
                <c:pt idx="744">
                  <c:v>3787.3177896454131</c:v>
                </c:pt>
                <c:pt idx="745">
                  <c:v>3786.7574392997644</c:v>
                </c:pt>
                <c:pt idx="746">
                  <c:v>3786.1979438897993</c:v>
                </c:pt>
                <c:pt idx="747">
                  <c:v>3785.639303415519</c:v>
                </c:pt>
                <c:pt idx="748">
                  <c:v>3785.081517876923</c:v>
                </c:pt>
                <c:pt idx="749">
                  <c:v>3784.5245872740115</c:v>
                </c:pt>
                <c:pt idx="750">
                  <c:v>3783.9685116067835</c:v>
                </c:pt>
                <c:pt idx="751">
                  <c:v>3783.4132908752404</c:v>
                </c:pt>
                <c:pt idx="752">
                  <c:v>3782.8589250793816</c:v>
                </c:pt>
                <c:pt idx="753">
                  <c:v>3782.3054142192073</c:v>
                </c:pt>
                <c:pt idx="754">
                  <c:v>3781.7527582947164</c:v>
                </c:pt>
                <c:pt idx="755">
                  <c:v>3781.2009573059108</c:v>
                </c:pt>
                <c:pt idx="756">
                  <c:v>3780.6500112527892</c:v>
                </c:pt>
                <c:pt idx="757">
                  <c:v>3780.0999201353516</c:v>
                </c:pt>
                <c:pt idx="758">
                  <c:v>3779.5506839535983</c:v>
                </c:pt>
                <c:pt idx="759">
                  <c:v>3779.0023027075299</c:v>
                </c:pt>
                <c:pt idx="760">
                  <c:v>3778.4547763971455</c:v>
                </c:pt>
                <c:pt idx="761">
                  <c:v>3777.9081050224449</c:v>
                </c:pt>
                <c:pt idx="762">
                  <c:v>3777.3622885834293</c:v>
                </c:pt>
                <c:pt idx="763">
                  <c:v>3776.817327080098</c:v>
                </c:pt>
                <c:pt idx="764">
                  <c:v>3776.2732205124507</c:v>
                </c:pt>
                <c:pt idx="765">
                  <c:v>3775.7299688804874</c:v>
                </c:pt>
                <c:pt idx="766">
                  <c:v>3775.1875721842089</c:v>
                </c:pt>
                <c:pt idx="767">
                  <c:v>3774.6460304236148</c:v>
                </c:pt>
                <c:pt idx="768">
                  <c:v>3774.1053435987046</c:v>
                </c:pt>
                <c:pt idx="769">
                  <c:v>3773.5655117094784</c:v>
                </c:pt>
                <c:pt idx="770">
                  <c:v>3773.0265347559371</c:v>
                </c:pt>
                <c:pt idx="771">
                  <c:v>3772.4884127380801</c:v>
                </c:pt>
                <c:pt idx="772">
                  <c:v>3771.9511456559071</c:v>
                </c:pt>
                <c:pt idx="773">
                  <c:v>3771.4147335094185</c:v>
                </c:pt>
                <c:pt idx="774">
                  <c:v>3770.8791762986143</c:v>
                </c:pt>
                <c:pt idx="775">
                  <c:v>3770.3444740234945</c:v>
                </c:pt>
                <c:pt idx="776">
                  <c:v>3769.8106266840587</c:v>
                </c:pt>
                <c:pt idx="777">
                  <c:v>3769.2776342803077</c:v>
                </c:pt>
                <c:pt idx="778">
                  <c:v>3768.7454968122406</c:v>
                </c:pt>
                <c:pt idx="779">
                  <c:v>3768.214214279858</c:v>
                </c:pt>
                <c:pt idx="780">
                  <c:v>3767.6837866831593</c:v>
                </c:pt>
                <c:pt idx="781">
                  <c:v>3767.1542140221454</c:v>
                </c:pt>
                <c:pt idx="782">
                  <c:v>3766.6254962968155</c:v>
                </c:pt>
                <c:pt idx="783">
                  <c:v>3766.0976335071696</c:v>
                </c:pt>
                <c:pt idx="784">
                  <c:v>3765.5706256532085</c:v>
                </c:pt>
                <c:pt idx="785">
                  <c:v>3765.0444727349318</c:v>
                </c:pt>
                <c:pt idx="786">
                  <c:v>3764.5191747523395</c:v>
                </c:pt>
                <c:pt idx="787">
                  <c:v>3763.9947317054307</c:v>
                </c:pt>
                <c:pt idx="788">
                  <c:v>3763.4711435942068</c:v>
                </c:pt>
                <c:pt idx="789">
                  <c:v>3762.9484104186672</c:v>
                </c:pt>
                <c:pt idx="790">
                  <c:v>3762.4265321788121</c:v>
                </c:pt>
                <c:pt idx="791">
                  <c:v>3761.9055088746404</c:v>
                </c:pt>
                <c:pt idx="792">
                  <c:v>3761.3853405061536</c:v>
                </c:pt>
                <c:pt idx="793">
                  <c:v>3760.8660270733512</c:v>
                </c:pt>
                <c:pt idx="794">
                  <c:v>3760.3475685762328</c:v>
                </c:pt>
                <c:pt idx="795">
                  <c:v>3759.8299650147992</c:v>
                </c:pt>
                <c:pt idx="796">
                  <c:v>3759.3132163890496</c:v>
                </c:pt>
                <c:pt idx="797">
                  <c:v>3758.7973226989843</c:v>
                </c:pt>
                <c:pt idx="798">
                  <c:v>3758.282283944603</c:v>
                </c:pt>
                <c:pt idx="799">
                  <c:v>3757.7681001259066</c:v>
                </c:pt>
                <c:pt idx="800">
                  <c:v>3757.2547712428941</c:v>
                </c:pt>
                <c:pt idx="801">
                  <c:v>3756.7422972955665</c:v>
                </c:pt>
                <c:pt idx="802">
                  <c:v>3756.2306782839223</c:v>
                </c:pt>
                <c:pt idx="803">
                  <c:v>3755.719914207963</c:v>
                </c:pt>
                <c:pt idx="804">
                  <c:v>3755.2100050676877</c:v>
                </c:pt>
                <c:pt idx="805">
                  <c:v>3754.7009508630968</c:v>
                </c:pt>
                <c:pt idx="806">
                  <c:v>3754.1927515941902</c:v>
                </c:pt>
                <c:pt idx="807">
                  <c:v>3753.6854072609681</c:v>
                </c:pt>
                <c:pt idx="808">
                  <c:v>3753.1789178634303</c:v>
                </c:pt>
                <c:pt idx="809">
                  <c:v>3752.6732834015761</c:v>
                </c:pt>
                <c:pt idx="810">
                  <c:v>3752.1685038754067</c:v>
                </c:pt>
                <c:pt idx="811">
                  <c:v>3751.6645792849222</c:v>
                </c:pt>
                <c:pt idx="812">
                  <c:v>3751.1615096301211</c:v>
                </c:pt>
                <c:pt idx="813">
                  <c:v>3750.6592949110045</c:v>
                </c:pt>
                <c:pt idx="814">
                  <c:v>3750.1579351275727</c:v>
                </c:pt>
                <c:pt idx="815">
                  <c:v>3749.6574302798249</c:v>
                </c:pt>
                <c:pt idx="816">
                  <c:v>3749.157780367761</c:v>
                </c:pt>
                <c:pt idx="817">
                  <c:v>3748.658985391382</c:v>
                </c:pt>
                <c:pt idx="818">
                  <c:v>3748.1610453506869</c:v>
                </c:pt>
                <c:pt idx="819">
                  <c:v>3747.6639602456767</c:v>
                </c:pt>
                <c:pt idx="820">
                  <c:v>3747.1677300763499</c:v>
                </c:pt>
                <c:pt idx="821">
                  <c:v>3746.672354842708</c:v>
                </c:pt>
                <c:pt idx="822">
                  <c:v>3746.1778345447501</c:v>
                </c:pt>
                <c:pt idx="823">
                  <c:v>3745.684169182477</c:v>
                </c:pt>
                <c:pt idx="824">
                  <c:v>3745.1913587558874</c:v>
                </c:pt>
                <c:pt idx="825">
                  <c:v>3744.6994032649827</c:v>
                </c:pt>
                <c:pt idx="826">
                  <c:v>3744.2083027097624</c:v>
                </c:pt>
                <c:pt idx="827">
                  <c:v>3743.718057090226</c:v>
                </c:pt>
                <c:pt idx="828">
                  <c:v>3743.228666406374</c:v>
                </c:pt>
                <c:pt idx="829">
                  <c:v>3742.7401306582065</c:v>
                </c:pt>
                <c:pt idx="830">
                  <c:v>3742.2524498457233</c:v>
                </c:pt>
                <c:pt idx="831">
                  <c:v>3741.765623968924</c:v>
                </c:pt>
                <c:pt idx="832">
                  <c:v>3741.2796530278092</c:v>
                </c:pt>
                <c:pt idx="833">
                  <c:v>3740.7945370223792</c:v>
                </c:pt>
                <c:pt idx="834">
                  <c:v>3740.3102759526332</c:v>
                </c:pt>
                <c:pt idx="835">
                  <c:v>3739.8268698185711</c:v>
                </c:pt>
                <c:pt idx="836">
                  <c:v>3739.3443186201935</c:v>
                </c:pt>
                <c:pt idx="837">
                  <c:v>3738.8626223575006</c:v>
                </c:pt>
                <c:pt idx="838">
                  <c:v>3738.3817810304913</c:v>
                </c:pt>
                <c:pt idx="839">
                  <c:v>3737.9017946391668</c:v>
                </c:pt>
                <c:pt idx="840">
                  <c:v>3737.4226631835268</c:v>
                </c:pt>
                <c:pt idx="841">
                  <c:v>3736.9443866635706</c:v>
                </c:pt>
                <c:pt idx="842">
                  <c:v>3736.4669650792989</c:v>
                </c:pt>
                <c:pt idx="843">
                  <c:v>3735.9903984307116</c:v>
                </c:pt>
                <c:pt idx="844">
                  <c:v>3735.5146867178087</c:v>
                </c:pt>
                <c:pt idx="845">
                  <c:v>3735.0398299405897</c:v>
                </c:pt>
                <c:pt idx="846">
                  <c:v>3734.5658280990551</c:v>
                </c:pt>
                <c:pt idx="847">
                  <c:v>3734.092681193205</c:v>
                </c:pt>
                <c:pt idx="848">
                  <c:v>3733.6203892230392</c:v>
                </c:pt>
                <c:pt idx="849">
                  <c:v>3733.1489521885578</c:v>
                </c:pt>
                <c:pt idx="850">
                  <c:v>3732.6783700897599</c:v>
                </c:pt>
                <c:pt idx="851">
                  <c:v>3732.2086429266474</c:v>
                </c:pt>
                <c:pt idx="852">
                  <c:v>3731.7397706992188</c:v>
                </c:pt>
                <c:pt idx="853">
                  <c:v>3731.2717534074741</c:v>
                </c:pt>
                <c:pt idx="854">
                  <c:v>3730.8045910514143</c:v>
                </c:pt>
                <c:pt idx="855">
                  <c:v>3730.3382836310384</c:v>
                </c:pt>
                <c:pt idx="856">
                  <c:v>3729.8728311463469</c:v>
                </c:pt>
                <c:pt idx="857">
                  <c:v>3729.4082335973394</c:v>
                </c:pt>
                <c:pt idx="858">
                  <c:v>3728.9444909840167</c:v>
                </c:pt>
                <c:pt idx="859">
                  <c:v>3728.4816033063785</c:v>
                </c:pt>
                <c:pt idx="860">
                  <c:v>3728.0195705644242</c:v>
                </c:pt>
                <c:pt idx="861">
                  <c:v>3727.5583927581538</c:v>
                </c:pt>
                <c:pt idx="862">
                  <c:v>3727.0980698875683</c:v>
                </c:pt>
                <c:pt idx="863">
                  <c:v>3726.6386019526672</c:v>
                </c:pt>
                <c:pt idx="864">
                  <c:v>3726.17998895345</c:v>
                </c:pt>
                <c:pt idx="865">
                  <c:v>3725.7222308899172</c:v>
                </c:pt>
                <c:pt idx="866">
                  <c:v>3725.2653277620689</c:v>
                </c:pt>
                <c:pt idx="867">
                  <c:v>3724.8092795699049</c:v>
                </c:pt>
                <c:pt idx="868">
                  <c:v>3724.3540863134249</c:v>
                </c:pt>
                <c:pt idx="869">
                  <c:v>3723.8997479926293</c:v>
                </c:pt>
                <c:pt idx="870">
                  <c:v>3723.4462646075181</c:v>
                </c:pt>
                <c:pt idx="871">
                  <c:v>3722.9936361580912</c:v>
                </c:pt>
                <c:pt idx="872">
                  <c:v>3722.5418626443484</c:v>
                </c:pt>
                <c:pt idx="873">
                  <c:v>3722.0909440662904</c:v>
                </c:pt>
                <c:pt idx="874">
                  <c:v>3721.6408804239163</c:v>
                </c:pt>
                <c:pt idx="875">
                  <c:v>3721.1916717172262</c:v>
                </c:pt>
                <c:pt idx="876">
                  <c:v>3720.7433179462209</c:v>
                </c:pt>
                <c:pt idx="877">
                  <c:v>3720.2958191109001</c:v>
                </c:pt>
                <c:pt idx="878">
                  <c:v>3719.8491752112632</c:v>
                </c:pt>
                <c:pt idx="879">
                  <c:v>3719.4033862473102</c:v>
                </c:pt>
                <c:pt idx="880">
                  <c:v>3718.9584522190426</c:v>
                </c:pt>
                <c:pt idx="881">
                  <c:v>3718.5143731264584</c:v>
                </c:pt>
                <c:pt idx="882">
                  <c:v>3718.0711489695591</c:v>
                </c:pt>
                <c:pt idx="883">
                  <c:v>3717.6287797483433</c:v>
                </c:pt>
                <c:pt idx="884">
                  <c:v>3717.1872654628128</c:v>
                </c:pt>
                <c:pt idx="885">
                  <c:v>3716.7466061129658</c:v>
                </c:pt>
                <c:pt idx="886">
                  <c:v>3716.3068016988032</c:v>
                </c:pt>
                <c:pt idx="887">
                  <c:v>3715.8678522203254</c:v>
                </c:pt>
                <c:pt idx="888">
                  <c:v>3715.4297576775316</c:v>
                </c:pt>
                <c:pt idx="889">
                  <c:v>3714.9925180704222</c:v>
                </c:pt>
                <c:pt idx="890">
                  <c:v>3714.5561333989967</c:v>
                </c:pt>
                <c:pt idx="891">
                  <c:v>3714.1206036632561</c:v>
                </c:pt>
                <c:pt idx="892">
                  <c:v>3713.6859288631995</c:v>
                </c:pt>
                <c:pt idx="893">
                  <c:v>3713.2521089988272</c:v>
                </c:pt>
                <c:pt idx="894">
                  <c:v>3712.8191440701389</c:v>
                </c:pt>
                <c:pt idx="895">
                  <c:v>3712.3870340771355</c:v>
                </c:pt>
                <c:pt idx="896">
                  <c:v>3711.9557790198164</c:v>
                </c:pt>
                <c:pt idx="897">
                  <c:v>3711.5253788981809</c:v>
                </c:pt>
                <c:pt idx="898">
                  <c:v>3711.0958337122302</c:v>
                </c:pt>
                <c:pt idx="899">
                  <c:v>3710.6671434619639</c:v>
                </c:pt>
                <c:pt idx="900">
                  <c:v>3710.239308147382</c:v>
                </c:pt>
                <c:pt idx="901">
                  <c:v>3709.8123277684836</c:v>
                </c:pt>
                <c:pt idx="902">
                  <c:v>3709.38620232527</c:v>
                </c:pt>
                <c:pt idx="903">
                  <c:v>3708.9609318177409</c:v>
                </c:pt>
                <c:pt idx="904">
                  <c:v>3708.5365162458961</c:v>
                </c:pt>
                <c:pt idx="905">
                  <c:v>3708.1129556097353</c:v>
                </c:pt>
                <c:pt idx="906">
                  <c:v>3707.6902499092589</c:v>
                </c:pt>
                <c:pt idx="907">
                  <c:v>3707.2683991444669</c:v>
                </c:pt>
                <c:pt idx="908">
                  <c:v>3706.8474033153589</c:v>
                </c:pt>
                <c:pt idx="909">
                  <c:v>3706.4272624219357</c:v>
                </c:pt>
                <c:pt idx="910">
                  <c:v>3706.0079764641964</c:v>
                </c:pt>
                <c:pt idx="911">
                  <c:v>3705.589545442142</c:v>
                </c:pt>
                <c:pt idx="912">
                  <c:v>3705.1719693557711</c:v>
                </c:pt>
                <c:pt idx="913">
                  <c:v>3704.7552482050846</c:v>
                </c:pt>
                <c:pt idx="914">
                  <c:v>3704.339381990083</c:v>
                </c:pt>
                <c:pt idx="915">
                  <c:v>3703.9243707107657</c:v>
                </c:pt>
                <c:pt idx="916">
                  <c:v>3703.510214367132</c:v>
                </c:pt>
                <c:pt idx="917">
                  <c:v>3703.0969129591831</c:v>
                </c:pt>
                <c:pt idx="918">
                  <c:v>3702.6844664869182</c:v>
                </c:pt>
                <c:pt idx="919">
                  <c:v>3702.2728749503381</c:v>
                </c:pt>
                <c:pt idx="920">
                  <c:v>3701.8621383494415</c:v>
                </c:pt>
                <c:pt idx="921">
                  <c:v>3701.4522566842297</c:v>
                </c:pt>
                <c:pt idx="922">
                  <c:v>3701.0432299547024</c:v>
                </c:pt>
                <c:pt idx="923">
                  <c:v>3700.635058160859</c:v>
                </c:pt>
                <c:pt idx="924">
                  <c:v>3700.2277413027</c:v>
                </c:pt>
                <c:pt idx="925">
                  <c:v>3699.8212793802259</c:v>
                </c:pt>
                <c:pt idx="926">
                  <c:v>3699.4156723934357</c:v>
                </c:pt>
                <c:pt idx="927">
                  <c:v>3699.010920342329</c:v>
                </c:pt>
                <c:pt idx="928">
                  <c:v>3698.6070232269076</c:v>
                </c:pt>
                <c:pt idx="929">
                  <c:v>3698.2039810471701</c:v>
                </c:pt>
                <c:pt idx="930">
                  <c:v>3697.8017938031171</c:v>
                </c:pt>
                <c:pt idx="931">
                  <c:v>3697.400461494748</c:v>
                </c:pt>
                <c:pt idx="932">
                  <c:v>3696.9999841220638</c:v>
                </c:pt>
                <c:pt idx="933">
                  <c:v>3696.6003616850635</c:v>
                </c:pt>
                <c:pt idx="934">
                  <c:v>3696.2015941837476</c:v>
                </c:pt>
                <c:pt idx="935">
                  <c:v>3695.8036816181161</c:v>
                </c:pt>
                <c:pt idx="936">
                  <c:v>3695.406623988169</c:v>
                </c:pt>
                <c:pt idx="937">
                  <c:v>3695.0104212939059</c:v>
                </c:pt>
                <c:pt idx="938">
                  <c:v>3694.6150735353272</c:v>
                </c:pt>
                <c:pt idx="939">
                  <c:v>3694.2205807124328</c:v>
                </c:pt>
                <c:pt idx="940">
                  <c:v>3693.8269428252229</c:v>
                </c:pt>
                <c:pt idx="941">
                  <c:v>3693.4341598736969</c:v>
                </c:pt>
                <c:pt idx="942">
                  <c:v>3693.0422318578553</c:v>
                </c:pt>
                <c:pt idx="943">
                  <c:v>3692.6511587776981</c:v>
                </c:pt>
                <c:pt idx="944">
                  <c:v>3692.2609406332253</c:v>
                </c:pt>
                <c:pt idx="945">
                  <c:v>3691.8715774244365</c:v>
                </c:pt>
                <c:pt idx="946">
                  <c:v>3691.4830691513325</c:v>
                </c:pt>
                <c:pt idx="947">
                  <c:v>3691.0954158139125</c:v>
                </c:pt>
                <c:pt idx="948">
                  <c:v>3690.7086174121769</c:v>
                </c:pt>
                <c:pt idx="949">
                  <c:v>3690.3226739461252</c:v>
                </c:pt>
                <c:pt idx="950">
                  <c:v>3689.9375854157583</c:v>
                </c:pt>
                <c:pt idx="951">
                  <c:v>3689.5533518210759</c:v>
                </c:pt>
                <c:pt idx="952">
                  <c:v>3689.1699731620774</c:v>
                </c:pt>
                <c:pt idx="953">
                  <c:v>3688.7874494387629</c:v>
                </c:pt>
                <c:pt idx="954">
                  <c:v>3688.4057806511332</c:v>
                </c:pt>
                <c:pt idx="955">
                  <c:v>3688.024966799188</c:v>
                </c:pt>
                <c:pt idx="956">
                  <c:v>3687.6450078829262</c:v>
                </c:pt>
                <c:pt idx="957">
                  <c:v>3687.2659039023492</c:v>
                </c:pt>
                <c:pt idx="958">
                  <c:v>3686.8876548574567</c:v>
                </c:pt>
                <c:pt idx="959">
                  <c:v>3686.5102607482486</c:v>
                </c:pt>
                <c:pt idx="960">
                  <c:v>3686.1337215747244</c:v>
                </c:pt>
                <c:pt idx="961">
                  <c:v>3685.7580373368846</c:v>
                </c:pt>
                <c:pt idx="962">
                  <c:v>3685.3832080347293</c:v>
                </c:pt>
                <c:pt idx="963">
                  <c:v>3685.0092336682583</c:v>
                </c:pt>
                <c:pt idx="964">
                  <c:v>3684.6361142374712</c:v>
                </c:pt>
                <c:pt idx="965">
                  <c:v>3684.2638497423686</c:v>
                </c:pt>
                <c:pt idx="966">
                  <c:v>3683.8924401829508</c:v>
                </c:pt>
                <c:pt idx="967">
                  <c:v>3683.5218855592166</c:v>
                </c:pt>
                <c:pt idx="968">
                  <c:v>3683.1521858711671</c:v>
                </c:pt>
                <c:pt idx="969">
                  <c:v>3682.7833411188017</c:v>
                </c:pt>
                <c:pt idx="970">
                  <c:v>3682.4153513021211</c:v>
                </c:pt>
                <c:pt idx="971">
                  <c:v>3682.0482164211239</c:v>
                </c:pt>
                <c:pt idx="972">
                  <c:v>3681.6819364758117</c:v>
                </c:pt>
                <c:pt idx="973">
                  <c:v>3681.3165114661833</c:v>
                </c:pt>
                <c:pt idx="974">
                  <c:v>3680.9519413922399</c:v>
                </c:pt>
                <c:pt idx="975">
                  <c:v>3680.5882262539799</c:v>
                </c:pt>
                <c:pt idx="976">
                  <c:v>3680.2253660514048</c:v>
                </c:pt>
                <c:pt idx="977">
                  <c:v>3679.863360784514</c:v>
                </c:pt>
                <c:pt idx="978">
                  <c:v>3679.5022104533073</c:v>
                </c:pt>
                <c:pt idx="979">
                  <c:v>3679.1419150577849</c:v>
                </c:pt>
                <c:pt idx="980">
                  <c:v>3678.7824745979474</c:v>
                </c:pt>
                <c:pt idx="981">
                  <c:v>3678.4238890737938</c:v>
                </c:pt>
                <c:pt idx="982">
                  <c:v>3678.0661584853237</c:v>
                </c:pt>
                <c:pt idx="983">
                  <c:v>3677.709282832539</c:v>
                </c:pt>
                <c:pt idx="984">
                  <c:v>3677.3532621154382</c:v>
                </c:pt>
                <c:pt idx="985">
                  <c:v>3676.9980963340217</c:v>
                </c:pt>
                <c:pt idx="986">
                  <c:v>3676.6437854882893</c:v>
                </c:pt>
                <c:pt idx="987">
                  <c:v>3676.2903295782417</c:v>
                </c:pt>
                <c:pt idx="988">
                  <c:v>3675.937728603878</c:v>
                </c:pt>
                <c:pt idx="989">
                  <c:v>3675.5859825651992</c:v>
                </c:pt>
                <c:pt idx="990">
                  <c:v>3675.2350914622039</c:v>
                </c:pt>
                <c:pt idx="991">
                  <c:v>3674.8850552948934</c:v>
                </c:pt>
                <c:pt idx="992">
                  <c:v>3674.5358740632669</c:v>
                </c:pt>
                <c:pt idx="993">
                  <c:v>3674.1875477673248</c:v>
                </c:pt>
                <c:pt idx="994">
                  <c:v>3673.840076407067</c:v>
                </c:pt>
                <c:pt idx="995">
                  <c:v>3673.4934599824937</c:v>
                </c:pt>
                <c:pt idx="996">
                  <c:v>3673.1476984936044</c:v>
                </c:pt>
                <c:pt idx="997">
                  <c:v>3672.8027919403994</c:v>
                </c:pt>
                <c:pt idx="998">
                  <c:v>3672.4587403228788</c:v>
                </c:pt>
                <c:pt idx="999">
                  <c:v>3672.1155436410427</c:v>
                </c:pt>
                <c:pt idx="1000">
                  <c:v>3671.7732018948909</c:v>
                </c:pt>
                <c:pt idx="1001">
                  <c:v>3671.4317150844231</c:v>
                </c:pt>
                <c:pt idx="1002">
                  <c:v>3671.0910832096397</c:v>
                </c:pt>
                <c:pt idx="1003">
                  <c:v>3670.7513062705407</c:v>
                </c:pt>
                <c:pt idx="1004">
                  <c:v>3670.4123842671256</c:v>
                </c:pt>
                <c:pt idx="1005">
                  <c:v>3670.0743171993954</c:v>
                </c:pt>
                <c:pt idx="1006">
                  <c:v>3669.7371050673496</c:v>
                </c:pt>
                <c:pt idx="1007">
                  <c:v>3669.4007478709877</c:v>
                </c:pt>
                <c:pt idx="1008">
                  <c:v>3669.0652456103098</c:v>
                </c:pt>
                <c:pt idx="1009">
                  <c:v>3668.7305982853168</c:v>
                </c:pt>
                <c:pt idx="1010">
                  <c:v>3668.3968058960081</c:v>
                </c:pt>
                <c:pt idx="1011">
                  <c:v>3668.0638684423834</c:v>
                </c:pt>
                <c:pt idx="1012">
                  <c:v>3667.7317859244426</c:v>
                </c:pt>
                <c:pt idx="1013">
                  <c:v>3667.4005583421867</c:v>
                </c:pt>
                <c:pt idx="1014">
                  <c:v>3667.0701856956152</c:v>
                </c:pt>
                <c:pt idx="1015">
                  <c:v>3666.7406679847277</c:v>
                </c:pt>
                <c:pt idx="1016">
                  <c:v>3666.4120052095245</c:v>
                </c:pt>
                <c:pt idx="1017">
                  <c:v>3666.0841973700058</c:v>
                </c:pt>
                <c:pt idx="1018">
                  <c:v>3665.7572444661714</c:v>
                </c:pt>
                <c:pt idx="1019">
                  <c:v>3665.431146498021</c:v>
                </c:pt>
                <c:pt idx="1020">
                  <c:v>3665.105903465555</c:v>
                </c:pt>
                <c:pt idx="1021">
                  <c:v>3664.7815153687739</c:v>
                </c:pt>
                <c:pt idx="1022">
                  <c:v>3664.4579822076767</c:v>
                </c:pt>
                <c:pt idx="1023">
                  <c:v>3664.1353039822629</c:v>
                </c:pt>
                <c:pt idx="1024">
                  <c:v>3663.8134806925345</c:v>
                </c:pt>
                <c:pt idx="1025">
                  <c:v>3663.4925123384901</c:v>
                </c:pt>
                <c:pt idx="1026">
                  <c:v>3663.17239892013</c:v>
                </c:pt>
                <c:pt idx="1027">
                  <c:v>3662.8531404374544</c:v>
                </c:pt>
                <c:pt idx="1028">
                  <c:v>3662.5347368904627</c:v>
                </c:pt>
                <c:pt idx="1029">
                  <c:v>3662.2171882791558</c:v>
                </c:pt>
                <c:pt idx="1030">
                  <c:v>3661.9004946035325</c:v>
                </c:pt>
                <c:pt idx="1031">
                  <c:v>3661.584655863594</c:v>
                </c:pt>
                <c:pt idx="1032">
                  <c:v>3661.2696720593399</c:v>
                </c:pt>
                <c:pt idx="1033">
                  <c:v>3660.9555431907702</c:v>
                </c:pt>
                <c:pt idx="1034">
                  <c:v>3660.642269257884</c:v>
                </c:pt>
                <c:pt idx="1035">
                  <c:v>3660.3298502606826</c:v>
                </c:pt>
                <c:pt idx="1036">
                  <c:v>3660.0182861991657</c:v>
                </c:pt>
                <c:pt idx="1037">
                  <c:v>3659.7075770733327</c:v>
                </c:pt>
                <c:pt idx="1038">
                  <c:v>3659.3977228831845</c:v>
                </c:pt>
                <c:pt idx="1039">
                  <c:v>3659.0887236287203</c:v>
                </c:pt>
                <c:pt idx="1040">
                  <c:v>3658.7805793099405</c:v>
                </c:pt>
                <c:pt idx="1041">
                  <c:v>3658.4732899268447</c:v>
                </c:pt>
                <c:pt idx="1042">
                  <c:v>3658.1668554794337</c:v>
                </c:pt>
                <c:pt idx="1043">
                  <c:v>3657.8612759677067</c:v>
                </c:pt>
                <c:pt idx="1044">
                  <c:v>3657.556551391664</c:v>
                </c:pt>
                <c:pt idx="1045">
                  <c:v>3657.2526817513053</c:v>
                </c:pt>
                <c:pt idx="1046">
                  <c:v>3656.9496670466315</c:v>
                </c:pt>
                <c:pt idx="1047">
                  <c:v>3656.647507277642</c:v>
                </c:pt>
                <c:pt idx="1048">
                  <c:v>3656.3462024443361</c:v>
                </c:pt>
                <c:pt idx="1049">
                  <c:v>3656.045752546715</c:v>
                </c:pt>
                <c:pt idx="1050">
                  <c:v>3655.7461575847783</c:v>
                </c:pt>
                <c:pt idx="1051">
                  <c:v>3655.447417558526</c:v>
                </c:pt>
                <c:pt idx="1052">
                  <c:v>3655.1495324679577</c:v>
                </c:pt>
                <c:pt idx="1053">
                  <c:v>3654.8525023130737</c:v>
                </c:pt>
                <c:pt idx="1054">
                  <c:v>3654.5563270938742</c:v>
                </c:pt>
                <c:pt idx="1055">
                  <c:v>3654.261006810359</c:v>
                </c:pt>
                <c:pt idx="1056">
                  <c:v>3653.9665414625274</c:v>
                </c:pt>
                <c:pt idx="1057">
                  <c:v>3653.6729310503811</c:v>
                </c:pt>
                <c:pt idx="1058">
                  <c:v>3653.3801755739187</c:v>
                </c:pt>
                <c:pt idx="1059">
                  <c:v>3653.0882750331402</c:v>
                </c:pt>
                <c:pt idx="1060">
                  <c:v>3652.7972294280466</c:v>
                </c:pt>
                <c:pt idx="1061">
                  <c:v>3652.507038758637</c:v>
                </c:pt>
                <c:pt idx="1062">
                  <c:v>3652.2177030249122</c:v>
                </c:pt>
                <c:pt idx="1063">
                  <c:v>3651.9292222268709</c:v>
                </c:pt>
                <c:pt idx="1064">
                  <c:v>3651.6415963645145</c:v>
                </c:pt>
                <c:pt idx="1065">
                  <c:v>3651.354825437842</c:v>
                </c:pt>
                <c:pt idx="1066">
                  <c:v>3651.0689094468544</c:v>
                </c:pt>
                <c:pt idx="1067">
                  <c:v>3650.7838483915502</c:v>
                </c:pt>
                <c:pt idx="1068">
                  <c:v>3650.499642271931</c:v>
                </c:pt>
                <c:pt idx="1069">
                  <c:v>3650.2162910879961</c:v>
                </c:pt>
                <c:pt idx="1070">
                  <c:v>3649.9337948397451</c:v>
                </c:pt>
                <c:pt idx="1071">
                  <c:v>3649.6521535271786</c:v>
                </c:pt>
                <c:pt idx="1072">
                  <c:v>3649.3713671502965</c:v>
                </c:pt>
                <c:pt idx="1073">
                  <c:v>3649.0914357090987</c:v>
                </c:pt>
                <c:pt idx="1074">
                  <c:v>3648.8123592035845</c:v>
                </c:pt>
                <c:pt idx="1075">
                  <c:v>3648.5341376337556</c:v>
                </c:pt>
                <c:pt idx="1076">
                  <c:v>3648.2567709996106</c:v>
                </c:pt>
                <c:pt idx="1077">
                  <c:v>3647.98025930115</c:v>
                </c:pt>
                <c:pt idx="1078">
                  <c:v>3647.7046025383734</c:v>
                </c:pt>
                <c:pt idx="1079">
                  <c:v>3647.4298007112816</c:v>
                </c:pt>
                <c:pt idx="1080">
                  <c:v>3647.1558538198738</c:v>
                </c:pt>
                <c:pt idx="1081">
                  <c:v>3646.8827618641503</c:v>
                </c:pt>
                <c:pt idx="1082">
                  <c:v>3646.6105248441108</c:v>
                </c:pt>
                <c:pt idx="1083">
                  <c:v>3646.3391427597562</c:v>
                </c:pt>
                <c:pt idx="1084">
                  <c:v>3646.0686156110855</c:v>
                </c:pt>
                <c:pt idx="1085">
                  <c:v>3645.7989433980993</c:v>
                </c:pt>
                <c:pt idx="1086">
                  <c:v>3645.5301261207974</c:v>
                </c:pt>
                <c:pt idx="1087">
                  <c:v>3645.2621637791799</c:v>
                </c:pt>
                <c:pt idx="1088">
                  <c:v>3644.9950563732464</c:v>
                </c:pt>
                <c:pt idx="1089">
                  <c:v>3644.7288039029972</c:v>
                </c:pt>
                <c:pt idx="1090">
                  <c:v>3644.4634063684325</c:v>
                </c:pt>
                <c:pt idx="1091">
                  <c:v>3644.1988637695522</c:v>
                </c:pt>
                <c:pt idx="1092">
                  <c:v>3643.9351761063563</c:v>
                </c:pt>
                <c:pt idx="1093">
                  <c:v>3643.6723433788438</c:v>
                </c:pt>
                <c:pt idx="1094">
                  <c:v>3643.4103655870167</c:v>
                </c:pt>
                <c:pt idx="1095">
                  <c:v>3643.1492427308735</c:v>
                </c:pt>
                <c:pt idx="1096">
                  <c:v>3642.8889748104143</c:v>
                </c:pt>
                <c:pt idx="1097">
                  <c:v>3642.6295618256395</c:v>
                </c:pt>
                <c:pt idx="1098">
                  <c:v>3642.3710037765495</c:v>
                </c:pt>
                <c:pt idx="1099">
                  <c:v>3642.1133006631435</c:v>
                </c:pt>
                <c:pt idx="1100">
                  <c:v>3641.8564524854214</c:v>
                </c:pt>
                <c:pt idx="1101">
                  <c:v>3641.6004592433842</c:v>
                </c:pt>
                <c:pt idx="1102">
                  <c:v>3641.3453209370309</c:v>
                </c:pt>
                <c:pt idx="1103">
                  <c:v>3641.0910375663625</c:v>
                </c:pt>
                <c:pt idx="1104">
                  <c:v>3640.8376091313776</c:v>
                </c:pt>
                <c:pt idx="1105">
                  <c:v>3640.5850356320775</c:v>
                </c:pt>
                <c:pt idx="1106">
                  <c:v>3640.3333170684618</c:v>
                </c:pt>
                <c:pt idx="1107">
                  <c:v>3640.0824534405297</c:v>
                </c:pt>
                <c:pt idx="1108">
                  <c:v>3639.8324447482823</c:v>
                </c:pt>
                <c:pt idx="1109">
                  <c:v>3639.5832909917194</c:v>
                </c:pt>
                <c:pt idx="1110">
                  <c:v>3639.3349921708409</c:v>
                </c:pt>
                <c:pt idx="1111">
                  <c:v>3639.0875482856463</c:v>
                </c:pt>
                <c:pt idx="1112">
                  <c:v>3638.8409593361362</c:v>
                </c:pt>
                <c:pt idx="1113">
                  <c:v>3638.5952253223104</c:v>
                </c:pt>
                <c:pt idx="1114">
                  <c:v>3638.350346244169</c:v>
                </c:pt>
                <c:pt idx="1115">
                  <c:v>3638.1063221017116</c:v>
                </c:pt>
                <c:pt idx="1116">
                  <c:v>3637.863152894939</c:v>
                </c:pt>
                <c:pt idx="1117">
                  <c:v>3637.6208386238504</c:v>
                </c:pt>
                <c:pt idx="1118">
                  <c:v>3637.3793792884458</c:v>
                </c:pt>
                <c:pt idx="1119">
                  <c:v>3637.1387748887259</c:v>
                </c:pt>
                <c:pt idx="1120">
                  <c:v>3636.8990254246905</c:v>
                </c:pt>
                <c:pt idx="1121">
                  <c:v>3636.6601308963391</c:v>
                </c:pt>
                <c:pt idx="1122">
                  <c:v>3636.4220913036716</c:v>
                </c:pt>
                <c:pt idx="1123">
                  <c:v>3636.1849066466889</c:v>
                </c:pt>
                <c:pt idx="1124">
                  <c:v>3635.9485769253906</c:v>
                </c:pt>
                <c:pt idx="1125">
                  <c:v>3635.7131021397768</c:v>
                </c:pt>
                <c:pt idx="1126">
                  <c:v>3635.4784822898464</c:v>
                </c:pt>
                <c:pt idx="1127">
                  <c:v>3635.2447173756009</c:v>
                </c:pt>
                <c:pt idx="1128">
                  <c:v>3635.0118073970398</c:v>
                </c:pt>
                <c:pt idx="1129">
                  <c:v>3634.7797523541626</c:v>
                </c:pt>
                <c:pt idx="1130">
                  <c:v>3634.5485522469698</c:v>
                </c:pt>
                <c:pt idx="1131">
                  <c:v>3634.3182070754619</c:v>
                </c:pt>
                <c:pt idx="1132">
                  <c:v>3634.088716839638</c:v>
                </c:pt>
                <c:pt idx="1133">
                  <c:v>3633.8600815394975</c:v>
                </c:pt>
                <c:pt idx="1134">
                  <c:v>3633.6323011750424</c:v>
                </c:pt>
                <c:pt idx="1135">
                  <c:v>3633.4053757462711</c:v>
                </c:pt>
                <c:pt idx="1136">
                  <c:v>3633.1793052531848</c:v>
                </c:pt>
                <c:pt idx="1137">
                  <c:v>3632.9540896957815</c:v>
                </c:pt>
                <c:pt idx="1138">
                  <c:v>3632.7297290740635</c:v>
                </c:pt>
                <c:pt idx="1139">
                  <c:v>3632.5062233880299</c:v>
                </c:pt>
                <c:pt idx="1140">
                  <c:v>3632.2835726376802</c:v>
                </c:pt>
                <c:pt idx="1141">
                  <c:v>3632.0617768230145</c:v>
                </c:pt>
                <c:pt idx="1142">
                  <c:v>3631.8408359440336</c:v>
                </c:pt>
                <c:pt idx="1143">
                  <c:v>3631.6207500007372</c:v>
                </c:pt>
                <c:pt idx="1144">
                  <c:v>3631.4015189931242</c:v>
                </c:pt>
                <c:pt idx="1145">
                  <c:v>3631.1831429211961</c:v>
                </c:pt>
                <c:pt idx="1146">
                  <c:v>3630.9656217849524</c:v>
                </c:pt>
                <c:pt idx="1147">
                  <c:v>3630.7489555843931</c:v>
                </c:pt>
                <c:pt idx="1148">
                  <c:v>3630.5331443195178</c:v>
                </c:pt>
                <c:pt idx="1149">
                  <c:v>3630.3181879903268</c:v>
                </c:pt>
                <c:pt idx="1150">
                  <c:v>3630.1040865968203</c:v>
                </c:pt>
                <c:pt idx="1151">
                  <c:v>3629.8908401389981</c:v>
                </c:pt>
                <c:pt idx="1152">
                  <c:v>3629.6784486168599</c:v>
                </c:pt>
                <c:pt idx="1153">
                  <c:v>3629.4669120304061</c:v>
                </c:pt>
                <c:pt idx="1154">
                  <c:v>3629.2562303796367</c:v>
                </c:pt>
                <c:pt idx="1155">
                  <c:v>3629.0464036645512</c:v>
                </c:pt>
                <c:pt idx="1156">
                  <c:v>3628.8374318851506</c:v>
                </c:pt>
                <c:pt idx="1157">
                  <c:v>3628.6293150414344</c:v>
                </c:pt>
                <c:pt idx="1158">
                  <c:v>3628.4220531334022</c:v>
                </c:pt>
                <c:pt idx="1159">
                  <c:v>3628.2156461610539</c:v>
                </c:pt>
                <c:pt idx="1160">
                  <c:v>3628.0100941243904</c:v>
                </c:pt>
                <c:pt idx="1161">
                  <c:v>3627.8053970234114</c:v>
                </c:pt>
                <c:pt idx="1162">
                  <c:v>3627.6015548581163</c:v>
                </c:pt>
                <c:pt idx="1163">
                  <c:v>3627.3985676285056</c:v>
                </c:pt>
                <c:pt idx="1164">
                  <c:v>3627.1964353345793</c:v>
                </c:pt>
                <c:pt idx="1165">
                  <c:v>3626.9951579763369</c:v>
                </c:pt>
                <c:pt idx="1166">
                  <c:v>3626.794735553779</c:v>
                </c:pt>
                <c:pt idx="1167">
                  <c:v>3626.5951680669054</c:v>
                </c:pt>
                <c:pt idx="1168">
                  <c:v>3626.3964555157168</c:v>
                </c:pt>
                <c:pt idx="1169">
                  <c:v>3626.198597900212</c:v>
                </c:pt>
                <c:pt idx="1170">
                  <c:v>3626.0015952203908</c:v>
                </c:pt>
                <c:pt idx="1171">
                  <c:v>3625.8054474762548</c:v>
                </c:pt>
                <c:pt idx="1172">
                  <c:v>3625.6101546678028</c:v>
                </c:pt>
                <c:pt idx="1173">
                  <c:v>3625.4157167950352</c:v>
                </c:pt>
                <c:pt idx="1174">
                  <c:v>3625.2221338579516</c:v>
                </c:pt>
                <c:pt idx="1175">
                  <c:v>3625.0294058565528</c:v>
                </c:pt>
                <c:pt idx="1176">
                  <c:v>3624.8375327908379</c:v>
                </c:pt>
                <c:pt idx="1177">
                  <c:v>3624.646514660807</c:v>
                </c:pt>
                <c:pt idx="1178">
                  <c:v>3624.456351466461</c:v>
                </c:pt>
                <c:pt idx="1179">
                  <c:v>3624.2670432077994</c:v>
                </c:pt>
                <c:pt idx="1180">
                  <c:v>3624.0785898848221</c:v>
                </c:pt>
                <c:pt idx="1181">
                  <c:v>3623.8909914975284</c:v>
                </c:pt>
                <c:pt idx="1182">
                  <c:v>3623.7042480459195</c:v>
                </c:pt>
                <c:pt idx="1183">
                  <c:v>3623.518359529995</c:v>
                </c:pt>
                <c:pt idx="1184">
                  <c:v>3623.3333259497549</c:v>
                </c:pt>
                <c:pt idx="1185">
                  <c:v>3623.1491473051983</c:v>
                </c:pt>
                <c:pt idx="1186">
                  <c:v>3622.965823596327</c:v>
                </c:pt>
                <c:pt idx="1187">
                  <c:v>3622.7833548231397</c:v>
                </c:pt>
                <c:pt idx="1188">
                  <c:v>3622.6017409856363</c:v>
                </c:pt>
                <c:pt idx="1189">
                  <c:v>3622.4209820838173</c:v>
                </c:pt>
                <c:pt idx="1190">
                  <c:v>3622.2410781176827</c:v>
                </c:pt>
                <c:pt idx="1191">
                  <c:v>3622.062029087233</c:v>
                </c:pt>
                <c:pt idx="1192">
                  <c:v>3621.8838349924667</c:v>
                </c:pt>
                <c:pt idx="1193">
                  <c:v>3621.7064958333849</c:v>
                </c:pt>
                <c:pt idx="1194">
                  <c:v>3621.5300116099879</c:v>
                </c:pt>
                <c:pt idx="1195">
                  <c:v>3621.3543823222749</c:v>
                </c:pt>
                <c:pt idx="1196">
                  <c:v>3621.1796079702458</c:v>
                </c:pt>
                <c:pt idx="1197">
                  <c:v>3621.0056885539016</c:v>
                </c:pt>
                <c:pt idx="1198">
                  <c:v>3620.8326240732417</c:v>
                </c:pt>
                <c:pt idx="1199">
                  <c:v>3620.6604145282654</c:v>
                </c:pt>
                <c:pt idx="1200">
                  <c:v>3620.4890599189739</c:v>
                </c:pt>
                <c:pt idx="1201">
                  <c:v>3620.3185602453668</c:v>
                </c:pt>
                <c:pt idx="1202">
                  <c:v>3620.1489155074441</c:v>
                </c:pt>
                <c:pt idx="1203">
                  <c:v>3619.9801257052054</c:v>
                </c:pt>
                <c:pt idx="1204">
                  <c:v>3619.8121908386511</c:v>
                </c:pt>
                <c:pt idx="1205">
                  <c:v>3619.6451109077811</c:v>
                </c:pt>
                <c:pt idx="1206">
                  <c:v>3619.4788859125956</c:v>
                </c:pt>
                <c:pt idx="1207">
                  <c:v>3619.313515853094</c:v>
                </c:pt>
                <c:pt idx="1208">
                  <c:v>3619.1490007292768</c:v>
                </c:pt>
                <c:pt idx="1209">
                  <c:v>3618.9853405411441</c:v>
                </c:pt>
                <c:pt idx="1210">
                  <c:v>3618.8225352886957</c:v>
                </c:pt>
                <c:pt idx="1211">
                  <c:v>3618.6605849719313</c:v>
                </c:pt>
                <c:pt idx="1212">
                  <c:v>3618.4994895908517</c:v>
                </c:pt>
                <c:pt idx="1213">
                  <c:v>3618.3392491454561</c:v>
                </c:pt>
                <c:pt idx="1214">
                  <c:v>3618.1798636357444</c:v>
                </c:pt>
                <c:pt idx="1215">
                  <c:v>3618.0213330617175</c:v>
                </c:pt>
                <c:pt idx="1216">
                  <c:v>3617.8636574233751</c:v>
                </c:pt>
                <c:pt idx="1217">
                  <c:v>3617.7068367207166</c:v>
                </c:pt>
                <c:pt idx="1218">
                  <c:v>3617.5508709537426</c:v>
                </c:pt>
                <c:pt idx="1219">
                  <c:v>3617.3957601224529</c:v>
                </c:pt>
                <c:pt idx="1220">
                  <c:v>3617.2415042268472</c:v>
                </c:pt>
                <c:pt idx="1221">
                  <c:v>3617.0881032669263</c:v>
                </c:pt>
                <c:pt idx="1222">
                  <c:v>3616.9355572426889</c:v>
                </c:pt>
                <c:pt idx="1223">
                  <c:v>3616.7838661541368</c:v>
                </c:pt>
                <c:pt idx="1224">
                  <c:v>3616.6330300012687</c:v>
                </c:pt>
                <c:pt idx="1225">
                  <c:v>3616.4830487840841</c:v>
                </c:pt>
                <c:pt idx="1226">
                  <c:v>3616.3339225025848</c:v>
                </c:pt>
                <c:pt idx="1227">
                  <c:v>3616.1856511567694</c:v>
                </c:pt>
                <c:pt idx="1228">
                  <c:v>3616.0382347466384</c:v>
                </c:pt>
                <c:pt idx="1229">
                  <c:v>3615.8916732721914</c:v>
                </c:pt>
                <c:pt idx="1230">
                  <c:v>3615.7459667334292</c:v>
                </c:pt>
                <c:pt idx="1231">
                  <c:v>3615.601115130351</c:v>
                </c:pt>
                <c:pt idx="1232">
                  <c:v>3615.4571184629572</c:v>
                </c:pt>
                <c:pt idx="1233">
                  <c:v>3615.3139767312473</c:v>
                </c:pt>
                <c:pt idx="1234">
                  <c:v>3615.1716899352223</c:v>
                </c:pt>
                <c:pt idx="1235">
                  <c:v>3615.0302580748817</c:v>
                </c:pt>
                <c:pt idx="1236">
                  <c:v>3614.8896811502245</c:v>
                </c:pt>
                <c:pt idx="1237">
                  <c:v>3614.7499591612523</c:v>
                </c:pt>
                <c:pt idx="1238">
                  <c:v>3614.6110921079644</c:v>
                </c:pt>
                <c:pt idx="1239">
                  <c:v>3614.4730799903609</c:v>
                </c:pt>
                <c:pt idx="1240">
                  <c:v>3614.335922808441</c:v>
                </c:pt>
                <c:pt idx="1241">
                  <c:v>3614.1996205622063</c:v>
                </c:pt>
                <c:pt idx="1242">
                  <c:v>3614.0641732516556</c:v>
                </c:pt>
                <c:pt idx="1243">
                  <c:v>3613.9295808767888</c:v>
                </c:pt>
                <c:pt idx="1244">
                  <c:v>3613.7958434376064</c:v>
                </c:pt>
                <c:pt idx="1245">
                  <c:v>3613.6629609341085</c:v>
                </c:pt>
                <c:pt idx="1246">
                  <c:v>3613.5309333662954</c:v>
                </c:pt>
                <c:pt idx="1247">
                  <c:v>3613.3997607341653</c:v>
                </c:pt>
                <c:pt idx="1248">
                  <c:v>3613.2694430377205</c:v>
                </c:pt>
                <c:pt idx="1249">
                  <c:v>3613.1399802769602</c:v>
                </c:pt>
                <c:pt idx="1250">
                  <c:v>3613.0113724518837</c:v>
                </c:pt>
                <c:pt idx="1251">
                  <c:v>3612.8836195624913</c:v>
                </c:pt>
                <c:pt idx="1252">
                  <c:v>3612.7567216087837</c:v>
                </c:pt>
                <c:pt idx="1253">
                  <c:v>3612.6306785907605</c:v>
                </c:pt>
                <c:pt idx="1254">
                  <c:v>3612.5054905084212</c:v>
                </c:pt>
                <c:pt idx="1255">
                  <c:v>3612.3811573617659</c:v>
                </c:pt>
                <c:pt idx="1256">
                  <c:v>3612.2576791507954</c:v>
                </c:pt>
                <c:pt idx="1257">
                  <c:v>3612.1350558755094</c:v>
                </c:pt>
                <c:pt idx="1258">
                  <c:v>3612.0132875359068</c:v>
                </c:pt>
                <c:pt idx="1259">
                  <c:v>3611.8923741319895</c:v>
                </c:pt>
                <c:pt idx="1260">
                  <c:v>3611.7723156637562</c:v>
                </c:pt>
                <c:pt idx="1261">
                  <c:v>3611.6531121312073</c:v>
                </c:pt>
                <c:pt idx="1262">
                  <c:v>3611.5347635343419</c:v>
                </c:pt>
                <c:pt idx="1263">
                  <c:v>3611.4172698731618</c:v>
                </c:pt>
                <c:pt idx="1264">
                  <c:v>3611.3006311476656</c:v>
                </c:pt>
                <c:pt idx="1265">
                  <c:v>3611.1848473578539</c:v>
                </c:pt>
                <c:pt idx="1266">
                  <c:v>3611.0699185037261</c:v>
                </c:pt>
                <c:pt idx="1267">
                  <c:v>3610.9558445852826</c:v>
                </c:pt>
                <c:pt idx="1268">
                  <c:v>3610.8426256025241</c:v>
                </c:pt>
                <c:pt idx="1269">
                  <c:v>3610.730261555449</c:v>
                </c:pt>
                <c:pt idx="1270">
                  <c:v>3610.6187524440588</c:v>
                </c:pt>
                <c:pt idx="1271">
                  <c:v>3610.508098268353</c:v>
                </c:pt>
                <c:pt idx="1272">
                  <c:v>3610.3982990283312</c:v>
                </c:pt>
                <c:pt idx="1273">
                  <c:v>3610.2893547239933</c:v>
                </c:pt>
                <c:pt idx="1274">
                  <c:v>3610.1812653553402</c:v>
                </c:pt>
                <c:pt idx="1275">
                  <c:v>3610.0740309223715</c:v>
                </c:pt>
                <c:pt idx="1276">
                  <c:v>3609.9676514250873</c:v>
                </c:pt>
                <c:pt idx="1277">
                  <c:v>3609.8621268634865</c:v>
                </c:pt>
                <c:pt idx="1278">
                  <c:v>3609.7574572375706</c:v>
                </c:pt>
                <c:pt idx="1279">
                  <c:v>3609.6536425473391</c:v>
                </c:pt>
                <c:pt idx="1280">
                  <c:v>3609.5506827927916</c:v>
                </c:pt>
                <c:pt idx="1281">
                  <c:v>3609.4485779739289</c:v>
                </c:pt>
                <c:pt idx="1282">
                  <c:v>3609.3473280907501</c:v>
                </c:pt>
                <c:pt idx="1283">
                  <c:v>3609.2469331432558</c:v>
                </c:pt>
                <c:pt idx="1284">
                  <c:v>3609.1473931314454</c:v>
                </c:pt>
                <c:pt idx="1285">
                  <c:v>3609.0487080553198</c:v>
                </c:pt>
                <c:pt idx="1286">
                  <c:v>3608.9508779148782</c:v>
                </c:pt>
                <c:pt idx="1287">
                  <c:v>3608.853902710121</c:v>
                </c:pt>
                <c:pt idx="1288">
                  <c:v>3608.7577824410478</c:v>
                </c:pt>
                <c:pt idx="1289">
                  <c:v>3608.6625171076594</c:v>
                </c:pt>
                <c:pt idx="1290">
                  <c:v>3608.5681067099554</c:v>
                </c:pt>
                <c:pt idx="1291">
                  <c:v>3608.4745512479353</c:v>
                </c:pt>
                <c:pt idx="1292">
                  <c:v>3608.3818507215992</c:v>
                </c:pt>
                <c:pt idx="1293">
                  <c:v>3608.290005130948</c:v>
                </c:pt>
                <c:pt idx="1294">
                  <c:v>3608.1990144759811</c:v>
                </c:pt>
                <c:pt idx="1295">
                  <c:v>3608.1088787566978</c:v>
                </c:pt>
                <c:pt idx="1296">
                  <c:v>3608.0195979730993</c:v>
                </c:pt>
                <c:pt idx="1297">
                  <c:v>3607.9311721251852</c:v>
                </c:pt>
                <c:pt idx="1298">
                  <c:v>3607.8436012129555</c:v>
                </c:pt>
                <c:pt idx="1299">
                  <c:v>3607.7568852364097</c:v>
                </c:pt>
                <c:pt idx="1300">
                  <c:v>3607.6710241955484</c:v>
                </c:pt>
                <c:pt idx="1301">
                  <c:v>3607.5860180903715</c:v>
                </c:pt>
                <c:pt idx="1302">
                  <c:v>3607.5018669208789</c:v>
                </c:pt>
                <c:pt idx="1303">
                  <c:v>3607.4185706870703</c:v>
                </c:pt>
                <c:pt idx="1304">
                  <c:v>3607.3361293889461</c:v>
                </c:pt>
                <c:pt idx="1305">
                  <c:v>3607.2545430265068</c:v>
                </c:pt>
                <c:pt idx="1306">
                  <c:v>3607.1738115997509</c:v>
                </c:pt>
                <c:pt idx="1307">
                  <c:v>3607.0939351086799</c:v>
                </c:pt>
                <c:pt idx="1308">
                  <c:v>3607.0149135532929</c:v>
                </c:pt>
                <c:pt idx="1309">
                  <c:v>3606.9367469335907</c:v>
                </c:pt>
                <c:pt idx="1310">
                  <c:v>3606.859435249572</c:v>
                </c:pt>
                <c:pt idx="1311">
                  <c:v>3606.7829785012382</c:v>
                </c:pt>
                <c:pt idx="1312">
                  <c:v>3606.7073766885887</c:v>
                </c:pt>
                <c:pt idx="1313">
                  <c:v>3606.6326298116232</c:v>
                </c:pt>
                <c:pt idx="1314">
                  <c:v>3606.5587378703417</c:v>
                </c:pt>
                <c:pt idx="1315">
                  <c:v>3606.485700864745</c:v>
                </c:pt>
                <c:pt idx="1316">
                  <c:v>3606.4135187948327</c:v>
                </c:pt>
                <c:pt idx="1317">
                  <c:v>3606.3421916606044</c:v>
                </c:pt>
                <c:pt idx="1318">
                  <c:v>3606.2717194620604</c:v>
                </c:pt>
                <c:pt idx="1319">
                  <c:v>3606.2021021992014</c:v>
                </c:pt>
                <c:pt idx="1320">
                  <c:v>3606.1333398720262</c:v>
                </c:pt>
                <c:pt idx="1321">
                  <c:v>3606.065432480535</c:v>
                </c:pt>
                <c:pt idx="1322">
                  <c:v>3605.9983800247282</c:v>
                </c:pt>
                <c:pt idx="1323">
                  <c:v>3605.9321825046059</c:v>
                </c:pt>
                <c:pt idx="1324">
                  <c:v>3605.8668399201683</c:v>
                </c:pt>
                <c:pt idx="1325">
                  <c:v>3605.8023522714138</c:v>
                </c:pt>
                <c:pt idx="1326">
                  <c:v>3605.7387195583447</c:v>
                </c:pt>
                <c:pt idx="1327">
                  <c:v>3605.6759417809599</c:v>
                </c:pt>
                <c:pt idx="1328">
                  <c:v>3605.6140189392586</c:v>
                </c:pt>
                <c:pt idx="1329">
                  <c:v>3605.5529510332422</c:v>
                </c:pt>
                <c:pt idx="1330">
                  <c:v>3605.4927380629101</c:v>
                </c:pt>
                <c:pt idx="1331">
                  <c:v>3605.433380028262</c:v>
                </c:pt>
                <c:pt idx="1332">
                  <c:v>3605.3748769292984</c:v>
                </c:pt>
                <c:pt idx="1333">
                  <c:v>3605.3172287660191</c:v>
                </c:pt>
                <c:pt idx="1334">
                  <c:v>3605.2604355384242</c:v>
                </c:pt>
                <c:pt idx="1335">
                  <c:v>3605.2044972465137</c:v>
                </c:pt>
                <c:pt idx="1336">
                  <c:v>3605.1494138902867</c:v>
                </c:pt>
                <c:pt idx="1337">
                  <c:v>3605.0951854697446</c:v>
                </c:pt>
                <c:pt idx="1338">
                  <c:v>3605.0418119848873</c:v>
                </c:pt>
                <c:pt idx="1339">
                  <c:v>3604.9892934357131</c:v>
                </c:pt>
                <c:pt idx="1340">
                  <c:v>3604.9376298222242</c:v>
                </c:pt>
                <c:pt idx="1341">
                  <c:v>3604.8868211444192</c:v>
                </c:pt>
                <c:pt idx="1342">
                  <c:v>3604.836867402299</c:v>
                </c:pt>
                <c:pt idx="1343">
                  <c:v>3604.7877685958624</c:v>
                </c:pt>
                <c:pt idx="1344">
                  <c:v>3604.7395247251102</c:v>
                </c:pt>
                <c:pt idx="1345">
                  <c:v>3604.6921357900428</c:v>
                </c:pt>
                <c:pt idx="1346">
                  <c:v>3604.6456017906594</c:v>
                </c:pt>
                <c:pt idx="1347">
                  <c:v>3604.5999227269599</c:v>
                </c:pt>
                <c:pt idx="1348">
                  <c:v>3604.5550985989453</c:v>
                </c:pt>
                <c:pt idx="1349">
                  <c:v>3604.5111294066151</c:v>
                </c:pt>
                <c:pt idx="1350">
                  <c:v>3604.4680151499683</c:v>
                </c:pt>
                <c:pt idx="1351">
                  <c:v>3604.4257558290069</c:v>
                </c:pt>
                <c:pt idx="1352">
                  <c:v>3604.3843514437294</c:v>
                </c:pt>
                <c:pt idx="1353">
                  <c:v>3604.3438019941364</c:v>
                </c:pt>
                <c:pt idx="1354">
                  <c:v>3604.3041074802268</c:v>
                </c:pt>
                <c:pt idx="1355">
                  <c:v>3604.2652679020025</c:v>
                </c:pt>
                <c:pt idx="1356">
                  <c:v>3604.2272832594622</c:v>
                </c:pt>
                <c:pt idx="1357">
                  <c:v>3604.1901535526063</c:v>
                </c:pt>
                <c:pt idx="1358">
                  <c:v>3604.1538787814338</c:v>
                </c:pt>
                <c:pt idx="1359">
                  <c:v>3604.1184589459467</c:v>
                </c:pt>
                <c:pt idx="1360">
                  <c:v>3604.0838940461435</c:v>
                </c:pt>
                <c:pt idx="1361">
                  <c:v>3604.0501840820248</c:v>
                </c:pt>
                <c:pt idx="1362">
                  <c:v>3604.0173290535899</c:v>
                </c:pt>
                <c:pt idx="1363">
                  <c:v>3603.98532896084</c:v>
                </c:pt>
                <c:pt idx="1364">
                  <c:v>3603.954183803774</c:v>
                </c:pt>
                <c:pt idx="1365">
                  <c:v>3603.9238935823919</c:v>
                </c:pt>
                <c:pt idx="1366">
                  <c:v>3603.8944582966947</c:v>
                </c:pt>
                <c:pt idx="1367">
                  <c:v>3603.8658779466818</c:v>
                </c:pt>
                <c:pt idx="1368">
                  <c:v>3603.838152532353</c:v>
                </c:pt>
                <c:pt idx="1369">
                  <c:v>3603.8112820537085</c:v>
                </c:pt>
                <c:pt idx="1370">
                  <c:v>3603.7852665107484</c:v>
                </c:pt>
                <c:pt idx="1371">
                  <c:v>3603.7601059034728</c:v>
                </c:pt>
                <c:pt idx="1372">
                  <c:v>3603.7358002318811</c:v>
                </c:pt>
                <c:pt idx="1373">
                  <c:v>3603.7123494959737</c:v>
                </c:pt>
                <c:pt idx="1374">
                  <c:v>3603.6897536957508</c:v>
                </c:pt>
                <c:pt idx="1375">
                  <c:v>3603.6680128312123</c:v>
                </c:pt>
                <c:pt idx="1376">
                  <c:v>3603.6471269023577</c:v>
                </c:pt>
                <c:pt idx="1377">
                  <c:v>3603.6270959091876</c:v>
                </c:pt>
                <c:pt idx="1378">
                  <c:v>3603.6079198517023</c:v>
                </c:pt>
                <c:pt idx="1379">
                  <c:v>3603.5895987299009</c:v>
                </c:pt>
                <c:pt idx="1380">
                  <c:v>3603.5721325437835</c:v>
                </c:pt>
                <c:pt idx="1381">
                  <c:v>3603.5555212933509</c:v>
                </c:pt>
                <c:pt idx="1382">
                  <c:v>3603.5397649786023</c:v>
                </c:pt>
                <c:pt idx="1383">
                  <c:v>3603.5248635995381</c:v>
                </c:pt>
                <c:pt idx="1384">
                  <c:v>3603.5108171561578</c:v>
                </c:pt>
                <c:pt idx="1385">
                  <c:v>3603.4976256484624</c:v>
                </c:pt>
                <c:pt idx="1386">
                  <c:v>3603.4852890764514</c:v>
                </c:pt>
                <c:pt idx="1387">
                  <c:v>3603.4738074401239</c:v>
                </c:pt>
                <c:pt idx="1388">
                  <c:v>3603.4631807394812</c:v>
                </c:pt>
                <c:pt idx="1389">
                  <c:v>3603.453408974523</c:v>
                </c:pt>
                <c:pt idx="1390">
                  <c:v>3603.4444921452491</c:v>
                </c:pt>
                <c:pt idx="1391">
                  <c:v>3603.4364302516587</c:v>
                </c:pt>
                <c:pt idx="1392">
                  <c:v>3603.4292232937537</c:v>
                </c:pt>
                <c:pt idx="1393">
                  <c:v>3603.4228712715326</c:v>
                </c:pt>
                <c:pt idx="1394">
                  <c:v>3603.4173741849959</c:v>
                </c:pt>
                <c:pt idx="1395">
                  <c:v>3603.4127320341427</c:v>
                </c:pt>
                <c:pt idx="1396">
                  <c:v>3603.4089448189748</c:v>
                </c:pt>
                <c:pt idx="1397">
                  <c:v>3603.4060125394908</c:v>
                </c:pt>
                <c:pt idx="1398">
                  <c:v>3603.4039351956908</c:v>
                </c:pt>
                <c:pt idx="1399">
                  <c:v>3603.4027127875756</c:v>
                </c:pt>
                <c:pt idx="1400">
                  <c:v>3603.4023453151444</c:v>
                </c:pt>
                <c:pt idx="1401">
                  <c:v>3603.4028327783981</c:v>
                </c:pt>
                <c:pt idx="1402">
                  <c:v>3603.4041751773352</c:v>
                </c:pt>
                <c:pt idx="1403">
                  <c:v>3603.4063725119572</c:v>
                </c:pt>
                <c:pt idx="1404">
                  <c:v>3603.4094247822632</c:v>
                </c:pt>
                <c:pt idx="1405">
                  <c:v>3603.413331988254</c:v>
                </c:pt>
                <c:pt idx="1406">
                  <c:v>3603.4180941299282</c:v>
                </c:pt>
                <c:pt idx="1407">
                  <c:v>3603.4237112072874</c:v>
                </c:pt>
                <c:pt idx="1408">
                  <c:v>3603.4301832203309</c:v>
                </c:pt>
                <c:pt idx="1409">
                  <c:v>3603.437510169058</c:v>
                </c:pt>
                <c:pt idx="1410">
                  <c:v>3603.4456920534703</c:v>
                </c:pt>
                <c:pt idx="1411">
                  <c:v>3603.4547288735666</c:v>
                </c:pt>
                <c:pt idx="1412">
                  <c:v>3603.4646206293473</c:v>
                </c:pt>
                <c:pt idx="1413">
                  <c:v>3603.475367320812</c:v>
                </c:pt>
                <c:pt idx="1414">
                  <c:v>3603.486968947961</c:v>
                </c:pt>
                <c:pt idx="1415">
                  <c:v>3603.4994255107945</c:v>
                </c:pt>
                <c:pt idx="1416">
                  <c:v>3603.5127370093123</c:v>
                </c:pt>
                <c:pt idx="1417">
                  <c:v>3603.5269034435141</c:v>
                </c:pt>
                <c:pt idx="1418">
                  <c:v>3603.5419248134008</c:v>
                </c:pt>
                <c:pt idx="1419">
                  <c:v>3603.5578011189714</c:v>
                </c:pt>
                <c:pt idx="1420">
                  <c:v>3603.5745323602259</c:v>
                </c:pt>
                <c:pt idx="1421">
                  <c:v>3603.5921185371653</c:v>
                </c:pt>
                <c:pt idx="1422">
                  <c:v>3603.6105596497891</c:v>
                </c:pt>
                <c:pt idx="1423">
                  <c:v>3603.6298556980973</c:v>
                </c:pt>
                <c:pt idx="1424">
                  <c:v>3603.650006682089</c:v>
                </c:pt>
                <c:pt idx="1425">
                  <c:v>3603.6710126017656</c:v>
                </c:pt>
                <c:pt idx="1426">
                  <c:v>3603.6928734571266</c:v>
                </c:pt>
                <c:pt idx="1427">
                  <c:v>3603.7155892481719</c:v>
                </c:pt>
                <c:pt idx="1428">
                  <c:v>3603.7391599749008</c:v>
                </c:pt>
                <c:pt idx="1429">
                  <c:v>3603.7635856373145</c:v>
                </c:pt>
                <c:pt idx="1430">
                  <c:v>3603.7888662354126</c:v>
                </c:pt>
                <c:pt idx="1431">
                  <c:v>3603.8150017691951</c:v>
                </c:pt>
                <c:pt idx="1432">
                  <c:v>3603.8419922386615</c:v>
                </c:pt>
                <c:pt idx="1433">
                  <c:v>3603.8698376438124</c:v>
                </c:pt>
                <c:pt idx="1434">
                  <c:v>3603.8985379846476</c:v>
                </c:pt>
                <c:pt idx="1435">
                  <c:v>3603.9280932611669</c:v>
                </c:pt>
                <c:pt idx="1436">
                  <c:v>3603.9585034733709</c:v>
                </c:pt>
                <c:pt idx="1437">
                  <c:v>3603.9897686212589</c:v>
                </c:pt>
                <c:pt idx="1438">
                  <c:v>3604.0218887048313</c:v>
                </c:pt>
                <c:pt idx="1439">
                  <c:v>3604.0548637240877</c:v>
                </c:pt>
                <c:pt idx="1440">
                  <c:v>3604.0886936790289</c:v>
                </c:pt>
                <c:pt idx="1441">
                  <c:v>3604.1233785696545</c:v>
                </c:pt>
                <c:pt idx="1442">
                  <c:v>3604.1589183959641</c:v>
                </c:pt>
                <c:pt idx="1443">
                  <c:v>3604.1953131579576</c:v>
                </c:pt>
                <c:pt idx="1444">
                  <c:v>3604.2325628556359</c:v>
                </c:pt>
                <c:pt idx="1445">
                  <c:v>3604.2706674889987</c:v>
                </c:pt>
                <c:pt idx="1446">
                  <c:v>3604.3096270580454</c:v>
                </c:pt>
                <c:pt idx="1447">
                  <c:v>3604.3494415627765</c:v>
                </c:pt>
                <c:pt idx="1448">
                  <c:v>3604.390111003192</c:v>
                </c:pt>
                <c:pt idx="1449">
                  <c:v>3604.4316353792919</c:v>
                </c:pt>
                <c:pt idx="1450">
                  <c:v>3604.4740146910754</c:v>
                </c:pt>
                <c:pt idx="1451">
                  <c:v>3604.5172489385441</c:v>
                </c:pt>
                <c:pt idx="1452">
                  <c:v>3604.5613381216967</c:v>
                </c:pt>
                <c:pt idx="1453">
                  <c:v>3604.6062822405338</c:v>
                </c:pt>
                <c:pt idx="1454">
                  <c:v>3604.6520812950548</c:v>
                </c:pt>
                <c:pt idx="1455">
                  <c:v>3604.6987352852602</c:v>
                </c:pt>
                <c:pt idx="1456">
                  <c:v>3604.7462442111505</c:v>
                </c:pt>
                <c:pt idx="1457">
                  <c:v>3604.7946080727243</c:v>
                </c:pt>
                <c:pt idx="1458">
                  <c:v>3604.8438268699829</c:v>
                </c:pt>
                <c:pt idx="1459">
                  <c:v>3604.8939006029254</c:v>
                </c:pt>
                <c:pt idx="1460">
                  <c:v>3604.9448292715529</c:v>
                </c:pt>
                <c:pt idx="1461">
                  <c:v>3604.9966128758638</c:v>
                </c:pt>
                <c:pt idx="1462">
                  <c:v>3605.0492514158595</c:v>
                </c:pt>
                <c:pt idx="1463">
                  <c:v>3605.1027448915397</c:v>
                </c:pt>
                <c:pt idx="1464">
                  <c:v>3605.1570933029038</c:v>
                </c:pt>
                <c:pt idx="1465">
                  <c:v>3605.2122966499523</c:v>
                </c:pt>
                <c:pt idx="1466">
                  <c:v>3605.2683549326853</c:v>
                </c:pt>
                <c:pt idx="1467">
                  <c:v>3605.3252681511026</c:v>
                </c:pt>
                <c:pt idx="1468">
                  <c:v>3605.3830363052034</c:v>
                </c:pt>
                <c:pt idx="1469">
                  <c:v>3605.4416593949895</c:v>
                </c:pt>
                <c:pt idx="1470">
                  <c:v>3605.5011374204596</c:v>
                </c:pt>
                <c:pt idx="1471">
                  <c:v>3605.5614703816141</c:v>
                </c:pt>
                <c:pt idx="1472">
                  <c:v>3605.6226582784525</c:v>
                </c:pt>
                <c:pt idx="1473">
                  <c:v>3605.6847011109758</c:v>
                </c:pt>
                <c:pt idx="1474">
                  <c:v>3605.747598879183</c:v>
                </c:pt>
                <c:pt idx="1475">
                  <c:v>3605.8113515830746</c:v>
                </c:pt>
                <c:pt idx="1476">
                  <c:v>3605.8759592226502</c:v>
                </c:pt>
                <c:pt idx="1477">
                  <c:v>3605.9414217979106</c:v>
                </c:pt>
                <c:pt idx="1478">
                  <c:v>3606.0077393088554</c:v>
                </c:pt>
                <c:pt idx="1479">
                  <c:v>3606.0749117554838</c:v>
                </c:pt>
                <c:pt idx="1480">
                  <c:v>3606.1429391377969</c:v>
                </c:pt>
                <c:pt idx="1481">
                  <c:v>3606.2118214557945</c:v>
                </c:pt>
                <c:pt idx="1482">
                  <c:v>3606.281558709476</c:v>
                </c:pt>
                <c:pt idx="1483">
                  <c:v>3606.352150898842</c:v>
                </c:pt>
                <c:pt idx="1484">
                  <c:v>3606.4235980238923</c:v>
                </c:pt>
                <c:pt idx="1485">
                  <c:v>3606.495900084627</c:v>
                </c:pt>
                <c:pt idx="1486">
                  <c:v>3606.5690570810461</c:v>
                </c:pt>
                <c:pt idx="1487">
                  <c:v>3606.6430690131488</c:v>
                </c:pt>
                <c:pt idx="1488">
                  <c:v>3606.7179358809367</c:v>
                </c:pt>
                <c:pt idx="1489">
                  <c:v>3606.7936576844086</c:v>
                </c:pt>
                <c:pt idx="1490">
                  <c:v>3606.8702344235644</c:v>
                </c:pt>
                <c:pt idx="1491">
                  <c:v>3606.9476660984051</c:v>
                </c:pt>
                <c:pt idx="1492">
                  <c:v>3607.0259527089297</c:v>
                </c:pt>
                <c:pt idx="1493">
                  <c:v>3607.1050942551387</c:v>
                </c:pt>
                <c:pt idx="1494">
                  <c:v>3607.1850907370317</c:v>
                </c:pt>
                <c:pt idx="1495">
                  <c:v>3607.2659421546095</c:v>
                </c:pt>
                <c:pt idx="1496">
                  <c:v>3607.3476485078718</c:v>
                </c:pt>
                <c:pt idx="1497">
                  <c:v>3607.430209796818</c:v>
                </c:pt>
                <c:pt idx="1498">
                  <c:v>3607.5136260214481</c:v>
                </c:pt>
                <c:pt idx="1499">
                  <c:v>3607.5978971817631</c:v>
                </c:pt>
                <c:pt idx="1500">
                  <c:v>3607.6830232777625</c:v>
                </c:pt>
                <c:pt idx="1501">
                  <c:v>3607.7690043094458</c:v>
                </c:pt>
                <c:pt idx="1502">
                  <c:v>3607.8558402768135</c:v>
                </c:pt>
                <c:pt idx="1503">
                  <c:v>3607.9435311798657</c:v>
                </c:pt>
                <c:pt idx="1504">
                  <c:v>3608.0320770186022</c:v>
                </c:pt>
                <c:pt idx="1505">
                  <c:v>3608.1214777930222</c:v>
                </c:pt>
                <c:pt idx="1506">
                  <c:v>3608.2117335031276</c:v>
                </c:pt>
                <c:pt idx="1507">
                  <c:v>3608.3028441489168</c:v>
                </c:pt>
                <c:pt idx="1508">
                  <c:v>3608.3948097303905</c:v>
                </c:pt>
                <c:pt idx="1509">
                  <c:v>3608.4876302475482</c:v>
                </c:pt>
                <c:pt idx="1510">
                  <c:v>3608.5813057003902</c:v>
                </c:pt>
                <c:pt idx="1511">
                  <c:v>3608.6758360889166</c:v>
                </c:pt>
                <c:pt idx="1512">
                  <c:v>3608.7712214131279</c:v>
                </c:pt>
                <c:pt idx="1513">
                  <c:v>3608.8674616730223</c:v>
                </c:pt>
                <c:pt idx="1514">
                  <c:v>3608.9645568686019</c:v>
                </c:pt>
                <c:pt idx="1515">
                  <c:v>3609.0625069998659</c:v>
                </c:pt>
                <c:pt idx="1516">
                  <c:v>3609.1613120668135</c:v>
                </c:pt>
                <c:pt idx="1517">
                  <c:v>3609.2609720694459</c:v>
                </c:pt>
                <c:pt idx="1518">
                  <c:v>3609.3614870077627</c:v>
                </c:pt>
                <c:pt idx="1519">
                  <c:v>3609.4628568817634</c:v>
                </c:pt>
                <c:pt idx="1520">
                  <c:v>3609.5650816914481</c:v>
                </c:pt>
                <c:pt idx="1521">
                  <c:v>3609.6681614368181</c:v>
                </c:pt>
                <c:pt idx="1522">
                  <c:v>3609.772096117872</c:v>
                </c:pt>
                <c:pt idx="1523">
                  <c:v>3609.8768857346099</c:v>
                </c:pt>
                <c:pt idx="1524">
                  <c:v>3609.9825302870322</c:v>
                </c:pt>
                <c:pt idx="1525">
                  <c:v>3610.0890297751389</c:v>
                </c:pt>
                <c:pt idx="1526">
                  <c:v>3610.19638419893</c:v>
                </c:pt>
                <c:pt idx="1527">
                  <c:v>3610.304593558405</c:v>
                </c:pt>
                <c:pt idx="1528">
                  <c:v>3610.4136578535645</c:v>
                </c:pt>
                <c:pt idx="1529">
                  <c:v>3610.5235770844088</c:v>
                </c:pt>
                <c:pt idx="1530">
                  <c:v>3610.634351250937</c:v>
                </c:pt>
                <c:pt idx="1531">
                  <c:v>3610.7459803531492</c:v>
                </c:pt>
                <c:pt idx="1532">
                  <c:v>3610.8584643910463</c:v>
                </c:pt>
                <c:pt idx="1533">
                  <c:v>3610.9718033646272</c:v>
                </c:pt>
                <c:pt idx="1534">
                  <c:v>3611.0859972738931</c:v>
                </c:pt>
                <c:pt idx="1535">
                  <c:v>3611.2010461188424</c:v>
                </c:pt>
                <c:pt idx="1536">
                  <c:v>3611.3169498994766</c:v>
                </c:pt>
                <c:pt idx="1537">
                  <c:v>3611.4337086157948</c:v>
                </c:pt>
                <c:pt idx="1538">
                  <c:v>3611.5513222677973</c:v>
                </c:pt>
                <c:pt idx="1539">
                  <c:v>3611.6697908554843</c:v>
                </c:pt>
                <c:pt idx="1540">
                  <c:v>3611.7891143788556</c:v>
                </c:pt>
                <c:pt idx="1541">
                  <c:v>3611.9092928379114</c:v>
                </c:pt>
                <c:pt idx="1542">
                  <c:v>3612.0303262326506</c:v>
                </c:pt>
                <c:pt idx="1543">
                  <c:v>3612.1522145630747</c:v>
                </c:pt>
                <c:pt idx="1544">
                  <c:v>3612.2749578291837</c:v>
                </c:pt>
                <c:pt idx="1545">
                  <c:v>3612.3985560309761</c:v>
                </c:pt>
                <c:pt idx="1546">
                  <c:v>3612.523009168453</c:v>
                </c:pt>
                <c:pt idx="1547">
                  <c:v>3612.6483172416147</c:v>
                </c:pt>
                <c:pt idx="1548">
                  <c:v>3612.7744802504603</c:v>
                </c:pt>
                <c:pt idx="1549">
                  <c:v>3612.9014981949899</c:v>
                </c:pt>
                <c:pt idx="1550">
                  <c:v>3613.0293710752044</c:v>
                </c:pt>
                <c:pt idx="1551">
                  <c:v>3613.1580988911028</c:v>
                </c:pt>
                <c:pt idx="1552">
                  <c:v>3613.287681642686</c:v>
                </c:pt>
                <c:pt idx="1553">
                  <c:v>3613.4181193299528</c:v>
                </c:pt>
                <c:pt idx="1554">
                  <c:v>3613.5494119529044</c:v>
                </c:pt>
                <c:pt idx="1555">
                  <c:v>3613.6815595115399</c:v>
                </c:pt>
                <c:pt idx="1556">
                  <c:v>3613.8145620058604</c:v>
                </c:pt>
                <c:pt idx="1557">
                  <c:v>3613.9484194358643</c:v>
                </c:pt>
                <c:pt idx="1558">
                  <c:v>3614.083131801553</c:v>
                </c:pt>
                <c:pt idx="1559">
                  <c:v>3614.2186991029262</c:v>
                </c:pt>
                <c:pt idx="1560">
                  <c:v>3614.3551213399833</c:v>
                </c:pt>
                <c:pt idx="1561">
                  <c:v>3614.4923985127248</c:v>
                </c:pt>
                <c:pt idx="1562">
                  <c:v>3614.6305306211507</c:v>
                </c:pt>
                <c:pt idx="1563">
                  <c:v>3614.769517665261</c:v>
                </c:pt>
                <c:pt idx="1564">
                  <c:v>3614.9093596450552</c:v>
                </c:pt>
                <c:pt idx="1565">
                  <c:v>3615.0500565605344</c:v>
                </c:pt>
                <c:pt idx="1566">
                  <c:v>3615.1916084116974</c:v>
                </c:pt>
                <c:pt idx="1567">
                  <c:v>3615.3340151985449</c:v>
                </c:pt>
                <c:pt idx="1568">
                  <c:v>3615.4772769210763</c:v>
                </c:pt>
                <c:pt idx="1569">
                  <c:v>3615.6213935792925</c:v>
                </c:pt>
                <c:pt idx="1570">
                  <c:v>3615.7663651731928</c:v>
                </c:pt>
                <c:pt idx="1571">
                  <c:v>3615.9121917027769</c:v>
                </c:pt>
                <c:pt idx="1572">
                  <c:v>3616.0588731680459</c:v>
                </c:pt>
                <c:pt idx="1573">
                  <c:v>3616.2064095689993</c:v>
                </c:pt>
                <c:pt idx="1574">
                  <c:v>3616.3548009056371</c:v>
                </c:pt>
                <c:pt idx="1575">
                  <c:v>3616.5040471779585</c:v>
                </c:pt>
                <c:pt idx="1576">
                  <c:v>3616.6541483859646</c:v>
                </c:pt>
                <c:pt idx="1577">
                  <c:v>3616.8051045296552</c:v>
                </c:pt>
                <c:pt idx="1578">
                  <c:v>3616.9569156090301</c:v>
                </c:pt>
                <c:pt idx="1579">
                  <c:v>3617.1095816240886</c:v>
                </c:pt>
                <c:pt idx="1580">
                  <c:v>3617.2631025748319</c:v>
                </c:pt>
                <c:pt idx="1581">
                  <c:v>3617.4174784612601</c:v>
                </c:pt>
                <c:pt idx="1582">
                  <c:v>3617.5727092833718</c:v>
                </c:pt>
                <c:pt idx="1583">
                  <c:v>3617.7287950411678</c:v>
                </c:pt>
                <c:pt idx="1584">
                  <c:v>3617.8857357346483</c:v>
                </c:pt>
                <c:pt idx="1585">
                  <c:v>3618.0435313638136</c:v>
                </c:pt>
                <c:pt idx="1586">
                  <c:v>3618.202181928662</c:v>
                </c:pt>
                <c:pt idx="1587">
                  <c:v>3618.3616874291956</c:v>
                </c:pt>
                <c:pt idx="1588">
                  <c:v>3618.5220478654137</c:v>
                </c:pt>
                <c:pt idx="1589">
                  <c:v>3618.6832632373157</c:v>
                </c:pt>
                <c:pt idx="1590">
                  <c:v>3618.8453335449017</c:v>
                </c:pt>
                <c:pt idx="1591">
                  <c:v>3619.0082587881725</c:v>
                </c:pt>
                <c:pt idx="1592">
                  <c:v>3619.1720389671277</c:v>
                </c:pt>
                <c:pt idx="1593">
                  <c:v>3619.3366740817669</c:v>
                </c:pt>
                <c:pt idx="1594">
                  <c:v>3619.50216413209</c:v>
                </c:pt>
                <c:pt idx="1595">
                  <c:v>3619.668509118098</c:v>
                </c:pt>
                <c:pt idx="1596">
                  <c:v>3619.8357090397903</c:v>
                </c:pt>
                <c:pt idx="1597">
                  <c:v>3620.0037638971667</c:v>
                </c:pt>
                <c:pt idx="1598">
                  <c:v>3620.1726736902274</c:v>
                </c:pt>
                <c:pt idx="1599">
                  <c:v>3620.3424384189725</c:v>
                </c:pt>
                <c:pt idx="1600">
                  <c:v>3620.513058083402</c:v>
                </c:pt>
                <c:pt idx="1601">
                  <c:v>3620.6845326835155</c:v>
                </c:pt>
                <c:pt idx="1602">
                  <c:v>3620.8568622193134</c:v>
                </c:pt>
                <c:pt idx="1603">
                  <c:v>3621.0300466907956</c:v>
                </c:pt>
                <c:pt idx="1604">
                  <c:v>3621.2040860979623</c:v>
                </c:pt>
                <c:pt idx="1605">
                  <c:v>3621.3789804408129</c:v>
                </c:pt>
                <c:pt idx="1606">
                  <c:v>3621.5547297193484</c:v>
                </c:pt>
                <c:pt idx="1607">
                  <c:v>3621.7313339335678</c:v>
                </c:pt>
                <c:pt idx="1608">
                  <c:v>3621.9087930834712</c:v>
                </c:pt>
                <c:pt idx="1609">
                  <c:v>3622.0871071690594</c:v>
                </c:pt>
                <c:pt idx="1610">
                  <c:v>3622.2662761903321</c:v>
                </c:pt>
                <c:pt idx="1611">
                  <c:v>3622.4463001472886</c:v>
                </c:pt>
                <c:pt idx="1612">
                  <c:v>3622.6271790399296</c:v>
                </c:pt>
                <c:pt idx="1613">
                  <c:v>3622.808912868255</c:v>
                </c:pt>
                <c:pt idx="1614">
                  <c:v>3622.9915016322648</c:v>
                </c:pt>
                <c:pt idx="1615">
                  <c:v>3623.1749453319585</c:v>
                </c:pt>
                <c:pt idx="1616">
                  <c:v>3623.3592439673366</c:v>
                </c:pt>
                <c:pt idx="1617">
                  <c:v>3623.5443975383992</c:v>
                </c:pt>
                <c:pt idx="1618">
                  <c:v>3623.7304060451461</c:v>
                </c:pt>
                <c:pt idx="1619">
                  <c:v>3623.9172694875765</c:v>
                </c:pt>
                <c:pt idx="1620">
                  <c:v>3624.1049878656922</c:v>
                </c:pt>
                <c:pt idx="1621">
                  <c:v>3624.2935611794919</c:v>
                </c:pt>
                <c:pt idx="1622">
                  <c:v>3624.482989428976</c:v>
                </c:pt>
                <c:pt idx="1623">
                  <c:v>3624.673272614144</c:v>
                </c:pt>
                <c:pt idx="1624">
                  <c:v>3624.8644107349969</c:v>
                </c:pt>
                <c:pt idx="1625">
                  <c:v>3625.0564037915337</c:v>
                </c:pt>
                <c:pt idx="1626">
                  <c:v>3625.2492517837554</c:v>
                </c:pt>
                <c:pt idx="1627">
                  <c:v>3625.4429547116606</c:v>
                </c:pt>
                <c:pt idx="1628">
                  <c:v>3625.6375125752502</c:v>
                </c:pt>
                <c:pt idx="1629">
                  <c:v>3625.8329253745246</c:v>
                </c:pt>
                <c:pt idx="1630">
                  <c:v>3626.0291931094825</c:v>
                </c:pt>
                <c:pt idx="1631">
                  <c:v>3626.2263157801253</c:v>
                </c:pt>
                <c:pt idx="1632">
                  <c:v>3626.4242933864525</c:v>
                </c:pt>
                <c:pt idx="1633">
                  <c:v>3626.6231259284641</c:v>
                </c:pt>
                <c:pt idx="1634">
                  <c:v>3626.8228134061592</c:v>
                </c:pt>
                <c:pt idx="1635">
                  <c:v>3627.0233558195396</c:v>
                </c:pt>
                <c:pt idx="1636">
                  <c:v>3627.2247531686039</c:v>
                </c:pt>
                <c:pt idx="1637">
                  <c:v>3627.4270054533526</c:v>
                </c:pt>
                <c:pt idx="1638">
                  <c:v>3627.6301126737849</c:v>
                </c:pt>
                <c:pt idx="1639">
                  <c:v>3627.8340748299024</c:v>
                </c:pt>
                <c:pt idx="1640">
                  <c:v>3628.0388919217039</c:v>
                </c:pt>
                <c:pt idx="1641">
                  <c:v>3628.2445639491893</c:v>
                </c:pt>
                <c:pt idx="1642">
                  <c:v>3628.4510909123592</c:v>
                </c:pt>
                <c:pt idx="1643">
                  <c:v>3628.6584728112139</c:v>
                </c:pt>
                <c:pt idx="1644">
                  <c:v>3628.8667096457525</c:v>
                </c:pt>
                <c:pt idx="1645">
                  <c:v>3629.0758014159751</c:v>
                </c:pt>
                <c:pt idx="1646">
                  <c:v>3629.2857481218825</c:v>
                </c:pt>
                <c:pt idx="1647">
                  <c:v>3629.4965497634744</c:v>
                </c:pt>
                <c:pt idx="1648">
                  <c:v>3629.7082063407502</c:v>
                </c:pt>
                <c:pt idx="1649">
                  <c:v>3629.9207178537099</c:v>
                </c:pt>
                <c:pt idx="1650">
                  <c:v>3630.1340843023545</c:v>
                </c:pt>
                <c:pt idx="1651">
                  <c:v>3630.3483056866835</c:v>
                </c:pt>
                <c:pt idx="1652">
                  <c:v>3630.5633820066969</c:v>
                </c:pt>
                <c:pt idx="1653">
                  <c:v>3630.7793132623938</c:v>
                </c:pt>
                <c:pt idx="1654">
                  <c:v>3630.9960994537755</c:v>
                </c:pt>
                <c:pt idx="1655">
                  <c:v>3631.2137405808417</c:v>
                </c:pt>
                <c:pt idx="1656">
                  <c:v>3631.4322366435918</c:v>
                </c:pt>
                <c:pt idx="1657">
                  <c:v>3631.6515876420262</c:v>
                </c:pt>
                <c:pt idx="1658">
                  <c:v>3631.8717935761451</c:v>
                </c:pt>
                <c:pt idx="1659">
                  <c:v>3632.0928544459484</c:v>
                </c:pt>
                <c:pt idx="1660">
                  <c:v>3632.3147702514357</c:v>
                </c:pt>
                <c:pt idx="1661">
                  <c:v>3632.5375409926078</c:v>
                </c:pt>
                <c:pt idx="1662">
                  <c:v>3632.7611666694638</c:v>
                </c:pt>
                <c:pt idx="1663">
                  <c:v>3632.9856472820043</c:v>
                </c:pt>
                <c:pt idx="1664">
                  <c:v>3633.2109828302287</c:v>
                </c:pt>
                <c:pt idx="1665">
                  <c:v>3633.4371733141379</c:v>
                </c:pt>
                <c:pt idx="1666">
                  <c:v>3633.6642187337311</c:v>
                </c:pt>
                <c:pt idx="1667">
                  <c:v>3633.8921190890087</c:v>
                </c:pt>
                <c:pt idx="1668">
                  <c:v>3634.1208743799707</c:v>
                </c:pt>
                <c:pt idx="1669">
                  <c:v>3634.3504846066171</c:v>
                </c:pt>
                <c:pt idx="1670">
                  <c:v>3634.5809497689474</c:v>
                </c:pt>
                <c:pt idx="1671">
                  <c:v>3634.8122698669622</c:v>
                </c:pt>
                <c:pt idx="1672">
                  <c:v>3635.0444449006613</c:v>
                </c:pt>
                <c:pt idx="1673">
                  <c:v>3635.2774748700449</c:v>
                </c:pt>
                <c:pt idx="1674">
                  <c:v>3635.5113597751129</c:v>
                </c:pt>
                <c:pt idx="1675">
                  <c:v>3635.7460996158643</c:v>
                </c:pt>
                <c:pt idx="1676">
                  <c:v>3635.9816943923006</c:v>
                </c:pt>
                <c:pt idx="1677">
                  <c:v>3636.2181441044213</c:v>
                </c:pt>
                <c:pt idx="1678">
                  <c:v>3636.4554487522259</c:v>
                </c:pt>
                <c:pt idx="1679">
                  <c:v>3636.6936083357155</c:v>
                </c:pt>
                <c:pt idx="1680">
                  <c:v>3636.9326228548889</c:v>
                </c:pt>
                <c:pt idx="1681">
                  <c:v>3637.1724923097472</c:v>
                </c:pt>
                <c:pt idx="1682">
                  <c:v>3637.413216700289</c:v>
                </c:pt>
                <c:pt idx="1683">
                  <c:v>3637.6547960265152</c:v>
                </c:pt>
                <c:pt idx="1684">
                  <c:v>3637.8972302884263</c:v>
                </c:pt>
                <c:pt idx="1685">
                  <c:v>3638.1405194860213</c:v>
                </c:pt>
                <c:pt idx="1686">
                  <c:v>3638.3846636193002</c:v>
                </c:pt>
                <c:pt idx="1687">
                  <c:v>3638.629662688264</c:v>
                </c:pt>
                <c:pt idx="1688">
                  <c:v>3638.8755166929122</c:v>
                </c:pt>
                <c:pt idx="1689">
                  <c:v>3639.1222256332444</c:v>
                </c:pt>
                <c:pt idx="1690">
                  <c:v>3639.369789509261</c:v>
                </c:pt>
                <c:pt idx="1691">
                  <c:v>3639.6182083209619</c:v>
                </c:pt>
                <c:pt idx="1692">
                  <c:v>3639.8674820683473</c:v>
                </c:pt>
                <c:pt idx="1693">
                  <c:v>3640.1176107514161</c:v>
                </c:pt>
                <c:pt idx="1694">
                  <c:v>3640.3685943701703</c:v>
                </c:pt>
                <c:pt idx="1695">
                  <c:v>3640.6204329246084</c:v>
                </c:pt>
                <c:pt idx="1696">
                  <c:v>3640.8731264147309</c:v>
                </c:pt>
                <c:pt idx="1697">
                  <c:v>3641.1266748405369</c:v>
                </c:pt>
                <c:pt idx="1698">
                  <c:v>3641.3810782020282</c:v>
                </c:pt>
                <c:pt idx="1699">
                  <c:v>3641.6363364992035</c:v>
                </c:pt>
                <c:pt idx="1700">
                  <c:v>3641.8924497320627</c:v>
                </c:pt>
                <c:pt idx="1701">
                  <c:v>3642.1494179006067</c:v>
                </c:pt>
                <c:pt idx="1702">
                  <c:v>3642.4072410048352</c:v>
                </c:pt>
                <c:pt idx="1703">
                  <c:v>3642.6659190447476</c:v>
                </c:pt>
                <c:pt idx="1704">
                  <c:v>3642.925452020344</c:v>
                </c:pt>
                <c:pt idx="1705">
                  <c:v>3643.1858399316252</c:v>
                </c:pt>
                <c:pt idx="1706">
                  <c:v>3643.4470827785908</c:v>
                </c:pt>
                <c:pt idx="1707">
                  <c:v>3643.7091805612408</c:v>
                </c:pt>
                <c:pt idx="1708">
                  <c:v>3643.9721332795743</c:v>
                </c:pt>
                <c:pt idx="1709">
                  <c:v>3644.2359409335927</c:v>
                </c:pt>
                <c:pt idx="1710">
                  <c:v>3644.5006035232955</c:v>
                </c:pt>
                <c:pt idx="1711">
                  <c:v>3644.7661210486822</c:v>
                </c:pt>
                <c:pt idx="1712">
                  <c:v>3645.0324935097533</c:v>
                </c:pt>
                <c:pt idx="1713">
                  <c:v>3645.2997209065088</c:v>
                </c:pt>
                <c:pt idx="1714">
                  <c:v>3645.5678032389487</c:v>
                </c:pt>
                <c:pt idx="1715">
                  <c:v>3645.8367405070726</c:v>
                </c:pt>
                <c:pt idx="1716">
                  <c:v>3646.1065327108813</c:v>
                </c:pt>
                <c:pt idx="1717">
                  <c:v>3646.377179850374</c:v>
                </c:pt>
                <c:pt idx="1718">
                  <c:v>3646.648681925551</c:v>
                </c:pt>
                <c:pt idx="1719">
                  <c:v>3646.9210389364121</c:v>
                </c:pt>
                <c:pt idx="1720">
                  <c:v>3647.1942508829579</c:v>
                </c:pt>
                <c:pt idx="1721">
                  <c:v>3647.4683177651877</c:v>
                </c:pt>
                <c:pt idx="1722">
                  <c:v>3647.7432395831024</c:v>
                </c:pt>
                <c:pt idx="1723">
                  <c:v>3648.0190163367006</c:v>
                </c:pt>
                <c:pt idx="1724">
                  <c:v>3648.2956480259836</c:v>
                </c:pt>
                <c:pt idx="1725">
                  <c:v>3648.5731346509506</c:v>
                </c:pt>
                <c:pt idx="1726">
                  <c:v>3648.8514762116019</c:v>
                </c:pt>
                <c:pt idx="1727">
                  <c:v>3649.1306727079377</c:v>
                </c:pt>
                <c:pt idx="1728">
                  <c:v>3649.4107241399579</c:v>
                </c:pt>
                <c:pt idx="1729">
                  <c:v>3649.691630507662</c:v>
                </c:pt>
                <c:pt idx="1730">
                  <c:v>3649.9733918110505</c:v>
                </c:pt>
                <c:pt idx="1731">
                  <c:v>3650.2560080501235</c:v>
                </c:pt>
                <c:pt idx="1732">
                  <c:v>3650.5394792248808</c:v>
                </c:pt>
                <c:pt idx="1733">
                  <c:v>3650.8238053353225</c:v>
                </c:pt>
                <c:pt idx="1734">
                  <c:v>3651.1089863814482</c:v>
                </c:pt>
                <c:pt idx="1735">
                  <c:v>3651.3950223632582</c:v>
                </c:pt>
                <c:pt idx="1736">
                  <c:v>3651.6819132807532</c:v>
                </c:pt>
                <c:pt idx="1737">
                  <c:v>3651.9696591339316</c:v>
                </c:pt>
                <c:pt idx="1738">
                  <c:v>3652.2582599227944</c:v>
                </c:pt>
                <c:pt idx="1739">
                  <c:v>3652.5477156473421</c:v>
                </c:pt>
                <c:pt idx="1740">
                  <c:v>3652.8380263075737</c:v>
                </c:pt>
                <c:pt idx="1741">
                  <c:v>3653.1291919034893</c:v>
                </c:pt>
                <c:pt idx="1742">
                  <c:v>3653.4212124350897</c:v>
                </c:pt>
                <c:pt idx="1743">
                  <c:v>3653.7140879023746</c:v>
                </c:pt>
                <c:pt idx="1744">
                  <c:v>3654.0078183053433</c:v>
                </c:pt>
                <c:pt idx="1745">
                  <c:v>3654.3024036439965</c:v>
                </c:pt>
                <c:pt idx="1746">
                  <c:v>3654.5978439183341</c:v>
                </c:pt>
                <c:pt idx="1747">
                  <c:v>3654.8941391283556</c:v>
                </c:pt>
                <c:pt idx="1748">
                  <c:v>3655.1912892740615</c:v>
                </c:pt>
                <c:pt idx="1749">
                  <c:v>3655.4892943554519</c:v>
                </c:pt>
                <c:pt idx="1750">
                  <c:v>3655.7881543725271</c:v>
                </c:pt>
                <c:pt idx="1751">
                  <c:v>3656.0878693252862</c:v>
                </c:pt>
                <c:pt idx="1752">
                  <c:v>3656.3884392137288</c:v>
                </c:pt>
                <c:pt idx="1753">
                  <c:v>3656.6898640378568</c:v>
                </c:pt>
                <c:pt idx="1754">
                  <c:v>3656.9921437976686</c:v>
                </c:pt>
                <c:pt idx="1755">
                  <c:v>3657.2952784931649</c:v>
                </c:pt>
                <c:pt idx="1756">
                  <c:v>3657.5992681243451</c:v>
                </c:pt>
                <c:pt idx="1757">
                  <c:v>3657.9041126912102</c:v>
                </c:pt>
                <c:pt idx="1758">
                  <c:v>3658.2098121937593</c:v>
                </c:pt>
                <c:pt idx="1759">
                  <c:v>3658.5163666319922</c:v>
                </c:pt>
                <c:pt idx="1760">
                  <c:v>3658.8237760059101</c:v>
                </c:pt>
                <c:pt idx="1761">
                  <c:v>3659.1320403155123</c:v>
                </c:pt>
                <c:pt idx="1762">
                  <c:v>3659.4411595607985</c:v>
                </c:pt>
                <c:pt idx="1763">
                  <c:v>3659.7511337417691</c:v>
                </c:pt>
                <c:pt idx="1764">
                  <c:v>3660.0619628584241</c:v>
                </c:pt>
                <c:pt idx="1765">
                  <c:v>3660.3736469107635</c:v>
                </c:pt>
                <c:pt idx="1766">
                  <c:v>3660.6861858987868</c:v>
                </c:pt>
                <c:pt idx="1767">
                  <c:v>3660.9995798224945</c:v>
                </c:pt>
                <c:pt idx="1768">
                  <c:v>3661.3138286818867</c:v>
                </c:pt>
                <c:pt idx="1769">
                  <c:v>3661.6289324769632</c:v>
                </c:pt>
                <c:pt idx="1770">
                  <c:v>3661.9448912077237</c:v>
                </c:pt>
                <c:pt idx="1771">
                  <c:v>3662.2617048741686</c:v>
                </c:pt>
                <c:pt idx="1772">
                  <c:v>3662.5793734762983</c:v>
                </c:pt>
                <c:pt idx="1773">
                  <c:v>3662.897897014112</c:v>
                </c:pt>
                <c:pt idx="1774">
                  <c:v>3663.2172754876096</c:v>
                </c:pt>
                <c:pt idx="1775">
                  <c:v>3663.5375088967921</c:v>
                </c:pt>
                <c:pt idx="1776">
                  <c:v>3663.8585972416586</c:v>
                </c:pt>
                <c:pt idx="1777">
                  <c:v>3664.1805405222094</c:v>
                </c:pt>
                <c:pt idx="1778">
                  <c:v>3664.5033387384442</c:v>
                </c:pt>
                <c:pt idx="1779">
                  <c:v>3664.8269918903638</c:v>
                </c:pt>
                <c:pt idx="1780">
                  <c:v>3665.1514999779679</c:v>
                </c:pt>
                <c:pt idx="1781">
                  <c:v>3665.4768630012554</c:v>
                </c:pt>
                <c:pt idx="1782">
                  <c:v>3665.8030809602278</c:v>
                </c:pt>
                <c:pt idx="1783">
                  <c:v>3666.1301538548846</c:v>
                </c:pt>
                <c:pt idx="1784">
                  <c:v>3666.4580816852258</c:v>
                </c:pt>
                <c:pt idx="1785">
                  <c:v>3666.7868644512509</c:v>
                </c:pt>
                <c:pt idx="1786">
                  <c:v>3667.1165021529605</c:v>
                </c:pt>
                <c:pt idx="1787">
                  <c:v>3667.4469947903544</c:v>
                </c:pt>
                <c:pt idx="1788">
                  <c:v>3667.7783423634328</c:v>
                </c:pt>
                <c:pt idx="1789">
                  <c:v>3668.1105448721946</c:v>
                </c:pt>
                <c:pt idx="1790">
                  <c:v>3668.4436023166418</c:v>
                </c:pt>
                <c:pt idx="1791">
                  <c:v>3668.7775146967729</c:v>
                </c:pt>
                <c:pt idx="1792">
                  <c:v>3669.1122820125884</c:v>
                </c:pt>
                <c:pt idx="1793">
                  <c:v>3669.4479042640878</c:v>
                </c:pt>
                <c:pt idx="1794">
                  <c:v>3669.7843814512717</c:v>
                </c:pt>
                <c:pt idx="1795">
                  <c:v>3670.1217135741404</c:v>
                </c:pt>
                <c:pt idx="1796">
                  <c:v>3670.4599006326926</c:v>
                </c:pt>
                <c:pt idx="1797">
                  <c:v>3670.7989426269296</c:v>
                </c:pt>
                <c:pt idx="1798">
                  <c:v>3671.1388395568506</c:v>
                </c:pt>
                <c:pt idx="1799">
                  <c:v>3671.4795914224565</c:v>
                </c:pt>
                <c:pt idx="1800">
                  <c:v>3671.8211982237458</c:v>
                </c:pt>
                <c:pt idx="1801">
                  <c:v>3672.16365996072</c:v>
                </c:pt>
                <c:pt idx="1802">
                  <c:v>3672.5069766333786</c:v>
                </c:pt>
                <c:pt idx="1803">
                  <c:v>3672.8511482417216</c:v>
                </c:pt>
                <c:pt idx="1804">
                  <c:v>3673.1961747857481</c:v>
                </c:pt>
                <c:pt idx="1805">
                  <c:v>3673.5420562654595</c:v>
                </c:pt>
                <c:pt idx="1806">
                  <c:v>3673.8887926808552</c:v>
                </c:pt>
                <c:pt idx="1807">
                  <c:v>3674.2363840319349</c:v>
                </c:pt>
                <c:pt idx="1808">
                  <c:v>3674.584830318699</c:v>
                </c:pt>
                <c:pt idx="1809">
                  <c:v>3674.934131541148</c:v>
                </c:pt>
                <c:pt idx="1810">
                  <c:v>3675.2842876992809</c:v>
                </c:pt>
                <c:pt idx="1811">
                  <c:v>3675.6352987930973</c:v>
                </c:pt>
                <c:pt idx="1812">
                  <c:v>3675.987164822599</c:v>
                </c:pt>
                <c:pt idx="1813">
                  <c:v>3676.3398857877851</c:v>
                </c:pt>
                <c:pt idx="1814">
                  <c:v>3676.6934616886551</c:v>
                </c:pt>
                <c:pt idx="1815">
                  <c:v>3677.0478925252091</c:v>
                </c:pt>
                <c:pt idx="1816">
                  <c:v>3677.4031782974475</c:v>
                </c:pt>
                <c:pt idx="1817">
                  <c:v>3677.7593190053708</c:v>
                </c:pt>
                <c:pt idx="1818">
                  <c:v>3678.1163146489775</c:v>
                </c:pt>
                <c:pt idx="1819">
                  <c:v>3678.4741652282692</c:v>
                </c:pt>
                <c:pt idx="1820">
                  <c:v>3678.8328707432452</c:v>
                </c:pt>
                <c:pt idx="1821">
                  <c:v>3679.1924311939056</c:v>
                </c:pt>
                <c:pt idx="1822">
                  <c:v>3679.5528465802495</c:v>
                </c:pt>
                <c:pt idx="1823">
                  <c:v>3679.9141169022787</c:v>
                </c:pt>
                <c:pt idx="1824">
                  <c:v>3680.2762421599919</c:v>
                </c:pt>
                <c:pt idx="1825">
                  <c:v>3680.639222353389</c:v>
                </c:pt>
                <c:pt idx="1826">
                  <c:v>3681.0030574824705</c:v>
                </c:pt>
                <c:pt idx="1827">
                  <c:v>3681.3677475472364</c:v>
                </c:pt>
                <c:pt idx="1828">
                  <c:v>3681.7332925476867</c:v>
                </c:pt>
                <c:pt idx="1829">
                  <c:v>3682.0996924838209</c:v>
                </c:pt>
                <c:pt idx="1830">
                  <c:v>3682.4669473556401</c:v>
                </c:pt>
                <c:pt idx="1831">
                  <c:v>3682.8350571631436</c:v>
                </c:pt>
                <c:pt idx="1832">
                  <c:v>3683.204021906331</c:v>
                </c:pt>
                <c:pt idx="1833">
                  <c:v>3683.5738415852024</c:v>
                </c:pt>
                <c:pt idx="1834">
                  <c:v>3683.9445161997587</c:v>
                </c:pt>
                <c:pt idx="1835">
                  <c:v>3684.3160457499989</c:v>
                </c:pt>
                <c:pt idx="1836">
                  <c:v>3684.688430235924</c:v>
                </c:pt>
                <c:pt idx="1837">
                  <c:v>3685.0616696575325</c:v>
                </c:pt>
                <c:pt idx="1838">
                  <c:v>3685.435764014826</c:v>
                </c:pt>
                <c:pt idx="1839">
                  <c:v>3685.8107133078038</c:v>
                </c:pt>
                <c:pt idx="1840">
                  <c:v>3686.1865175364651</c:v>
                </c:pt>
                <c:pt idx="1841">
                  <c:v>3686.5631767008113</c:v>
                </c:pt>
                <c:pt idx="1842">
                  <c:v>3686.9406908008418</c:v>
                </c:pt>
                <c:pt idx="1843">
                  <c:v>3687.3190598365568</c:v>
                </c:pt>
                <c:pt idx="1844">
                  <c:v>3687.6982838079557</c:v>
                </c:pt>
                <c:pt idx="1845">
                  <c:v>3688.078362715039</c:v>
                </c:pt>
                <c:pt idx="1846">
                  <c:v>3688.4592965578072</c:v>
                </c:pt>
                <c:pt idx="1847">
                  <c:v>3688.8410853362593</c:v>
                </c:pt>
                <c:pt idx="1848">
                  <c:v>3689.2237290503949</c:v>
                </c:pt>
                <c:pt idx="1849">
                  <c:v>3689.6072277002158</c:v>
                </c:pt>
                <c:pt idx="1850">
                  <c:v>3689.9915812857207</c:v>
                </c:pt>
                <c:pt idx="1851">
                  <c:v>3690.3767898069095</c:v>
                </c:pt>
                <c:pt idx="1852">
                  <c:v>3690.7628532637832</c:v>
                </c:pt>
                <c:pt idx="1853">
                  <c:v>3691.1497716563413</c:v>
                </c:pt>
                <c:pt idx="1854">
                  <c:v>3691.5375449845833</c:v>
                </c:pt>
                <c:pt idx="1855">
                  <c:v>3691.9261732485097</c:v>
                </c:pt>
                <c:pt idx="1856">
                  <c:v>3692.3156564481205</c:v>
                </c:pt>
                <c:pt idx="1857">
                  <c:v>3692.7059945834153</c:v>
                </c:pt>
                <c:pt idx="1858">
                  <c:v>3693.0971876543949</c:v>
                </c:pt>
                <c:pt idx="1859">
                  <c:v>3693.489235661058</c:v>
                </c:pt>
                <c:pt idx="1860">
                  <c:v>3693.882138603406</c:v>
                </c:pt>
                <c:pt idx="1861">
                  <c:v>3694.2758964814384</c:v>
                </c:pt>
                <c:pt idx="1862">
                  <c:v>3694.6705092951547</c:v>
                </c:pt>
                <c:pt idx="1863">
                  <c:v>3695.0659770445559</c:v>
                </c:pt>
                <c:pt idx="1864">
                  <c:v>3695.462299729641</c:v>
                </c:pt>
                <c:pt idx="1865">
                  <c:v>3695.8594773504105</c:v>
                </c:pt>
                <c:pt idx="1866">
                  <c:v>3696.257509906864</c:v>
                </c:pt>
                <c:pt idx="1867">
                  <c:v>3696.6563973990019</c:v>
                </c:pt>
                <c:pt idx="1868">
                  <c:v>3697.0561398268246</c:v>
                </c:pt>
                <c:pt idx="1869">
                  <c:v>3697.4567371903313</c:v>
                </c:pt>
                <c:pt idx="1870">
                  <c:v>3697.8581894895219</c:v>
                </c:pt>
                <c:pt idx="1871">
                  <c:v>3698.2604967243974</c:v>
                </c:pt>
                <c:pt idx="1872">
                  <c:v>3698.6636588949568</c:v>
                </c:pt>
                <c:pt idx="1873">
                  <c:v>3699.0676760012011</c:v>
                </c:pt>
                <c:pt idx="1874">
                  <c:v>3699.4725480431289</c:v>
                </c:pt>
                <c:pt idx="1875">
                  <c:v>3699.8782750207415</c:v>
                </c:pt>
                <c:pt idx="1876">
                  <c:v>3700.2848569340381</c:v>
                </c:pt>
                <c:pt idx="1877">
                  <c:v>3700.6922937830191</c:v>
                </c:pt>
                <c:pt idx="1878">
                  <c:v>3701.1005855676844</c:v>
                </c:pt>
                <c:pt idx="1879">
                  <c:v>3701.5097322880342</c:v>
                </c:pt>
                <c:pt idx="1880">
                  <c:v>3701.9197339440684</c:v>
                </c:pt>
                <c:pt idx="1881">
                  <c:v>3702.3305905357861</c:v>
                </c:pt>
                <c:pt idx="1882">
                  <c:v>3702.7423020631891</c:v>
                </c:pt>
                <c:pt idx="1883">
                  <c:v>3703.154868526276</c:v>
                </c:pt>
                <c:pt idx="1884">
                  <c:v>3703.5682899250473</c:v>
                </c:pt>
                <c:pt idx="1885">
                  <c:v>3703.9825662595022</c:v>
                </c:pt>
                <c:pt idx="1886">
                  <c:v>3704.3976975296423</c:v>
                </c:pt>
                <c:pt idx="1887">
                  <c:v>3704.8136837354664</c:v>
                </c:pt>
                <c:pt idx="1888">
                  <c:v>3705.2305248769744</c:v>
                </c:pt>
                <c:pt idx="1889">
                  <c:v>3705.6482209541673</c:v>
                </c:pt>
                <c:pt idx="1890">
                  <c:v>3706.0667719670441</c:v>
                </c:pt>
                <c:pt idx="1891">
                  <c:v>3706.4861779156058</c:v>
                </c:pt>
                <c:pt idx="1892">
                  <c:v>3706.906438799851</c:v>
                </c:pt>
                <c:pt idx="1893">
                  <c:v>3707.327554619781</c:v>
                </c:pt>
                <c:pt idx="1894">
                  <c:v>3707.7495253753955</c:v>
                </c:pt>
                <c:pt idx="1895">
                  <c:v>3708.1723510666939</c:v>
                </c:pt>
                <c:pt idx="1896">
                  <c:v>3708.5960316936762</c:v>
                </c:pt>
                <c:pt idx="1897">
                  <c:v>3709.0205672563438</c:v>
                </c:pt>
                <c:pt idx="1898">
                  <c:v>3709.445957754695</c:v>
                </c:pt>
                <c:pt idx="1899">
                  <c:v>3709.8722031887305</c:v>
                </c:pt>
                <c:pt idx="1900">
                  <c:v>3710.2993035584504</c:v>
                </c:pt>
                <c:pt idx="1901">
                  <c:v>3710.7272588638552</c:v>
                </c:pt>
                <c:pt idx="1902">
                  <c:v>3711.156069104944</c:v>
                </c:pt>
                <c:pt idx="1903">
                  <c:v>3711.5857342817162</c:v>
                </c:pt>
                <c:pt idx="1904">
                  <c:v>3712.0162543941738</c:v>
                </c:pt>
                <c:pt idx="1905">
                  <c:v>3712.4476294423152</c:v>
                </c:pt>
                <c:pt idx="1906">
                  <c:v>3712.8798594261411</c:v>
                </c:pt>
                <c:pt idx="1907">
                  <c:v>3713.312944345651</c:v>
                </c:pt>
                <c:pt idx="1908">
                  <c:v>3713.7468842008457</c:v>
                </c:pt>
                <c:pt idx="1909">
                  <c:v>3714.1816789917243</c:v>
                </c:pt>
                <c:pt idx="1910">
                  <c:v>3714.6173287182874</c:v>
                </c:pt>
                <c:pt idx="1911">
                  <c:v>3715.0538333805348</c:v>
                </c:pt>
                <c:pt idx="1912">
                  <c:v>3715.4911929784662</c:v>
                </c:pt>
                <c:pt idx="1913">
                  <c:v>3715.9294075120824</c:v>
                </c:pt>
                <c:pt idx="1914">
                  <c:v>3716.3684769813822</c:v>
                </c:pt>
                <c:pt idx="1915">
                  <c:v>3716.8084013863672</c:v>
                </c:pt>
                <c:pt idx="1916">
                  <c:v>3717.2491807270362</c:v>
                </c:pt>
                <c:pt idx="1917">
                  <c:v>3717.6908150033892</c:v>
                </c:pt>
                <c:pt idx="1918">
                  <c:v>3718.1333042154265</c:v>
                </c:pt>
                <c:pt idx="1919">
                  <c:v>3718.5766483631483</c:v>
                </c:pt>
                <c:pt idx="1920">
                  <c:v>3719.0208474465544</c:v>
                </c:pt>
                <c:pt idx="1921">
                  <c:v>3719.4659014656445</c:v>
                </c:pt>
                <c:pt idx="1922">
                  <c:v>3719.911810420419</c:v>
                </c:pt>
                <c:pt idx="1923">
                  <c:v>3720.3585743108783</c:v>
                </c:pt>
                <c:pt idx="1924">
                  <c:v>3720.8061931370216</c:v>
                </c:pt>
                <c:pt idx="1925">
                  <c:v>3721.2546668988489</c:v>
                </c:pt>
                <c:pt idx="1926">
                  <c:v>3721.703995596361</c:v>
                </c:pt>
                <c:pt idx="1927">
                  <c:v>3722.154179229557</c:v>
                </c:pt>
                <c:pt idx="1928">
                  <c:v>3722.6052177984379</c:v>
                </c:pt>
                <c:pt idx="1929">
                  <c:v>3723.0571113030023</c:v>
                </c:pt>
                <c:pt idx="1930">
                  <c:v>3723.5098597432516</c:v>
                </c:pt>
                <c:pt idx="1931">
                  <c:v>3723.9634631191848</c:v>
                </c:pt>
                <c:pt idx="1932">
                  <c:v>3724.4179214308024</c:v>
                </c:pt>
                <c:pt idx="1933">
                  <c:v>3724.8732346781044</c:v>
                </c:pt>
                <c:pt idx="1934">
                  <c:v>3725.3294028610908</c:v>
                </c:pt>
                <c:pt idx="1935">
                  <c:v>3725.7864259797616</c:v>
                </c:pt>
                <c:pt idx="1936">
                  <c:v>3726.2443040341159</c:v>
                </c:pt>
                <c:pt idx="1937">
                  <c:v>3726.7030370241555</c:v>
                </c:pt>
                <c:pt idx="1938">
                  <c:v>3727.162624949879</c:v>
                </c:pt>
                <c:pt idx="1939">
                  <c:v>3727.623067811287</c:v>
                </c:pt>
                <c:pt idx="1940">
                  <c:v>3728.0843656083784</c:v>
                </c:pt>
                <c:pt idx="1941">
                  <c:v>3728.5465183411552</c:v>
                </c:pt>
                <c:pt idx="1942">
                  <c:v>3729.0095260096159</c:v>
                </c:pt>
                <c:pt idx="1943">
                  <c:v>3729.473388613761</c:v>
                </c:pt>
                <c:pt idx="1944">
                  <c:v>3729.9381061535901</c:v>
                </c:pt>
                <c:pt idx="1945">
                  <c:v>3730.4036786291035</c:v>
                </c:pt>
                <c:pt idx="1946">
                  <c:v>3730.8701060403018</c:v>
                </c:pt>
                <c:pt idx="1947">
                  <c:v>3731.3373883871836</c:v>
                </c:pt>
                <c:pt idx="1948">
                  <c:v>3731.8055256697503</c:v>
                </c:pt>
                <c:pt idx="1949">
                  <c:v>3732.2745178880014</c:v>
                </c:pt>
                <c:pt idx="1950">
                  <c:v>3732.7443650419364</c:v>
                </c:pt>
                <c:pt idx="1951">
                  <c:v>3733.2150671315553</c:v>
                </c:pt>
                <c:pt idx="1952">
                  <c:v>3733.6866241568596</c:v>
                </c:pt>
                <c:pt idx="1953">
                  <c:v>3734.1590361178473</c:v>
                </c:pt>
                <c:pt idx="1954">
                  <c:v>3734.6323030145199</c:v>
                </c:pt>
                <c:pt idx="1955">
                  <c:v>3735.1064248468761</c:v>
                </c:pt>
                <c:pt idx="1956">
                  <c:v>3735.5814016149175</c:v>
                </c:pt>
                <c:pt idx="1957">
                  <c:v>3736.0572333186428</c:v>
                </c:pt>
                <c:pt idx="1958">
                  <c:v>3736.5339199580517</c:v>
                </c:pt>
                <c:pt idx="1959">
                  <c:v>3737.0114615331458</c:v>
                </c:pt>
                <c:pt idx="1960">
                  <c:v>3737.489858043924</c:v>
                </c:pt>
                <c:pt idx="1961">
                  <c:v>3737.9691094903865</c:v>
                </c:pt>
                <c:pt idx="1962">
                  <c:v>3738.4492158725329</c:v>
                </c:pt>
                <c:pt idx="1963">
                  <c:v>3738.9301771903642</c:v>
                </c:pt>
                <c:pt idx="1964">
                  <c:v>3739.4119934438795</c:v>
                </c:pt>
                <c:pt idx="1965">
                  <c:v>3739.8946646330796</c:v>
                </c:pt>
                <c:pt idx="1966">
                  <c:v>3740.3781907579632</c:v>
                </c:pt>
                <c:pt idx="1967">
                  <c:v>3740.8625718185313</c:v>
                </c:pt>
                <c:pt idx="1968">
                  <c:v>3741.3478078147841</c:v>
                </c:pt>
                <c:pt idx="1969">
                  <c:v>3741.8338987467205</c:v>
                </c:pt>
                <c:pt idx="1970">
                  <c:v>3742.3208446143417</c:v>
                </c:pt>
                <c:pt idx="1971">
                  <c:v>3742.8086454176473</c:v>
                </c:pt>
                <c:pt idx="1972">
                  <c:v>3743.2973011566373</c:v>
                </c:pt>
                <c:pt idx="1973">
                  <c:v>3743.7868118313113</c:v>
                </c:pt>
                <c:pt idx="1974">
                  <c:v>3744.2771774416697</c:v>
                </c:pt>
                <c:pt idx="1975">
                  <c:v>3744.7683979877124</c:v>
                </c:pt>
                <c:pt idx="1976">
                  <c:v>3745.2604734694396</c:v>
                </c:pt>
                <c:pt idx="1977">
                  <c:v>3745.7534038868503</c:v>
                </c:pt>
                <c:pt idx="1978">
                  <c:v>3746.2471892399462</c:v>
                </c:pt>
                <c:pt idx="1979">
                  <c:v>3746.7418295287262</c:v>
                </c:pt>
                <c:pt idx="1980">
                  <c:v>3747.23732475319</c:v>
                </c:pt>
                <c:pt idx="1981">
                  <c:v>3747.7336749133387</c:v>
                </c:pt>
                <c:pt idx="1982">
                  <c:v>3748.2308800091714</c:v>
                </c:pt>
                <c:pt idx="1983">
                  <c:v>3748.7289400406885</c:v>
                </c:pt>
                <c:pt idx="1984">
                  <c:v>3749.22785500789</c:v>
                </c:pt>
                <c:pt idx="1985">
                  <c:v>3749.7276249107754</c:v>
                </c:pt>
                <c:pt idx="1986">
                  <c:v>3750.2282497493457</c:v>
                </c:pt>
                <c:pt idx="1987">
                  <c:v>3750.7297295235999</c:v>
                </c:pt>
                <c:pt idx="1988">
                  <c:v>3751.2320642335385</c:v>
                </c:pt>
                <c:pt idx="1989">
                  <c:v>3751.7352538791615</c:v>
                </c:pt>
                <c:pt idx="1990">
                  <c:v>3752.2392984604685</c:v>
                </c:pt>
                <c:pt idx="1991">
                  <c:v>3752.7441979774599</c:v>
                </c:pt>
                <c:pt idx="1992">
                  <c:v>3753.2499524301356</c:v>
                </c:pt>
                <c:pt idx="1993">
                  <c:v>3753.7565618184958</c:v>
                </c:pt>
                <c:pt idx="1994">
                  <c:v>3754.2640261425404</c:v>
                </c:pt>
                <c:pt idx="1995">
                  <c:v>3754.7723454022689</c:v>
                </c:pt>
                <c:pt idx="1996">
                  <c:v>3755.2815195976823</c:v>
                </c:pt>
                <c:pt idx="1997">
                  <c:v>3755.7915487287796</c:v>
                </c:pt>
                <c:pt idx="1998">
                  <c:v>3756.3024327955613</c:v>
                </c:pt>
                <c:pt idx="1999">
                  <c:v>3756.814171798027</c:v>
                </c:pt>
                <c:pt idx="2000">
                  <c:v>3757.3267657361771</c:v>
                </c:pt>
                <c:pt idx="2001">
                  <c:v>3757.840214610012</c:v>
                </c:pt>
                <c:pt idx="2002">
                  <c:v>3758.3545184195305</c:v>
                </c:pt>
                <c:pt idx="2003">
                  <c:v>3758.8696771647337</c:v>
                </c:pt>
                <c:pt idx="2004">
                  <c:v>3759.385690845621</c:v>
                </c:pt>
                <c:pt idx="2005">
                  <c:v>3759.9025594621926</c:v>
                </c:pt>
                <c:pt idx="2006">
                  <c:v>3760.4202830144491</c:v>
                </c:pt>
                <c:pt idx="2007">
                  <c:v>3760.938861502389</c:v>
                </c:pt>
                <c:pt idx="2008">
                  <c:v>3761.4582949260139</c:v>
                </c:pt>
                <c:pt idx="2009">
                  <c:v>3761.9785832853227</c:v>
                </c:pt>
                <c:pt idx="2010">
                  <c:v>3762.4997265803163</c:v>
                </c:pt>
                <c:pt idx="2011">
                  <c:v>3763.0217248109934</c:v>
                </c:pt>
                <c:pt idx="2012">
                  <c:v>3763.5445779773554</c:v>
                </c:pt>
                <c:pt idx="2013">
                  <c:v>3764.0682860794018</c:v>
                </c:pt>
                <c:pt idx="2014">
                  <c:v>3764.5928491171321</c:v>
                </c:pt>
                <c:pt idx="2015">
                  <c:v>3765.1182670905469</c:v>
                </c:pt>
                <c:pt idx="2016">
                  <c:v>3765.644539999646</c:v>
                </c:pt>
                <c:pt idx="2017">
                  <c:v>3766.1716678444291</c:v>
                </c:pt>
                <c:pt idx="2018">
                  <c:v>3766.699650624897</c:v>
                </c:pt>
                <c:pt idx="2019">
                  <c:v>3767.2284883410489</c:v>
                </c:pt>
                <c:pt idx="2020">
                  <c:v>3767.7581809928852</c:v>
                </c:pt>
                <c:pt idx="2021">
                  <c:v>3768.2887285804059</c:v>
                </c:pt>
                <c:pt idx="2022">
                  <c:v>3768.8201311036105</c:v>
                </c:pt>
                <c:pt idx="2023">
                  <c:v>3769.3523885625</c:v>
                </c:pt>
                <c:pt idx="2024">
                  <c:v>3769.885500957073</c:v>
                </c:pt>
                <c:pt idx="2025">
                  <c:v>3770.4194682873308</c:v>
                </c:pt>
                <c:pt idx="2026">
                  <c:v>3770.954290553273</c:v>
                </c:pt>
                <c:pt idx="2027">
                  <c:v>3771.4899677548992</c:v>
                </c:pt>
                <c:pt idx="2028">
                  <c:v>3772.0264998922103</c:v>
                </c:pt>
                <c:pt idx="2029">
                  <c:v>3772.5638869652048</c:v>
                </c:pt>
                <c:pt idx="2030">
                  <c:v>3773.1021289738846</c:v>
                </c:pt>
                <c:pt idx="2031">
                  <c:v>3773.641225918248</c:v>
                </c:pt>
                <c:pt idx="2032">
                  <c:v>3774.1811777982957</c:v>
                </c:pt>
                <c:pt idx="2033">
                  <c:v>3774.7219846140279</c:v>
                </c:pt>
                <c:pt idx="2034">
                  <c:v>3775.2636463654449</c:v>
                </c:pt>
                <c:pt idx="2035">
                  <c:v>3775.8061630525453</c:v>
                </c:pt>
                <c:pt idx="2036">
                  <c:v>3776.3495346753307</c:v>
                </c:pt>
                <c:pt idx="2037">
                  <c:v>3776.8937612338</c:v>
                </c:pt>
                <c:pt idx="2038">
                  <c:v>3777.4388427279537</c:v>
                </c:pt>
                <c:pt idx="2039">
                  <c:v>3777.9847791577918</c:v>
                </c:pt>
                <c:pt idx="2040">
                  <c:v>3778.5315705233138</c:v>
                </c:pt>
                <c:pt idx="2041">
                  <c:v>3779.0792168245207</c:v>
                </c:pt>
                <c:pt idx="2042">
                  <c:v>3779.6277180614115</c:v>
                </c:pt>
                <c:pt idx="2043">
                  <c:v>3780.1770742339868</c:v>
                </c:pt>
                <c:pt idx="2044">
                  <c:v>3780.727285342246</c:v>
                </c:pt>
                <c:pt idx="2045">
                  <c:v>3781.27835138619</c:v>
                </c:pt>
                <c:pt idx="2046">
                  <c:v>3781.830272365818</c:v>
                </c:pt>
                <c:pt idx="2047">
                  <c:v>3782.3830482811304</c:v>
                </c:pt>
                <c:pt idx="2048">
                  <c:v>3782.9366791321272</c:v>
                </c:pt>
                <c:pt idx="2049">
                  <c:v>3783.491164918808</c:v>
                </c:pt>
                <c:pt idx="2050">
                  <c:v>3784.0465056411736</c:v>
                </c:pt>
                <c:pt idx="2051">
                  <c:v>3784.6027012992231</c:v>
                </c:pt>
                <c:pt idx="2052">
                  <c:v>3785.159751892957</c:v>
                </c:pt>
                <c:pt idx="2053">
                  <c:v>3785.7176574223754</c:v>
                </c:pt>
                <c:pt idx="2054">
                  <c:v>3786.2764178874781</c:v>
                </c:pt>
                <c:pt idx="2055">
                  <c:v>3786.8360332882648</c:v>
                </c:pt>
                <c:pt idx="2056">
                  <c:v>3787.3965036247359</c:v>
                </c:pt>
                <c:pt idx="2057">
                  <c:v>3787.9578288968914</c:v>
                </c:pt>
                <c:pt idx="2058">
                  <c:v>3788.5200091047313</c:v>
                </c:pt>
                <c:pt idx="2059">
                  <c:v>3789.0830442482552</c:v>
                </c:pt>
                <c:pt idx="2060">
                  <c:v>3789.6469343274634</c:v>
                </c:pt>
                <c:pt idx="2061">
                  <c:v>3790.2116793423561</c:v>
                </c:pt>
                <c:pt idx="2062">
                  <c:v>3790.7772792929331</c:v>
                </c:pt>
                <c:pt idx="2063">
                  <c:v>3791.3437341791946</c:v>
                </c:pt>
                <c:pt idx="2064">
                  <c:v>3791.91104400114</c:v>
                </c:pt>
                <c:pt idx="2065">
                  <c:v>3792.4792087587698</c:v>
                </c:pt>
                <c:pt idx="2066">
                  <c:v>3793.048228452084</c:v>
                </c:pt>
                <c:pt idx="2067">
                  <c:v>3793.6181030810826</c:v>
                </c:pt>
                <c:pt idx="2068">
                  <c:v>3794.1888326457652</c:v>
                </c:pt>
                <c:pt idx="2069">
                  <c:v>3794.7604171461326</c:v>
                </c:pt>
                <c:pt idx="2070">
                  <c:v>3795.3328565821835</c:v>
                </c:pt>
                <c:pt idx="2071">
                  <c:v>3795.9061509539192</c:v>
                </c:pt>
                <c:pt idx="2072">
                  <c:v>3796.4803002613394</c:v>
                </c:pt>
                <c:pt idx="2073">
                  <c:v>3797.0553045044435</c:v>
                </c:pt>
                <c:pt idx="2074">
                  <c:v>3797.631163683232</c:v>
                </c:pt>
                <c:pt idx="2075">
                  <c:v>3798.2078777977049</c:v>
                </c:pt>
                <c:pt idx="2076">
                  <c:v>3798.7854468478622</c:v>
                </c:pt>
                <c:pt idx="2077">
                  <c:v>3799.3638708337035</c:v>
                </c:pt>
                <c:pt idx="2078">
                  <c:v>3799.9431497552296</c:v>
                </c:pt>
                <c:pt idx="2079">
                  <c:v>3800.5232836124396</c:v>
                </c:pt>
                <c:pt idx="2080">
                  <c:v>3801.1042724053341</c:v>
                </c:pt>
                <c:pt idx="2081">
                  <c:v>3801.6861161339125</c:v>
                </c:pt>
                <c:pt idx="2082">
                  <c:v>3802.2688147981758</c:v>
                </c:pt>
                <c:pt idx="2083">
                  <c:v>3802.852368398123</c:v>
                </c:pt>
                <c:pt idx="2084">
                  <c:v>3803.4367769337546</c:v>
                </c:pt>
                <c:pt idx="2085">
                  <c:v>3804.0220404050706</c:v>
                </c:pt>
                <c:pt idx="2086">
                  <c:v>3804.6081588120705</c:v>
                </c:pt>
                <c:pt idx="2087">
                  <c:v>3805.1951321547554</c:v>
                </c:pt>
                <c:pt idx="2088">
                  <c:v>3805.7829604331241</c:v>
                </c:pt>
                <c:pt idx="2089">
                  <c:v>3806.3716436471773</c:v>
                </c:pt>
                <c:pt idx="2090">
                  <c:v>3806.9611817969144</c:v>
                </c:pt>
                <c:pt idx="2091">
                  <c:v>3807.5515748823364</c:v>
                </c:pt>
                <c:pt idx="2092">
                  <c:v>3808.1428229034423</c:v>
                </c:pt>
                <c:pt idx="2093">
                  <c:v>3808.7349258602326</c:v>
                </c:pt>
                <c:pt idx="2094">
                  <c:v>3809.3278837527073</c:v>
                </c:pt>
                <c:pt idx="2095">
                  <c:v>3809.921696580866</c:v>
                </c:pt>
                <c:pt idx="2096">
                  <c:v>3810.5163643447095</c:v>
                </c:pt>
                <c:pt idx="2097">
                  <c:v>3811.1118870442369</c:v>
                </c:pt>
                <c:pt idx="2098">
                  <c:v>3811.7082646794488</c:v>
                </c:pt>
                <c:pt idx="2099">
                  <c:v>3812.3054972503451</c:v>
                </c:pt>
                <c:pt idx="2100">
                  <c:v>3812.9035847569253</c:v>
                </c:pt>
                <c:pt idx="2101">
                  <c:v>3813.5025271991899</c:v>
                </c:pt>
                <c:pt idx="2102">
                  <c:v>3814.1023245771394</c:v>
                </c:pt>
                <c:pt idx="2103">
                  <c:v>3814.7029768907723</c:v>
                </c:pt>
                <c:pt idx="2104">
                  <c:v>3815.3044841400902</c:v>
                </c:pt>
                <c:pt idx="2105">
                  <c:v>3815.9068463250919</c:v>
                </c:pt>
                <c:pt idx="2106">
                  <c:v>3816.5100634457785</c:v>
                </c:pt>
                <c:pt idx="2107">
                  <c:v>3817.1141355021491</c:v>
                </c:pt>
                <c:pt idx="2108">
                  <c:v>3817.7190624942036</c:v>
                </c:pt>
                <c:pt idx="2109">
                  <c:v>3818.324844421943</c:v>
                </c:pt>
                <c:pt idx="2110">
                  <c:v>3818.9314812853663</c:v>
                </c:pt>
                <c:pt idx="2111">
                  <c:v>3819.538973084474</c:v>
                </c:pt>
                <c:pt idx="2112">
                  <c:v>3820.1473198192662</c:v>
                </c:pt>
                <c:pt idx="2113">
                  <c:v>3820.7565214897427</c:v>
                </c:pt>
                <c:pt idx="2114">
                  <c:v>3821.3665780959032</c:v>
                </c:pt>
                <c:pt idx="2115">
                  <c:v>3821.9774896377485</c:v>
                </c:pt>
                <c:pt idx="2116">
                  <c:v>3822.5892561152773</c:v>
                </c:pt>
                <c:pt idx="2117">
                  <c:v>3823.201877528491</c:v>
                </c:pt>
                <c:pt idx="2118">
                  <c:v>3823.815353877389</c:v>
                </c:pt>
                <c:pt idx="2119">
                  <c:v>3824.4296851619711</c:v>
                </c:pt>
                <c:pt idx="2120">
                  <c:v>3825.0448713822375</c:v>
                </c:pt>
                <c:pt idx="2121">
                  <c:v>3825.6609125381883</c:v>
                </c:pt>
                <c:pt idx="2122">
                  <c:v>3826.2778086298235</c:v>
                </c:pt>
                <c:pt idx="2123">
                  <c:v>3826.8955596571427</c:v>
                </c:pt>
                <c:pt idx="2124">
                  <c:v>3827.5141656201467</c:v>
                </c:pt>
                <c:pt idx="2125">
                  <c:v>3828.1336265188347</c:v>
                </c:pt>
                <c:pt idx="2126">
                  <c:v>3828.7539423532071</c:v>
                </c:pt>
                <c:pt idx="2127">
                  <c:v>3829.3751131232634</c:v>
                </c:pt>
                <c:pt idx="2128">
                  <c:v>3829.9971388290046</c:v>
                </c:pt>
                <c:pt idx="2129">
                  <c:v>3830.6200194704297</c:v>
                </c:pt>
                <c:pt idx="2130">
                  <c:v>3831.2437550475388</c:v>
                </c:pt>
                <c:pt idx="2131">
                  <c:v>3831.8683455603327</c:v>
                </c:pt>
                <c:pt idx="2132">
                  <c:v>3832.4937910088111</c:v>
                </c:pt>
                <c:pt idx="2133">
                  <c:v>3833.1200913929733</c:v>
                </c:pt>
                <c:pt idx="2134">
                  <c:v>3833.74724671282</c:v>
                </c:pt>
                <c:pt idx="2135">
                  <c:v>3834.3752569683511</c:v>
                </c:pt>
                <c:pt idx="2136">
                  <c:v>3835.0041221595666</c:v>
                </c:pt>
                <c:pt idx="2137">
                  <c:v>3835.633842286466</c:v>
                </c:pt>
                <c:pt idx="2138">
                  <c:v>3836.2644173490498</c:v>
                </c:pt>
                <c:pt idx="2139">
                  <c:v>3836.8958473473185</c:v>
                </c:pt>
                <c:pt idx="2140">
                  <c:v>3837.5281322812707</c:v>
                </c:pt>
                <c:pt idx="2141">
                  <c:v>3838.1612721509077</c:v>
                </c:pt>
                <c:pt idx="2142">
                  <c:v>3838.7952669562287</c:v>
                </c:pt>
                <c:pt idx="2143">
                  <c:v>3839.4301166972341</c:v>
                </c:pt>
                <c:pt idx="2144">
                  <c:v>3840.0658213739239</c:v>
                </c:pt>
                <c:pt idx="2145">
                  <c:v>3840.7023809862976</c:v>
                </c:pt>
                <c:pt idx="2146">
                  <c:v>3841.3397955343562</c:v>
                </c:pt>
                <c:pt idx="2147">
                  <c:v>3841.9780650180987</c:v>
                </c:pt>
                <c:pt idx="2148">
                  <c:v>3842.6171894375257</c:v>
                </c:pt>
                <c:pt idx="2149">
                  <c:v>3843.257168792637</c:v>
                </c:pt>
                <c:pt idx="2150">
                  <c:v>3843.8980030834327</c:v>
                </c:pt>
                <c:pt idx="2151">
                  <c:v>3844.5396923099124</c:v>
                </c:pt>
                <c:pt idx="2152">
                  <c:v>3845.1822364720765</c:v>
                </c:pt>
                <c:pt idx="2153">
                  <c:v>3845.825635569925</c:v>
                </c:pt>
                <c:pt idx="2154">
                  <c:v>3846.4698896034579</c:v>
                </c:pt>
                <c:pt idx="2155">
                  <c:v>3847.1149985726747</c:v>
                </c:pt>
                <c:pt idx="2156">
                  <c:v>3847.760962477576</c:v>
                </c:pt>
                <c:pt idx="2157">
                  <c:v>3848.4077813181621</c:v>
                </c:pt>
                <c:pt idx="2158">
                  <c:v>3849.0554550944316</c:v>
                </c:pt>
                <c:pt idx="2159">
                  <c:v>3849.7039838063861</c:v>
                </c:pt>
                <c:pt idx="2160">
                  <c:v>3850.3533674540245</c:v>
                </c:pt>
                <c:pt idx="2161">
                  <c:v>3851.0036060373477</c:v>
                </c:pt>
                <c:pt idx="2162">
                  <c:v>3851.6546995563549</c:v>
                </c:pt>
                <c:pt idx="2163">
                  <c:v>3852.3066480110465</c:v>
                </c:pt>
                <c:pt idx="2164">
                  <c:v>3852.959451401422</c:v>
                </c:pt>
                <c:pt idx="2165">
                  <c:v>3853.613109727482</c:v>
                </c:pt>
                <c:pt idx="2166">
                  <c:v>3854.2676229892263</c:v>
                </c:pt>
                <c:pt idx="2167">
                  <c:v>3854.9229911866551</c:v>
                </c:pt>
                <c:pt idx="2168">
                  <c:v>3855.5792143197682</c:v>
                </c:pt>
                <c:pt idx="2169">
                  <c:v>3856.2362923885653</c:v>
                </c:pt>
                <c:pt idx="2170">
                  <c:v>3856.8942253930472</c:v>
                </c:pt>
                <c:pt idx="2171">
                  <c:v>3857.5530133332127</c:v>
                </c:pt>
                <c:pt idx="2172">
                  <c:v>3858.2126562090634</c:v>
                </c:pt>
                <c:pt idx="2173">
                  <c:v>3858.8731540205977</c:v>
                </c:pt>
                <c:pt idx="2174">
                  <c:v>3859.5345067678163</c:v>
                </c:pt>
                <c:pt idx="2175">
                  <c:v>3860.1967144507194</c:v>
                </c:pt>
                <c:pt idx="2176">
                  <c:v>3860.8597770693068</c:v>
                </c:pt>
                <c:pt idx="2177">
                  <c:v>3861.5236946235786</c:v>
                </c:pt>
                <c:pt idx="2178">
                  <c:v>3862.1884671135344</c:v>
                </c:pt>
                <c:pt idx="2179">
                  <c:v>3862.8540945391751</c:v>
                </c:pt>
                <c:pt idx="2180">
                  <c:v>3863.5205769004997</c:v>
                </c:pt>
                <c:pt idx="2181">
                  <c:v>3864.1879141975087</c:v>
                </c:pt>
                <c:pt idx="2182">
                  <c:v>3864.8561064302016</c:v>
                </c:pt>
                <c:pt idx="2183">
                  <c:v>3865.5251535985794</c:v>
                </c:pt>
                <c:pt idx="2184">
                  <c:v>3866.1950557026412</c:v>
                </c:pt>
                <c:pt idx="2185">
                  <c:v>3866.8658127423873</c:v>
                </c:pt>
                <c:pt idx="2186">
                  <c:v>3867.5374247178174</c:v>
                </c:pt>
                <c:pt idx="2187">
                  <c:v>3868.2098916289324</c:v>
                </c:pt>
                <c:pt idx="2188">
                  <c:v>3868.8832134757313</c:v>
                </c:pt>
                <c:pt idx="2189">
                  <c:v>3869.5573902582146</c:v>
                </c:pt>
                <c:pt idx="2190">
                  <c:v>3870.2324219763823</c:v>
                </c:pt>
                <c:pt idx="2191">
                  <c:v>3870.9083086302344</c:v>
                </c:pt>
                <c:pt idx="2192">
                  <c:v>3871.5850502197704</c:v>
                </c:pt>
                <c:pt idx="2193">
                  <c:v>3872.2626467449909</c:v>
                </c:pt>
                <c:pt idx="2194">
                  <c:v>3872.9410982058957</c:v>
                </c:pt>
                <c:pt idx="2195">
                  <c:v>3873.620404602485</c:v>
                </c:pt>
                <c:pt idx="2196">
                  <c:v>3874.3005659347587</c:v>
                </c:pt>
                <c:pt idx="2197">
                  <c:v>3874.9815822027163</c:v>
                </c:pt>
                <c:pt idx="2198">
                  <c:v>3875.6634534063583</c:v>
                </c:pt>
                <c:pt idx="2199">
                  <c:v>3876.3461795456847</c:v>
                </c:pt>
                <c:pt idx="2200">
                  <c:v>3877.029760620695</c:v>
                </c:pt>
                <c:pt idx="2201">
                  <c:v>3877.7141966313902</c:v>
                </c:pt>
                <c:pt idx="2202">
                  <c:v>3878.3994875777694</c:v>
                </c:pt>
                <c:pt idx="2203">
                  <c:v>3879.0856334598329</c:v>
                </c:pt>
                <c:pt idx="2204">
                  <c:v>3879.7726342775809</c:v>
                </c:pt>
                <c:pt idx="2205">
                  <c:v>3880.4604900310133</c:v>
                </c:pt>
                <c:pt idx="2206">
                  <c:v>3881.1492007201296</c:v>
                </c:pt>
                <c:pt idx="2207">
                  <c:v>3881.8387663449303</c:v>
                </c:pt>
                <c:pt idx="2208">
                  <c:v>3882.5291869054154</c:v>
                </c:pt>
                <c:pt idx="2209">
                  <c:v>3883.2204624015849</c:v>
                </c:pt>
                <c:pt idx="2210">
                  <c:v>3883.9125928334383</c:v>
                </c:pt>
                <c:pt idx="2211">
                  <c:v>3884.6055782009762</c:v>
                </c:pt>
                <c:pt idx="2212">
                  <c:v>3885.2994185041989</c:v>
                </c:pt>
                <c:pt idx="2213">
                  <c:v>3885.9941137431051</c:v>
                </c:pt>
                <c:pt idx="2214">
                  <c:v>3886.6896639176962</c:v>
                </c:pt>
                <c:pt idx="2215">
                  <c:v>3887.3860690279712</c:v>
                </c:pt>
                <c:pt idx="2216">
                  <c:v>3888.0833290739311</c:v>
                </c:pt>
                <c:pt idx="2217">
                  <c:v>3888.7814440555744</c:v>
                </c:pt>
                <c:pt idx="2218">
                  <c:v>3889.4804139729031</c:v>
                </c:pt>
                <c:pt idx="2219">
                  <c:v>3890.1802388259152</c:v>
                </c:pt>
                <c:pt idx="2220">
                  <c:v>3890.8809186146118</c:v>
                </c:pt>
                <c:pt idx="2221">
                  <c:v>3891.5824533389928</c:v>
                </c:pt>
                <c:pt idx="2222">
                  <c:v>3892.2848429990581</c:v>
                </c:pt>
                <c:pt idx="2223">
                  <c:v>3892.9880875948079</c:v>
                </c:pt>
                <c:pt idx="2224">
                  <c:v>3893.6921871262416</c:v>
                </c:pt>
                <c:pt idx="2225">
                  <c:v>3894.3971415933597</c:v>
                </c:pt>
                <c:pt idx="2226">
                  <c:v>3895.1029509961622</c:v>
                </c:pt>
                <c:pt idx="2227">
                  <c:v>3895.8096153346492</c:v>
                </c:pt>
                <c:pt idx="2228">
                  <c:v>3896.5171346088205</c:v>
                </c:pt>
                <c:pt idx="2229">
                  <c:v>3897.2255088186757</c:v>
                </c:pt>
                <c:pt idx="2230">
                  <c:v>3897.9347379642154</c:v>
                </c:pt>
                <c:pt idx="2231">
                  <c:v>3898.6448220454395</c:v>
                </c:pt>
                <c:pt idx="2232">
                  <c:v>3899.3557610623479</c:v>
                </c:pt>
                <c:pt idx="2233">
                  <c:v>3900.0675550149408</c:v>
                </c:pt>
                <c:pt idx="2234">
                  <c:v>3900.7802039032176</c:v>
                </c:pt>
                <c:pt idx="2235">
                  <c:v>3901.4937077271784</c:v>
                </c:pt>
                <c:pt idx="2236">
                  <c:v>3902.208066486824</c:v>
                </c:pt>
                <c:pt idx="2237">
                  <c:v>3902.923280182154</c:v>
                </c:pt>
                <c:pt idx="2238">
                  <c:v>3903.639348813168</c:v>
                </c:pt>
                <c:pt idx="2239">
                  <c:v>3904.3562723798664</c:v>
                </c:pt>
                <c:pt idx="2240">
                  <c:v>3905.0740508822496</c:v>
                </c:pt>
                <c:pt idx="2241">
                  <c:v>3905.7926843203163</c:v>
                </c:pt>
                <c:pt idx="2242">
                  <c:v>3906.5121726940679</c:v>
                </c:pt>
                <c:pt idx="2243">
                  <c:v>3907.2325160035034</c:v>
                </c:pt>
                <c:pt idx="2244">
                  <c:v>3907.9537142486233</c:v>
                </c:pt>
                <c:pt idx="2245">
                  <c:v>3908.6757674294277</c:v>
                </c:pt>
                <c:pt idx="2246">
                  <c:v>3909.3986755459159</c:v>
                </c:pt>
                <c:pt idx="2247">
                  <c:v>3910.122438598089</c:v>
                </c:pt>
                <c:pt idx="2248">
                  <c:v>3910.8470565859461</c:v>
                </c:pt>
                <c:pt idx="2249">
                  <c:v>3911.5725295094876</c:v>
                </c:pt>
                <c:pt idx="2250">
                  <c:v>3912.2988573687135</c:v>
                </c:pt>
                <c:pt idx="2251">
                  <c:v>3913.0260401636233</c:v>
                </c:pt>
                <c:pt idx="2252">
                  <c:v>3913.754077894218</c:v>
                </c:pt>
                <c:pt idx="2253">
                  <c:v>3914.4829705604966</c:v>
                </c:pt>
                <c:pt idx="2254">
                  <c:v>3915.2127181624596</c:v>
                </c:pt>
                <c:pt idx="2255">
                  <c:v>3915.9433207001071</c:v>
                </c:pt>
                <c:pt idx="2256">
                  <c:v>3916.6747781734384</c:v>
                </c:pt>
                <c:pt idx="2257">
                  <c:v>3917.4070905824542</c:v>
                </c:pt>
                <c:pt idx="2258">
                  <c:v>3918.1402579271544</c:v>
                </c:pt>
                <c:pt idx="2259">
                  <c:v>3918.874280207539</c:v>
                </c:pt>
                <c:pt idx="2260">
                  <c:v>3919.6091574236075</c:v>
                </c:pt>
                <c:pt idx="2261">
                  <c:v>3920.3448895753609</c:v>
                </c:pt>
                <c:pt idx="2262">
                  <c:v>3921.0814766627982</c:v>
                </c:pt>
                <c:pt idx="2263">
                  <c:v>3921.8189186859199</c:v>
                </c:pt>
                <c:pt idx="2264">
                  <c:v>3922.5572156447261</c:v>
                </c:pt>
                <c:pt idx="2265">
                  <c:v>3923.2963675392161</c:v>
                </c:pt>
                <c:pt idx="2266">
                  <c:v>3924.0363743693906</c:v>
                </c:pt>
                <c:pt idx="2267">
                  <c:v>3924.7772361352495</c:v>
                </c:pt>
                <c:pt idx="2268">
                  <c:v>3925.5189528367928</c:v>
                </c:pt>
                <c:pt idx="2269">
                  <c:v>3926.2615244740205</c:v>
                </c:pt>
                <c:pt idx="2270">
                  <c:v>3927.0049510469321</c:v>
                </c:pt>
                <c:pt idx="2271">
                  <c:v>3927.7492325555281</c:v>
                </c:pt>
                <c:pt idx="2272">
                  <c:v>3928.4943689998086</c:v>
                </c:pt>
                <c:pt idx="2273">
                  <c:v>3929.2403603797734</c:v>
                </c:pt>
                <c:pt idx="2274">
                  <c:v>3929.9872066954222</c:v>
                </c:pt>
                <c:pt idx="2275">
                  <c:v>3930.7349079467558</c:v>
                </c:pt>
                <c:pt idx="2276">
                  <c:v>3931.4834641337734</c:v>
                </c:pt>
                <c:pt idx="2277">
                  <c:v>3932.2328752564754</c:v>
                </c:pt>
                <c:pt idx="2278">
                  <c:v>3932.9831413148613</c:v>
                </c:pt>
                <c:pt idx="2279">
                  <c:v>3933.7342623089321</c:v>
                </c:pt>
                <c:pt idx="2280">
                  <c:v>3934.4862382386868</c:v>
                </c:pt>
                <c:pt idx="2281">
                  <c:v>3935.239069104126</c:v>
                </c:pt>
                <c:pt idx="2282">
                  <c:v>3935.9927549052495</c:v>
                </c:pt>
                <c:pt idx="2283">
                  <c:v>3936.747295642057</c:v>
                </c:pt>
                <c:pt idx="2284">
                  <c:v>3937.5026913145493</c:v>
                </c:pt>
                <c:pt idx="2285">
                  <c:v>3938.2589419227256</c:v>
                </c:pt>
                <c:pt idx="2286">
                  <c:v>3939.0160474665863</c:v>
                </c:pt>
                <c:pt idx="2287">
                  <c:v>3939.774007946131</c:v>
                </c:pt>
                <c:pt idx="2288">
                  <c:v>3940.5328233613604</c:v>
                </c:pt>
                <c:pt idx="2289">
                  <c:v>3941.2924937122739</c:v>
                </c:pt>
                <c:pt idx="2290">
                  <c:v>3942.0530189988717</c:v>
                </c:pt>
                <c:pt idx="2291">
                  <c:v>3942.814399221154</c:v>
                </c:pt>
                <c:pt idx="2292">
                  <c:v>3943.5766343791206</c:v>
                </c:pt>
                <c:pt idx="2293">
                  <c:v>3944.3397244727712</c:v>
                </c:pt>
                <c:pt idx="2294">
                  <c:v>3945.1036695021062</c:v>
                </c:pt>
                <c:pt idx="2295">
                  <c:v>3945.8684694671256</c:v>
                </c:pt>
                <c:pt idx="2296">
                  <c:v>3946.6341243678294</c:v>
                </c:pt>
                <c:pt idx="2297">
                  <c:v>3947.4006342042171</c:v>
                </c:pt>
                <c:pt idx="2298">
                  <c:v>3948.1679989762893</c:v>
                </c:pt>
                <c:pt idx="2299">
                  <c:v>3948.9362186840463</c:v>
                </c:pt>
                <c:pt idx="2300">
                  <c:v>3949.7052933274867</c:v>
                </c:pt>
                <c:pt idx="2301">
                  <c:v>3950.4752229066121</c:v>
                </c:pt>
                <c:pt idx="2302">
                  <c:v>3951.2460074214214</c:v>
                </c:pt>
                <c:pt idx="2303">
                  <c:v>3952.0176468719155</c:v>
                </c:pt>
                <c:pt idx="2304">
                  <c:v>3952.7901412580936</c:v>
                </c:pt>
                <c:pt idx="2305">
                  <c:v>3953.5634905799557</c:v>
                </c:pt>
                <c:pt idx="2306">
                  <c:v>3954.3376948375026</c:v>
                </c:pt>
                <c:pt idx="2307">
                  <c:v>3955.1127540307334</c:v>
                </c:pt>
                <c:pt idx="2308">
                  <c:v>3955.8886681596487</c:v>
                </c:pt>
                <c:pt idx="2309">
                  <c:v>3956.6654372242483</c:v>
                </c:pt>
                <c:pt idx="2310">
                  <c:v>3957.4430612245324</c:v>
                </c:pt>
                <c:pt idx="2311">
                  <c:v>3958.2215401605004</c:v>
                </c:pt>
                <c:pt idx="2312">
                  <c:v>3959.0008740321532</c:v>
                </c:pt>
                <c:pt idx="2313">
                  <c:v>3959.7810628394896</c:v>
                </c:pt>
                <c:pt idx="2314">
                  <c:v>3960.5621065825112</c:v>
                </c:pt>
                <c:pt idx="2315">
                  <c:v>3961.3440052612164</c:v>
                </c:pt>
                <c:pt idx="2316">
                  <c:v>3962.1267588756059</c:v>
                </c:pt>
                <c:pt idx="2317">
                  <c:v>3962.9103674256799</c:v>
                </c:pt>
                <c:pt idx="2318">
                  <c:v>3963.6948309114382</c:v>
                </c:pt>
                <c:pt idx="2319">
                  <c:v>3964.480149332881</c:v>
                </c:pt>
                <c:pt idx="2320">
                  <c:v>3965.2663226900077</c:v>
                </c:pt>
                <c:pt idx="2321">
                  <c:v>3966.0533509828192</c:v>
                </c:pt>
                <c:pt idx="2322">
                  <c:v>3966.8412342113147</c:v>
                </c:pt>
                <c:pt idx="2323">
                  <c:v>3967.6299723754946</c:v>
                </c:pt>
                <c:pt idx="2324">
                  <c:v>3968.4195654753585</c:v>
                </c:pt>
                <c:pt idx="2325">
                  <c:v>3969.2100135109072</c:v>
                </c:pt>
                <c:pt idx="2326">
                  <c:v>3970.0013164821398</c:v>
                </c:pt>
                <c:pt idx="2327">
                  <c:v>3970.7934743890569</c:v>
                </c:pt>
                <c:pt idx="2328">
                  <c:v>3971.5864872316579</c:v>
                </c:pt>
                <c:pt idx="2329">
                  <c:v>3972.3803550099437</c:v>
                </c:pt>
                <c:pt idx="2330">
                  <c:v>3973.1750777239135</c:v>
                </c:pt>
                <c:pt idx="2331">
                  <c:v>3973.9706553735678</c:v>
                </c:pt>
                <c:pt idx="2332">
                  <c:v>3974.7670879589064</c:v>
                </c:pt>
                <c:pt idx="2333">
                  <c:v>3975.5643754799294</c:v>
                </c:pt>
                <c:pt idx="2334">
                  <c:v>3976.3625179366363</c:v>
                </c:pt>
                <c:pt idx="2335">
                  <c:v>3977.1615153290277</c:v>
                </c:pt>
                <c:pt idx="2336">
                  <c:v>3977.9613676571039</c:v>
                </c:pt>
                <c:pt idx="2337">
                  <c:v>3978.7620749208636</c:v>
                </c:pt>
                <c:pt idx="2338">
                  <c:v>3979.5636371203082</c:v>
                </c:pt>
                <c:pt idx="2339">
                  <c:v>3980.3660542554367</c:v>
                </c:pt>
                <c:pt idx="2340">
                  <c:v>3981.1693263262496</c:v>
                </c:pt>
                <c:pt idx="2341">
                  <c:v>3981.9734533327469</c:v>
                </c:pt>
                <c:pt idx="2342">
                  <c:v>3982.7784352749286</c:v>
                </c:pt>
                <c:pt idx="2343">
                  <c:v>3983.5842721527943</c:v>
                </c:pt>
                <c:pt idx="2344">
                  <c:v>3984.3909639663443</c:v>
                </c:pt>
                <c:pt idx="2345">
                  <c:v>3985.1985107155792</c:v>
                </c:pt>
                <c:pt idx="2346">
                  <c:v>3986.0069124004976</c:v>
                </c:pt>
                <c:pt idx="2347">
                  <c:v>3986.8161690211009</c:v>
                </c:pt>
                <c:pt idx="2348">
                  <c:v>3987.6262805773881</c:v>
                </c:pt>
                <c:pt idx="2349">
                  <c:v>3988.4372470693602</c:v>
                </c:pt>
                <c:pt idx="2350">
                  <c:v>3989.2490684970157</c:v>
                </c:pt>
                <c:pt idx="2351">
                  <c:v>3990.0617448603562</c:v>
                </c:pt>
                <c:pt idx="2352">
                  <c:v>3990.875276159381</c:v>
                </c:pt>
                <c:pt idx="2353">
                  <c:v>3991.6896623940897</c:v>
                </c:pt>
                <c:pt idx="2354">
                  <c:v>3992.5049035644829</c:v>
                </c:pt>
                <c:pt idx="2355">
                  <c:v>3993.3209996705605</c:v>
                </c:pt>
                <c:pt idx="2356">
                  <c:v>3994.137950712322</c:v>
                </c:pt>
                <c:pt idx="2357">
                  <c:v>3994.9557566897684</c:v>
                </c:pt>
                <c:pt idx="2358">
                  <c:v>3995.7744176028987</c:v>
                </c:pt>
                <c:pt idx="2359">
                  <c:v>3996.5939334517134</c:v>
                </c:pt>
                <c:pt idx="2360">
                  <c:v>3997.4143042362125</c:v>
                </c:pt>
                <c:pt idx="2361">
                  <c:v>3998.2355299563956</c:v>
                </c:pt>
                <c:pt idx="2362">
                  <c:v>3999.0576106122635</c:v>
                </c:pt>
                <c:pt idx="2363">
                  <c:v>3999.8805462038154</c:v>
                </c:pt>
                <c:pt idx="2364">
                  <c:v>4000.7043367310512</c:v>
                </c:pt>
                <c:pt idx="2365">
                  <c:v>4001.5289821939718</c:v>
                </c:pt>
                <c:pt idx="2366">
                  <c:v>4002.3544825925765</c:v>
                </c:pt>
                <c:pt idx="2367">
                  <c:v>4003.1808379268659</c:v>
                </c:pt>
                <c:pt idx="2368">
                  <c:v>4004.0080481968394</c:v>
                </c:pt>
                <c:pt idx="2369">
                  <c:v>4004.8361134024972</c:v>
                </c:pt>
                <c:pt idx="2370">
                  <c:v>4005.6650335438389</c:v>
                </c:pt>
                <c:pt idx="2371">
                  <c:v>4006.4948086208656</c:v>
                </c:pt>
                <c:pt idx="2372">
                  <c:v>4007.3254386335761</c:v>
                </c:pt>
                <c:pt idx="2373">
                  <c:v>4008.1569235819711</c:v>
                </c:pt>
                <c:pt idx="2374">
                  <c:v>4008.98926346605</c:v>
                </c:pt>
                <c:pt idx="2375">
                  <c:v>4009.8224582858138</c:v>
                </c:pt>
                <c:pt idx="2376">
                  <c:v>4010.6565080412615</c:v>
                </c:pt>
                <c:pt idx="2377">
                  <c:v>4011.4914127323937</c:v>
                </c:pt>
                <c:pt idx="2378">
                  <c:v>4012.3271723592102</c:v>
                </c:pt>
                <c:pt idx="2379">
                  <c:v>4013.1637869217107</c:v>
                </c:pt>
                <c:pt idx="2380">
                  <c:v>4014.001256419896</c:v>
                </c:pt>
                <c:pt idx="2381">
                  <c:v>4014.8395808537653</c:v>
                </c:pt>
                <c:pt idx="2382">
                  <c:v>4015.6787602233189</c:v>
                </c:pt>
                <c:pt idx="2383">
                  <c:v>4016.518794528557</c:v>
                </c:pt>
                <c:pt idx="2384">
                  <c:v>4017.359683769479</c:v>
                </c:pt>
                <c:pt idx="2385">
                  <c:v>4018.2014279460855</c:v>
                </c:pt>
                <c:pt idx="2386">
                  <c:v>4019.0440270583763</c:v>
                </c:pt>
                <c:pt idx="2387">
                  <c:v>4019.8874811063515</c:v>
                </c:pt>
                <c:pt idx="2388">
                  <c:v>4020.7317900900111</c:v>
                </c:pt>
                <c:pt idx="2389">
                  <c:v>4021.5769540093552</c:v>
                </c:pt>
                <c:pt idx="2390">
                  <c:v>4022.4229728643832</c:v>
                </c:pt>
                <c:pt idx="2391">
                  <c:v>4023.2698466550955</c:v>
                </c:pt>
                <c:pt idx="2392">
                  <c:v>4024.1175753814919</c:v>
                </c:pt>
                <c:pt idx="2393">
                  <c:v>4024.966159043573</c:v>
                </c:pt>
                <c:pt idx="2394">
                  <c:v>4025.8155976413382</c:v>
                </c:pt>
                <c:pt idx="2395">
                  <c:v>4026.6658911747882</c:v>
                </c:pt>
                <c:pt idx="2396">
                  <c:v>4027.5170396439216</c:v>
                </c:pt>
                <c:pt idx="2397">
                  <c:v>4028.36904304874</c:v>
                </c:pt>
                <c:pt idx="2398">
                  <c:v>4029.2219013892422</c:v>
                </c:pt>
                <c:pt idx="2399">
                  <c:v>4030.0756146654289</c:v>
                </c:pt>
                <c:pt idx="2400">
                  <c:v>4030.9301828773005</c:v>
                </c:pt>
                <c:pt idx="2401">
                  <c:v>4031.7856060248555</c:v>
                </c:pt>
                <c:pt idx="2402">
                  <c:v>4032.6418841080954</c:v>
                </c:pt>
                <c:pt idx="2403">
                  <c:v>4033.4990171270192</c:v>
                </c:pt>
                <c:pt idx="2404">
                  <c:v>4034.3570050816279</c:v>
                </c:pt>
                <c:pt idx="2405">
                  <c:v>4035.2158479719201</c:v>
                </c:pt>
                <c:pt idx="2406">
                  <c:v>4036.0755457978971</c:v>
                </c:pt>
                <c:pt idx="2407">
                  <c:v>4036.9360985595586</c:v>
                </c:pt>
                <c:pt idx="2408">
                  <c:v>4037.7975062569039</c:v>
                </c:pt>
                <c:pt idx="2409">
                  <c:v>4038.6597688899337</c:v>
                </c:pt>
                <c:pt idx="2410">
                  <c:v>4039.5228864586479</c:v>
                </c:pt>
                <c:pt idx="2411">
                  <c:v>4040.3868589630465</c:v>
                </c:pt>
                <c:pt idx="2412">
                  <c:v>4041.251686403129</c:v>
                </c:pt>
                <c:pt idx="2413">
                  <c:v>4042.117368778896</c:v>
                </c:pt>
                <c:pt idx="2414">
                  <c:v>4042.9839060903473</c:v>
                </c:pt>
                <c:pt idx="2415">
                  <c:v>4043.8512983374831</c:v>
                </c:pt>
                <c:pt idx="2416">
                  <c:v>4044.7195455203027</c:v>
                </c:pt>
                <c:pt idx="2417">
                  <c:v>4045.5886476388073</c:v>
                </c:pt>
                <c:pt idx="2418">
                  <c:v>4046.4586046929958</c:v>
                </c:pt>
                <c:pt idx="2419">
                  <c:v>4047.3294166828687</c:v>
                </c:pt>
                <c:pt idx="2420">
                  <c:v>4048.2010836084255</c:v>
                </c:pt>
                <c:pt idx="2421">
                  <c:v>4049.0736054696667</c:v>
                </c:pt>
                <c:pt idx="2422">
                  <c:v>4049.9469822665928</c:v>
                </c:pt>
                <c:pt idx="2423">
                  <c:v>4050.8212139992029</c:v>
                </c:pt>
                <c:pt idx="2424">
                  <c:v>4051.6963006674973</c:v>
                </c:pt>
                <c:pt idx="2425">
                  <c:v>4052.5722422714757</c:v>
                </c:pt>
                <c:pt idx="2426">
                  <c:v>4053.449038811139</c:v>
                </c:pt>
                <c:pt idx="2427">
                  <c:v>4054.3266902864862</c:v>
                </c:pt>
                <c:pt idx="2428">
                  <c:v>4055.2051966975177</c:v>
                </c:pt>
                <c:pt idx="2429">
                  <c:v>4056.0845580442333</c:v>
                </c:pt>
                <c:pt idx="2430">
                  <c:v>4056.9647743266337</c:v>
                </c:pt>
                <c:pt idx="2431">
                  <c:v>4057.845845544718</c:v>
                </c:pt>
                <c:pt idx="2432">
                  <c:v>4058.7277716984868</c:v>
                </c:pt>
                <c:pt idx="2433">
                  <c:v>4059.6105527879399</c:v>
                </c:pt>
                <c:pt idx="2434">
                  <c:v>4060.494188813077</c:v>
                </c:pt>
                <c:pt idx="2435">
                  <c:v>4061.378679773899</c:v>
                </c:pt>
                <c:pt idx="2436">
                  <c:v>4062.2640256704049</c:v>
                </c:pt>
                <c:pt idx="2437">
                  <c:v>4063.1502265025952</c:v>
                </c:pt>
                <c:pt idx="2438">
                  <c:v>4064.0372822704699</c:v>
                </c:pt>
                <c:pt idx="2439">
                  <c:v>4064.9251929740285</c:v>
                </c:pt>
                <c:pt idx="2440">
                  <c:v>4065.8139586132716</c:v>
                </c:pt>
                <c:pt idx="2441">
                  <c:v>4066.7035791881995</c:v>
                </c:pt>
                <c:pt idx="2442">
                  <c:v>4067.5940546988109</c:v>
                </c:pt>
                <c:pt idx="2443">
                  <c:v>4068.4853851451071</c:v>
                </c:pt>
                <c:pt idx="2444">
                  <c:v>4069.3775705270873</c:v>
                </c:pt>
                <c:pt idx="2445">
                  <c:v>4070.2706108447519</c:v>
                </c:pt>
                <c:pt idx="2446">
                  <c:v>4071.1645060981014</c:v>
                </c:pt>
                <c:pt idx="2447">
                  <c:v>4072.0592562871343</c:v>
                </c:pt>
                <c:pt idx="2448">
                  <c:v>4072.9548614118521</c:v>
                </c:pt>
                <c:pt idx="2449">
                  <c:v>4073.8513214722539</c:v>
                </c:pt>
                <c:pt idx="2450">
                  <c:v>4074.74863646834</c:v>
                </c:pt>
                <c:pt idx="2451">
                  <c:v>4075.6468064001106</c:v>
                </c:pt>
                <c:pt idx="2452">
                  <c:v>4076.5458312675655</c:v>
                </c:pt>
                <c:pt idx="2453">
                  <c:v>4077.4457110707044</c:v>
                </c:pt>
                <c:pt idx="2454">
                  <c:v>4078.3464458095282</c:v>
                </c:pt>
                <c:pt idx="2455">
                  <c:v>4079.2480354840359</c:v>
                </c:pt>
                <c:pt idx="2456">
                  <c:v>4080.1504800942275</c:v>
                </c:pt>
                <c:pt idx="2457">
                  <c:v>4081.053779640104</c:v>
                </c:pt>
                <c:pt idx="2458">
                  <c:v>4081.9579341216645</c:v>
                </c:pt>
                <c:pt idx="2459">
                  <c:v>4082.8629435389098</c:v>
                </c:pt>
                <c:pt idx="2460">
                  <c:v>4083.7688078918386</c:v>
                </c:pt>
                <c:pt idx="2461">
                  <c:v>4084.6755271804523</c:v>
                </c:pt>
                <c:pt idx="2462">
                  <c:v>4085.5831014047499</c:v>
                </c:pt>
                <c:pt idx="2463">
                  <c:v>4086.4915305647323</c:v>
                </c:pt>
                <c:pt idx="2464">
                  <c:v>4087.4008146603987</c:v>
                </c:pt>
                <c:pt idx="2465">
                  <c:v>4088.3109536917495</c:v>
                </c:pt>
                <c:pt idx="2466">
                  <c:v>4089.2219476587843</c:v>
                </c:pt>
                <c:pt idx="2467">
                  <c:v>4090.1337965615035</c:v>
                </c:pt>
                <c:pt idx="2468">
                  <c:v>4091.0465003999075</c:v>
                </c:pt>
                <c:pt idx="2469">
                  <c:v>4091.9600591739954</c:v>
                </c:pt>
                <c:pt idx="2470">
                  <c:v>4092.8744728837678</c:v>
                </c:pt>
                <c:pt idx="2471">
                  <c:v>4093.7897415292241</c:v>
                </c:pt>
                <c:pt idx="2472">
                  <c:v>4094.7058651103653</c:v>
                </c:pt>
                <c:pt idx="2473">
                  <c:v>4095.6228436271899</c:v>
                </c:pt>
                <c:pt idx="2474">
                  <c:v>4096.5406770796999</c:v>
                </c:pt>
                <c:pt idx="2475">
                  <c:v>4097.4593654678929</c:v>
                </c:pt>
                <c:pt idx="2476">
                  <c:v>4098.3789087917712</c:v>
                </c:pt>
                <c:pt idx="2477">
                  <c:v>4099.2993070513339</c:v>
                </c:pt>
                <c:pt idx="2478">
                  <c:v>4100.2205602465801</c:v>
                </c:pt>
                <c:pt idx="2479">
                  <c:v>4101.1426683775117</c:v>
                </c:pt>
                <c:pt idx="2480">
                  <c:v>4102.0656314441267</c:v>
                </c:pt>
                <c:pt idx="2481">
                  <c:v>4102.9894494464261</c:v>
                </c:pt>
                <c:pt idx="2482">
                  <c:v>4103.9141223844099</c:v>
                </c:pt>
                <c:pt idx="2483">
                  <c:v>4104.8396502580781</c:v>
                </c:pt>
                <c:pt idx="2484">
                  <c:v>4105.7660330674307</c:v>
                </c:pt>
                <c:pt idx="2485">
                  <c:v>4106.6932708124677</c:v>
                </c:pt>
                <c:pt idx="2486">
                  <c:v>4107.6213634931883</c:v>
                </c:pt>
                <c:pt idx="2487">
                  <c:v>4108.5503111095941</c:v>
                </c:pt>
                <c:pt idx="2488">
                  <c:v>4109.4801136616834</c:v>
                </c:pt>
                <c:pt idx="2489">
                  <c:v>4110.410771149458</c:v>
                </c:pt>
                <c:pt idx="2490">
                  <c:v>4111.3422835729161</c:v>
                </c:pt>
                <c:pt idx="2491">
                  <c:v>4112.2746509320586</c:v>
                </c:pt>
                <c:pt idx="2492">
                  <c:v>4113.2078732268856</c:v>
                </c:pt>
                <c:pt idx="2493">
                  <c:v>4114.1419504573969</c:v>
                </c:pt>
                <c:pt idx="2494">
                  <c:v>4115.0768826235917</c:v>
                </c:pt>
                <c:pt idx="2495">
                  <c:v>4116.0126697254718</c:v>
                </c:pt>
                <c:pt idx="2496">
                  <c:v>4116.9493117630363</c:v>
                </c:pt>
                <c:pt idx="2497">
                  <c:v>4117.8868087362844</c:v>
                </c:pt>
                <c:pt idx="2498">
                  <c:v>4118.8251606452168</c:v>
                </c:pt>
                <c:pt idx="2499">
                  <c:v>4119.7643674898345</c:v>
                </c:pt>
                <c:pt idx="2500">
                  <c:v>4120.7044292701357</c:v>
                </c:pt>
                <c:pt idx="2501">
                  <c:v>4121.6453459861214</c:v>
                </c:pt>
                <c:pt idx="2502">
                  <c:v>4122.5871176377905</c:v>
                </c:pt>
                <c:pt idx="2503">
                  <c:v>4123.5297442251449</c:v>
                </c:pt>
                <c:pt idx="2504">
                  <c:v>4124.4732257481837</c:v>
                </c:pt>
                <c:pt idx="2505">
                  <c:v>4125.417562206907</c:v>
                </c:pt>
                <c:pt idx="2506">
                  <c:v>4126.3627536013137</c:v>
                </c:pt>
                <c:pt idx="2507">
                  <c:v>4127.3087999314048</c:v>
                </c:pt>
                <c:pt idx="2508">
                  <c:v>4128.2557011971803</c:v>
                </c:pt>
                <c:pt idx="2509">
                  <c:v>4129.2034573986411</c:v>
                </c:pt>
                <c:pt idx="2510">
                  <c:v>4130.1520685357855</c:v>
                </c:pt>
                <c:pt idx="2511">
                  <c:v>4131.1015346086142</c:v>
                </c:pt>
                <c:pt idx="2512">
                  <c:v>4132.0518556171264</c:v>
                </c:pt>
                <c:pt idx="2513">
                  <c:v>4133.003031561324</c:v>
                </c:pt>
                <c:pt idx="2514">
                  <c:v>4133.9550624412059</c:v>
                </c:pt>
                <c:pt idx="2515">
                  <c:v>4134.9079482567713</c:v>
                </c:pt>
                <c:pt idx="2516">
                  <c:v>4135.8616890080211</c:v>
                </c:pt>
                <c:pt idx="2517">
                  <c:v>4136.8162846949563</c:v>
                </c:pt>
                <c:pt idx="2518">
                  <c:v>4137.7717353175749</c:v>
                </c:pt>
                <c:pt idx="2519">
                  <c:v>4138.7280408758779</c:v>
                </c:pt>
                <c:pt idx="2520">
                  <c:v>4139.6852013698654</c:v>
                </c:pt>
                <c:pt idx="2521">
                  <c:v>4140.6432167995363</c:v>
                </c:pt>
                <c:pt idx="2522">
                  <c:v>4141.6020871648925</c:v>
                </c:pt>
                <c:pt idx="2523">
                  <c:v>4142.5618124659331</c:v>
                </c:pt>
                <c:pt idx="2524">
                  <c:v>4143.5223927026573</c:v>
                </c:pt>
                <c:pt idx="2525">
                  <c:v>4144.4838278750667</c:v>
                </c:pt>
                <c:pt idx="2526">
                  <c:v>4145.4461179831596</c:v>
                </c:pt>
                <c:pt idx="2527">
                  <c:v>4146.409263026937</c:v>
                </c:pt>
                <c:pt idx="2528">
                  <c:v>4147.3732630063987</c:v>
                </c:pt>
                <c:pt idx="2529">
                  <c:v>4148.3381179215448</c:v>
                </c:pt>
                <c:pt idx="2530">
                  <c:v>4149.3038277723754</c:v>
                </c:pt>
                <c:pt idx="2531">
                  <c:v>4150.2703925588903</c:v>
                </c:pt>
                <c:pt idx="2532">
                  <c:v>4151.2378122810887</c:v>
                </c:pt>
                <c:pt idx="2533">
                  <c:v>4152.2060869389725</c:v>
                </c:pt>
                <c:pt idx="2534">
                  <c:v>4153.1752165325397</c:v>
                </c:pt>
                <c:pt idx="2535">
                  <c:v>4154.1452010617913</c:v>
                </c:pt>
                <c:pt idx="2536">
                  <c:v>4155.1160405267274</c:v>
                </c:pt>
                <c:pt idx="2537">
                  <c:v>4156.0877349273478</c:v>
                </c:pt>
                <c:pt idx="2538">
                  <c:v>4157.0602842636526</c:v>
                </c:pt>
                <c:pt idx="2539">
                  <c:v>4158.0336885356419</c:v>
                </c:pt>
                <c:pt idx="2540">
                  <c:v>4159.0079477433155</c:v>
                </c:pt>
                <c:pt idx="2541">
                  <c:v>4159.9830618866736</c:v>
                </c:pt>
                <c:pt idx="2542">
                  <c:v>4160.9590309657151</c:v>
                </c:pt>
                <c:pt idx="2543">
                  <c:v>4161.9358549804419</c:v>
                </c:pt>
                <c:pt idx="2544">
                  <c:v>4162.9135339308523</c:v>
                </c:pt>
                <c:pt idx="2545">
                  <c:v>4163.892067816947</c:v>
                </c:pt>
                <c:pt idx="2546">
                  <c:v>4164.8714566387262</c:v>
                </c:pt>
                <c:pt idx="2547">
                  <c:v>4165.8517003961897</c:v>
                </c:pt>
                <c:pt idx="2548">
                  <c:v>4166.8327990893376</c:v>
                </c:pt>
                <c:pt idx="2549">
                  <c:v>4167.81475271817</c:v>
                </c:pt>
                <c:pt idx="2550">
                  <c:v>4168.7975612826858</c:v>
                </c:pt>
                <c:pt idx="2551">
                  <c:v>4169.781224782887</c:v>
                </c:pt>
                <c:pt idx="2552">
                  <c:v>4170.7657432187716</c:v>
                </c:pt>
                <c:pt idx="2553">
                  <c:v>4171.7511165903416</c:v>
                </c:pt>
                <c:pt idx="2554">
                  <c:v>4172.737344897595</c:v>
                </c:pt>
                <c:pt idx="2555">
                  <c:v>4173.7244281405328</c:v>
                </c:pt>
                <c:pt idx="2556">
                  <c:v>4174.7123663191551</c:v>
                </c:pt>
                <c:pt idx="2557">
                  <c:v>4175.7011594334617</c:v>
                </c:pt>
                <c:pt idx="2558">
                  <c:v>4176.6908074834528</c:v>
                </c:pt>
                <c:pt idx="2559">
                  <c:v>4177.6813104691273</c:v>
                </c:pt>
                <c:pt idx="2560">
                  <c:v>4178.6726683904872</c:v>
                </c:pt>
                <c:pt idx="2561">
                  <c:v>4179.6648812475305</c:v>
                </c:pt>
                <c:pt idx="2562">
                  <c:v>4180.6579490402592</c:v>
                </c:pt>
                <c:pt idx="2563">
                  <c:v>4181.6518717686713</c:v>
                </c:pt>
                <c:pt idx="2564">
                  <c:v>4182.6466494327678</c:v>
                </c:pt>
                <c:pt idx="2565">
                  <c:v>4183.6422820325488</c:v>
                </c:pt>
                <c:pt idx="2566">
                  <c:v>4184.6387695680141</c:v>
                </c:pt>
                <c:pt idx="2567">
                  <c:v>4185.636112039163</c:v>
                </c:pt>
                <c:pt idx="2568">
                  <c:v>4186.6343094459971</c:v>
                </c:pt>
                <c:pt idx="2569">
                  <c:v>4187.6333617885157</c:v>
                </c:pt>
                <c:pt idx="2570">
                  <c:v>4188.6332690667177</c:v>
                </c:pt>
                <c:pt idx="2571">
                  <c:v>4189.6340312806051</c:v>
                </c:pt>
                <c:pt idx="2572">
                  <c:v>4190.6356484301759</c:v>
                </c:pt>
                <c:pt idx="2573">
                  <c:v>4191.6381205154312</c:v>
                </c:pt>
                <c:pt idx="2574">
                  <c:v>4192.6414475363708</c:v>
                </c:pt>
                <c:pt idx="2575">
                  <c:v>4193.6456294929949</c:v>
                </c:pt>
                <c:pt idx="2576">
                  <c:v>4194.6506663853033</c:v>
                </c:pt>
                <c:pt idx="2577">
                  <c:v>4195.6565582132953</c:v>
                </c:pt>
                <c:pt idx="2578">
                  <c:v>4196.6633049769725</c:v>
                </c:pt>
                <c:pt idx="2579">
                  <c:v>4197.6709066763342</c:v>
                </c:pt>
                <c:pt idx="2580">
                  <c:v>4198.6793633113793</c:v>
                </c:pt>
                <c:pt idx="2581">
                  <c:v>4199.6886748821089</c:v>
                </c:pt>
                <c:pt idx="2582">
                  <c:v>4200.6988413885229</c:v>
                </c:pt>
                <c:pt idx="2583">
                  <c:v>4201.7098628306212</c:v>
                </c:pt>
                <c:pt idx="2584">
                  <c:v>4202.721739208404</c:v>
                </c:pt>
                <c:pt idx="2585">
                  <c:v>4203.7344705218711</c:v>
                </c:pt>
                <c:pt idx="2586">
                  <c:v>4204.7480567710227</c:v>
                </c:pt>
                <c:pt idx="2587">
                  <c:v>4205.7624979558577</c:v>
                </c:pt>
                <c:pt idx="2588">
                  <c:v>4206.7777940763781</c:v>
                </c:pt>
                <c:pt idx="2589">
                  <c:v>4207.7939451325819</c:v>
                </c:pt>
                <c:pt idx="2590">
                  <c:v>4208.8109511244711</c:v>
                </c:pt>
                <c:pt idx="2591">
                  <c:v>4209.8288120520438</c:v>
                </c:pt>
                <c:pt idx="2592">
                  <c:v>4210.8475279153008</c:v>
                </c:pt>
                <c:pt idx="2593">
                  <c:v>4211.8670987142423</c:v>
                </c:pt>
                <c:pt idx="2594">
                  <c:v>4212.8875244488681</c:v>
                </c:pt>
                <c:pt idx="2595">
                  <c:v>4213.9088051191775</c:v>
                </c:pt>
                <c:pt idx="2596">
                  <c:v>4214.9309407251721</c:v>
                </c:pt>
                <c:pt idx="2597">
                  <c:v>4215.9539312668503</c:v>
                </c:pt>
                <c:pt idx="2598">
                  <c:v>4216.9777767442138</c:v>
                </c:pt>
                <c:pt idx="2599">
                  <c:v>4218.0024771572607</c:v>
                </c:pt>
                <c:pt idx="2600">
                  <c:v>4219.0280325059921</c:v>
                </c:pt>
                <c:pt idx="2601">
                  <c:v>4220.0544427904078</c:v>
                </c:pt>
                <c:pt idx="2602">
                  <c:v>4221.081708010508</c:v>
                </c:pt>
                <c:pt idx="2603">
                  <c:v>4222.1098281662926</c:v>
                </c:pt>
                <c:pt idx="2604">
                  <c:v>4223.1388032577615</c:v>
                </c:pt>
                <c:pt idx="2605">
                  <c:v>4224.1686332849149</c:v>
                </c:pt>
                <c:pt idx="2606">
                  <c:v>4225.1993182477518</c:v>
                </c:pt>
                <c:pt idx="2607">
                  <c:v>4226.230858146273</c:v>
                </c:pt>
                <c:pt idx="2608">
                  <c:v>4227.2632529804796</c:v>
                </c:pt>
                <c:pt idx="2609">
                  <c:v>4228.2965027503697</c:v>
                </c:pt>
                <c:pt idx="2610">
                  <c:v>4229.3306074559441</c:v>
                </c:pt>
                <c:pt idx="2611">
                  <c:v>4230.365567097203</c:v>
                </c:pt>
                <c:pt idx="2612">
                  <c:v>4231.4013816741463</c:v>
                </c:pt>
                <c:pt idx="2613">
                  <c:v>4232.4380511867739</c:v>
                </c:pt>
                <c:pt idx="2614">
                  <c:v>4233.4755756350851</c:v>
                </c:pt>
                <c:pt idx="2615">
                  <c:v>4234.5139550190815</c:v>
                </c:pt>
                <c:pt idx="2616">
                  <c:v>4235.5531893387615</c:v>
                </c:pt>
                <c:pt idx="2617">
                  <c:v>4236.5932785941268</c:v>
                </c:pt>
                <c:pt idx="2618">
                  <c:v>4237.6342227851756</c:v>
                </c:pt>
                <c:pt idx="2619">
                  <c:v>4238.6760219119087</c:v>
                </c:pt>
                <c:pt idx="2620">
                  <c:v>4239.7186759743263</c:v>
                </c:pt>
                <c:pt idx="2621">
                  <c:v>4240.7621849724283</c:v>
                </c:pt>
                <c:pt idx="2622">
                  <c:v>4241.8065489062146</c:v>
                </c:pt>
                <c:pt idx="2623">
                  <c:v>4242.8517677756845</c:v>
                </c:pt>
                <c:pt idx="2624">
                  <c:v>4243.8978415808397</c:v>
                </c:pt>
                <c:pt idx="2625">
                  <c:v>4244.9447703216783</c:v>
                </c:pt>
                <c:pt idx="2626">
                  <c:v>4245.9925539982023</c:v>
                </c:pt>
                <c:pt idx="2627">
                  <c:v>4247.0411926104098</c:v>
                </c:pt>
                <c:pt idx="2628">
                  <c:v>4248.0906861583017</c:v>
                </c:pt>
                <c:pt idx="2629">
                  <c:v>4249.1410346418779</c:v>
                </c:pt>
                <c:pt idx="2630">
                  <c:v>4250.1922380611386</c:v>
                </c:pt>
                <c:pt idx="2631">
                  <c:v>4251.2442964160837</c:v>
                </c:pt>
                <c:pt idx="2632">
                  <c:v>4252.2972097067122</c:v>
                </c:pt>
                <c:pt idx="2633">
                  <c:v>4253.3509779330261</c:v>
                </c:pt>
                <c:pt idx="2634">
                  <c:v>4254.4056010950244</c:v>
                </c:pt>
                <c:pt idx="2635">
                  <c:v>4255.4610791927062</c:v>
                </c:pt>
                <c:pt idx="2636">
                  <c:v>4256.5174122260723</c:v>
                </c:pt>
                <c:pt idx="2637">
                  <c:v>4257.5746001951229</c:v>
                </c:pt>
                <c:pt idx="2638">
                  <c:v>4258.6326430998579</c:v>
                </c:pt>
                <c:pt idx="2639">
                  <c:v>4259.6915409402773</c:v>
                </c:pt>
                <c:pt idx="2640">
                  <c:v>4260.751293716381</c:v>
                </c:pt>
                <c:pt idx="2641">
                  <c:v>4261.8119014281692</c:v>
                </c:pt>
                <c:pt idx="2642">
                  <c:v>4262.8733640756409</c:v>
                </c:pt>
                <c:pt idx="2643">
                  <c:v>4263.9356816587979</c:v>
                </c:pt>
                <c:pt idx="2644">
                  <c:v>4264.9988541776383</c:v>
                </c:pt>
                <c:pt idx="2645">
                  <c:v>4266.0628816321641</c:v>
                </c:pt>
                <c:pt idx="2646">
                  <c:v>4267.1277640223734</c:v>
                </c:pt>
                <c:pt idx="2647">
                  <c:v>4268.1935013482671</c:v>
                </c:pt>
                <c:pt idx="2648">
                  <c:v>4269.2600936098452</c:v>
                </c:pt>
                <c:pt idx="2649">
                  <c:v>4270.3275408071077</c:v>
                </c:pt>
                <c:pt idx="2650">
                  <c:v>4271.3958429400536</c:v>
                </c:pt>
                <c:pt idx="2651">
                  <c:v>4272.4650000086849</c:v>
                </c:pt>
                <c:pt idx="2652">
                  <c:v>4273.5350120129997</c:v>
                </c:pt>
                <c:pt idx="2653">
                  <c:v>4274.6058789529998</c:v>
                </c:pt>
                <c:pt idx="2654">
                  <c:v>4275.6776008286834</c:v>
                </c:pt>
                <c:pt idx="2655">
                  <c:v>4276.7501776400513</c:v>
                </c:pt>
                <c:pt idx="2656">
                  <c:v>4277.8236093871037</c:v>
                </c:pt>
                <c:pt idx="2657">
                  <c:v>4278.8978960698405</c:v>
                </c:pt>
                <c:pt idx="2658">
                  <c:v>4279.9730376882617</c:v>
                </c:pt>
                <c:pt idx="2659">
                  <c:v>4281.0490342423673</c:v>
                </c:pt>
                <c:pt idx="2660">
                  <c:v>4282.1258857321573</c:v>
                </c:pt>
                <c:pt idx="2661">
                  <c:v>4283.2035921576307</c:v>
                </c:pt>
                <c:pt idx="2662">
                  <c:v>4284.2821535187895</c:v>
                </c:pt>
                <c:pt idx="2663">
                  <c:v>4285.3615698156318</c:v>
                </c:pt>
                <c:pt idx="2664">
                  <c:v>4286.4418410481585</c:v>
                </c:pt>
                <c:pt idx="2665">
                  <c:v>4287.5229672163696</c:v>
                </c:pt>
                <c:pt idx="2666">
                  <c:v>4288.6049483202651</c:v>
                </c:pt>
                <c:pt idx="2667">
                  <c:v>4289.687784359845</c:v>
                </c:pt>
                <c:pt idx="2668">
                  <c:v>4290.7714753351092</c:v>
                </c:pt>
                <c:pt idx="2669">
                  <c:v>4291.856021246057</c:v>
                </c:pt>
                <c:pt idx="2670">
                  <c:v>4292.9414220926901</c:v>
                </c:pt>
                <c:pt idx="2671">
                  <c:v>4294.0276778750067</c:v>
                </c:pt>
                <c:pt idx="2672">
                  <c:v>4295.1147885930086</c:v>
                </c:pt>
                <c:pt idx="2673">
                  <c:v>4296.202754246694</c:v>
                </c:pt>
                <c:pt idx="2674">
                  <c:v>4297.2915748360638</c:v>
                </c:pt>
                <c:pt idx="2675">
                  <c:v>4298.381250361118</c:v>
                </c:pt>
                <c:pt idx="2676">
                  <c:v>4299.4717808218566</c:v>
                </c:pt>
                <c:pt idx="2677">
                  <c:v>4300.5631662182795</c:v>
                </c:pt>
                <c:pt idx="2678">
                  <c:v>4301.655406550386</c:v>
                </c:pt>
                <c:pt idx="2679">
                  <c:v>4302.7485018181778</c:v>
                </c:pt>
                <c:pt idx="2680">
                  <c:v>4303.8424520216531</c:v>
                </c:pt>
                <c:pt idx="2681">
                  <c:v>4304.9372571608137</c:v>
                </c:pt>
                <c:pt idx="2682">
                  <c:v>4306.0329172356578</c:v>
                </c:pt>
                <c:pt idx="2683">
                  <c:v>4307.1294322461863</c:v>
                </c:pt>
                <c:pt idx="2684">
                  <c:v>4308.2268021923992</c:v>
                </c:pt>
                <c:pt idx="2685">
                  <c:v>4309.3250270742965</c:v>
                </c:pt>
                <c:pt idx="2686">
                  <c:v>4310.4241068918782</c:v>
                </c:pt>
                <c:pt idx="2687">
                  <c:v>4311.5240416451434</c:v>
                </c:pt>
                <c:pt idx="2688">
                  <c:v>4312.6248313340939</c:v>
                </c:pt>
                <c:pt idx="2689">
                  <c:v>4313.7264759587279</c:v>
                </c:pt>
                <c:pt idx="2690">
                  <c:v>4314.8289755190472</c:v>
                </c:pt>
                <c:pt idx="2691">
                  <c:v>4315.93233001505</c:v>
                </c:pt>
                <c:pt idx="2692">
                  <c:v>4317.0365394467372</c:v>
                </c:pt>
                <c:pt idx="2693">
                  <c:v>4318.1416038141087</c:v>
                </c:pt>
                <c:pt idx="2694">
                  <c:v>4319.2475231171647</c:v>
                </c:pt>
                <c:pt idx="2695">
                  <c:v>4320.3542973559051</c:v>
                </c:pt>
                <c:pt idx="2696">
                  <c:v>4321.4619265303299</c:v>
                </c:pt>
                <c:pt idx="2697">
                  <c:v>4322.5704106404382</c:v>
                </c:pt>
                <c:pt idx="2698">
                  <c:v>4323.6797496862318</c:v>
                </c:pt>
                <c:pt idx="2699">
                  <c:v>4324.7899436677089</c:v>
                </c:pt>
                <c:pt idx="2700">
                  <c:v>4325.9009925848704</c:v>
                </c:pt>
                <c:pt idx="2701">
                  <c:v>4327.0128964377172</c:v>
                </c:pt>
                <c:pt idx="2702">
                  <c:v>4328.1256552262475</c:v>
                </c:pt>
                <c:pt idx="2703">
                  <c:v>4329.2392689504622</c:v>
                </c:pt>
                <c:pt idx="2704">
                  <c:v>4330.3537376103613</c:v>
                </c:pt>
                <c:pt idx="2705">
                  <c:v>4331.4690612059439</c:v>
                </c:pt>
                <c:pt idx="2706">
                  <c:v>4332.5852397372119</c:v>
                </c:pt>
                <c:pt idx="2707">
                  <c:v>4333.7022732041632</c:v>
                </c:pt>
                <c:pt idx="2708">
                  <c:v>4334.8201616068</c:v>
                </c:pt>
                <c:pt idx="2709">
                  <c:v>4335.9389049451202</c:v>
                </c:pt>
                <c:pt idx="2710">
                  <c:v>4337.0585032191248</c:v>
                </c:pt>
                <c:pt idx="2711">
                  <c:v>4338.1789564288138</c:v>
                </c:pt>
                <c:pt idx="2712">
                  <c:v>4339.3002645741872</c:v>
                </c:pt>
                <c:pt idx="2713">
                  <c:v>4340.422427655245</c:v>
                </c:pt>
                <c:pt idx="2714">
                  <c:v>4341.5454456719872</c:v>
                </c:pt>
                <c:pt idx="2715">
                  <c:v>4342.6693186244129</c:v>
                </c:pt>
                <c:pt idx="2716">
                  <c:v>4343.7940465125239</c:v>
                </c:pt>
                <c:pt idx="2717">
                  <c:v>4344.9196293363184</c:v>
                </c:pt>
                <c:pt idx="2718">
                  <c:v>4346.0460670957982</c:v>
                </c:pt>
                <c:pt idx="2719">
                  <c:v>4347.1733597909615</c:v>
                </c:pt>
                <c:pt idx="2720">
                  <c:v>4348.3015074218092</c:v>
                </c:pt>
                <c:pt idx="2721">
                  <c:v>4349.4305099883413</c:v>
                </c:pt>
                <c:pt idx="2722">
                  <c:v>4350.5603674905578</c:v>
                </c:pt>
                <c:pt idx="2723">
                  <c:v>4351.6910799284578</c:v>
                </c:pt>
                <c:pt idx="2724">
                  <c:v>4352.8226473020432</c:v>
                </c:pt>
                <c:pt idx="2725">
                  <c:v>4353.9550696113129</c:v>
                </c:pt>
                <c:pt idx="2726">
                  <c:v>4355.0883468562661</c:v>
                </c:pt>
                <c:pt idx="2727">
                  <c:v>4356.2224790369037</c:v>
                </c:pt>
                <c:pt idx="2728">
                  <c:v>4357.3574661532266</c:v>
                </c:pt>
                <c:pt idx="2729">
                  <c:v>4358.493308205233</c:v>
                </c:pt>
                <c:pt idx="2730">
                  <c:v>4359.6300051929238</c:v>
                </c:pt>
                <c:pt idx="2731">
                  <c:v>4360.767557116299</c:v>
                </c:pt>
                <c:pt idx="2732">
                  <c:v>4361.9059639753586</c:v>
                </c:pt>
                <c:pt idx="2733">
                  <c:v>4363.0452257701018</c:v>
                </c:pt>
                <c:pt idx="2734">
                  <c:v>4364.1853425005302</c:v>
                </c:pt>
                <c:pt idx="2735">
                  <c:v>4365.3263141666421</c:v>
                </c:pt>
                <c:pt idx="2736">
                  <c:v>4366.4681407684384</c:v>
                </c:pt>
                <c:pt idx="2737">
                  <c:v>4367.61082230592</c:v>
                </c:pt>
                <c:pt idx="2738">
                  <c:v>4368.7543587790851</c:v>
                </c:pt>
                <c:pt idx="2739">
                  <c:v>4369.8987501879346</c:v>
                </c:pt>
                <c:pt idx="2740">
                  <c:v>4371.0439965324686</c:v>
                </c:pt>
                <c:pt idx="2741">
                  <c:v>4372.1900978126869</c:v>
                </c:pt>
                <c:pt idx="2742">
                  <c:v>4373.3370540285887</c:v>
                </c:pt>
                <c:pt idx="2743">
                  <c:v>4374.4848651801758</c:v>
                </c:pt>
                <c:pt idx="2744">
                  <c:v>4375.6335312674464</c:v>
                </c:pt>
                <c:pt idx="2745">
                  <c:v>4376.7830522904023</c:v>
                </c:pt>
                <c:pt idx="2746">
                  <c:v>4377.9334282490418</c:v>
                </c:pt>
                <c:pt idx="2747">
                  <c:v>4379.0846591433656</c:v>
                </c:pt>
                <c:pt idx="2748">
                  <c:v>4380.2367449733738</c:v>
                </c:pt>
                <c:pt idx="2749">
                  <c:v>4381.3896857390664</c:v>
                </c:pt>
                <c:pt idx="2750">
                  <c:v>4382.5434814404434</c:v>
                </c:pt>
                <c:pt idx="2751">
                  <c:v>4383.6981320775039</c:v>
                </c:pt>
                <c:pt idx="2752">
                  <c:v>4384.8536376502498</c:v>
                </c:pt>
                <c:pt idx="2753">
                  <c:v>4386.00999815868</c:v>
                </c:pt>
                <c:pt idx="2754">
                  <c:v>4387.1672136027937</c:v>
                </c:pt>
                <c:pt idx="2755">
                  <c:v>4388.3252839825918</c:v>
                </c:pt>
                <c:pt idx="2756">
                  <c:v>4389.4842092980753</c:v>
                </c:pt>
                <c:pt idx="2757">
                  <c:v>4390.6439895492413</c:v>
                </c:pt>
                <c:pt idx="2758">
                  <c:v>4391.8046247360926</c:v>
                </c:pt>
                <c:pt idx="2759">
                  <c:v>4392.9661148586283</c:v>
                </c:pt>
                <c:pt idx="2760">
                  <c:v>4394.1284599168484</c:v>
                </c:pt>
                <c:pt idx="2761">
                  <c:v>4395.291659910753</c:v>
                </c:pt>
                <c:pt idx="2762">
                  <c:v>4396.455714840341</c:v>
                </c:pt>
                <c:pt idx="2763">
                  <c:v>4397.6206247056143</c:v>
                </c:pt>
                <c:pt idx="2764">
                  <c:v>4398.7863895065711</c:v>
                </c:pt>
                <c:pt idx="2765">
                  <c:v>4399.9530092432124</c:v>
                </c:pt>
                <c:pt idx="2766">
                  <c:v>4401.120483915538</c:v>
                </c:pt>
                <c:pt idx="2767">
                  <c:v>4402.288813523548</c:v>
                </c:pt>
                <c:pt idx="2768">
                  <c:v>4403.4579980672424</c:v>
                </c:pt>
                <c:pt idx="2769">
                  <c:v>4404.6280375466213</c:v>
                </c:pt>
                <c:pt idx="2770">
                  <c:v>4405.7989319616836</c:v>
                </c:pt>
                <c:pt idx="2771">
                  <c:v>4406.9706813124312</c:v>
                </c:pt>
                <c:pt idx="2772">
                  <c:v>4408.1432855988623</c:v>
                </c:pt>
                <c:pt idx="2773">
                  <c:v>4409.3167448209779</c:v>
                </c:pt>
                <c:pt idx="2774">
                  <c:v>4410.4910589787787</c:v>
                </c:pt>
                <c:pt idx="2775">
                  <c:v>4411.666228072263</c:v>
                </c:pt>
                <c:pt idx="2776">
                  <c:v>4412.8422521014318</c:v>
                </c:pt>
                <c:pt idx="2777">
                  <c:v>4414.0191310662849</c:v>
                </c:pt>
                <c:pt idx="2778">
                  <c:v>4415.1968649668215</c:v>
                </c:pt>
                <c:pt idx="2779">
                  <c:v>4416.3754538030435</c:v>
                </c:pt>
                <c:pt idx="2780">
                  <c:v>4417.5548975749498</c:v>
                </c:pt>
                <c:pt idx="2781">
                  <c:v>4418.7351962825396</c:v>
                </c:pt>
                <c:pt idx="2782">
                  <c:v>4419.9163499258138</c:v>
                </c:pt>
                <c:pt idx="2783">
                  <c:v>4421.0983585047734</c:v>
                </c:pt>
                <c:pt idx="2784">
                  <c:v>4422.2812220194164</c:v>
                </c:pt>
                <c:pt idx="2785">
                  <c:v>4423.4649404697439</c:v>
                </c:pt>
                <c:pt idx="2786">
                  <c:v>4424.6495138557548</c:v>
                </c:pt>
                <c:pt idx="2787">
                  <c:v>4425.834942177451</c:v>
                </c:pt>
                <c:pt idx="2788">
                  <c:v>4427.0212254348316</c:v>
                </c:pt>
                <c:pt idx="2789">
                  <c:v>4428.2083636278967</c:v>
                </c:pt>
                <c:pt idx="2790">
                  <c:v>4429.3963567566452</c:v>
                </c:pt>
                <c:pt idx="2791">
                  <c:v>4430.5852048210782</c:v>
                </c:pt>
                <c:pt idx="2792">
                  <c:v>4431.7749078211964</c:v>
                </c:pt>
                <c:pt idx="2793">
                  <c:v>4432.9654657569981</c:v>
                </c:pt>
                <c:pt idx="2794">
                  <c:v>4434.1568786284843</c:v>
                </c:pt>
                <c:pt idx="2795">
                  <c:v>4435.3491464356539</c:v>
                </c:pt>
                <c:pt idx="2796">
                  <c:v>4436.5422691785088</c:v>
                </c:pt>
                <c:pt idx="2797">
                  <c:v>4437.7362468570482</c:v>
                </c:pt>
                <c:pt idx="2798">
                  <c:v>4438.9310794712719</c:v>
                </c:pt>
                <c:pt idx="2799">
                  <c:v>4440.1267670211791</c:v>
                </c:pt>
                <c:pt idx="2800">
                  <c:v>4441.3233095067717</c:v>
                </c:pt>
                <c:pt idx="2801">
                  <c:v>4442.5207069280477</c:v>
                </c:pt>
                <c:pt idx="2802">
                  <c:v>4443.7189592850082</c:v>
                </c:pt>
                <c:pt idx="2803">
                  <c:v>4444.918066577653</c:v>
                </c:pt>
                <c:pt idx="2804">
                  <c:v>4446.1180288059822</c:v>
                </c:pt>
                <c:pt idx="2805">
                  <c:v>4447.3188459699959</c:v>
                </c:pt>
                <c:pt idx="2806">
                  <c:v>4448.520518069693</c:v>
                </c:pt>
                <c:pt idx="2807">
                  <c:v>4449.7230451050755</c:v>
                </c:pt>
                <c:pt idx="2808">
                  <c:v>4450.9264270761414</c:v>
                </c:pt>
                <c:pt idx="2809">
                  <c:v>4452.1306639828927</c:v>
                </c:pt>
                <c:pt idx="2810">
                  <c:v>4453.3357558253274</c:v>
                </c:pt>
                <c:pt idx="2811">
                  <c:v>4454.5417026034465</c:v>
                </c:pt>
                <c:pt idx="2812">
                  <c:v>4455.7485043172501</c:v>
                </c:pt>
                <c:pt idx="2813">
                  <c:v>4456.956160966738</c:v>
                </c:pt>
                <c:pt idx="2814">
                  <c:v>4458.1646725519104</c:v>
                </c:pt>
                <c:pt idx="2815">
                  <c:v>4459.3740390727671</c:v>
                </c:pt>
                <c:pt idx="2816">
                  <c:v>4460.5842605293074</c:v>
                </c:pt>
                <c:pt idx="2817">
                  <c:v>4461.7953369215329</c:v>
                </c:pt>
                <c:pt idx="2818">
                  <c:v>4463.0072682494419</c:v>
                </c:pt>
                <c:pt idx="2819">
                  <c:v>4464.2200545130354</c:v>
                </c:pt>
                <c:pt idx="2820">
                  <c:v>4465.4336957123141</c:v>
                </c:pt>
                <c:pt idx="2821">
                  <c:v>4466.6481918472764</c:v>
                </c:pt>
                <c:pt idx="2822">
                  <c:v>4467.863542917923</c:v>
                </c:pt>
                <c:pt idx="2823">
                  <c:v>4469.0797489242532</c:v>
                </c:pt>
                <c:pt idx="2824">
                  <c:v>4470.2968098662686</c:v>
                </c:pt>
                <c:pt idx="2825">
                  <c:v>4471.5147257439685</c:v>
                </c:pt>
                <c:pt idx="2826">
                  <c:v>4472.7334965573527</c:v>
                </c:pt>
                <c:pt idx="2827">
                  <c:v>4473.9531223064205</c:v>
                </c:pt>
                <c:pt idx="2828">
                  <c:v>4475.1736029911726</c:v>
                </c:pt>
                <c:pt idx="2829">
                  <c:v>4476.3949386116092</c:v>
                </c:pt>
                <c:pt idx="2830">
                  <c:v>4477.6171291677301</c:v>
                </c:pt>
                <c:pt idx="2831">
                  <c:v>4478.8401746595355</c:v>
                </c:pt>
                <c:pt idx="2832">
                  <c:v>4480.0640750870252</c:v>
                </c:pt>
                <c:pt idx="2833">
                  <c:v>4481.2888304501994</c:v>
                </c:pt>
                <c:pt idx="2834">
                  <c:v>4482.5144407490579</c:v>
                </c:pt>
                <c:pt idx="2835">
                  <c:v>4483.7409059836</c:v>
                </c:pt>
                <c:pt idx="2836">
                  <c:v>4484.9682261538273</c:v>
                </c:pt>
                <c:pt idx="2837">
                  <c:v>4486.1964012597382</c:v>
                </c:pt>
                <c:pt idx="2838">
                  <c:v>4487.4254313013334</c:v>
                </c:pt>
                <c:pt idx="2839">
                  <c:v>4488.6553162786131</c:v>
                </c:pt>
                <c:pt idx="2840">
                  <c:v>4489.8860561915772</c:v>
                </c:pt>
                <c:pt idx="2841">
                  <c:v>4491.1176510402256</c:v>
                </c:pt>
                <c:pt idx="2842">
                  <c:v>4492.3501008245585</c:v>
                </c:pt>
                <c:pt idx="2843">
                  <c:v>4493.5834055445748</c:v>
                </c:pt>
                <c:pt idx="2844">
                  <c:v>4494.8175652002765</c:v>
                </c:pt>
                <c:pt idx="2845">
                  <c:v>4496.0525797916625</c:v>
                </c:pt>
                <c:pt idx="2846">
                  <c:v>4497.2884493187321</c:v>
                </c:pt>
                <c:pt idx="2847">
                  <c:v>4498.525173781486</c:v>
                </c:pt>
                <c:pt idx="2848">
                  <c:v>4499.7627531799244</c:v>
                </c:pt>
                <c:pt idx="2849">
                  <c:v>4501.0011875140472</c:v>
                </c:pt>
                <c:pt idx="2850">
                  <c:v>4502.2404767838543</c:v>
                </c:pt>
                <c:pt idx="2851">
                  <c:v>4503.4806209893459</c:v>
                </c:pt>
                <c:pt idx="2852">
                  <c:v>4504.7216201305218</c:v>
                </c:pt>
                <c:pt idx="2853">
                  <c:v>4505.9634742073813</c:v>
                </c:pt>
                <c:pt idx="2854">
                  <c:v>4507.2061832199261</c:v>
                </c:pt>
                <c:pt idx="2855">
                  <c:v>4508.4497471681543</c:v>
                </c:pt>
                <c:pt idx="2856">
                  <c:v>4509.694166052067</c:v>
                </c:pt>
                <c:pt idx="2857">
                  <c:v>4510.939439871664</c:v>
                </c:pt>
                <c:pt idx="2858">
                  <c:v>4512.1855686269455</c:v>
                </c:pt>
                <c:pt idx="2859">
                  <c:v>4513.4325523179114</c:v>
                </c:pt>
                <c:pt idx="2860">
                  <c:v>4514.6803909445616</c:v>
                </c:pt>
                <c:pt idx="2861">
                  <c:v>4515.9290845068963</c:v>
                </c:pt>
                <c:pt idx="2862">
                  <c:v>4517.1786330049144</c:v>
                </c:pt>
                <c:pt idx="2863">
                  <c:v>4518.4290364386179</c:v>
                </c:pt>
                <c:pt idx="2864">
                  <c:v>4519.6802948080049</c:v>
                </c:pt>
                <c:pt idx="2865">
                  <c:v>4520.9324081130771</c:v>
                </c:pt>
                <c:pt idx="2866">
                  <c:v>4522.1853763538329</c:v>
                </c:pt>
                <c:pt idx="2867">
                  <c:v>4523.4391995302731</c:v>
                </c:pt>
                <c:pt idx="2868">
                  <c:v>4524.6938776423976</c:v>
                </c:pt>
                <c:pt idx="2869">
                  <c:v>4525.9494106902066</c:v>
                </c:pt>
                <c:pt idx="2870">
                  <c:v>4527.2057986736991</c:v>
                </c:pt>
                <c:pt idx="2871">
                  <c:v>4528.4630415928768</c:v>
                </c:pt>
                <c:pt idx="2872">
                  <c:v>4529.7211394477381</c:v>
                </c:pt>
                <c:pt idx="2873">
                  <c:v>4530.9800922382847</c:v>
                </c:pt>
                <c:pt idx="2874">
                  <c:v>4532.2398999645147</c:v>
                </c:pt>
                <c:pt idx="2875">
                  <c:v>4533.5005626264292</c:v>
                </c:pt>
                <c:pt idx="2876">
                  <c:v>4534.7620802240281</c:v>
                </c:pt>
                <c:pt idx="2877">
                  <c:v>4536.0244527573113</c:v>
                </c:pt>
                <c:pt idx="2878">
                  <c:v>4537.287680226279</c:v>
                </c:pt>
                <c:pt idx="2879">
                  <c:v>4538.5517626309311</c:v>
                </c:pt>
                <c:pt idx="2880">
                  <c:v>4539.8166999712666</c:v>
                </c:pt>
                <c:pt idx="2881">
                  <c:v>4541.0824922472875</c:v>
                </c:pt>
                <c:pt idx="2882">
                  <c:v>4542.3491394589919</c:v>
                </c:pt>
                <c:pt idx="2883">
                  <c:v>4543.6166416063816</c:v>
                </c:pt>
                <c:pt idx="2884">
                  <c:v>4544.8849986894547</c:v>
                </c:pt>
                <c:pt idx="2885">
                  <c:v>4546.1542107082123</c:v>
                </c:pt>
                <c:pt idx="2886">
                  <c:v>4547.4242776626543</c:v>
                </c:pt>
                <c:pt idx="2887">
                  <c:v>4548.6951995527807</c:v>
                </c:pt>
                <c:pt idx="2888">
                  <c:v>4549.9669763785914</c:v>
                </c:pt>
                <c:pt idx="2889">
                  <c:v>4551.2396081400857</c:v>
                </c:pt>
                <c:pt idx="2890">
                  <c:v>4552.5130948372653</c:v>
                </c:pt>
                <c:pt idx="2891">
                  <c:v>4553.7874364701283</c:v>
                </c:pt>
                <c:pt idx="2892">
                  <c:v>4555.0626330386758</c:v>
                </c:pt>
                <c:pt idx="2893">
                  <c:v>4556.3386845429086</c:v>
                </c:pt>
                <c:pt idx="2894">
                  <c:v>4557.6155909828249</c:v>
                </c:pt>
                <c:pt idx="2895">
                  <c:v>4558.8933523584255</c:v>
                </c:pt>
                <c:pt idx="2896">
                  <c:v>4560.1719686697106</c:v>
                </c:pt>
                <c:pt idx="2897">
                  <c:v>4561.4514399166792</c:v>
                </c:pt>
                <c:pt idx="2898">
                  <c:v>4562.7317660993331</c:v>
                </c:pt>
                <c:pt idx="2899">
                  <c:v>4564.0129472176714</c:v>
                </c:pt>
                <c:pt idx="2900">
                  <c:v>4565.2949832716931</c:v>
                </c:pt>
                <c:pt idx="2901">
                  <c:v>4566.5778742613993</c:v>
                </c:pt>
                <c:pt idx="2902">
                  <c:v>4567.8616201867908</c:v>
                </c:pt>
                <c:pt idx="2903">
                  <c:v>4569.1462210478658</c:v>
                </c:pt>
                <c:pt idx="2904">
                  <c:v>4570.4316768446251</c:v>
                </c:pt>
                <c:pt idx="2905">
                  <c:v>4571.7179875770689</c:v>
                </c:pt>
                <c:pt idx="2906">
                  <c:v>4573.0051532451962</c:v>
                </c:pt>
                <c:pt idx="2907">
                  <c:v>4574.2931738490088</c:v>
                </c:pt>
                <c:pt idx="2908">
                  <c:v>4575.5820493885058</c:v>
                </c:pt>
                <c:pt idx="2909">
                  <c:v>4576.8717798636862</c:v>
                </c:pt>
                <c:pt idx="2910">
                  <c:v>4578.162365274552</c:v>
                </c:pt>
                <c:pt idx="2911">
                  <c:v>4579.4538056211013</c:v>
                </c:pt>
                <c:pt idx="2912">
                  <c:v>4580.746100903335</c:v>
                </c:pt>
                <c:pt idx="2913">
                  <c:v>4582.0392511212531</c:v>
                </c:pt>
                <c:pt idx="2914">
                  <c:v>4583.3332562748556</c:v>
                </c:pt>
                <c:pt idx="2915">
                  <c:v>4584.6281163641424</c:v>
                </c:pt>
                <c:pt idx="2916">
                  <c:v>4585.9238313891128</c:v>
                </c:pt>
                <c:pt idx="2917">
                  <c:v>4587.2204013497685</c:v>
                </c:pt>
                <c:pt idx="2918">
                  <c:v>4588.5178262461077</c:v>
                </c:pt>
                <c:pt idx="2919">
                  <c:v>4589.8161060781322</c:v>
                </c:pt>
                <c:pt idx="2920">
                  <c:v>4591.1152408458402</c:v>
                </c:pt>
                <c:pt idx="2921">
                  <c:v>4592.4152305492325</c:v>
                </c:pt>
                <c:pt idx="2922">
                  <c:v>4593.7160751883093</c:v>
                </c:pt>
                <c:pt idx="2923">
                  <c:v>4595.0177747630705</c:v>
                </c:pt>
                <c:pt idx="2924">
                  <c:v>4596.3203292735161</c:v>
                </c:pt>
                <c:pt idx="2925">
                  <c:v>4597.6237387196461</c:v>
                </c:pt>
                <c:pt idx="2926">
                  <c:v>4598.9280031014596</c:v>
                </c:pt>
                <c:pt idx="2927">
                  <c:v>4600.2331224189584</c:v>
                </c:pt>
                <c:pt idx="2928">
                  <c:v>4601.5390966721407</c:v>
                </c:pt>
                <c:pt idx="2929">
                  <c:v>4602.8459258610073</c:v>
                </c:pt>
                <c:pt idx="2930">
                  <c:v>4604.1536099855593</c:v>
                </c:pt>
                <c:pt idx="2931">
                  <c:v>4605.4621490457948</c:v>
                </c:pt>
                <c:pt idx="2932">
                  <c:v>4606.7715430417147</c:v>
                </c:pt>
                <c:pt idx="2933">
                  <c:v>4608.081791973319</c:v>
                </c:pt>
                <c:pt idx="2934">
                  <c:v>4609.3928958406068</c:v>
                </c:pt>
                <c:pt idx="2935">
                  <c:v>4610.7048546435799</c:v>
                </c:pt>
                <c:pt idx="2936">
                  <c:v>4612.0176683822365</c:v>
                </c:pt>
                <c:pt idx="2937">
                  <c:v>4613.3313370565784</c:v>
                </c:pt>
                <c:pt idx="2938">
                  <c:v>4614.6458606666038</c:v>
                </c:pt>
                <c:pt idx="2939">
                  <c:v>4615.9612392123136</c:v>
                </c:pt>
                <c:pt idx="2940">
                  <c:v>4617.2774726937078</c:v>
                </c:pt>
                <c:pt idx="2941">
                  <c:v>4618.5945611107863</c:v>
                </c:pt>
                <c:pt idx="2942">
                  <c:v>4619.9125044635493</c:v>
                </c:pt>
                <c:pt idx="2943">
                  <c:v>4621.2313027519967</c:v>
                </c:pt>
                <c:pt idx="2944">
                  <c:v>4622.5509559761285</c:v>
                </c:pt>
                <c:pt idx="2945">
                  <c:v>4623.8714641359438</c:v>
                </c:pt>
                <c:pt idx="2946">
                  <c:v>4625.1928272314444</c:v>
                </c:pt>
                <c:pt idx="2947">
                  <c:v>4626.5150452626285</c:v>
                </c:pt>
                <c:pt idx="2948">
                  <c:v>4627.838118229497</c:v>
                </c:pt>
                <c:pt idx="2949">
                  <c:v>4629.1620461320499</c:v>
                </c:pt>
                <c:pt idx="2950">
                  <c:v>4630.4868289702872</c:v>
                </c:pt>
                <c:pt idx="2951">
                  <c:v>4631.8124667442089</c:v>
                </c:pt>
                <c:pt idx="2952">
                  <c:v>4633.138959453815</c:v>
                </c:pt>
                <c:pt idx="2953">
                  <c:v>4634.4663070991046</c:v>
                </c:pt>
                <c:pt idx="2954">
                  <c:v>4635.7945096800795</c:v>
                </c:pt>
              </c:numCache>
            </c:numRef>
          </c:val>
          <c:smooth val="0"/>
        </c:ser>
        <c:ser>
          <c:idx val="1"/>
          <c:order val="1"/>
          <c:tx>
            <c:strRef>
              <c:f>trendOnlyMLR_TrainingScore!$C$14</c:f>
              <c:strCache>
                <c:ptCount val="1"/>
                <c:pt idx="0">
                  <c:v>Actual
Value</c:v>
                </c:pt>
              </c:strCache>
            </c:strRef>
          </c:tx>
          <c:spPr>
            <a:ln w="28575" cap="rnd">
              <a:solidFill>
                <a:schemeClr val="accent2"/>
              </a:solidFill>
              <a:round/>
            </a:ln>
            <a:effectLst/>
          </c:spPr>
          <c:marker>
            <c:symbol val="none"/>
          </c:marker>
          <c:val>
            <c:numRef>
              <c:f>trendOnlyMLR_TrainingScore!$C$15:$C$2969</c:f>
              <c:numCache>
                <c:formatCode>General</c:formatCode>
                <c:ptCount val="2955"/>
                <c:pt idx="1">
                  <c:v>3562.2791269999998</c:v>
                </c:pt>
                <c:pt idx="2">
                  <c:v>3876.354871</c:v>
                </c:pt>
                <c:pt idx="3">
                  <c:v>5202.5136419999999</c:v>
                </c:pt>
                <c:pt idx="4">
                  <c:v>5598.0488800000003</c:v>
                </c:pt>
                <c:pt idx="5">
                  <c:v>5554.2845580000003</c:v>
                </c:pt>
                <c:pt idx="6">
                  <c:v>6432.6120959999998</c:v>
                </c:pt>
                <c:pt idx="7">
                  <c:v>6438.4728530000002</c:v>
                </c:pt>
                <c:pt idx="8">
                  <c:v>6402.8294290000003</c:v>
                </c:pt>
                <c:pt idx="9">
                  <c:v>6897.5371809999997</c:v>
                </c:pt>
                <c:pt idx="10">
                  <c:v>6741.0908509999999</c:v>
                </c:pt>
                <c:pt idx="11">
                  <c:v>7036.1862010000004</c:v>
                </c:pt>
                <c:pt idx="12">
                  <c:v>6802.9262060000001</c:v>
                </c:pt>
                <c:pt idx="13">
                  <c:v>7283.5652300000002</c:v>
                </c:pt>
                <c:pt idx="14">
                  <c:v>7327.652118</c:v>
                </c:pt>
                <c:pt idx="15">
                  <c:v>7464.1443570000001</c:v>
                </c:pt>
                <c:pt idx="16">
                  <c:v>7451.5883180000001</c:v>
                </c:pt>
                <c:pt idx="17">
                  <c:v>7534.902212</c:v>
                </c:pt>
                <c:pt idx="18">
                  <c:v>7633.8440639999999</c:v>
                </c:pt>
                <c:pt idx="19">
                  <c:v>7501.7473909999999</c:v>
                </c:pt>
                <c:pt idx="20">
                  <c:v>7274.3382760000004</c:v>
                </c:pt>
                <c:pt idx="21">
                  <c:v>7354.167649</c:v>
                </c:pt>
                <c:pt idx="22">
                  <c:v>7080.9991209999998</c:v>
                </c:pt>
                <c:pt idx="23">
                  <c:v>7848.8847249999999</c:v>
                </c:pt>
                <c:pt idx="24">
                  <c:v>7753.9047479999999</c:v>
                </c:pt>
                <c:pt idx="25">
                  <c:v>7485.6546770000004</c:v>
                </c:pt>
                <c:pt idx="26">
                  <c:v>7414.9620860000005</c:v>
                </c:pt>
                <c:pt idx="27">
                  <c:v>7294.3858730000002</c:v>
                </c:pt>
                <c:pt idx="28">
                  <c:v>7513.492139</c:v>
                </c:pt>
                <c:pt idx="29">
                  <c:v>7724.8425820000002</c:v>
                </c:pt>
                <c:pt idx="30">
                  <c:v>7326.3271999999997</c:v>
                </c:pt>
                <c:pt idx="31">
                  <c:v>7485.6722179999997</c:v>
                </c:pt>
                <c:pt idx="32">
                  <c:v>7235.630142</c:v>
                </c:pt>
                <c:pt idx="33">
                  <c:v>7403.087775</c:v>
                </c:pt>
                <c:pt idx="34">
                  <c:v>7326.6872100000001</c:v>
                </c:pt>
                <c:pt idx="35">
                  <c:v>7530.7457899999999</c:v>
                </c:pt>
                <c:pt idx="36">
                  <c:v>7081.9495630000001</c:v>
                </c:pt>
                <c:pt idx="37">
                  <c:v>6759.9001390000003</c:v>
                </c:pt>
                <c:pt idx="38">
                  <c:v>6330.5146080000004</c:v>
                </c:pt>
                <c:pt idx="39">
                  <c:v>6202.8724050000001</c:v>
                </c:pt>
                <c:pt idx="40">
                  <c:v>5921.2376439999998</c:v>
                </c:pt>
                <c:pt idx="41">
                  <c:v>5349.731374</c:v>
                </c:pt>
                <c:pt idx="42">
                  <c:v>4870.1404990000001</c:v>
                </c:pt>
                <c:pt idx="43">
                  <c:v>4670.7169709999998</c:v>
                </c:pt>
                <c:pt idx="44">
                  <c:v>4234.2125939999996</c:v>
                </c:pt>
                <c:pt idx="45">
                  <c:v>4158.3121309999997</c:v>
                </c:pt>
                <c:pt idx="46">
                  <c:v>4103.1942849999996</c:v>
                </c:pt>
                <c:pt idx="47">
                  <c:v>3950.1150590000002</c:v>
                </c:pt>
                <c:pt idx="48">
                  <c:v>3873.0148650000001</c:v>
                </c:pt>
                <c:pt idx="49">
                  <c:v>3967.8676639999999</c:v>
                </c:pt>
                <c:pt idx="50">
                  <c:v>3533.644824</c:v>
                </c:pt>
                <c:pt idx="51">
                  <c:v>3622.6196260000002</c:v>
                </c:pt>
                <c:pt idx="52">
                  <c:v>3802.7835180000002</c:v>
                </c:pt>
                <c:pt idx="53">
                  <c:v>3634.1195849999999</c:v>
                </c:pt>
                <c:pt idx="54">
                  <c:v>3569.0025930000002</c:v>
                </c:pt>
                <c:pt idx="55">
                  <c:v>3540.5088009999999</c:v>
                </c:pt>
                <c:pt idx="56">
                  <c:v>3580.0081150000001</c:v>
                </c:pt>
                <c:pt idx="57">
                  <c:v>3273.634716</c:v>
                </c:pt>
                <c:pt idx="58">
                  <c:v>3165.3847740000001</c:v>
                </c:pt>
                <c:pt idx="59">
                  <c:v>3036.703512</c:v>
                </c:pt>
                <c:pt idx="60">
                  <c:v>3063.5061949999999</c:v>
                </c:pt>
                <c:pt idx="61">
                  <c:v>2746.0569420000002</c:v>
                </c:pt>
                <c:pt idx="62">
                  <c:v>2750.8782409999999</c:v>
                </c:pt>
                <c:pt idx="63">
                  <c:v>2561.5221019999999</c:v>
                </c:pt>
                <c:pt idx="64">
                  <c:v>2900.7714169999999</c:v>
                </c:pt>
                <c:pt idx="65">
                  <c:v>2346.3089540000001</c:v>
                </c:pt>
                <c:pt idx="66">
                  <c:v>2352.5373589999999</c:v>
                </c:pt>
                <c:pt idx="67">
                  <c:v>2136.4070190000002</c:v>
                </c:pt>
                <c:pt idx="68">
                  <c:v>2361.8170239999999</c:v>
                </c:pt>
                <c:pt idx="69">
                  <c:v>2205.9838869999999</c:v>
                </c:pt>
                <c:pt idx="70">
                  <c:v>2242.831948</c:v>
                </c:pt>
                <c:pt idx="71">
                  <c:v>2048.9328409999998</c:v>
                </c:pt>
                <c:pt idx="72">
                  <c:v>1898.012332</c:v>
                </c:pt>
                <c:pt idx="73">
                  <c:v>1819.9265459999999</c:v>
                </c:pt>
                <c:pt idx="74">
                  <c:v>1733.6102410000001</c:v>
                </c:pt>
                <c:pt idx="75">
                  <c:v>1722.159905</c:v>
                </c:pt>
                <c:pt idx="76">
                  <c:v>1795.574327</c:v>
                </c:pt>
                <c:pt idx="77">
                  <c:v>1679.0051820000001</c:v>
                </c:pt>
                <c:pt idx="78">
                  <c:v>1723.1791800000001</c:v>
                </c:pt>
                <c:pt idx="79">
                  <c:v>1617.4766950000001</c:v>
                </c:pt>
                <c:pt idx="80">
                  <c:v>1649.332044</c:v>
                </c:pt>
                <c:pt idx="81">
                  <c:v>1459.3179809999999</c:v>
                </c:pt>
                <c:pt idx="82">
                  <c:v>1555.38996</c:v>
                </c:pt>
                <c:pt idx="83">
                  <c:v>1487.551813</c:v>
                </c:pt>
                <c:pt idx="84">
                  <c:v>1675.097503</c:v>
                </c:pt>
                <c:pt idx="85">
                  <c:v>1631.462039</c:v>
                </c:pt>
                <c:pt idx="86">
                  <c:v>1805.5606230000001</c:v>
                </c:pt>
                <c:pt idx="87">
                  <c:v>1786.003377</c:v>
                </c:pt>
                <c:pt idx="88">
                  <c:v>1999.096513</c:v>
                </c:pt>
                <c:pt idx="89">
                  <c:v>1844.3431089999999</c:v>
                </c:pt>
                <c:pt idx="90">
                  <c:v>1917.291872</c:v>
                </c:pt>
                <c:pt idx="91">
                  <c:v>2192.6374409999999</c:v>
                </c:pt>
                <c:pt idx="92">
                  <c:v>2391.627246</c:v>
                </c:pt>
                <c:pt idx="93">
                  <c:v>2650.8082079999999</c:v>
                </c:pt>
                <c:pt idx="94">
                  <c:v>2931.9292850000002</c:v>
                </c:pt>
                <c:pt idx="95">
                  <c:v>3452.2145489999998</c:v>
                </c:pt>
                <c:pt idx="96">
                  <c:v>4151.2648369999997</c:v>
                </c:pt>
                <c:pt idx="97">
                  <c:v>5190.6756560000003</c:v>
                </c:pt>
                <c:pt idx="98">
                  <c:v>5824.779869</c:v>
                </c:pt>
                <c:pt idx="99">
                  <c:v>5983.5112179999996</c:v>
                </c:pt>
                <c:pt idx="100">
                  <c:v>6150.3698039999999</c:v>
                </c:pt>
                <c:pt idx="101">
                  <c:v>6275.4675150000003</c:v>
                </c:pt>
                <c:pt idx="102">
                  <c:v>6607.149977</c:v>
                </c:pt>
                <c:pt idx="103">
                  <c:v>6742.0799530000004</c:v>
                </c:pt>
                <c:pt idx="104">
                  <c:v>7074.2607980000002</c:v>
                </c:pt>
                <c:pt idx="105">
                  <c:v>7318.1599070000002</c:v>
                </c:pt>
                <c:pt idx="106">
                  <c:v>7547.7576140000001</c:v>
                </c:pt>
                <c:pt idx="107">
                  <c:v>7685.7121070000003</c:v>
                </c:pt>
                <c:pt idx="108">
                  <c:v>7934.295948</c:v>
                </c:pt>
                <c:pt idx="109">
                  <c:v>8180.5324259999998</c:v>
                </c:pt>
                <c:pt idx="110">
                  <c:v>8437.6338820000001</c:v>
                </c:pt>
                <c:pt idx="111">
                  <c:v>8024.3705749999999</c:v>
                </c:pt>
                <c:pt idx="112">
                  <c:v>7609.4998240000004</c:v>
                </c:pt>
                <c:pt idx="113">
                  <c:v>7845.7457860000004</c:v>
                </c:pt>
                <c:pt idx="114">
                  <c:v>7418.0826520000001</c:v>
                </c:pt>
                <c:pt idx="115">
                  <c:v>7493.0632240000004</c:v>
                </c:pt>
                <c:pt idx="116">
                  <c:v>7639.5068019999999</c:v>
                </c:pt>
                <c:pt idx="117">
                  <c:v>7790.1835179999998</c:v>
                </c:pt>
                <c:pt idx="118">
                  <c:v>7575.5108700000001</c:v>
                </c:pt>
                <c:pt idx="119">
                  <c:v>7587.1744749999998</c:v>
                </c:pt>
                <c:pt idx="120">
                  <c:v>7572.8589110000003</c:v>
                </c:pt>
                <c:pt idx="121">
                  <c:v>7404.9971949999999</c:v>
                </c:pt>
                <c:pt idx="122">
                  <c:v>7683.0131730000003</c:v>
                </c:pt>
                <c:pt idx="123">
                  <c:v>7572.2782630000002</c:v>
                </c:pt>
                <c:pt idx="124">
                  <c:v>7690.8402930000002</c:v>
                </c:pt>
                <c:pt idx="125">
                  <c:v>7749.5295159999996</c:v>
                </c:pt>
                <c:pt idx="126">
                  <c:v>8285.1707719999995</c:v>
                </c:pt>
                <c:pt idx="127">
                  <c:v>7300.4351699999997</c:v>
                </c:pt>
                <c:pt idx="128">
                  <c:v>7203.8778840000004</c:v>
                </c:pt>
                <c:pt idx="129">
                  <c:v>7200.8715499999998</c:v>
                </c:pt>
                <c:pt idx="130">
                  <c:v>6939.455449</c:v>
                </c:pt>
                <c:pt idx="131">
                  <c:v>6394.2531040000003</c:v>
                </c:pt>
                <c:pt idx="132">
                  <c:v>6209.441159</c:v>
                </c:pt>
                <c:pt idx="133">
                  <c:v>6228.5713450000003</c:v>
                </c:pt>
                <c:pt idx="134">
                  <c:v>5527.5129829999996</c:v>
                </c:pt>
                <c:pt idx="135">
                  <c:v>4964.3540329999996</c:v>
                </c:pt>
                <c:pt idx="136">
                  <c:v>4681.0415190000003</c:v>
                </c:pt>
                <c:pt idx="137">
                  <c:v>4718.3701810000002</c:v>
                </c:pt>
                <c:pt idx="138">
                  <c:v>4917.079925</c:v>
                </c:pt>
                <c:pt idx="139">
                  <c:v>4705.0833119999998</c:v>
                </c:pt>
                <c:pt idx="140">
                  <c:v>4214.2859159999998</c:v>
                </c:pt>
                <c:pt idx="141">
                  <c:v>4247.1833349999997</c:v>
                </c:pt>
                <c:pt idx="142">
                  <c:v>4136.4578739999997</c:v>
                </c:pt>
                <c:pt idx="143">
                  <c:v>4157.1408659999997</c:v>
                </c:pt>
                <c:pt idx="144">
                  <c:v>4171.3687810000001</c:v>
                </c:pt>
                <c:pt idx="145">
                  <c:v>4086.6209480000002</c:v>
                </c:pt>
                <c:pt idx="146">
                  <c:v>3866.8161230000001</c:v>
                </c:pt>
                <c:pt idx="147">
                  <c:v>4053.1674939999998</c:v>
                </c:pt>
                <c:pt idx="148">
                  <c:v>3727.9920689999999</c:v>
                </c:pt>
                <c:pt idx="149">
                  <c:v>3638.2460919999999</c:v>
                </c:pt>
                <c:pt idx="150">
                  <c:v>3537.3592800000001</c:v>
                </c:pt>
                <c:pt idx="151">
                  <c:v>3373.0056650000001</c:v>
                </c:pt>
                <c:pt idx="152">
                  <c:v>3386.6105560000001</c:v>
                </c:pt>
                <c:pt idx="153">
                  <c:v>3389.4363440000002</c:v>
                </c:pt>
                <c:pt idx="154">
                  <c:v>2813.8170890000001</c:v>
                </c:pt>
                <c:pt idx="155">
                  <c:v>2915.6083010000002</c:v>
                </c:pt>
                <c:pt idx="156">
                  <c:v>2467.6136959999999</c:v>
                </c:pt>
                <c:pt idx="157">
                  <c:v>2927.7611780000002</c:v>
                </c:pt>
                <c:pt idx="158">
                  <c:v>2360.2503849999998</c:v>
                </c:pt>
                <c:pt idx="159">
                  <c:v>2304.6856339999999</c:v>
                </c:pt>
                <c:pt idx="160">
                  <c:v>2184.7965389999999</c:v>
                </c:pt>
                <c:pt idx="161">
                  <c:v>2377.2443400000002</c:v>
                </c:pt>
                <c:pt idx="162">
                  <c:v>2066.5531059999998</c:v>
                </c:pt>
                <c:pt idx="163">
                  <c:v>2299.4175180000002</c:v>
                </c:pt>
                <c:pt idx="164">
                  <c:v>1758.8856290000001</c:v>
                </c:pt>
                <c:pt idx="165">
                  <c:v>1890.4482170000001</c:v>
                </c:pt>
                <c:pt idx="166">
                  <c:v>1822.5122610000001</c:v>
                </c:pt>
                <c:pt idx="167">
                  <c:v>1933.967169</c:v>
                </c:pt>
                <c:pt idx="168">
                  <c:v>1712.3808059999999</c:v>
                </c:pt>
                <c:pt idx="169">
                  <c:v>1699.904914</c:v>
                </c:pt>
                <c:pt idx="170">
                  <c:v>1742.5089310000001</c:v>
                </c:pt>
                <c:pt idx="171">
                  <c:v>1723.2921510000001</c:v>
                </c:pt>
                <c:pt idx="172">
                  <c:v>1622.199038</c:v>
                </c:pt>
                <c:pt idx="173">
                  <c:v>1673.2192480000001</c:v>
                </c:pt>
                <c:pt idx="174">
                  <c:v>1568.064114</c:v>
                </c:pt>
                <c:pt idx="175">
                  <c:v>1651.5044789999999</c:v>
                </c:pt>
                <c:pt idx="176">
                  <c:v>1598.8806950000001</c:v>
                </c:pt>
                <c:pt idx="177">
                  <c:v>1650.463219</c:v>
                </c:pt>
                <c:pt idx="178">
                  <c:v>1631.253009</c:v>
                </c:pt>
                <c:pt idx="179">
                  <c:v>1554.95831</c:v>
                </c:pt>
                <c:pt idx="180">
                  <c:v>1563.769407</c:v>
                </c:pt>
                <c:pt idx="181">
                  <c:v>1545.3570199999999</c:v>
                </c:pt>
                <c:pt idx="182">
                  <c:v>1588.784465</c:v>
                </c:pt>
                <c:pt idx="183">
                  <c:v>1863.255414</c:v>
                </c:pt>
                <c:pt idx="184">
                  <c:v>1843.65427</c:v>
                </c:pt>
                <c:pt idx="185">
                  <c:v>2297.052248</c:v>
                </c:pt>
                <c:pt idx="186">
                  <c:v>2526.6427990000002</c:v>
                </c:pt>
                <c:pt idx="187">
                  <c:v>2882.8583020000001</c:v>
                </c:pt>
                <c:pt idx="188">
                  <c:v>3286.118692</c:v>
                </c:pt>
                <c:pt idx="189">
                  <c:v>4087.8840559999999</c:v>
                </c:pt>
                <c:pt idx="190">
                  <c:v>4295.6067940000003</c:v>
                </c:pt>
                <c:pt idx="191">
                  <c:v>4973.1811049999997</c:v>
                </c:pt>
                <c:pt idx="192">
                  <c:v>5467.9159380000001</c:v>
                </c:pt>
                <c:pt idx="193">
                  <c:v>6290.7772640000003</c:v>
                </c:pt>
                <c:pt idx="194">
                  <c:v>6484.8999919999997</c:v>
                </c:pt>
                <c:pt idx="195">
                  <c:v>6668.9643470000001</c:v>
                </c:pt>
                <c:pt idx="196">
                  <c:v>6613.4554349999999</c:v>
                </c:pt>
                <c:pt idx="197">
                  <c:v>7289.8900160000003</c:v>
                </c:pt>
                <c:pt idx="198">
                  <c:v>6942.064453</c:v>
                </c:pt>
                <c:pt idx="199">
                  <c:v>7475.271812</c:v>
                </c:pt>
                <c:pt idx="200">
                  <c:v>7559.8665259999998</c:v>
                </c:pt>
                <c:pt idx="201">
                  <c:v>7655.0162120000005</c:v>
                </c:pt>
                <c:pt idx="202">
                  <c:v>7486.06142</c:v>
                </c:pt>
                <c:pt idx="203">
                  <c:v>8092.0310929999996</c:v>
                </c:pt>
                <c:pt idx="204">
                  <c:v>7985.8652899999997</c:v>
                </c:pt>
                <c:pt idx="205">
                  <c:v>7501.3608620000005</c:v>
                </c:pt>
                <c:pt idx="206">
                  <c:v>7550.9745210000001</c:v>
                </c:pt>
                <c:pt idx="207">
                  <c:v>7646.3843909999996</c:v>
                </c:pt>
                <c:pt idx="208">
                  <c:v>7211.6411989999997</c:v>
                </c:pt>
                <c:pt idx="209">
                  <c:v>7635.3686809999999</c:v>
                </c:pt>
                <c:pt idx="210">
                  <c:v>7683.355485</c:v>
                </c:pt>
                <c:pt idx="211">
                  <c:v>8084.807178</c:v>
                </c:pt>
                <c:pt idx="212">
                  <c:v>7953.187449</c:v>
                </c:pt>
                <c:pt idx="213">
                  <c:v>7800.8623930000003</c:v>
                </c:pt>
                <c:pt idx="214">
                  <c:v>8031.2057869999999</c:v>
                </c:pt>
                <c:pt idx="215">
                  <c:v>8068.1531679999998</c:v>
                </c:pt>
                <c:pt idx="216">
                  <c:v>7867.3284610000001</c:v>
                </c:pt>
                <c:pt idx="217">
                  <c:v>7537.7284609999997</c:v>
                </c:pt>
                <c:pt idx="218">
                  <c:v>7566.6532280000001</c:v>
                </c:pt>
                <c:pt idx="219">
                  <c:v>7699.8080330000003</c:v>
                </c:pt>
                <c:pt idx="220">
                  <c:v>7587.964602</c:v>
                </c:pt>
                <c:pt idx="221">
                  <c:v>7455.1118239999996</c:v>
                </c:pt>
                <c:pt idx="222">
                  <c:v>7318.0291340000003</c:v>
                </c:pt>
                <c:pt idx="223">
                  <c:v>6720.7098349999997</c:v>
                </c:pt>
                <c:pt idx="224">
                  <c:v>6693.3103179999998</c:v>
                </c:pt>
                <c:pt idx="225">
                  <c:v>6737.5562300000001</c:v>
                </c:pt>
                <c:pt idx="226">
                  <c:v>6006.086789</c:v>
                </c:pt>
                <c:pt idx="227">
                  <c:v>5949.6434419999996</c:v>
                </c:pt>
                <c:pt idx="228">
                  <c:v>5381.9268549999997</c:v>
                </c:pt>
                <c:pt idx="229">
                  <c:v>4963.4727419999999</c:v>
                </c:pt>
                <c:pt idx="230">
                  <c:v>4679.8226999999997</c:v>
                </c:pt>
                <c:pt idx="231">
                  <c:v>4463.2975640000004</c:v>
                </c:pt>
                <c:pt idx="232">
                  <c:v>4029.9399990000002</c:v>
                </c:pt>
                <c:pt idx="233">
                  <c:v>4034.823633</c:v>
                </c:pt>
                <c:pt idx="234">
                  <c:v>3938.8557879999998</c:v>
                </c:pt>
                <c:pt idx="235">
                  <c:v>3765.778589</c:v>
                </c:pt>
                <c:pt idx="236">
                  <c:v>3942.0122719999999</c:v>
                </c:pt>
                <c:pt idx="237">
                  <c:v>3647.4790499999999</c:v>
                </c:pt>
                <c:pt idx="238">
                  <c:v>3817.8514340000002</c:v>
                </c:pt>
                <c:pt idx="239">
                  <c:v>3676.1618360000002</c:v>
                </c:pt>
                <c:pt idx="240">
                  <c:v>3717.2055799999998</c:v>
                </c:pt>
                <c:pt idx="241">
                  <c:v>3750.9679099999998</c:v>
                </c:pt>
                <c:pt idx="242">
                  <c:v>3821.2874919999999</c:v>
                </c:pt>
                <c:pt idx="243">
                  <c:v>3636.733565</c:v>
                </c:pt>
                <c:pt idx="244">
                  <c:v>3324.2093150000001</c:v>
                </c:pt>
                <c:pt idx="245">
                  <c:v>3291.1090549999999</c:v>
                </c:pt>
                <c:pt idx="246">
                  <c:v>3167.8929979999998</c:v>
                </c:pt>
                <c:pt idx="247">
                  <c:v>2932.0421999999999</c:v>
                </c:pt>
                <c:pt idx="248">
                  <c:v>2784.011418</c:v>
                </c:pt>
                <c:pt idx="249">
                  <c:v>2694.4808889999999</c:v>
                </c:pt>
                <c:pt idx="250">
                  <c:v>2515.9183459999999</c:v>
                </c:pt>
                <c:pt idx="251">
                  <c:v>2314.834887</c:v>
                </c:pt>
                <c:pt idx="252">
                  <c:v>2292.9482939999998</c:v>
                </c:pt>
                <c:pt idx="253">
                  <c:v>2221.3413850000002</c:v>
                </c:pt>
                <c:pt idx="254">
                  <c:v>2211.7609969999999</c:v>
                </c:pt>
                <c:pt idx="255">
                  <c:v>2049.7534169999999</c:v>
                </c:pt>
                <c:pt idx="256">
                  <c:v>2039.4650650000001</c:v>
                </c:pt>
                <c:pt idx="257">
                  <c:v>2024.1803050000001</c:v>
                </c:pt>
                <c:pt idx="258">
                  <c:v>1984.647199</c:v>
                </c:pt>
                <c:pt idx="259">
                  <c:v>1698.981794</c:v>
                </c:pt>
                <c:pt idx="260">
                  <c:v>1662.123497</c:v>
                </c:pt>
                <c:pt idx="261">
                  <c:v>1585.77926</c:v>
                </c:pt>
                <c:pt idx="262">
                  <c:v>1633.3892780000001</c:v>
                </c:pt>
                <c:pt idx="263">
                  <c:v>1538.3088519999999</c:v>
                </c:pt>
                <c:pt idx="264">
                  <c:v>1500.2144960000001</c:v>
                </c:pt>
                <c:pt idx="265">
                  <c:v>1509.4320849999999</c:v>
                </c:pt>
                <c:pt idx="266">
                  <c:v>1408.8849929999999</c:v>
                </c:pt>
                <c:pt idx="267">
                  <c:v>1534.503667</c:v>
                </c:pt>
                <c:pt idx="268">
                  <c:v>1460.0983739999999</c:v>
                </c:pt>
                <c:pt idx="269">
                  <c:v>1565.3416110000001</c:v>
                </c:pt>
                <c:pt idx="270">
                  <c:v>1439.0681440000001</c:v>
                </c:pt>
                <c:pt idx="271">
                  <c:v>1415.753616</c:v>
                </c:pt>
                <c:pt idx="272">
                  <c:v>1462.6277580000001</c:v>
                </c:pt>
                <c:pt idx="273">
                  <c:v>1736.1520390000001</c:v>
                </c:pt>
                <c:pt idx="274">
                  <c:v>1423.090023</c:v>
                </c:pt>
                <c:pt idx="275">
                  <c:v>2374.9027150000002</c:v>
                </c:pt>
                <c:pt idx="276">
                  <c:v>1742.051244</c:v>
                </c:pt>
                <c:pt idx="277">
                  <c:v>1749.961268</c:v>
                </c:pt>
                <c:pt idx="278">
                  <c:v>1838.180235</c:v>
                </c:pt>
                <c:pt idx="279">
                  <c:v>2097.2280890000002</c:v>
                </c:pt>
                <c:pt idx="280">
                  <c:v>2332.5601219999999</c:v>
                </c:pt>
                <c:pt idx="281">
                  <c:v>2593.81862</c:v>
                </c:pt>
                <c:pt idx="282">
                  <c:v>2992.343081</c:v>
                </c:pt>
                <c:pt idx="283">
                  <c:v>3407.3945130000002</c:v>
                </c:pt>
                <c:pt idx="284">
                  <c:v>4241.2648820000004</c:v>
                </c:pt>
                <c:pt idx="285">
                  <c:v>4882.6123950000001</c:v>
                </c:pt>
                <c:pt idx="286">
                  <c:v>5357.782878</c:v>
                </c:pt>
                <c:pt idx="287">
                  <c:v>5892.5557840000001</c:v>
                </c:pt>
                <c:pt idx="288">
                  <c:v>6274.1212729999997</c:v>
                </c:pt>
                <c:pt idx="289">
                  <c:v>6660.3488129999996</c:v>
                </c:pt>
                <c:pt idx="290">
                  <c:v>6831.2638399999996</c:v>
                </c:pt>
                <c:pt idx="291">
                  <c:v>7161.2195110000002</c:v>
                </c:pt>
                <c:pt idx="292">
                  <c:v>7093.61816</c:v>
                </c:pt>
                <c:pt idx="293">
                  <c:v>7059.944528</c:v>
                </c:pt>
                <c:pt idx="294">
                  <c:v>7096.2045189999999</c:v>
                </c:pt>
                <c:pt idx="295">
                  <c:v>7193.1770640000004</c:v>
                </c:pt>
                <c:pt idx="296">
                  <c:v>7576.589234</c:v>
                </c:pt>
                <c:pt idx="297">
                  <c:v>7834.6302150000001</c:v>
                </c:pt>
                <c:pt idx="298">
                  <c:v>7469.7526520000001</c:v>
                </c:pt>
                <c:pt idx="299">
                  <c:v>7612.0150659999999</c:v>
                </c:pt>
                <c:pt idx="300">
                  <c:v>7193.8219170000002</c:v>
                </c:pt>
                <c:pt idx="301">
                  <c:v>7069.7388879999999</c:v>
                </c:pt>
                <c:pt idx="302">
                  <c:v>6969.7978229999999</c:v>
                </c:pt>
                <c:pt idx="303">
                  <c:v>7357.0966429999999</c:v>
                </c:pt>
                <c:pt idx="304">
                  <c:v>7167.1885670000001</c:v>
                </c:pt>
                <c:pt idx="305">
                  <c:v>7098.2637969999996</c:v>
                </c:pt>
                <c:pt idx="306">
                  <c:v>7213.8622130000003</c:v>
                </c:pt>
                <c:pt idx="307">
                  <c:v>7594.9648960000004</c:v>
                </c:pt>
                <c:pt idx="308">
                  <c:v>7354.7367249999998</c:v>
                </c:pt>
                <c:pt idx="309">
                  <c:v>7222.4780790000004</c:v>
                </c:pt>
                <c:pt idx="310">
                  <c:v>7190.1256560000002</c:v>
                </c:pt>
                <c:pt idx="311">
                  <c:v>6536.8501660000002</c:v>
                </c:pt>
                <c:pt idx="312">
                  <c:v>6647.709844</c:v>
                </c:pt>
                <c:pt idx="313">
                  <c:v>6947.6429749999998</c:v>
                </c:pt>
                <c:pt idx="314">
                  <c:v>6483.0474750000003</c:v>
                </c:pt>
                <c:pt idx="315">
                  <c:v>6401.9957899999999</c:v>
                </c:pt>
                <c:pt idx="316">
                  <c:v>6319.2247649999999</c:v>
                </c:pt>
                <c:pt idx="317">
                  <c:v>5899.4260839999997</c:v>
                </c:pt>
                <c:pt idx="318">
                  <c:v>5978.8608670000003</c:v>
                </c:pt>
                <c:pt idx="319">
                  <c:v>5634.7166740000002</c:v>
                </c:pt>
                <c:pt idx="320">
                  <c:v>5651.4393790000004</c:v>
                </c:pt>
                <c:pt idx="321">
                  <c:v>5507.8198860000002</c:v>
                </c:pt>
                <c:pt idx="322">
                  <c:v>4704.3143739999996</c:v>
                </c:pt>
                <c:pt idx="323">
                  <c:v>4510.0030290000004</c:v>
                </c:pt>
                <c:pt idx="324">
                  <c:v>4188.5341010000002</c:v>
                </c:pt>
                <c:pt idx="325">
                  <c:v>3931.246431</c:v>
                </c:pt>
                <c:pt idx="326">
                  <c:v>3771.0912279999998</c:v>
                </c:pt>
                <c:pt idx="327">
                  <c:v>3626.127872</c:v>
                </c:pt>
                <c:pt idx="328">
                  <c:v>3505.5129499999998</c:v>
                </c:pt>
                <c:pt idx="329">
                  <c:v>3300.9714779999999</c:v>
                </c:pt>
                <c:pt idx="330">
                  <c:v>3673.6503109999999</c:v>
                </c:pt>
                <c:pt idx="331">
                  <c:v>3325.639964</c:v>
                </c:pt>
                <c:pt idx="332">
                  <c:v>3474.1054629999999</c:v>
                </c:pt>
                <c:pt idx="333">
                  <c:v>3354.3121839999999</c:v>
                </c:pt>
                <c:pt idx="334">
                  <c:v>3327.3242249999998</c:v>
                </c:pt>
                <c:pt idx="335">
                  <c:v>3332.9516709999998</c:v>
                </c:pt>
                <c:pt idx="336">
                  <c:v>3282.2441629999998</c:v>
                </c:pt>
                <c:pt idx="337">
                  <c:v>3245.3640369999998</c:v>
                </c:pt>
                <c:pt idx="338">
                  <c:v>3354.8819669999998</c:v>
                </c:pt>
                <c:pt idx="339">
                  <c:v>3196.3085489999999</c:v>
                </c:pt>
                <c:pt idx="340">
                  <c:v>3055.9764009999999</c:v>
                </c:pt>
                <c:pt idx="341">
                  <c:v>2848.2513800000002</c:v>
                </c:pt>
                <c:pt idx="342">
                  <c:v>2919.4910850000001</c:v>
                </c:pt>
                <c:pt idx="343">
                  <c:v>2658.321567</c:v>
                </c:pt>
                <c:pt idx="344">
                  <c:v>2624.3930639999999</c:v>
                </c:pt>
                <c:pt idx="345">
                  <c:v>2390.5952820000002</c:v>
                </c:pt>
                <c:pt idx="346">
                  <c:v>2578.1661170000002</c:v>
                </c:pt>
                <c:pt idx="347">
                  <c:v>2350.43505</c:v>
                </c:pt>
                <c:pt idx="348">
                  <c:v>2224.2149450000002</c:v>
                </c:pt>
                <c:pt idx="349">
                  <c:v>2046.7214779999999</c:v>
                </c:pt>
                <c:pt idx="350">
                  <c:v>2027.7019760000001</c:v>
                </c:pt>
                <c:pt idx="351">
                  <c:v>2032.8164939999999</c:v>
                </c:pt>
                <c:pt idx="352">
                  <c:v>2126.9535820000001</c:v>
                </c:pt>
                <c:pt idx="353">
                  <c:v>1820.2551739999999</c:v>
                </c:pt>
                <c:pt idx="354">
                  <c:v>1802.364928</c:v>
                </c:pt>
                <c:pt idx="355">
                  <c:v>1739.5345299999999</c:v>
                </c:pt>
                <c:pt idx="356">
                  <c:v>1807.606957</c:v>
                </c:pt>
                <c:pt idx="357">
                  <c:v>1728.1080460000001</c:v>
                </c:pt>
                <c:pt idx="358">
                  <c:v>1687.5967049999999</c:v>
                </c:pt>
                <c:pt idx="359">
                  <c:v>1584.8317870000001</c:v>
                </c:pt>
                <c:pt idx="360">
                  <c:v>1619.751135</c:v>
                </c:pt>
                <c:pt idx="361">
                  <c:v>1601.1717180000001</c:v>
                </c:pt>
                <c:pt idx="362">
                  <c:v>1547.928046</c:v>
                </c:pt>
                <c:pt idx="363">
                  <c:v>1518.254882</c:v>
                </c:pt>
                <c:pt idx="364">
                  <c:v>1623.3506150000001</c:v>
                </c:pt>
                <c:pt idx="365">
                  <c:v>1536.1052319999999</c:v>
                </c:pt>
                <c:pt idx="366">
                  <c:v>1591.101981</c:v>
                </c:pt>
                <c:pt idx="367">
                  <c:v>1469.6842859999999</c:v>
                </c:pt>
                <c:pt idx="368">
                  <c:v>1527.45496</c:v>
                </c:pt>
                <c:pt idx="369">
                  <c:v>1505.9135040000001</c:v>
                </c:pt>
                <c:pt idx="370">
                  <c:v>1422.745932</c:v>
                </c:pt>
                <c:pt idx="371">
                  <c:v>1469.9540830000001</c:v>
                </c:pt>
                <c:pt idx="372">
                  <c:v>1532.2899689999999</c:v>
                </c:pt>
                <c:pt idx="373">
                  <c:v>1564.1348820000001</c:v>
                </c:pt>
                <c:pt idx="374">
                  <c:v>1480.5739349999999</c:v>
                </c:pt>
                <c:pt idx="375">
                  <c:v>1467.6835169999999</c:v>
                </c:pt>
                <c:pt idx="376">
                  <c:v>1543.763046</c:v>
                </c:pt>
                <c:pt idx="377">
                  <c:v>1537.9150709999999</c:v>
                </c:pt>
                <c:pt idx="378">
                  <c:v>1549.071197</c:v>
                </c:pt>
                <c:pt idx="379">
                  <c:v>1768.0287719999999</c:v>
                </c:pt>
                <c:pt idx="380">
                  <c:v>1753.3984700000001</c:v>
                </c:pt>
                <c:pt idx="381">
                  <c:v>1866.109181</c:v>
                </c:pt>
                <c:pt idx="382">
                  <c:v>2010.0887600000001</c:v>
                </c:pt>
                <c:pt idx="383">
                  <c:v>2058.2727730000001</c:v>
                </c:pt>
                <c:pt idx="384">
                  <c:v>2112.0778890000001</c:v>
                </c:pt>
                <c:pt idx="385">
                  <c:v>2351.3709100000001</c:v>
                </c:pt>
                <c:pt idx="386">
                  <c:v>2404.3296270000001</c:v>
                </c:pt>
                <c:pt idx="387">
                  <c:v>2478.4090160000001</c:v>
                </c:pt>
                <c:pt idx="388">
                  <c:v>2602.2368409999999</c:v>
                </c:pt>
                <c:pt idx="389">
                  <c:v>2719.8410650000001</c:v>
                </c:pt>
                <c:pt idx="390">
                  <c:v>2618.2168200000001</c:v>
                </c:pt>
                <c:pt idx="391">
                  <c:v>2866.3956360000002</c:v>
                </c:pt>
                <c:pt idx="392">
                  <c:v>2729.8291220000001</c:v>
                </c:pt>
                <c:pt idx="393">
                  <c:v>3004.4672380000002</c:v>
                </c:pt>
                <c:pt idx="394">
                  <c:v>2948.6401919999998</c:v>
                </c:pt>
                <c:pt idx="395">
                  <c:v>3008.8045299999999</c:v>
                </c:pt>
                <c:pt idx="396">
                  <c:v>2943.9878530000001</c:v>
                </c:pt>
                <c:pt idx="397">
                  <c:v>2922.685583</c:v>
                </c:pt>
                <c:pt idx="398">
                  <c:v>2903.0134589999998</c:v>
                </c:pt>
                <c:pt idx="399">
                  <c:v>2892.1415670000001</c:v>
                </c:pt>
                <c:pt idx="400">
                  <c:v>2852.846912</c:v>
                </c:pt>
                <c:pt idx="401">
                  <c:v>2963.7299370000001</c:v>
                </c:pt>
                <c:pt idx="402">
                  <c:v>3071.9772039999998</c:v>
                </c:pt>
                <c:pt idx="403">
                  <c:v>3191.4154619999999</c:v>
                </c:pt>
                <c:pt idx="404">
                  <c:v>3032.06828</c:v>
                </c:pt>
                <c:pt idx="405">
                  <c:v>2906.2215059999999</c:v>
                </c:pt>
                <c:pt idx="406">
                  <c:v>2997.309092</c:v>
                </c:pt>
                <c:pt idx="407">
                  <c:v>3027.697134</c:v>
                </c:pt>
                <c:pt idx="408">
                  <c:v>2956.2546889999999</c:v>
                </c:pt>
                <c:pt idx="409">
                  <c:v>2953.4427719999999</c:v>
                </c:pt>
                <c:pt idx="410">
                  <c:v>3023.380443</c:v>
                </c:pt>
                <c:pt idx="411">
                  <c:v>3171.0621970000002</c:v>
                </c:pt>
                <c:pt idx="412">
                  <c:v>3054.3381680000002</c:v>
                </c:pt>
                <c:pt idx="413">
                  <c:v>3049.3358969999999</c:v>
                </c:pt>
                <c:pt idx="414">
                  <c:v>3163.5101359999999</c:v>
                </c:pt>
                <c:pt idx="415">
                  <c:v>3124.2114379999998</c:v>
                </c:pt>
                <c:pt idx="416">
                  <c:v>3087.2095260000001</c:v>
                </c:pt>
                <c:pt idx="417">
                  <c:v>3059.3185039999998</c:v>
                </c:pt>
                <c:pt idx="418">
                  <c:v>3124.1691510000001</c:v>
                </c:pt>
                <c:pt idx="419">
                  <c:v>3250.8660759999998</c:v>
                </c:pt>
                <c:pt idx="420">
                  <c:v>3073.2726360000001</c:v>
                </c:pt>
                <c:pt idx="421">
                  <c:v>2998.7493279999999</c:v>
                </c:pt>
                <c:pt idx="422">
                  <c:v>3094.0719490000001</c:v>
                </c:pt>
                <c:pt idx="423">
                  <c:v>2950.885683</c:v>
                </c:pt>
                <c:pt idx="424">
                  <c:v>2863.9766420000001</c:v>
                </c:pt>
                <c:pt idx="425">
                  <c:v>2942.30897</c:v>
                </c:pt>
                <c:pt idx="426">
                  <c:v>3050.457406</c:v>
                </c:pt>
                <c:pt idx="427">
                  <c:v>2912.2126029999999</c:v>
                </c:pt>
                <c:pt idx="428">
                  <c:v>2882.598806</c:v>
                </c:pt>
                <c:pt idx="429">
                  <c:v>2887.5546720000002</c:v>
                </c:pt>
                <c:pt idx="430">
                  <c:v>2921.4931539999998</c:v>
                </c:pt>
                <c:pt idx="431">
                  <c:v>2937.9912140000001</c:v>
                </c:pt>
                <c:pt idx="432">
                  <c:v>2894.0868660000001</c:v>
                </c:pt>
                <c:pt idx="433">
                  <c:v>2831.7538100000002</c:v>
                </c:pt>
                <c:pt idx="434">
                  <c:v>2881.9843719999999</c:v>
                </c:pt>
                <c:pt idx="435">
                  <c:v>2669.2754839999998</c:v>
                </c:pt>
                <c:pt idx="436">
                  <c:v>2662.7541630000001</c:v>
                </c:pt>
                <c:pt idx="437">
                  <c:v>2507.8489939999999</c:v>
                </c:pt>
                <c:pt idx="438">
                  <c:v>2576.8319019999999</c:v>
                </c:pt>
                <c:pt idx="439">
                  <c:v>2319.457574</c:v>
                </c:pt>
                <c:pt idx="440">
                  <c:v>2385.3820799999999</c:v>
                </c:pt>
                <c:pt idx="441">
                  <c:v>2166.0890420000001</c:v>
                </c:pt>
                <c:pt idx="442">
                  <c:v>2176.2851369999998</c:v>
                </c:pt>
                <c:pt idx="443">
                  <c:v>2061.5479700000001</c:v>
                </c:pt>
                <c:pt idx="444">
                  <c:v>2046.152726</c:v>
                </c:pt>
                <c:pt idx="445">
                  <c:v>1977.638195</c:v>
                </c:pt>
                <c:pt idx="446">
                  <c:v>1950.9450879999999</c:v>
                </c:pt>
                <c:pt idx="447">
                  <c:v>1697.523801</c:v>
                </c:pt>
                <c:pt idx="448">
                  <c:v>1713.783876</c:v>
                </c:pt>
                <c:pt idx="449">
                  <c:v>1696.9373439999999</c:v>
                </c:pt>
                <c:pt idx="450">
                  <c:v>1674.6302820000001</c:v>
                </c:pt>
                <c:pt idx="451">
                  <c:v>1577.8957620000001</c:v>
                </c:pt>
                <c:pt idx="452">
                  <c:v>1653.5792180000001</c:v>
                </c:pt>
                <c:pt idx="453">
                  <c:v>1796.167807</c:v>
                </c:pt>
                <c:pt idx="454">
                  <c:v>1615.2117840000001</c:v>
                </c:pt>
                <c:pt idx="455">
                  <c:v>1492.0043800000001</c:v>
                </c:pt>
                <c:pt idx="456">
                  <c:v>1463.747914</c:v>
                </c:pt>
                <c:pt idx="457">
                  <c:v>1351.1766640000001</c:v>
                </c:pt>
                <c:pt idx="458">
                  <c:v>1457.6984990000001</c:v>
                </c:pt>
                <c:pt idx="459">
                  <c:v>1317.446852</c:v>
                </c:pt>
                <c:pt idx="460">
                  <c:v>1325.908854</c:v>
                </c:pt>
                <c:pt idx="461">
                  <c:v>1357.0566650000001</c:v>
                </c:pt>
                <c:pt idx="462">
                  <c:v>1382.5766530000001</c:v>
                </c:pt>
                <c:pt idx="463">
                  <c:v>1359.760383</c:v>
                </c:pt>
                <c:pt idx="464">
                  <c:v>1300.509258</c:v>
                </c:pt>
                <c:pt idx="465">
                  <c:v>1243.5304599999999</c:v>
                </c:pt>
                <c:pt idx="466">
                  <c:v>1437.5686659999999</c:v>
                </c:pt>
                <c:pt idx="467">
                  <c:v>1286.6203390000001</c:v>
                </c:pt>
                <c:pt idx="468">
                  <c:v>1399.1657279999999</c:v>
                </c:pt>
                <c:pt idx="469">
                  <c:v>1372.530892</c:v>
                </c:pt>
                <c:pt idx="470">
                  <c:v>1460.5013510000001</c:v>
                </c:pt>
                <c:pt idx="471">
                  <c:v>1383.082539</c:v>
                </c:pt>
                <c:pt idx="472">
                  <c:v>1486.114118</c:v>
                </c:pt>
                <c:pt idx="473">
                  <c:v>1553.7733940000001</c:v>
                </c:pt>
                <c:pt idx="474">
                  <c:v>1633.392012</c:v>
                </c:pt>
                <c:pt idx="475">
                  <c:v>1634.6426750000001</c:v>
                </c:pt>
                <c:pt idx="476">
                  <c:v>1842.3097009999999</c:v>
                </c:pt>
                <c:pt idx="477">
                  <c:v>1887.7571499999999</c:v>
                </c:pt>
                <c:pt idx="478">
                  <c:v>1988.242622</c:v>
                </c:pt>
                <c:pt idx="479">
                  <c:v>2081.409146</c:v>
                </c:pt>
                <c:pt idx="480">
                  <c:v>2266.3500370000002</c:v>
                </c:pt>
                <c:pt idx="481">
                  <c:v>2322.7010519999999</c:v>
                </c:pt>
                <c:pt idx="482">
                  <c:v>2449.029364</c:v>
                </c:pt>
                <c:pt idx="483">
                  <c:v>2536.2440449999999</c:v>
                </c:pt>
                <c:pt idx="484">
                  <c:v>2598.3457360000002</c:v>
                </c:pt>
                <c:pt idx="485">
                  <c:v>2781.6935570000001</c:v>
                </c:pt>
                <c:pt idx="486">
                  <c:v>2801.8149130000002</c:v>
                </c:pt>
                <c:pt idx="487">
                  <c:v>2849.410809</c:v>
                </c:pt>
                <c:pt idx="488">
                  <c:v>2895.7675730000001</c:v>
                </c:pt>
                <c:pt idx="489">
                  <c:v>2915.4563189999999</c:v>
                </c:pt>
                <c:pt idx="490">
                  <c:v>3084.9523079999999</c:v>
                </c:pt>
                <c:pt idx="491">
                  <c:v>2991.6763470000001</c:v>
                </c:pt>
                <c:pt idx="492">
                  <c:v>3077.0646270000002</c:v>
                </c:pt>
                <c:pt idx="493">
                  <c:v>3244.841171</c:v>
                </c:pt>
                <c:pt idx="494">
                  <c:v>3122.6054119999999</c:v>
                </c:pt>
                <c:pt idx="495">
                  <c:v>3147.6496569999999</c:v>
                </c:pt>
                <c:pt idx="496">
                  <c:v>3144.8762379999998</c:v>
                </c:pt>
                <c:pt idx="497">
                  <c:v>3259.4404209999998</c:v>
                </c:pt>
                <c:pt idx="498">
                  <c:v>3161.834026</c:v>
                </c:pt>
                <c:pt idx="499">
                  <c:v>3167.578293</c:v>
                </c:pt>
                <c:pt idx="500">
                  <c:v>3313.053523</c:v>
                </c:pt>
                <c:pt idx="501">
                  <c:v>3387.3684880000001</c:v>
                </c:pt>
                <c:pt idx="502">
                  <c:v>3218.2423359999998</c:v>
                </c:pt>
                <c:pt idx="503">
                  <c:v>3437.4036919999999</c:v>
                </c:pt>
                <c:pt idx="504">
                  <c:v>3425.9491010000002</c:v>
                </c:pt>
                <c:pt idx="505">
                  <c:v>3296.9109450000001</c:v>
                </c:pt>
                <c:pt idx="506">
                  <c:v>3365.8265839999999</c:v>
                </c:pt>
                <c:pt idx="507">
                  <c:v>3313.4951150000002</c:v>
                </c:pt>
                <c:pt idx="508">
                  <c:v>3354.0294389999999</c:v>
                </c:pt>
                <c:pt idx="509">
                  <c:v>3417.8077119999998</c:v>
                </c:pt>
                <c:pt idx="510">
                  <c:v>3369.2054069999999</c:v>
                </c:pt>
                <c:pt idx="511">
                  <c:v>3535.3389579999998</c:v>
                </c:pt>
                <c:pt idx="512">
                  <c:v>3474.1242240000001</c:v>
                </c:pt>
                <c:pt idx="513">
                  <c:v>3708.3101980000001</c:v>
                </c:pt>
                <c:pt idx="514">
                  <c:v>3598.1780720000002</c:v>
                </c:pt>
                <c:pt idx="515">
                  <c:v>3555.0413319999998</c:v>
                </c:pt>
                <c:pt idx="516">
                  <c:v>3451.2712980000001</c:v>
                </c:pt>
                <c:pt idx="517">
                  <c:v>3605.3469570000002</c:v>
                </c:pt>
                <c:pt idx="518">
                  <c:v>3388.8267070000002</c:v>
                </c:pt>
                <c:pt idx="519">
                  <c:v>3477.0890089999998</c:v>
                </c:pt>
                <c:pt idx="520">
                  <c:v>3331.449044</c:v>
                </c:pt>
                <c:pt idx="521">
                  <c:v>3420.9418770000002</c:v>
                </c:pt>
                <c:pt idx="522">
                  <c:v>3469.5760639999999</c:v>
                </c:pt>
                <c:pt idx="523">
                  <c:v>3492.4404049999998</c:v>
                </c:pt>
                <c:pt idx="524">
                  <c:v>3536.587043</c:v>
                </c:pt>
                <c:pt idx="525">
                  <c:v>3649.3829019999998</c:v>
                </c:pt>
                <c:pt idx="526">
                  <c:v>3638.4679999999998</c:v>
                </c:pt>
                <c:pt idx="527">
                  <c:v>3540.7780929999999</c:v>
                </c:pt>
                <c:pt idx="528">
                  <c:v>3306.8996430000002</c:v>
                </c:pt>
                <c:pt idx="529">
                  <c:v>3190.7144629999998</c:v>
                </c:pt>
                <c:pt idx="530">
                  <c:v>2867.9967620000002</c:v>
                </c:pt>
                <c:pt idx="531">
                  <c:v>2787.7625899999998</c:v>
                </c:pt>
                <c:pt idx="532">
                  <c:v>2549.556133</c:v>
                </c:pt>
                <c:pt idx="533">
                  <c:v>2560.7754759999998</c:v>
                </c:pt>
                <c:pt idx="534">
                  <c:v>2313.2604289999999</c:v>
                </c:pt>
                <c:pt idx="535">
                  <c:v>2130.1407060000001</c:v>
                </c:pt>
                <c:pt idx="536">
                  <c:v>2097.7770580000001</c:v>
                </c:pt>
                <c:pt idx="537">
                  <c:v>2084.0082689999999</c:v>
                </c:pt>
                <c:pt idx="538">
                  <c:v>2025.998679</c:v>
                </c:pt>
                <c:pt idx="539">
                  <c:v>2049.623282</c:v>
                </c:pt>
                <c:pt idx="540">
                  <c:v>1919.5124579999999</c:v>
                </c:pt>
                <c:pt idx="541">
                  <c:v>1780.9125200000001</c:v>
                </c:pt>
                <c:pt idx="542">
                  <c:v>1702.5329260000001</c:v>
                </c:pt>
                <c:pt idx="543">
                  <c:v>1709.4423240000001</c:v>
                </c:pt>
                <c:pt idx="544">
                  <c:v>1588.3933509999999</c:v>
                </c:pt>
                <c:pt idx="545">
                  <c:v>1451.5626830000001</c:v>
                </c:pt>
                <c:pt idx="546">
                  <c:v>1459.3255919999999</c:v>
                </c:pt>
                <c:pt idx="547">
                  <c:v>1408.91688</c:v>
                </c:pt>
                <c:pt idx="548">
                  <c:v>1349.5276309999999</c:v>
                </c:pt>
                <c:pt idx="549">
                  <c:v>1363.2948280000001</c:v>
                </c:pt>
                <c:pt idx="550">
                  <c:v>1372.4845800000001</c:v>
                </c:pt>
                <c:pt idx="551">
                  <c:v>1380.7279900000001</c:v>
                </c:pt>
                <c:pt idx="552">
                  <c:v>1370.5968600000001</c:v>
                </c:pt>
                <c:pt idx="553">
                  <c:v>1402.6018610000001</c:v>
                </c:pt>
                <c:pt idx="554">
                  <c:v>1323.4665680000001</c:v>
                </c:pt>
                <c:pt idx="555">
                  <c:v>1348.2588040000001</c:v>
                </c:pt>
                <c:pt idx="556">
                  <c:v>1518.0942210000001</c:v>
                </c:pt>
                <c:pt idx="557">
                  <c:v>1373.2051739999999</c:v>
                </c:pt>
                <c:pt idx="558">
                  <c:v>2183.9065679999999</c:v>
                </c:pt>
                <c:pt idx="559">
                  <c:v>1585.7798049999999</c:v>
                </c:pt>
                <c:pt idx="560">
                  <c:v>1569.3523789999999</c:v>
                </c:pt>
                <c:pt idx="561">
                  <c:v>1672.801733</c:v>
                </c:pt>
                <c:pt idx="562">
                  <c:v>1883.0955120000001</c:v>
                </c:pt>
                <c:pt idx="563">
                  <c:v>2243.6252829999999</c:v>
                </c:pt>
                <c:pt idx="564">
                  <c:v>2617.0289809999999</c:v>
                </c:pt>
                <c:pt idx="565">
                  <c:v>2960.301915</c:v>
                </c:pt>
                <c:pt idx="566">
                  <c:v>3447.9971409999998</c:v>
                </c:pt>
                <c:pt idx="567">
                  <c:v>4003.595644</c:v>
                </c:pt>
                <c:pt idx="568">
                  <c:v>4802.4729520000001</c:v>
                </c:pt>
                <c:pt idx="569">
                  <c:v>5099.4230260000004</c:v>
                </c:pt>
                <c:pt idx="570">
                  <c:v>5995.7733760000001</c:v>
                </c:pt>
                <c:pt idx="571">
                  <c:v>6668.00072</c:v>
                </c:pt>
                <c:pt idx="572">
                  <c:v>6897.1073249999999</c:v>
                </c:pt>
                <c:pt idx="573">
                  <c:v>7085.96191</c:v>
                </c:pt>
                <c:pt idx="574">
                  <c:v>7337.9871240000002</c:v>
                </c:pt>
                <c:pt idx="575">
                  <c:v>7470.2468849999996</c:v>
                </c:pt>
                <c:pt idx="576">
                  <c:v>7534.7050509999999</c:v>
                </c:pt>
                <c:pt idx="577">
                  <c:v>7794.9487129999998</c:v>
                </c:pt>
                <c:pt idx="578">
                  <c:v>7922.0899630000004</c:v>
                </c:pt>
                <c:pt idx="579">
                  <c:v>7997.7633180000003</c:v>
                </c:pt>
                <c:pt idx="580">
                  <c:v>7722.0840449999996</c:v>
                </c:pt>
                <c:pt idx="581">
                  <c:v>7585.4492399999999</c:v>
                </c:pt>
                <c:pt idx="582">
                  <c:v>7563.3201570000001</c:v>
                </c:pt>
                <c:pt idx="583">
                  <c:v>8106.9223460000003</c:v>
                </c:pt>
                <c:pt idx="584">
                  <c:v>7714.6420209999997</c:v>
                </c:pt>
                <c:pt idx="585">
                  <c:v>7614.9090749999996</c:v>
                </c:pt>
                <c:pt idx="586">
                  <c:v>7844.7215619999997</c:v>
                </c:pt>
                <c:pt idx="587">
                  <c:v>8003.2063710000002</c:v>
                </c:pt>
                <c:pt idx="588">
                  <c:v>7895.7072159999998</c:v>
                </c:pt>
                <c:pt idx="589">
                  <c:v>7739.7550689999998</c:v>
                </c:pt>
                <c:pt idx="590">
                  <c:v>8291.5819840000004</c:v>
                </c:pt>
                <c:pt idx="591">
                  <c:v>8079.934636</c:v>
                </c:pt>
                <c:pt idx="592">
                  <c:v>8095.3056120000001</c:v>
                </c:pt>
                <c:pt idx="593">
                  <c:v>8027.4356070000003</c:v>
                </c:pt>
                <c:pt idx="594">
                  <c:v>7938.2295819999999</c:v>
                </c:pt>
                <c:pt idx="595">
                  <c:v>7928.5316560000001</c:v>
                </c:pt>
                <c:pt idx="596">
                  <c:v>7733.2077810000001</c:v>
                </c:pt>
                <c:pt idx="597">
                  <c:v>7838.0730119999998</c:v>
                </c:pt>
                <c:pt idx="598">
                  <c:v>7531.987427</c:v>
                </c:pt>
                <c:pt idx="599">
                  <c:v>7610.4896550000003</c:v>
                </c:pt>
                <c:pt idx="600">
                  <c:v>7480.3310659999997</c:v>
                </c:pt>
                <c:pt idx="601">
                  <c:v>7160.4101879999998</c:v>
                </c:pt>
                <c:pt idx="602">
                  <c:v>6658.3731260000004</c:v>
                </c:pt>
                <c:pt idx="603">
                  <c:v>6619.3728440000004</c:v>
                </c:pt>
                <c:pt idx="604">
                  <c:v>5969.5780320000003</c:v>
                </c:pt>
                <c:pt idx="605">
                  <c:v>5849.0404280000002</c:v>
                </c:pt>
                <c:pt idx="606">
                  <c:v>5130.7053470000001</c:v>
                </c:pt>
                <c:pt idx="607">
                  <c:v>5171.127211</c:v>
                </c:pt>
                <c:pt idx="608">
                  <c:v>4958.2378609999996</c:v>
                </c:pt>
                <c:pt idx="609">
                  <c:v>4501.3200219999999</c:v>
                </c:pt>
                <c:pt idx="610">
                  <c:v>4442.8369769999999</c:v>
                </c:pt>
                <c:pt idx="611">
                  <c:v>4177.8202780000001</c:v>
                </c:pt>
                <c:pt idx="612">
                  <c:v>4048.1986769999999</c:v>
                </c:pt>
                <c:pt idx="613">
                  <c:v>3987.2244810000002</c:v>
                </c:pt>
                <c:pt idx="614">
                  <c:v>3898.2586200000001</c:v>
                </c:pt>
                <c:pt idx="615">
                  <c:v>4007.3430400000002</c:v>
                </c:pt>
                <c:pt idx="616">
                  <c:v>3925.5391049999998</c:v>
                </c:pt>
                <c:pt idx="617">
                  <c:v>3859.2247000000002</c:v>
                </c:pt>
                <c:pt idx="618">
                  <c:v>3729.3868590000002</c:v>
                </c:pt>
                <c:pt idx="619">
                  <c:v>3867.7559670000001</c:v>
                </c:pt>
                <c:pt idx="620">
                  <c:v>3738.1563379999998</c:v>
                </c:pt>
                <c:pt idx="621">
                  <c:v>3619.734371</c:v>
                </c:pt>
                <c:pt idx="622">
                  <c:v>3572.0524070000001</c:v>
                </c:pt>
                <c:pt idx="623">
                  <c:v>3403.5862999999999</c:v>
                </c:pt>
                <c:pt idx="624">
                  <c:v>3227.7722450000001</c:v>
                </c:pt>
                <c:pt idx="625">
                  <c:v>3239.0002650000001</c:v>
                </c:pt>
                <c:pt idx="626">
                  <c:v>3007.7268720000002</c:v>
                </c:pt>
                <c:pt idx="627">
                  <c:v>2890.7518749999999</c:v>
                </c:pt>
                <c:pt idx="628">
                  <c:v>2718.790927</c:v>
                </c:pt>
                <c:pt idx="629">
                  <c:v>2796.6706909999998</c:v>
                </c:pt>
                <c:pt idx="630">
                  <c:v>2399.3566040000001</c:v>
                </c:pt>
                <c:pt idx="631">
                  <c:v>2359.1855430000001</c:v>
                </c:pt>
                <c:pt idx="632">
                  <c:v>2161.088886</c:v>
                </c:pt>
                <c:pt idx="633">
                  <c:v>2057.982994</c:v>
                </c:pt>
                <c:pt idx="634">
                  <c:v>2091.6062740000002</c:v>
                </c:pt>
                <c:pt idx="635">
                  <c:v>2007.8366060000001</c:v>
                </c:pt>
                <c:pt idx="636">
                  <c:v>1906.7747019999999</c:v>
                </c:pt>
                <c:pt idx="637">
                  <c:v>1797.894358</c:v>
                </c:pt>
                <c:pt idx="638">
                  <c:v>1753.5617460000001</c:v>
                </c:pt>
                <c:pt idx="639">
                  <c:v>1761.7131420000001</c:v>
                </c:pt>
                <c:pt idx="640">
                  <c:v>1630.4340769999999</c:v>
                </c:pt>
                <c:pt idx="641">
                  <c:v>722.332762</c:v>
                </c:pt>
                <c:pt idx="642">
                  <c:v>1054.0986969999999</c:v>
                </c:pt>
                <c:pt idx="643">
                  <c:v>1182.3198150000001</c:v>
                </c:pt>
                <c:pt idx="644">
                  <c:v>1234.4638030000001</c:v>
                </c:pt>
                <c:pt idx="645">
                  <c:v>1343.108209</c:v>
                </c:pt>
                <c:pt idx="646">
                  <c:v>1245.6267539999999</c:v>
                </c:pt>
                <c:pt idx="647">
                  <c:v>1214.1748990000001</c:v>
                </c:pt>
                <c:pt idx="648">
                  <c:v>1261.7937449999999</c:v>
                </c:pt>
                <c:pt idx="649">
                  <c:v>1292.348774</c:v>
                </c:pt>
                <c:pt idx="650">
                  <c:v>1331.386925</c:v>
                </c:pt>
                <c:pt idx="651">
                  <c:v>1266.328945</c:v>
                </c:pt>
                <c:pt idx="652">
                  <c:v>1408.7670599999999</c:v>
                </c:pt>
                <c:pt idx="653">
                  <c:v>1485.089197</c:v>
                </c:pt>
                <c:pt idx="654">
                  <c:v>1431.7904820000001</c:v>
                </c:pt>
                <c:pt idx="655">
                  <c:v>1573.163258</c:v>
                </c:pt>
                <c:pt idx="656">
                  <c:v>1722.2650430000001</c:v>
                </c:pt>
                <c:pt idx="657">
                  <c:v>1896.407385</c:v>
                </c:pt>
                <c:pt idx="658">
                  <c:v>2115.3607910000001</c:v>
                </c:pt>
                <c:pt idx="659">
                  <c:v>2502.6856680000001</c:v>
                </c:pt>
                <c:pt idx="660">
                  <c:v>2896.3172020000002</c:v>
                </c:pt>
                <c:pt idx="661">
                  <c:v>3148.4520520000001</c:v>
                </c:pt>
                <c:pt idx="662">
                  <c:v>3526.979194</c:v>
                </c:pt>
                <c:pt idx="663">
                  <c:v>3922.7420419999999</c:v>
                </c:pt>
                <c:pt idx="664">
                  <c:v>4202.0845069999996</c:v>
                </c:pt>
                <c:pt idx="665">
                  <c:v>4791.3801709999998</c:v>
                </c:pt>
                <c:pt idx="666">
                  <c:v>5027.5753009999999</c:v>
                </c:pt>
                <c:pt idx="667">
                  <c:v>6019.1511570000002</c:v>
                </c:pt>
                <c:pt idx="668">
                  <c:v>5364.5704779999996</c:v>
                </c:pt>
                <c:pt idx="669">
                  <c:v>5422.2045310000003</c:v>
                </c:pt>
                <c:pt idx="670">
                  <c:v>5568.8453769999996</c:v>
                </c:pt>
                <c:pt idx="671">
                  <c:v>5612.6052900000004</c:v>
                </c:pt>
                <c:pt idx="672">
                  <c:v>5887.9121850000001</c:v>
                </c:pt>
                <c:pt idx="673">
                  <c:v>5814.3784340000002</c:v>
                </c:pt>
                <c:pt idx="674">
                  <c:v>5844.2751639999997</c:v>
                </c:pt>
                <c:pt idx="675">
                  <c:v>5700.6254680000002</c:v>
                </c:pt>
                <c:pt idx="676">
                  <c:v>5896.1546410000001</c:v>
                </c:pt>
                <c:pt idx="677">
                  <c:v>5873.228392</c:v>
                </c:pt>
                <c:pt idx="678">
                  <c:v>5761.2877740000004</c:v>
                </c:pt>
                <c:pt idx="679">
                  <c:v>5875.70226</c:v>
                </c:pt>
                <c:pt idx="680">
                  <c:v>5787.0100329999996</c:v>
                </c:pt>
                <c:pt idx="681">
                  <c:v>5718.8403980000003</c:v>
                </c:pt>
                <c:pt idx="682">
                  <c:v>5950.3619520000002</c:v>
                </c:pt>
                <c:pt idx="683">
                  <c:v>6097.4923019999997</c:v>
                </c:pt>
                <c:pt idx="684">
                  <c:v>5799.5706790000004</c:v>
                </c:pt>
                <c:pt idx="685">
                  <c:v>5912.6206199999997</c:v>
                </c:pt>
                <c:pt idx="686">
                  <c:v>6031.5150990000002</c:v>
                </c:pt>
                <c:pt idx="687">
                  <c:v>5977.4506879999999</c:v>
                </c:pt>
                <c:pt idx="688">
                  <c:v>5890.1797210000004</c:v>
                </c:pt>
                <c:pt idx="689">
                  <c:v>6289.6021739999996</c:v>
                </c:pt>
                <c:pt idx="690">
                  <c:v>6034.7257609999997</c:v>
                </c:pt>
                <c:pt idx="691">
                  <c:v>5834.6788349999997</c:v>
                </c:pt>
                <c:pt idx="692">
                  <c:v>5762.0546729999996</c:v>
                </c:pt>
                <c:pt idx="693">
                  <c:v>5675.5902409999999</c:v>
                </c:pt>
                <c:pt idx="694">
                  <c:v>5509.0978089999999</c:v>
                </c:pt>
                <c:pt idx="695">
                  <c:v>5614.9584990000003</c:v>
                </c:pt>
                <c:pt idx="696">
                  <c:v>5111.7190280000004</c:v>
                </c:pt>
                <c:pt idx="697">
                  <c:v>5107.6439399999999</c:v>
                </c:pt>
                <c:pt idx="698">
                  <c:v>4810.2348830000001</c:v>
                </c:pt>
                <c:pt idx="699">
                  <c:v>4682.7260319999996</c:v>
                </c:pt>
                <c:pt idx="700">
                  <c:v>4403.9187899999997</c:v>
                </c:pt>
                <c:pt idx="701">
                  <c:v>4129.5080989999997</c:v>
                </c:pt>
                <c:pt idx="702">
                  <c:v>3921.6235510000001</c:v>
                </c:pt>
                <c:pt idx="703">
                  <c:v>3829.9892110000001</c:v>
                </c:pt>
                <c:pt idx="704">
                  <c:v>3731.0551270000001</c:v>
                </c:pt>
                <c:pt idx="705">
                  <c:v>3388.9910709999999</c:v>
                </c:pt>
                <c:pt idx="706">
                  <c:v>3433.989501</c:v>
                </c:pt>
                <c:pt idx="707">
                  <c:v>3364.763528</c:v>
                </c:pt>
                <c:pt idx="708">
                  <c:v>3296.2384780000002</c:v>
                </c:pt>
                <c:pt idx="709">
                  <c:v>3118.920102</c:v>
                </c:pt>
                <c:pt idx="710">
                  <c:v>3206.7150000000001</c:v>
                </c:pt>
                <c:pt idx="711">
                  <c:v>3127.2380090000001</c:v>
                </c:pt>
                <c:pt idx="712">
                  <c:v>3113.3892799999999</c:v>
                </c:pt>
                <c:pt idx="713">
                  <c:v>3063.2984839999999</c:v>
                </c:pt>
                <c:pt idx="714">
                  <c:v>3155.442994</c:v>
                </c:pt>
                <c:pt idx="715">
                  <c:v>2950.1395950000001</c:v>
                </c:pt>
                <c:pt idx="716">
                  <c:v>2931.1549249999998</c:v>
                </c:pt>
                <c:pt idx="717">
                  <c:v>2681.2157999999999</c:v>
                </c:pt>
                <c:pt idx="718">
                  <c:v>2706.247511</c:v>
                </c:pt>
                <c:pt idx="719">
                  <c:v>2563.4626210000001</c:v>
                </c:pt>
                <c:pt idx="720">
                  <c:v>2603.675135</c:v>
                </c:pt>
                <c:pt idx="721">
                  <c:v>2449.191327</c:v>
                </c:pt>
                <c:pt idx="722">
                  <c:v>2425.749699</c:v>
                </c:pt>
                <c:pt idx="723">
                  <c:v>2219.8517419999998</c:v>
                </c:pt>
                <c:pt idx="724">
                  <c:v>2201.1589680000002</c:v>
                </c:pt>
                <c:pt idx="725">
                  <c:v>2049.7810730000001</c:v>
                </c:pt>
                <c:pt idx="726">
                  <c:v>1984.922499</c:v>
                </c:pt>
                <c:pt idx="727">
                  <c:v>1920.0946730000001</c:v>
                </c:pt>
                <c:pt idx="728">
                  <c:v>1956.5829470000001</c:v>
                </c:pt>
                <c:pt idx="729">
                  <c:v>1850.8927409999999</c:v>
                </c:pt>
                <c:pt idx="730">
                  <c:v>1716.2527170000001</c:v>
                </c:pt>
                <c:pt idx="731">
                  <c:v>1723.7538830000001</c:v>
                </c:pt>
                <c:pt idx="732">
                  <c:v>1678.9155490000001</c:v>
                </c:pt>
                <c:pt idx="733">
                  <c:v>1651.59448</c:v>
                </c:pt>
                <c:pt idx="734">
                  <c:v>1443.58565</c:v>
                </c:pt>
                <c:pt idx="735">
                  <c:v>1556.7566670000001</c:v>
                </c:pt>
                <c:pt idx="736">
                  <c:v>1572.8217259999999</c:v>
                </c:pt>
                <c:pt idx="737">
                  <c:v>1418.2428789999999</c:v>
                </c:pt>
                <c:pt idx="738">
                  <c:v>1511.0129870000001</c:v>
                </c:pt>
                <c:pt idx="739">
                  <c:v>1413.8044299999999</c:v>
                </c:pt>
                <c:pt idx="740">
                  <c:v>1369.2437440000001</c:v>
                </c:pt>
                <c:pt idx="741">
                  <c:v>1322.7206269999999</c:v>
                </c:pt>
                <c:pt idx="742">
                  <c:v>1374.4245269999999</c:v>
                </c:pt>
                <c:pt idx="743">
                  <c:v>1413.2834170000001</c:v>
                </c:pt>
                <c:pt idx="744">
                  <c:v>858.38390300000003</c:v>
                </c:pt>
                <c:pt idx="745">
                  <c:v>1716.015451</c:v>
                </c:pt>
                <c:pt idx="746">
                  <c:v>1118.2360590000001</c:v>
                </c:pt>
                <c:pt idx="747">
                  <c:v>1917.2739469999999</c:v>
                </c:pt>
                <c:pt idx="748">
                  <c:v>1555.71948</c:v>
                </c:pt>
                <c:pt idx="749">
                  <c:v>1848.352414</c:v>
                </c:pt>
                <c:pt idx="750">
                  <c:v>1887.274774</c:v>
                </c:pt>
                <c:pt idx="751">
                  <c:v>2204.8425590000002</c:v>
                </c:pt>
                <c:pt idx="752">
                  <c:v>2442.7338770000001</c:v>
                </c:pt>
                <c:pt idx="753">
                  <c:v>2953.5278800000001</c:v>
                </c:pt>
                <c:pt idx="754">
                  <c:v>3175.020978</c:v>
                </c:pt>
                <c:pt idx="755">
                  <c:v>3710.3819819999999</c:v>
                </c:pt>
                <c:pt idx="756">
                  <c:v>4294.2682720000003</c:v>
                </c:pt>
                <c:pt idx="757">
                  <c:v>4745.0424270000003</c:v>
                </c:pt>
                <c:pt idx="758">
                  <c:v>5198.8186610000002</c:v>
                </c:pt>
                <c:pt idx="759">
                  <c:v>5965.4592810000004</c:v>
                </c:pt>
                <c:pt idx="760">
                  <c:v>6416.9139910000004</c:v>
                </c:pt>
                <c:pt idx="761">
                  <c:v>6587.6559479999996</c:v>
                </c:pt>
                <c:pt idx="762">
                  <c:v>6722.039014</c:v>
                </c:pt>
                <c:pt idx="763">
                  <c:v>6749.2766899999997</c:v>
                </c:pt>
                <c:pt idx="764">
                  <c:v>6969.1618799999997</c:v>
                </c:pt>
                <c:pt idx="765">
                  <c:v>7266.7891129999998</c:v>
                </c:pt>
                <c:pt idx="766">
                  <c:v>7859.462184</c:v>
                </c:pt>
                <c:pt idx="767">
                  <c:v>7388.9157310000001</c:v>
                </c:pt>
                <c:pt idx="768">
                  <c:v>7806.4637519999997</c:v>
                </c:pt>
                <c:pt idx="769">
                  <c:v>7682.1688270000004</c:v>
                </c:pt>
                <c:pt idx="770">
                  <c:v>7717.2598820000003</c:v>
                </c:pt>
                <c:pt idx="771">
                  <c:v>7594.9888730000002</c:v>
                </c:pt>
                <c:pt idx="772">
                  <c:v>7697.5184859999999</c:v>
                </c:pt>
                <c:pt idx="773">
                  <c:v>7580.3397169999998</c:v>
                </c:pt>
                <c:pt idx="774">
                  <c:v>7732.9304240000001</c:v>
                </c:pt>
                <c:pt idx="775">
                  <c:v>7629.761904</c:v>
                </c:pt>
                <c:pt idx="776">
                  <c:v>7517.3735180000003</c:v>
                </c:pt>
                <c:pt idx="777">
                  <c:v>7632.2189079999998</c:v>
                </c:pt>
                <c:pt idx="778">
                  <c:v>7469.4795640000002</c:v>
                </c:pt>
                <c:pt idx="779">
                  <c:v>7685.4729989999996</c:v>
                </c:pt>
                <c:pt idx="780">
                  <c:v>7908.11229</c:v>
                </c:pt>
                <c:pt idx="781">
                  <c:v>7944.804556</c:v>
                </c:pt>
                <c:pt idx="782">
                  <c:v>7711.8841789999997</c:v>
                </c:pt>
                <c:pt idx="783">
                  <c:v>7843.1514340000003</c:v>
                </c:pt>
                <c:pt idx="784">
                  <c:v>8025.5376230000002</c:v>
                </c:pt>
                <c:pt idx="785">
                  <c:v>7646.6659380000001</c:v>
                </c:pt>
                <c:pt idx="786">
                  <c:v>7722.9784790000003</c:v>
                </c:pt>
                <c:pt idx="787">
                  <c:v>7421.8114530000003</c:v>
                </c:pt>
                <c:pt idx="788">
                  <c:v>7557.5483969999996</c:v>
                </c:pt>
                <c:pt idx="789">
                  <c:v>7241.082136</c:v>
                </c:pt>
                <c:pt idx="790">
                  <c:v>6808.7329799999998</c:v>
                </c:pt>
                <c:pt idx="791">
                  <c:v>7007.7243479999997</c:v>
                </c:pt>
                <c:pt idx="792">
                  <c:v>6574.8146530000004</c:v>
                </c:pt>
                <c:pt idx="793">
                  <c:v>6371.8216460000003</c:v>
                </c:pt>
                <c:pt idx="794">
                  <c:v>6150.6005219999997</c:v>
                </c:pt>
                <c:pt idx="795">
                  <c:v>5328.4294680000003</c:v>
                </c:pt>
                <c:pt idx="796">
                  <c:v>5011.3558929999999</c:v>
                </c:pt>
                <c:pt idx="797">
                  <c:v>4791.2853480000003</c:v>
                </c:pt>
                <c:pt idx="798">
                  <c:v>4675.9487849999996</c:v>
                </c:pt>
                <c:pt idx="799">
                  <c:v>4323.0164340000001</c:v>
                </c:pt>
                <c:pt idx="800">
                  <c:v>4292.8066699999999</c:v>
                </c:pt>
                <c:pt idx="801">
                  <c:v>3982.7873220000001</c:v>
                </c:pt>
                <c:pt idx="802">
                  <c:v>4143.8610330000001</c:v>
                </c:pt>
                <c:pt idx="803">
                  <c:v>4113.3969699999998</c:v>
                </c:pt>
                <c:pt idx="804">
                  <c:v>4162.8056500000002</c:v>
                </c:pt>
                <c:pt idx="805">
                  <c:v>3775.9354170000001</c:v>
                </c:pt>
                <c:pt idx="806">
                  <c:v>4806.8960349999998</c:v>
                </c:pt>
                <c:pt idx="807">
                  <c:v>4197.7530749999996</c:v>
                </c:pt>
                <c:pt idx="808">
                  <c:v>4233.9806689999996</c:v>
                </c:pt>
                <c:pt idx="809">
                  <c:v>3961.3467959999998</c:v>
                </c:pt>
                <c:pt idx="810">
                  <c:v>3962.270485</c:v>
                </c:pt>
                <c:pt idx="811">
                  <c:v>3668.510299</c:v>
                </c:pt>
                <c:pt idx="812">
                  <c:v>3639.0038140000001</c:v>
                </c:pt>
                <c:pt idx="813">
                  <c:v>3310.5828040000001</c:v>
                </c:pt>
                <c:pt idx="814">
                  <c:v>3326.7857600000002</c:v>
                </c:pt>
                <c:pt idx="815">
                  <c:v>3166.4259480000001</c:v>
                </c:pt>
                <c:pt idx="816">
                  <c:v>3000.8366110000002</c:v>
                </c:pt>
                <c:pt idx="817">
                  <c:v>2832.4168300000001</c:v>
                </c:pt>
                <c:pt idx="818">
                  <c:v>2864.0443030000001</c:v>
                </c:pt>
                <c:pt idx="819">
                  <c:v>2456.2171560000002</c:v>
                </c:pt>
                <c:pt idx="820">
                  <c:v>2466.5592729999998</c:v>
                </c:pt>
                <c:pt idx="821">
                  <c:v>2179.2089740000001</c:v>
                </c:pt>
                <c:pt idx="822">
                  <c:v>2183.219505</c:v>
                </c:pt>
                <c:pt idx="823">
                  <c:v>2221.0589629999999</c:v>
                </c:pt>
                <c:pt idx="824">
                  <c:v>1958.2939490000001</c:v>
                </c:pt>
                <c:pt idx="825">
                  <c:v>1880.504747</c:v>
                </c:pt>
                <c:pt idx="826">
                  <c:v>1647.1447479999999</c:v>
                </c:pt>
                <c:pt idx="827">
                  <c:v>1569.7478530000001</c:v>
                </c:pt>
                <c:pt idx="828">
                  <c:v>1832.8294550000001</c:v>
                </c:pt>
                <c:pt idx="829">
                  <c:v>1834.2628540000001</c:v>
                </c:pt>
                <c:pt idx="830">
                  <c:v>1731.7759880000001</c:v>
                </c:pt>
                <c:pt idx="831">
                  <c:v>1603.9130459999999</c:v>
                </c:pt>
                <c:pt idx="832">
                  <c:v>1483.2761800000001</c:v>
                </c:pt>
                <c:pt idx="833">
                  <c:v>1463.8303060000001</c:v>
                </c:pt>
                <c:pt idx="834">
                  <c:v>1499.6758380000001</c:v>
                </c:pt>
                <c:pt idx="835">
                  <c:v>1455.137311</c:v>
                </c:pt>
                <c:pt idx="836">
                  <c:v>1427.8802350000001</c:v>
                </c:pt>
                <c:pt idx="837">
                  <c:v>1416.1421049999999</c:v>
                </c:pt>
                <c:pt idx="838">
                  <c:v>1447.733262</c:v>
                </c:pt>
                <c:pt idx="839">
                  <c:v>1348.4329869999999</c:v>
                </c:pt>
                <c:pt idx="840">
                  <c:v>1394.202127</c:v>
                </c:pt>
                <c:pt idx="841">
                  <c:v>1521.6787469999999</c:v>
                </c:pt>
                <c:pt idx="842">
                  <c:v>1477.0209709999999</c:v>
                </c:pt>
                <c:pt idx="843">
                  <c:v>1572.3556840000001</c:v>
                </c:pt>
                <c:pt idx="844">
                  <c:v>1925.727525</c:v>
                </c:pt>
                <c:pt idx="845">
                  <c:v>2133.6892229999999</c:v>
                </c:pt>
                <c:pt idx="846">
                  <c:v>2259.8196029999999</c:v>
                </c:pt>
                <c:pt idx="847">
                  <c:v>2728.2653319999999</c:v>
                </c:pt>
                <c:pt idx="848">
                  <c:v>3036.4984180000001</c:v>
                </c:pt>
                <c:pt idx="849">
                  <c:v>3721.300236</c:v>
                </c:pt>
                <c:pt idx="850">
                  <c:v>3727.262189</c:v>
                </c:pt>
                <c:pt idx="851">
                  <c:v>4436.3962940000001</c:v>
                </c:pt>
                <c:pt idx="852">
                  <c:v>4657.3139369999999</c:v>
                </c:pt>
                <c:pt idx="853">
                  <c:v>5330.4581950000002</c:v>
                </c:pt>
                <c:pt idx="854">
                  <c:v>6187.754715</c:v>
                </c:pt>
                <c:pt idx="855">
                  <c:v>6229.6570460000003</c:v>
                </c:pt>
                <c:pt idx="856">
                  <c:v>6056.595722</c:v>
                </c:pt>
                <c:pt idx="857">
                  <c:v>6993.9086120000002</c:v>
                </c:pt>
                <c:pt idx="858">
                  <c:v>6958.2451010000004</c:v>
                </c:pt>
                <c:pt idx="859">
                  <c:v>7466.039143</c:v>
                </c:pt>
                <c:pt idx="860">
                  <c:v>7510.9631579999996</c:v>
                </c:pt>
                <c:pt idx="861">
                  <c:v>8130.7333909999998</c:v>
                </c:pt>
                <c:pt idx="862">
                  <c:v>7576.3749850000004</c:v>
                </c:pt>
                <c:pt idx="863">
                  <c:v>7843.3465260000003</c:v>
                </c:pt>
                <c:pt idx="864">
                  <c:v>7421.3394669999998</c:v>
                </c:pt>
                <c:pt idx="865">
                  <c:v>7472.6640649999999</c:v>
                </c:pt>
                <c:pt idx="866">
                  <c:v>7404.9494590000004</c:v>
                </c:pt>
                <c:pt idx="867">
                  <c:v>7286.3991830000004</c:v>
                </c:pt>
                <c:pt idx="868">
                  <c:v>7365.6439030000001</c:v>
                </c:pt>
                <c:pt idx="869">
                  <c:v>7252.3057529999996</c:v>
                </c:pt>
                <c:pt idx="870">
                  <c:v>7360.4723830000003</c:v>
                </c:pt>
                <c:pt idx="871">
                  <c:v>7265.8780980000001</c:v>
                </c:pt>
                <c:pt idx="872">
                  <c:v>7240.647543</c:v>
                </c:pt>
                <c:pt idx="873">
                  <c:v>7232.8588490000002</c:v>
                </c:pt>
                <c:pt idx="874">
                  <c:v>7660.0739430000003</c:v>
                </c:pt>
                <c:pt idx="875">
                  <c:v>7583.4734959999996</c:v>
                </c:pt>
                <c:pt idx="876">
                  <c:v>7643.2217369999998</c:v>
                </c:pt>
                <c:pt idx="877">
                  <c:v>7644.1045249999997</c:v>
                </c:pt>
                <c:pt idx="878">
                  <c:v>7484.7244190000001</c:v>
                </c:pt>
                <c:pt idx="879">
                  <c:v>7637.385053</c:v>
                </c:pt>
                <c:pt idx="880">
                  <c:v>7659.860995</c:v>
                </c:pt>
                <c:pt idx="881">
                  <c:v>7622.706666</c:v>
                </c:pt>
                <c:pt idx="882">
                  <c:v>7520.0010050000001</c:v>
                </c:pt>
                <c:pt idx="883">
                  <c:v>7224.8110589999997</c:v>
                </c:pt>
                <c:pt idx="884">
                  <c:v>6969.2754180000002</c:v>
                </c:pt>
                <c:pt idx="885">
                  <c:v>6498.3349390000003</c:v>
                </c:pt>
                <c:pt idx="886">
                  <c:v>6433.0959229999999</c:v>
                </c:pt>
                <c:pt idx="887">
                  <c:v>6104.2060229999997</c:v>
                </c:pt>
                <c:pt idx="888">
                  <c:v>5661.926622</c:v>
                </c:pt>
                <c:pt idx="889">
                  <c:v>5142.1953709999998</c:v>
                </c:pt>
                <c:pt idx="890">
                  <c:v>4723.6043019999997</c:v>
                </c:pt>
                <c:pt idx="891">
                  <c:v>4568.5342049999999</c:v>
                </c:pt>
                <c:pt idx="892">
                  <c:v>4347.4916750000002</c:v>
                </c:pt>
                <c:pt idx="893">
                  <c:v>4147.6790940000001</c:v>
                </c:pt>
                <c:pt idx="894">
                  <c:v>4051.4368549999999</c:v>
                </c:pt>
                <c:pt idx="895">
                  <c:v>4038.9168650000001</c:v>
                </c:pt>
                <c:pt idx="896">
                  <c:v>4167.546609</c:v>
                </c:pt>
                <c:pt idx="897">
                  <c:v>4012.7842179999998</c:v>
                </c:pt>
                <c:pt idx="898">
                  <c:v>3930.9354389999999</c:v>
                </c:pt>
                <c:pt idx="899">
                  <c:v>4024.5656140000001</c:v>
                </c:pt>
                <c:pt idx="900">
                  <c:v>3790.3336260000001</c:v>
                </c:pt>
                <c:pt idx="901">
                  <c:v>3583.4718079999998</c:v>
                </c:pt>
                <c:pt idx="902">
                  <c:v>3760.1005500000001</c:v>
                </c:pt>
                <c:pt idx="903">
                  <c:v>3639.138923</c:v>
                </c:pt>
                <c:pt idx="904">
                  <c:v>3384.8862789999998</c:v>
                </c:pt>
                <c:pt idx="905">
                  <c:v>3268.509145</c:v>
                </c:pt>
                <c:pt idx="906">
                  <c:v>3281.9453170000002</c:v>
                </c:pt>
                <c:pt idx="907">
                  <c:v>3028.3979979999999</c:v>
                </c:pt>
                <c:pt idx="908">
                  <c:v>3058.5794019999998</c:v>
                </c:pt>
                <c:pt idx="909">
                  <c:v>2790.0149719999999</c:v>
                </c:pt>
                <c:pt idx="910">
                  <c:v>2941.2850739999999</c:v>
                </c:pt>
                <c:pt idx="911">
                  <c:v>2623.9634080000001</c:v>
                </c:pt>
                <c:pt idx="912">
                  <c:v>2848.2843440000001</c:v>
                </c:pt>
                <c:pt idx="913">
                  <c:v>2461.8193569999999</c:v>
                </c:pt>
                <c:pt idx="914">
                  <c:v>2361.9253819999999</c:v>
                </c:pt>
                <c:pt idx="915">
                  <c:v>2124.370797</c:v>
                </c:pt>
                <c:pt idx="916">
                  <c:v>2223.5170229999999</c:v>
                </c:pt>
                <c:pt idx="917">
                  <c:v>1890.441202</c:v>
                </c:pt>
                <c:pt idx="918">
                  <c:v>1903.516801</c:v>
                </c:pt>
                <c:pt idx="919">
                  <c:v>1770.7843419999999</c:v>
                </c:pt>
                <c:pt idx="920">
                  <c:v>1758.203017</c:v>
                </c:pt>
                <c:pt idx="921">
                  <c:v>1694.8847229999999</c:v>
                </c:pt>
                <c:pt idx="922">
                  <c:v>1723.4934929999999</c:v>
                </c:pt>
                <c:pt idx="923">
                  <c:v>1640.3281899999999</c:v>
                </c:pt>
                <c:pt idx="924">
                  <c:v>1708.088387</c:v>
                </c:pt>
                <c:pt idx="925">
                  <c:v>1561.5911120000001</c:v>
                </c:pt>
                <c:pt idx="926">
                  <c:v>1605.5230059999999</c:v>
                </c:pt>
                <c:pt idx="927">
                  <c:v>1495.7664569999999</c:v>
                </c:pt>
                <c:pt idx="928">
                  <c:v>1567.6112370000001</c:v>
                </c:pt>
                <c:pt idx="929">
                  <c:v>1452.4308960000001</c:v>
                </c:pt>
                <c:pt idx="930">
                  <c:v>1510.124941</c:v>
                </c:pt>
                <c:pt idx="931">
                  <c:v>1457.7020439999999</c:v>
                </c:pt>
                <c:pt idx="932">
                  <c:v>1538.917625</c:v>
                </c:pt>
                <c:pt idx="933">
                  <c:v>1545.875972</c:v>
                </c:pt>
                <c:pt idx="934">
                  <c:v>1638.241102</c:v>
                </c:pt>
                <c:pt idx="935">
                  <c:v>1589.688637</c:v>
                </c:pt>
                <c:pt idx="936">
                  <c:v>1900.208748</c:v>
                </c:pt>
                <c:pt idx="937">
                  <c:v>1587.9246969999999</c:v>
                </c:pt>
                <c:pt idx="938">
                  <c:v>1768.961597</c:v>
                </c:pt>
                <c:pt idx="939">
                  <c:v>1903.893366</c:v>
                </c:pt>
                <c:pt idx="940">
                  <c:v>2166.7372190000001</c:v>
                </c:pt>
                <c:pt idx="941">
                  <c:v>2423.5339279999998</c:v>
                </c:pt>
                <c:pt idx="942">
                  <c:v>2755.0565889999998</c:v>
                </c:pt>
                <c:pt idx="943">
                  <c:v>3327.531446</c:v>
                </c:pt>
                <c:pt idx="944">
                  <c:v>3931.424951</c:v>
                </c:pt>
                <c:pt idx="945">
                  <c:v>4362.1295209999998</c:v>
                </c:pt>
                <c:pt idx="946">
                  <c:v>4750.5836099999997</c:v>
                </c:pt>
                <c:pt idx="947">
                  <c:v>5122.5497269999996</c:v>
                </c:pt>
                <c:pt idx="948">
                  <c:v>5859.9036180000003</c:v>
                </c:pt>
                <c:pt idx="949">
                  <c:v>5895.4459079999997</c:v>
                </c:pt>
                <c:pt idx="950">
                  <c:v>6167.0162549999995</c:v>
                </c:pt>
                <c:pt idx="951">
                  <c:v>6605.561291</c:v>
                </c:pt>
                <c:pt idx="952">
                  <c:v>6506.7475899999999</c:v>
                </c:pt>
                <c:pt idx="953">
                  <c:v>6671.3560820000002</c:v>
                </c:pt>
                <c:pt idx="954">
                  <c:v>6984.0805549999995</c:v>
                </c:pt>
                <c:pt idx="955">
                  <c:v>7034.4314139999997</c:v>
                </c:pt>
                <c:pt idx="956">
                  <c:v>7322.2222810000003</c:v>
                </c:pt>
                <c:pt idx="957">
                  <c:v>7391.0373310000004</c:v>
                </c:pt>
                <c:pt idx="958">
                  <c:v>7163.0193120000004</c:v>
                </c:pt>
                <c:pt idx="959">
                  <c:v>7100.5187960000003</c:v>
                </c:pt>
                <c:pt idx="960">
                  <c:v>7483.9080409999997</c:v>
                </c:pt>
                <c:pt idx="961">
                  <c:v>7141.0684259999998</c:v>
                </c:pt>
                <c:pt idx="962">
                  <c:v>7241.2625440000002</c:v>
                </c:pt>
                <c:pt idx="963">
                  <c:v>7132.8882309999999</c:v>
                </c:pt>
                <c:pt idx="964">
                  <c:v>7010.1791389999999</c:v>
                </c:pt>
                <c:pt idx="965">
                  <c:v>7279.8091459999996</c:v>
                </c:pt>
                <c:pt idx="966">
                  <c:v>7391.8968599999998</c:v>
                </c:pt>
                <c:pt idx="967">
                  <c:v>7484.1689560000004</c:v>
                </c:pt>
                <c:pt idx="968">
                  <c:v>7275.8595679999999</c:v>
                </c:pt>
                <c:pt idx="969">
                  <c:v>7288.9342310000002</c:v>
                </c:pt>
                <c:pt idx="970">
                  <c:v>7350.5722809999997</c:v>
                </c:pt>
                <c:pt idx="971">
                  <c:v>7440.9315720000004</c:v>
                </c:pt>
                <c:pt idx="972">
                  <c:v>6991.506128</c:v>
                </c:pt>
                <c:pt idx="973">
                  <c:v>7006.1385</c:v>
                </c:pt>
                <c:pt idx="974">
                  <c:v>7182.7407210000001</c:v>
                </c:pt>
                <c:pt idx="975">
                  <c:v>6601.5425429999996</c:v>
                </c:pt>
                <c:pt idx="976">
                  <c:v>6327.1252059999997</c:v>
                </c:pt>
                <c:pt idx="977">
                  <c:v>6058.1559719999996</c:v>
                </c:pt>
                <c:pt idx="978">
                  <c:v>5908.9516789999998</c:v>
                </c:pt>
                <c:pt idx="979">
                  <c:v>5628.2018209999997</c:v>
                </c:pt>
                <c:pt idx="980">
                  <c:v>5343.4472809999997</c:v>
                </c:pt>
                <c:pt idx="981">
                  <c:v>5157.3960630000001</c:v>
                </c:pt>
                <c:pt idx="982">
                  <c:v>4923.1050109999996</c:v>
                </c:pt>
                <c:pt idx="983">
                  <c:v>4525.8735230000002</c:v>
                </c:pt>
                <c:pt idx="984">
                  <c:v>4185.6566599999996</c:v>
                </c:pt>
                <c:pt idx="985">
                  <c:v>4120.3977000000004</c:v>
                </c:pt>
                <c:pt idx="986">
                  <c:v>3757.2937710000001</c:v>
                </c:pt>
                <c:pt idx="987">
                  <c:v>3734.0140799999999</c:v>
                </c:pt>
                <c:pt idx="988">
                  <c:v>3507.8380080000002</c:v>
                </c:pt>
                <c:pt idx="989">
                  <c:v>3464.4425809999998</c:v>
                </c:pt>
                <c:pt idx="990">
                  <c:v>3467.7458809999998</c:v>
                </c:pt>
                <c:pt idx="991">
                  <c:v>3427.1706349999999</c:v>
                </c:pt>
                <c:pt idx="992">
                  <c:v>3433.2668090000002</c:v>
                </c:pt>
                <c:pt idx="993">
                  <c:v>3396.669821</c:v>
                </c:pt>
                <c:pt idx="994">
                  <c:v>3243.0704890000002</c:v>
                </c:pt>
                <c:pt idx="995">
                  <c:v>3296.4481470000001</c:v>
                </c:pt>
                <c:pt idx="996">
                  <c:v>3285.961526</c:v>
                </c:pt>
                <c:pt idx="997">
                  <c:v>3240.2087670000001</c:v>
                </c:pt>
                <c:pt idx="998">
                  <c:v>3134.889279</c:v>
                </c:pt>
                <c:pt idx="999">
                  <c:v>3161.826325</c:v>
                </c:pt>
                <c:pt idx="1000">
                  <c:v>3013.916545</c:v>
                </c:pt>
                <c:pt idx="1001">
                  <c:v>2874.608166</c:v>
                </c:pt>
                <c:pt idx="1002">
                  <c:v>2904.497398</c:v>
                </c:pt>
                <c:pt idx="1003">
                  <c:v>2761.0319679999998</c:v>
                </c:pt>
                <c:pt idx="1004">
                  <c:v>2647.8843809999998</c:v>
                </c:pt>
                <c:pt idx="1005">
                  <c:v>2683.6084219999998</c:v>
                </c:pt>
                <c:pt idx="1006">
                  <c:v>2686.498137</c:v>
                </c:pt>
                <c:pt idx="1007">
                  <c:v>2500.7264740000001</c:v>
                </c:pt>
                <c:pt idx="1008">
                  <c:v>2201.9046739999999</c:v>
                </c:pt>
                <c:pt idx="1009">
                  <c:v>2159.0571500000001</c:v>
                </c:pt>
                <c:pt idx="1010">
                  <c:v>2056.9578820000002</c:v>
                </c:pt>
                <c:pt idx="1011">
                  <c:v>2090.8157670000001</c:v>
                </c:pt>
                <c:pt idx="1012">
                  <c:v>2337.3172180000001</c:v>
                </c:pt>
                <c:pt idx="1013">
                  <c:v>2070.1140989999999</c:v>
                </c:pt>
                <c:pt idx="1014">
                  <c:v>2008.360244</c:v>
                </c:pt>
                <c:pt idx="1015">
                  <c:v>1890.582866</c:v>
                </c:pt>
                <c:pt idx="1016">
                  <c:v>1951.043426</c:v>
                </c:pt>
                <c:pt idx="1017">
                  <c:v>1749.7074239999999</c:v>
                </c:pt>
                <c:pt idx="1018">
                  <c:v>1759.283934</c:v>
                </c:pt>
                <c:pt idx="1019">
                  <c:v>1607.808397</c:v>
                </c:pt>
                <c:pt idx="1020">
                  <c:v>1588.8683430000001</c:v>
                </c:pt>
                <c:pt idx="1021">
                  <c:v>1506.7921759999999</c:v>
                </c:pt>
                <c:pt idx="1022">
                  <c:v>1565.816736</c:v>
                </c:pt>
                <c:pt idx="1023">
                  <c:v>1453.708408</c:v>
                </c:pt>
                <c:pt idx="1024">
                  <c:v>1512.2990119999999</c:v>
                </c:pt>
                <c:pt idx="1025">
                  <c:v>1495.450396</c:v>
                </c:pt>
                <c:pt idx="1026">
                  <c:v>1532.5094180000001</c:v>
                </c:pt>
                <c:pt idx="1027">
                  <c:v>1386.6326839999999</c:v>
                </c:pt>
                <c:pt idx="1028">
                  <c:v>1462.986361</c:v>
                </c:pt>
                <c:pt idx="1029">
                  <c:v>1314.6187299999999</c:v>
                </c:pt>
                <c:pt idx="1030">
                  <c:v>1531.738642</c:v>
                </c:pt>
                <c:pt idx="1031">
                  <c:v>1476.212675</c:v>
                </c:pt>
                <c:pt idx="1032">
                  <c:v>1627.2581009999999</c:v>
                </c:pt>
                <c:pt idx="1033">
                  <c:v>1519.496089</c:v>
                </c:pt>
                <c:pt idx="1034">
                  <c:v>1589.4204</c:v>
                </c:pt>
                <c:pt idx="1035">
                  <c:v>1633.402574</c:v>
                </c:pt>
                <c:pt idx="1036">
                  <c:v>1578.629827</c:v>
                </c:pt>
                <c:pt idx="1037">
                  <c:v>1522.3628980000001</c:v>
                </c:pt>
                <c:pt idx="1038">
                  <c:v>1715.3856249999999</c:v>
                </c:pt>
                <c:pt idx="1039">
                  <c:v>1664.90354</c:v>
                </c:pt>
                <c:pt idx="1040">
                  <c:v>1801.097303</c:v>
                </c:pt>
                <c:pt idx="1041">
                  <c:v>1806.89436</c:v>
                </c:pt>
                <c:pt idx="1042">
                  <c:v>1843.7331899999999</c:v>
                </c:pt>
                <c:pt idx="1043">
                  <c:v>2078.2121689999999</c:v>
                </c:pt>
                <c:pt idx="1044">
                  <c:v>2284.6680459999998</c:v>
                </c:pt>
                <c:pt idx="1045">
                  <c:v>2272.9581050000002</c:v>
                </c:pt>
                <c:pt idx="1046">
                  <c:v>2408.5415280000002</c:v>
                </c:pt>
                <c:pt idx="1047">
                  <c:v>2366.9194980000002</c:v>
                </c:pt>
                <c:pt idx="1048">
                  <c:v>2522.1313930000001</c:v>
                </c:pt>
                <c:pt idx="1049">
                  <c:v>2553.9054740000001</c:v>
                </c:pt>
                <c:pt idx="1050">
                  <c:v>2558.197291</c:v>
                </c:pt>
                <c:pt idx="1051">
                  <c:v>2664.6203679999999</c:v>
                </c:pt>
                <c:pt idx="1052">
                  <c:v>2766.2281969999999</c:v>
                </c:pt>
                <c:pt idx="1053">
                  <c:v>2687.7093279999999</c:v>
                </c:pt>
                <c:pt idx="1054">
                  <c:v>2687.9818449999998</c:v>
                </c:pt>
                <c:pt idx="1055">
                  <c:v>2780.3311199999998</c:v>
                </c:pt>
                <c:pt idx="1056">
                  <c:v>2852.4000930000002</c:v>
                </c:pt>
                <c:pt idx="1057">
                  <c:v>2689.4692319999999</c:v>
                </c:pt>
                <c:pt idx="1058">
                  <c:v>2752.725207</c:v>
                </c:pt>
                <c:pt idx="1059">
                  <c:v>2900.4819560000001</c:v>
                </c:pt>
                <c:pt idx="1060">
                  <c:v>2863.1556329999999</c:v>
                </c:pt>
                <c:pt idx="1061">
                  <c:v>2751.6440729999999</c:v>
                </c:pt>
                <c:pt idx="1062">
                  <c:v>2922.3699900000001</c:v>
                </c:pt>
                <c:pt idx="1063">
                  <c:v>2947.7969800000001</c:v>
                </c:pt>
                <c:pt idx="1064">
                  <c:v>2899.1097329999998</c:v>
                </c:pt>
                <c:pt idx="1065">
                  <c:v>2766.1315319999999</c:v>
                </c:pt>
                <c:pt idx="1066">
                  <c:v>2839.2256040000002</c:v>
                </c:pt>
                <c:pt idx="1067">
                  <c:v>3012.7575769999999</c:v>
                </c:pt>
                <c:pt idx="1068">
                  <c:v>2899.4751510000001</c:v>
                </c:pt>
                <c:pt idx="1069">
                  <c:v>2745.113652</c:v>
                </c:pt>
                <c:pt idx="1070">
                  <c:v>2805.8058799999999</c:v>
                </c:pt>
                <c:pt idx="1071">
                  <c:v>2696.421073</c:v>
                </c:pt>
                <c:pt idx="1072">
                  <c:v>2781.6850399999998</c:v>
                </c:pt>
                <c:pt idx="1073">
                  <c:v>2703.4094660000001</c:v>
                </c:pt>
                <c:pt idx="1074">
                  <c:v>2858.7392439999999</c:v>
                </c:pt>
                <c:pt idx="1075">
                  <c:v>2781.3058930000002</c:v>
                </c:pt>
                <c:pt idx="1076">
                  <c:v>2969.4691659999999</c:v>
                </c:pt>
                <c:pt idx="1077">
                  <c:v>2699.8818529999999</c:v>
                </c:pt>
                <c:pt idx="1078">
                  <c:v>2676.9628769999999</c:v>
                </c:pt>
                <c:pt idx="1079">
                  <c:v>2621.9237760000001</c:v>
                </c:pt>
                <c:pt idx="1080">
                  <c:v>2654.62608</c:v>
                </c:pt>
                <c:pt idx="1081">
                  <c:v>2876.720926</c:v>
                </c:pt>
                <c:pt idx="1082">
                  <c:v>2559.437218</c:v>
                </c:pt>
                <c:pt idx="1083">
                  <c:v>2834.8194939999998</c:v>
                </c:pt>
                <c:pt idx="1084">
                  <c:v>2656.0592419999998</c:v>
                </c:pt>
                <c:pt idx="1085">
                  <c:v>2817.7629440000001</c:v>
                </c:pt>
                <c:pt idx="1086">
                  <c:v>2700.5540409999999</c:v>
                </c:pt>
                <c:pt idx="1087">
                  <c:v>2923.2372620000001</c:v>
                </c:pt>
                <c:pt idx="1088">
                  <c:v>2810.784392</c:v>
                </c:pt>
                <c:pt idx="1089">
                  <c:v>2711.5179459999999</c:v>
                </c:pt>
                <c:pt idx="1090">
                  <c:v>2875.8715579999998</c:v>
                </c:pt>
                <c:pt idx="1091">
                  <c:v>2771.7959420000002</c:v>
                </c:pt>
                <c:pt idx="1092">
                  <c:v>2784.437512</c:v>
                </c:pt>
                <c:pt idx="1093">
                  <c:v>2662.8507629999999</c:v>
                </c:pt>
                <c:pt idx="1094">
                  <c:v>2731.951493</c:v>
                </c:pt>
                <c:pt idx="1095">
                  <c:v>2895.0439970000002</c:v>
                </c:pt>
                <c:pt idx="1096">
                  <c:v>2554.96884</c:v>
                </c:pt>
                <c:pt idx="1097">
                  <c:v>2605.2795169999999</c:v>
                </c:pt>
                <c:pt idx="1098">
                  <c:v>2373.016646</c:v>
                </c:pt>
                <c:pt idx="1099">
                  <c:v>2373.776386</c:v>
                </c:pt>
                <c:pt idx="1100">
                  <c:v>2230.387048</c:v>
                </c:pt>
                <c:pt idx="1101">
                  <c:v>2326.7996320000002</c:v>
                </c:pt>
                <c:pt idx="1102">
                  <c:v>2230.271291</c:v>
                </c:pt>
                <c:pt idx="1103">
                  <c:v>2219.9959880000001</c:v>
                </c:pt>
                <c:pt idx="1104">
                  <c:v>2088.7552209999999</c:v>
                </c:pt>
                <c:pt idx="1105">
                  <c:v>2113.6529460000002</c:v>
                </c:pt>
                <c:pt idx="1106">
                  <c:v>2035.012649</c:v>
                </c:pt>
                <c:pt idx="1107">
                  <c:v>1899.767973</c:v>
                </c:pt>
                <c:pt idx="1108">
                  <c:v>1784.7804819999999</c:v>
                </c:pt>
                <c:pt idx="1109">
                  <c:v>1743.8217279999999</c:v>
                </c:pt>
                <c:pt idx="1110">
                  <c:v>1848.8912789999999</c:v>
                </c:pt>
                <c:pt idx="1111">
                  <c:v>1728.296128</c:v>
                </c:pt>
                <c:pt idx="1112">
                  <c:v>1605.202906</c:v>
                </c:pt>
                <c:pt idx="1113">
                  <c:v>1574.0547260000001</c:v>
                </c:pt>
                <c:pt idx="1114">
                  <c:v>1500.8601960000001</c:v>
                </c:pt>
                <c:pt idx="1115">
                  <c:v>1565.363793</c:v>
                </c:pt>
                <c:pt idx="1116">
                  <c:v>1499.728764</c:v>
                </c:pt>
                <c:pt idx="1117">
                  <c:v>1468.230022</c:v>
                </c:pt>
                <c:pt idx="1118">
                  <c:v>1414.1124600000001</c:v>
                </c:pt>
                <c:pt idx="1119">
                  <c:v>1508.651611</c:v>
                </c:pt>
                <c:pt idx="1120">
                  <c:v>1391.7150549999999</c:v>
                </c:pt>
                <c:pt idx="1121">
                  <c:v>1303.8062130000001</c:v>
                </c:pt>
                <c:pt idx="1122">
                  <c:v>1276.23101</c:v>
                </c:pt>
                <c:pt idx="1123">
                  <c:v>1335.7046539999999</c:v>
                </c:pt>
                <c:pt idx="1124">
                  <c:v>1478.413865</c:v>
                </c:pt>
                <c:pt idx="1125">
                  <c:v>1566.0290480000001</c:v>
                </c:pt>
                <c:pt idx="1126">
                  <c:v>1418.089095</c:v>
                </c:pt>
                <c:pt idx="1127">
                  <c:v>1382.1709599999999</c:v>
                </c:pt>
                <c:pt idx="1128">
                  <c:v>1291.039362</c:v>
                </c:pt>
                <c:pt idx="1129">
                  <c:v>1422.3080890000001</c:v>
                </c:pt>
                <c:pt idx="1130">
                  <c:v>1363.394368</c:v>
                </c:pt>
                <c:pt idx="1131">
                  <c:v>1435.5546059999999</c:v>
                </c:pt>
                <c:pt idx="1132">
                  <c:v>1498.4522380000001</c:v>
                </c:pt>
                <c:pt idx="1133">
                  <c:v>1577.1441380000001</c:v>
                </c:pt>
                <c:pt idx="1134">
                  <c:v>1576.287382</c:v>
                </c:pt>
                <c:pt idx="1135">
                  <c:v>1631.943898</c:v>
                </c:pt>
                <c:pt idx="1136">
                  <c:v>1713.092776</c:v>
                </c:pt>
                <c:pt idx="1137">
                  <c:v>1848.356575</c:v>
                </c:pt>
                <c:pt idx="1138">
                  <c:v>1988.4271960000001</c:v>
                </c:pt>
                <c:pt idx="1139">
                  <c:v>2010.240127</c:v>
                </c:pt>
                <c:pt idx="1140">
                  <c:v>2114.7309780000001</c:v>
                </c:pt>
                <c:pt idx="1141">
                  <c:v>2214.4479419999998</c:v>
                </c:pt>
                <c:pt idx="1142">
                  <c:v>2394.7846129999998</c:v>
                </c:pt>
                <c:pt idx="1143">
                  <c:v>2526.0121760000002</c:v>
                </c:pt>
                <c:pt idx="1144">
                  <c:v>2543.9961280000002</c:v>
                </c:pt>
                <c:pt idx="1145">
                  <c:v>2585.4472059999998</c:v>
                </c:pt>
                <c:pt idx="1146">
                  <c:v>2875.1541029999998</c:v>
                </c:pt>
                <c:pt idx="1147">
                  <c:v>2768.5864969999998</c:v>
                </c:pt>
                <c:pt idx="1148">
                  <c:v>2742.7428599999998</c:v>
                </c:pt>
                <c:pt idx="1149">
                  <c:v>2665.0895399999999</c:v>
                </c:pt>
                <c:pt idx="1150">
                  <c:v>2779.2798830000002</c:v>
                </c:pt>
                <c:pt idx="1151">
                  <c:v>2769.061573</c:v>
                </c:pt>
                <c:pt idx="1152">
                  <c:v>2855.0936190000002</c:v>
                </c:pt>
                <c:pt idx="1153">
                  <c:v>2738.73054</c:v>
                </c:pt>
                <c:pt idx="1154">
                  <c:v>2897.0283930000001</c:v>
                </c:pt>
                <c:pt idx="1155">
                  <c:v>2888.4076599999999</c:v>
                </c:pt>
                <c:pt idx="1156">
                  <c:v>2874.5877810000002</c:v>
                </c:pt>
                <c:pt idx="1157">
                  <c:v>2958.361484</c:v>
                </c:pt>
                <c:pt idx="1158">
                  <c:v>2821.9650489999999</c:v>
                </c:pt>
                <c:pt idx="1159">
                  <c:v>2738.3136439999998</c:v>
                </c:pt>
                <c:pt idx="1160">
                  <c:v>2868.6927310000001</c:v>
                </c:pt>
                <c:pt idx="1161">
                  <c:v>2971.3667780000001</c:v>
                </c:pt>
                <c:pt idx="1162">
                  <c:v>2970.302408</c:v>
                </c:pt>
                <c:pt idx="1163">
                  <c:v>2908.3024489999998</c:v>
                </c:pt>
                <c:pt idx="1164">
                  <c:v>2814.8978109999998</c:v>
                </c:pt>
                <c:pt idx="1165">
                  <c:v>2875.3932370000002</c:v>
                </c:pt>
                <c:pt idx="1166">
                  <c:v>2931.1339200000002</c:v>
                </c:pt>
                <c:pt idx="1167">
                  <c:v>2862.358706</c:v>
                </c:pt>
                <c:pt idx="1168">
                  <c:v>2987.9664069999999</c:v>
                </c:pt>
                <c:pt idx="1169">
                  <c:v>2885.5326399999999</c:v>
                </c:pt>
                <c:pt idx="1170">
                  <c:v>3015.2710010000001</c:v>
                </c:pt>
                <c:pt idx="1171">
                  <c:v>3027.7001129999999</c:v>
                </c:pt>
                <c:pt idx="1172">
                  <c:v>3077.9254810000002</c:v>
                </c:pt>
                <c:pt idx="1173">
                  <c:v>2988.4519869999999</c:v>
                </c:pt>
                <c:pt idx="1174">
                  <c:v>3115.39606</c:v>
                </c:pt>
                <c:pt idx="1175">
                  <c:v>3018.9246400000002</c:v>
                </c:pt>
                <c:pt idx="1176">
                  <c:v>3036.8678190000001</c:v>
                </c:pt>
                <c:pt idx="1177">
                  <c:v>3018.1608769999998</c:v>
                </c:pt>
                <c:pt idx="1178">
                  <c:v>3249.615628</c:v>
                </c:pt>
                <c:pt idx="1179">
                  <c:v>3137.4449380000001</c:v>
                </c:pt>
                <c:pt idx="1180">
                  <c:v>3242.1893500000001</c:v>
                </c:pt>
                <c:pt idx="1181">
                  <c:v>3283.9604869999998</c:v>
                </c:pt>
                <c:pt idx="1182">
                  <c:v>3340.9009190000002</c:v>
                </c:pt>
                <c:pt idx="1183">
                  <c:v>3310.5467410000001</c:v>
                </c:pt>
                <c:pt idx="1184">
                  <c:v>3208.3308529999999</c:v>
                </c:pt>
                <c:pt idx="1185">
                  <c:v>3244.4034000000001</c:v>
                </c:pt>
                <c:pt idx="1186">
                  <c:v>3201.911646</c:v>
                </c:pt>
                <c:pt idx="1187">
                  <c:v>3277.333568</c:v>
                </c:pt>
                <c:pt idx="1188">
                  <c:v>3142.8879809999999</c:v>
                </c:pt>
                <c:pt idx="1189">
                  <c:v>2998.0036249999998</c:v>
                </c:pt>
                <c:pt idx="1190">
                  <c:v>2955.0874789999998</c:v>
                </c:pt>
                <c:pt idx="1191">
                  <c:v>2878.778679</c:v>
                </c:pt>
                <c:pt idx="1192">
                  <c:v>2635.4887650000001</c:v>
                </c:pt>
                <c:pt idx="1193">
                  <c:v>2526.7369450000001</c:v>
                </c:pt>
                <c:pt idx="1194">
                  <c:v>2562.1406750000001</c:v>
                </c:pt>
                <c:pt idx="1195">
                  <c:v>2275.7092229999998</c:v>
                </c:pt>
                <c:pt idx="1196">
                  <c:v>2214.475641</c:v>
                </c:pt>
                <c:pt idx="1197">
                  <c:v>2157.4392360000002</c:v>
                </c:pt>
                <c:pt idx="1198">
                  <c:v>2117.5029490000002</c:v>
                </c:pt>
                <c:pt idx="1199">
                  <c:v>1937.4484190000001</c:v>
                </c:pt>
                <c:pt idx="1200">
                  <c:v>1953.442685</c:v>
                </c:pt>
                <c:pt idx="1201">
                  <c:v>1773.5817489999999</c:v>
                </c:pt>
                <c:pt idx="1202">
                  <c:v>1738.1695130000001</c:v>
                </c:pt>
                <c:pt idx="1203">
                  <c:v>1717.5305269999999</c:v>
                </c:pt>
                <c:pt idx="1204">
                  <c:v>1552.2292299999999</c:v>
                </c:pt>
                <c:pt idx="1205">
                  <c:v>1502.8007439999999</c:v>
                </c:pt>
                <c:pt idx="1206">
                  <c:v>1454.6988180000001</c:v>
                </c:pt>
                <c:pt idx="1207">
                  <c:v>1492.33545</c:v>
                </c:pt>
                <c:pt idx="1208">
                  <c:v>1429.391408</c:v>
                </c:pt>
                <c:pt idx="1209">
                  <c:v>1498.2165600000001</c:v>
                </c:pt>
                <c:pt idx="1210">
                  <c:v>1481.9633899999999</c:v>
                </c:pt>
                <c:pt idx="1211">
                  <c:v>1459.3810530000001</c:v>
                </c:pt>
                <c:pt idx="1212">
                  <c:v>1427.3493570000001</c:v>
                </c:pt>
                <c:pt idx="1213">
                  <c:v>1480.0804089999999</c:v>
                </c:pt>
                <c:pt idx="1214">
                  <c:v>1475.480237</c:v>
                </c:pt>
                <c:pt idx="1215">
                  <c:v>1495.4804819999999</c:v>
                </c:pt>
                <c:pt idx="1216">
                  <c:v>1325.3463569999999</c:v>
                </c:pt>
                <c:pt idx="1217">
                  <c:v>1450.3906059999999</c:v>
                </c:pt>
                <c:pt idx="1218">
                  <c:v>1372.3234689999999</c:v>
                </c:pt>
                <c:pt idx="1219">
                  <c:v>1596.8003940000001</c:v>
                </c:pt>
                <c:pt idx="1220">
                  <c:v>1803.2823109999999</c:v>
                </c:pt>
                <c:pt idx="1221">
                  <c:v>1955.262927</c:v>
                </c:pt>
                <c:pt idx="1222">
                  <c:v>1934.119629</c:v>
                </c:pt>
                <c:pt idx="1223">
                  <c:v>2622.4950979999999</c:v>
                </c:pt>
                <c:pt idx="1224">
                  <c:v>2236.586867</c:v>
                </c:pt>
                <c:pt idx="1225">
                  <c:v>2622.2218189999999</c:v>
                </c:pt>
                <c:pt idx="1226">
                  <c:v>2939.377234</c:v>
                </c:pt>
                <c:pt idx="1227">
                  <c:v>3398.002978</c:v>
                </c:pt>
                <c:pt idx="1228">
                  <c:v>3788.9318360000002</c:v>
                </c:pt>
                <c:pt idx="1229">
                  <c:v>4361.6187389999996</c:v>
                </c:pt>
                <c:pt idx="1230">
                  <c:v>4969.6976709999999</c:v>
                </c:pt>
                <c:pt idx="1231">
                  <c:v>5716.9634999999998</c:v>
                </c:pt>
                <c:pt idx="1232">
                  <c:v>6217.7389210000001</c:v>
                </c:pt>
                <c:pt idx="1233">
                  <c:v>6674.6439350000001</c:v>
                </c:pt>
                <c:pt idx="1234">
                  <c:v>6571.7845280000001</c:v>
                </c:pt>
                <c:pt idx="1235">
                  <c:v>6739.2966999999999</c:v>
                </c:pt>
                <c:pt idx="1236">
                  <c:v>6830.2790009999999</c:v>
                </c:pt>
                <c:pt idx="1237">
                  <c:v>7240.0960130000003</c:v>
                </c:pt>
                <c:pt idx="1238">
                  <c:v>7174.1331819999996</c:v>
                </c:pt>
                <c:pt idx="1239">
                  <c:v>7098.3226370000002</c:v>
                </c:pt>
                <c:pt idx="1240">
                  <c:v>7351.6236989999998</c:v>
                </c:pt>
                <c:pt idx="1241">
                  <c:v>7546.8184410000003</c:v>
                </c:pt>
                <c:pt idx="1242">
                  <c:v>7542.58403</c:v>
                </c:pt>
                <c:pt idx="1243">
                  <c:v>7301.5031159999999</c:v>
                </c:pt>
                <c:pt idx="1244">
                  <c:v>7556.6609340000005</c:v>
                </c:pt>
                <c:pt idx="1245">
                  <c:v>7769.9447959999998</c:v>
                </c:pt>
                <c:pt idx="1246">
                  <c:v>7188.4048290000001</c:v>
                </c:pt>
                <c:pt idx="1247">
                  <c:v>7426.1180679999998</c:v>
                </c:pt>
                <c:pt idx="1248">
                  <c:v>7573.0689519999996</c:v>
                </c:pt>
                <c:pt idx="1249">
                  <c:v>7735.6560950000003</c:v>
                </c:pt>
                <c:pt idx="1250">
                  <c:v>7465.0662009999996</c:v>
                </c:pt>
                <c:pt idx="1251">
                  <c:v>7477.7325410000003</c:v>
                </c:pt>
                <c:pt idx="1252">
                  <c:v>7564.7477319999998</c:v>
                </c:pt>
                <c:pt idx="1253">
                  <c:v>8051.2655150000001</c:v>
                </c:pt>
                <c:pt idx="1254">
                  <c:v>7666.4515410000004</c:v>
                </c:pt>
                <c:pt idx="1255">
                  <c:v>7784.3687799999998</c:v>
                </c:pt>
                <c:pt idx="1256">
                  <c:v>7541.6662420000002</c:v>
                </c:pt>
                <c:pt idx="1257">
                  <c:v>7629.8530570000003</c:v>
                </c:pt>
                <c:pt idx="1258">
                  <c:v>7406.3864530000001</c:v>
                </c:pt>
                <c:pt idx="1259">
                  <c:v>7434.9675800000005</c:v>
                </c:pt>
                <c:pt idx="1260">
                  <c:v>7156.1090270000004</c:v>
                </c:pt>
                <c:pt idx="1261">
                  <c:v>6870.4187339999999</c:v>
                </c:pt>
                <c:pt idx="1262">
                  <c:v>6726.199267</c:v>
                </c:pt>
                <c:pt idx="1263">
                  <c:v>6451.5245990000003</c:v>
                </c:pt>
                <c:pt idx="1264">
                  <c:v>6184.5105780000004</c:v>
                </c:pt>
                <c:pt idx="1265">
                  <c:v>5701.7023520000002</c:v>
                </c:pt>
                <c:pt idx="1266">
                  <c:v>5519.332735</c:v>
                </c:pt>
                <c:pt idx="1267">
                  <c:v>5139.3804289999998</c:v>
                </c:pt>
                <c:pt idx="1268">
                  <c:v>4853.1412259999997</c:v>
                </c:pt>
                <c:pt idx="1269">
                  <c:v>4456.2575020000004</c:v>
                </c:pt>
                <c:pt idx="1270">
                  <c:v>4130.3638440000004</c:v>
                </c:pt>
                <c:pt idx="1271">
                  <c:v>3927.0494250000002</c:v>
                </c:pt>
                <c:pt idx="1272">
                  <c:v>3823.8176560000002</c:v>
                </c:pt>
                <c:pt idx="1273">
                  <c:v>3749.393399</c:v>
                </c:pt>
                <c:pt idx="1274">
                  <c:v>3842.7704290000001</c:v>
                </c:pt>
                <c:pt idx="1275">
                  <c:v>3483.8594050000002</c:v>
                </c:pt>
                <c:pt idx="1276">
                  <c:v>3534.743293</c:v>
                </c:pt>
                <c:pt idx="1277">
                  <c:v>3537.0612590000001</c:v>
                </c:pt>
                <c:pt idx="1278">
                  <c:v>3606.762401</c:v>
                </c:pt>
                <c:pt idx="1279">
                  <c:v>3796.7802240000001</c:v>
                </c:pt>
                <c:pt idx="1280">
                  <c:v>3914.4021459999999</c:v>
                </c:pt>
                <c:pt idx="1281">
                  <c:v>3847.0294490000001</c:v>
                </c:pt>
                <c:pt idx="1282">
                  <c:v>3628.3955599999999</c:v>
                </c:pt>
                <c:pt idx="1283">
                  <c:v>3672.8543989999998</c:v>
                </c:pt>
                <c:pt idx="1284">
                  <c:v>3394.332504</c:v>
                </c:pt>
                <c:pt idx="1285">
                  <c:v>3152.9343899999999</c:v>
                </c:pt>
                <c:pt idx="1286">
                  <c:v>3397.4774170000001</c:v>
                </c:pt>
                <c:pt idx="1287">
                  <c:v>2861.181697</c:v>
                </c:pt>
                <c:pt idx="1288">
                  <c:v>2839.0011610000001</c:v>
                </c:pt>
                <c:pt idx="1289">
                  <c:v>2503.3192170000002</c:v>
                </c:pt>
                <c:pt idx="1290">
                  <c:v>2865.2611430000002</c:v>
                </c:pt>
                <c:pt idx="1291">
                  <c:v>2413.8584099999998</c:v>
                </c:pt>
                <c:pt idx="1292">
                  <c:v>2287.929478</c:v>
                </c:pt>
                <c:pt idx="1293">
                  <c:v>2085.361731</c:v>
                </c:pt>
                <c:pt idx="1294">
                  <c:v>2288.6635489999999</c:v>
                </c:pt>
                <c:pt idx="1295">
                  <c:v>2166.6758180000002</c:v>
                </c:pt>
                <c:pt idx="1296">
                  <c:v>2181.12149</c:v>
                </c:pt>
                <c:pt idx="1297">
                  <c:v>1886.816022</c:v>
                </c:pt>
                <c:pt idx="1298">
                  <c:v>1541.9694119999999</c:v>
                </c:pt>
                <c:pt idx="1299">
                  <c:v>1688.780258</c:v>
                </c:pt>
                <c:pt idx="1300">
                  <c:v>1557.533009</c:v>
                </c:pt>
                <c:pt idx="1301">
                  <c:v>1609.2819</c:v>
                </c:pt>
                <c:pt idx="1302">
                  <c:v>1641.2606209999999</c:v>
                </c:pt>
                <c:pt idx="1303">
                  <c:v>1631.39068</c:v>
                </c:pt>
                <c:pt idx="1304">
                  <c:v>1608.8287230000001</c:v>
                </c:pt>
                <c:pt idx="1305">
                  <c:v>1400.0182540000001</c:v>
                </c:pt>
                <c:pt idx="1306">
                  <c:v>1456.368786</c:v>
                </c:pt>
                <c:pt idx="1307">
                  <c:v>1416.139324</c:v>
                </c:pt>
                <c:pt idx="1308">
                  <c:v>1429.0749860000001</c:v>
                </c:pt>
                <c:pt idx="1309">
                  <c:v>1395.232743</c:v>
                </c:pt>
                <c:pt idx="1310">
                  <c:v>1473.68884</c:v>
                </c:pt>
                <c:pt idx="1311">
                  <c:v>1444.1786999999999</c:v>
                </c:pt>
                <c:pt idx="1312">
                  <c:v>1491.396585</c:v>
                </c:pt>
                <c:pt idx="1313">
                  <c:v>1445.8370050000001</c:v>
                </c:pt>
                <c:pt idx="1314">
                  <c:v>1462.3760609999999</c:v>
                </c:pt>
                <c:pt idx="1315">
                  <c:v>1554.2245479999999</c:v>
                </c:pt>
                <c:pt idx="1316">
                  <c:v>1877.0741149999999</c:v>
                </c:pt>
                <c:pt idx="1317">
                  <c:v>1930.962812</c:v>
                </c:pt>
                <c:pt idx="1318">
                  <c:v>2149.415148</c:v>
                </c:pt>
                <c:pt idx="1319">
                  <c:v>2441.5913839999998</c:v>
                </c:pt>
                <c:pt idx="1320">
                  <c:v>2764.3271749999999</c:v>
                </c:pt>
                <c:pt idx="1321">
                  <c:v>3270.851956</c:v>
                </c:pt>
                <c:pt idx="1322">
                  <c:v>3858.1248930000002</c:v>
                </c:pt>
                <c:pt idx="1323">
                  <c:v>4752.8812120000002</c:v>
                </c:pt>
                <c:pt idx="1324">
                  <c:v>5128.4726179999998</c:v>
                </c:pt>
                <c:pt idx="1325">
                  <c:v>5495.7740739999999</c:v>
                </c:pt>
                <c:pt idx="1326">
                  <c:v>6164.2326940000003</c:v>
                </c:pt>
                <c:pt idx="1327">
                  <c:v>6375.8122890000004</c:v>
                </c:pt>
                <c:pt idx="1328">
                  <c:v>6476.2543820000001</c:v>
                </c:pt>
                <c:pt idx="1329">
                  <c:v>6739.6154150000002</c:v>
                </c:pt>
                <c:pt idx="1330">
                  <c:v>6973.0629230000004</c:v>
                </c:pt>
                <c:pt idx="1331">
                  <c:v>7310.4316909999998</c:v>
                </c:pt>
                <c:pt idx="1332">
                  <c:v>6919.293627</c:v>
                </c:pt>
                <c:pt idx="1333">
                  <c:v>7270.9634759999999</c:v>
                </c:pt>
                <c:pt idx="1334">
                  <c:v>7328.9988370000001</c:v>
                </c:pt>
                <c:pt idx="1335">
                  <c:v>7548.0429210000002</c:v>
                </c:pt>
                <c:pt idx="1336">
                  <c:v>7718.3151429999998</c:v>
                </c:pt>
                <c:pt idx="1337">
                  <c:v>7550.2741150000002</c:v>
                </c:pt>
                <c:pt idx="1338">
                  <c:v>7606.4773830000004</c:v>
                </c:pt>
                <c:pt idx="1339">
                  <c:v>7413.723164</c:v>
                </c:pt>
                <c:pt idx="1340">
                  <c:v>7488.6863899999998</c:v>
                </c:pt>
                <c:pt idx="1341">
                  <c:v>7632.0165029999998</c:v>
                </c:pt>
                <c:pt idx="1342">
                  <c:v>7314.352605</c:v>
                </c:pt>
                <c:pt idx="1343">
                  <c:v>7475.494044</c:v>
                </c:pt>
                <c:pt idx="1344">
                  <c:v>7545.8320640000002</c:v>
                </c:pt>
                <c:pt idx="1345">
                  <c:v>7949.6745540000002</c:v>
                </c:pt>
                <c:pt idx="1346">
                  <c:v>7799.2960780000003</c:v>
                </c:pt>
                <c:pt idx="1347">
                  <c:v>7879.5775519999997</c:v>
                </c:pt>
                <c:pt idx="1348">
                  <c:v>7890.1278579999998</c:v>
                </c:pt>
                <c:pt idx="1349">
                  <c:v>7940.8627070000002</c:v>
                </c:pt>
                <c:pt idx="1350">
                  <c:v>7995.1291430000001</c:v>
                </c:pt>
                <c:pt idx="1351">
                  <c:v>7823.4015520000003</c:v>
                </c:pt>
                <c:pt idx="1352">
                  <c:v>7763.6904940000004</c:v>
                </c:pt>
                <c:pt idx="1353">
                  <c:v>7316.6721319999997</c:v>
                </c:pt>
                <c:pt idx="1354">
                  <c:v>7366.903362</c:v>
                </c:pt>
                <c:pt idx="1355">
                  <c:v>7297.2771599999996</c:v>
                </c:pt>
                <c:pt idx="1356">
                  <c:v>7102.5183809999999</c:v>
                </c:pt>
                <c:pt idx="1357">
                  <c:v>6530.1887269999997</c:v>
                </c:pt>
                <c:pt idx="1358">
                  <c:v>6190.193714</c:v>
                </c:pt>
                <c:pt idx="1359">
                  <c:v>5965.1734290000004</c:v>
                </c:pt>
                <c:pt idx="1360">
                  <c:v>5642.1153219999997</c:v>
                </c:pt>
                <c:pt idx="1361">
                  <c:v>5141.7435809999997</c:v>
                </c:pt>
                <c:pt idx="1362">
                  <c:v>4774.6998380000005</c:v>
                </c:pt>
                <c:pt idx="1363">
                  <c:v>4845.4694989999998</c:v>
                </c:pt>
                <c:pt idx="1364">
                  <c:v>4189.0089550000002</c:v>
                </c:pt>
                <c:pt idx="1365">
                  <c:v>3845.947412</c:v>
                </c:pt>
                <c:pt idx="1366">
                  <c:v>3833.1333060000002</c:v>
                </c:pt>
                <c:pt idx="1367">
                  <c:v>3812.711687</c:v>
                </c:pt>
                <c:pt idx="1368">
                  <c:v>3772.1625199999999</c:v>
                </c:pt>
                <c:pt idx="1369">
                  <c:v>3593.2126469999998</c:v>
                </c:pt>
                <c:pt idx="1370">
                  <c:v>3541.2179729999998</c:v>
                </c:pt>
                <c:pt idx="1371">
                  <c:v>3695.2506549999998</c:v>
                </c:pt>
                <c:pt idx="1372">
                  <c:v>3457.929881</c:v>
                </c:pt>
                <c:pt idx="1373">
                  <c:v>3410.2497659999999</c:v>
                </c:pt>
                <c:pt idx="1374">
                  <c:v>3374.8680039999999</c:v>
                </c:pt>
                <c:pt idx="1375">
                  <c:v>3490.6675580000001</c:v>
                </c:pt>
                <c:pt idx="1376">
                  <c:v>3425.6486150000001</c:v>
                </c:pt>
                <c:pt idx="1377">
                  <c:v>3257.642527</c:v>
                </c:pt>
                <c:pt idx="1378">
                  <c:v>3034.0083300000001</c:v>
                </c:pt>
                <c:pt idx="1379">
                  <c:v>3331.9920069999998</c:v>
                </c:pt>
                <c:pt idx="1380">
                  <c:v>3225.203512</c:v>
                </c:pt>
                <c:pt idx="1381">
                  <c:v>2977.1291900000001</c:v>
                </c:pt>
                <c:pt idx="1382">
                  <c:v>2896.0962260000001</c:v>
                </c:pt>
                <c:pt idx="1383">
                  <c:v>2742.0459089999999</c:v>
                </c:pt>
                <c:pt idx="1384">
                  <c:v>2764.7632819999999</c:v>
                </c:pt>
                <c:pt idx="1385">
                  <c:v>2635.1009220000001</c:v>
                </c:pt>
                <c:pt idx="1386">
                  <c:v>2243.1930259999999</c:v>
                </c:pt>
                <c:pt idx="1387">
                  <c:v>2107.3249719999999</c:v>
                </c:pt>
                <c:pt idx="1388">
                  <c:v>1945.714491</c:v>
                </c:pt>
                <c:pt idx="1389">
                  <c:v>2029.2642040000001</c:v>
                </c:pt>
                <c:pt idx="1390">
                  <c:v>1884.329285</c:v>
                </c:pt>
                <c:pt idx="1391">
                  <c:v>1668.1685560000001</c:v>
                </c:pt>
                <c:pt idx="1392">
                  <c:v>1772.119418</c:v>
                </c:pt>
                <c:pt idx="1393">
                  <c:v>1797.7531200000001</c:v>
                </c:pt>
                <c:pt idx="1394">
                  <c:v>1687.7739200000001</c:v>
                </c:pt>
                <c:pt idx="1395">
                  <c:v>1606.852263</c:v>
                </c:pt>
                <c:pt idx="1396">
                  <c:v>1575.9213099999999</c:v>
                </c:pt>
                <c:pt idx="1397">
                  <c:v>1499.8704990000001</c:v>
                </c:pt>
                <c:pt idx="1398">
                  <c:v>1516.5924299999999</c:v>
                </c:pt>
                <c:pt idx="1399">
                  <c:v>1425.6274820000001</c:v>
                </c:pt>
                <c:pt idx="1400">
                  <c:v>1518.5287370000001</c:v>
                </c:pt>
                <c:pt idx="1401">
                  <c:v>1469.5153330000001</c:v>
                </c:pt>
                <c:pt idx="1402">
                  <c:v>1428.0380110000001</c:v>
                </c:pt>
                <c:pt idx="1403">
                  <c:v>1367.707107</c:v>
                </c:pt>
                <c:pt idx="1404">
                  <c:v>1415.2745199999999</c:v>
                </c:pt>
                <c:pt idx="1405">
                  <c:v>1313.612294</c:v>
                </c:pt>
                <c:pt idx="1406">
                  <c:v>1426.105951</c:v>
                </c:pt>
                <c:pt idx="1407">
                  <c:v>1328.4796960000001</c:v>
                </c:pt>
                <c:pt idx="1408">
                  <c:v>1655.5304719999999</c:v>
                </c:pt>
                <c:pt idx="1409">
                  <c:v>1517.218122</c:v>
                </c:pt>
                <c:pt idx="1410">
                  <c:v>1677.8585599999999</c:v>
                </c:pt>
                <c:pt idx="1411">
                  <c:v>1793.5868270000001</c:v>
                </c:pt>
                <c:pt idx="1412">
                  <c:v>2238.1719929999999</c:v>
                </c:pt>
                <c:pt idx="1413">
                  <c:v>2400.2072990000001</c:v>
                </c:pt>
                <c:pt idx="1414">
                  <c:v>2902.2786160000001</c:v>
                </c:pt>
                <c:pt idx="1415">
                  <c:v>2583.7916530000002</c:v>
                </c:pt>
                <c:pt idx="1416">
                  <c:v>3449.1073820000001</c:v>
                </c:pt>
                <c:pt idx="1417">
                  <c:v>3746.0040170000002</c:v>
                </c:pt>
                <c:pt idx="1418">
                  <c:v>4416.6383889999997</c:v>
                </c:pt>
                <c:pt idx="1419">
                  <c:v>4712.4845359999999</c:v>
                </c:pt>
                <c:pt idx="1420">
                  <c:v>4683.0471749999997</c:v>
                </c:pt>
                <c:pt idx="1421">
                  <c:v>5138.160065</c:v>
                </c:pt>
                <c:pt idx="1422">
                  <c:v>6155.495019</c:v>
                </c:pt>
                <c:pt idx="1423">
                  <c:v>6342.1749099999997</c:v>
                </c:pt>
                <c:pt idx="1424">
                  <c:v>6371.5942590000004</c:v>
                </c:pt>
                <c:pt idx="1425">
                  <c:v>6807.2628430000004</c:v>
                </c:pt>
                <c:pt idx="1426">
                  <c:v>7106.9590740000003</c:v>
                </c:pt>
                <c:pt idx="1427">
                  <c:v>6914.6436000000003</c:v>
                </c:pt>
                <c:pt idx="1428">
                  <c:v>7533.7312730000003</c:v>
                </c:pt>
                <c:pt idx="1429">
                  <c:v>7758.3022650000003</c:v>
                </c:pt>
                <c:pt idx="1430">
                  <c:v>8034.4257939999998</c:v>
                </c:pt>
                <c:pt idx="1431">
                  <c:v>8140.8231800000003</c:v>
                </c:pt>
                <c:pt idx="1432">
                  <c:v>7606.9018349999997</c:v>
                </c:pt>
                <c:pt idx="1433">
                  <c:v>7787.0836680000002</c:v>
                </c:pt>
                <c:pt idx="1434">
                  <c:v>7806.601686</c:v>
                </c:pt>
                <c:pt idx="1435">
                  <c:v>7902.7717439999997</c:v>
                </c:pt>
                <c:pt idx="1436">
                  <c:v>7952.4063480000004</c:v>
                </c:pt>
                <c:pt idx="1437">
                  <c:v>8185.5734750000001</c:v>
                </c:pt>
                <c:pt idx="1438">
                  <c:v>7930.799043</c:v>
                </c:pt>
                <c:pt idx="1439">
                  <c:v>8309.3400660000007</c:v>
                </c:pt>
                <c:pt idx="1440">
                  <c:v>8024.5895030000001</c:v>
                </c:pt>
                <c:pt idx="1441">
                  <c:v>7826.8944529999999</c:v>
                </c:pt>
                <c:pt idx="1442">
                  <c:v>7886.5359060000001</c:v>
                </c:pt>
                <c:pt idx="1443">
                  <c:v>8015.0296950000002</c:v>
                </c:pt>
                <c:pt idx="1444">
                  <c:v>7376.2312810000003</c:v>
                </c:pt>
                <c:pt idx="1445">
                  <c:v>7420.4345659999999</c:v>
                </c:pt>
                <c:pt idx="1446">
                  <c:v>7370.4436690000002</c:v>
                </c:pt>
                <c:pt idx="1447">
                  <c:v>7183.3384740000001</c:v>
                </c:pt>
                <c:pt idx="1448">
                  <c:v>7406.3412259999996</c:v>
                </c:pt>
                <c:pt idx="1449">
                  <c:v>6955.1898819999997</c:v>
                </c:pt>
                <c:pt idx="1450">
                  <c:v>6601.9993530000002</c:v>
                </c:pt>
                <c:pt idx="1451">
                  <c:v>6537.1747299999997</c:v>
                </c:pt>
                <c:pt idx="1452">
                  <c:v>6204.6967169999998</c:v>
                </c:pt>
                <c:pt idx="1453">
                  <c:v>5946.0965500000002</c:v>
                </c:pt>
                <c:pt idx="1454">
                  <c:v>5733.0965569999998</c:v>
                </c:pt>
                <c:pt idx="1455">
                  <c:v>5407.0512289999997</c:v>
                </c:pt>
                <c:pt idx="1456">
                  <c:v>4962.0054540000001</c:v>
                </c:pt>
                <c:pt idx="1457">
                  <c:v>4770.5361460000004</c:v>
                </c:pt>
                <c:pt idx="1458">
                  <c:v>4466.6685360000001</c:v>
                </c:pt>
                <c:pt idx="1459">
                  <c:v>4440.6406479999996</c:v>
                </c:pt>
                <c:pt idx="1460">
                  <c:v>4321.976455</c:v>
                </c:pt>
                <c:pt idx="1461">
                  <c:v>4040.727676</c:v>
                </c:pt>
                <c:pt idx="1462">
                  <c:v>3887.995821</c:v>
                </c:pt>
                <c:pt idx="1463">
                  <c:v>4046.9115259999999</c:v>
                </c:pt>
                <c:pt idx="1464">
                  <c:v>3792.8677290000001</c:v>
                </c:pt>
                <c:pt idx="1465">
                  <c:v>3712.6453099999999</c:v>
                </c:pt>
                <c:pt idx="1466">
                  <c:v>3783.9234849999998</c:v>
                </c:pt>
                <c:pt idx="1467">
                  <c:v>3821.8289140000002</c:v>
                </c:pt>
                <c:pt idx="1468">
                  <c:v>3593.8849730000002</c:v>
                </c:pt>
                <c:pt idx="1469">
                  <c:v>3643.9771489999998</c:v>
                </c:pt>
                <c:pt idx="1470">
                  <c:v>3416.5603059999999</c:v>
                </c:pt>
                <c:pt idx="1471">
                  <c:v>3583.2430359999998</c:v>
                </c:pt>
                <c:pt idx="1472">
                  <c:v>3733.0125210000001</c:v>
                </c:pt>
                <c:pt idx="1473">
                  <c:v>3790.0756860000001</c:v>
                </c:pt>
                <c:pt idx="1474">
                  <c:v>3715.6959499999998</c:v>
                </c:pt>
                <c:pt idx="1475">
                  <c:v>3487.0880040000002</c:v>
                </c:pt>
                <c:pt idx="1476">
                  <c:v>3256.0918689999999</c:v>
                </c:pt>
                <c:pt idx="1477">
                  <c:v>2975.6725740000002</c:v>
                </c:pt>
                <c:pt idx="1478">
                  <c:v>2772.9041659999998</c:v>
                </c:pt>
                <c:pt idx="1479">
                  <c:v>2654.5128869999999</c:v>
                </c:pt>
                <c:pt idx="1480">
                  <c:v>2471.5361010000001</c:v>
                </c:pt>
                <c:pt idx="1481">
                  <c:v>2358.8631799999998</c:v>
                </c:pt>
                <c:pt idx="1482">
                  <c:v>2282.3164630000001</c:v>
                </c:pt>
                <c:pt idx="1483">
                  <c:v>2283.0156959999999</c:v>
                </c:pt>
                <c:pt idx="1484">
                  <c:v>2111.8420489999999</c:v>
                </c:pt>
                <c:pt idx="1485">
                  <c:v>2000.8062199999999</c:v>
                </c:pt>
                <c:pt idx="1486">
                  <c:v>1923.2528769999999</c:v>
                </c:pt>
                <c:pt idx="1487">
                  <c:v>1692.429627</c:v>
                </c:pt>
                <c:pt idx="1488">
                  <c:v>1869.6595380000001</c:v>
                </c:pt>
                <c:pt idx="1489">
                  <c:v>1641.5060880000001</c:v>
                </c:pt>
                <c:pt idx="1490">
                  <c:v>1582.6934610000001</c:v>
                </c:pt>
                <c:pt idx="1491">
                  <c:v>1719.432888</c:v>
                </c:pt>
                <c:pt idx="1492">
                  <c:v>1642.554459</c:v>
                </c:pt>
                <c:pt idx="1493">
                  <c:v>1673.2410420000001</c:v>
                </c:pt>
                <c:pt idx="1494">
                  <c:v>1673.5370129999999</c:v>
                </c:pt>
                <c:pt idx="1495">
                  <c:v>1496.1747230000001</c:v>
                </c:pt>
                <c:pt idx="1496">
                  <c:v>1510.6802279999999</c:v>
                </c:pt>
                <c:pt idx="1497">
                  <c:v>1477.287096</c:v>
                </c:pt>
                <c:pt idx="1498">
                  <c:v>1412.1523110000001</c:v>
                </c:pt>
                <c:pt idx="1499">
                  <c:v>1629.850674</c:v>
                </c:pt>
                <c:pt idx="1500">
                  <c:v>1656.7279739999999</c:v>
                </c:pt>
                <c:pt idx="1501">
                  <c:v>1674.5979110000001</c:v>
                </c:pt>
                <c:pt idx="1502">
                  <c:v>1570.5135130000001</c:v>
                </c:pt>
                <c:pt idx="1503">
                  <c:v>1655.0292770000001</c:v>
                </c:pt>
                <c:pt idx="1504">
                  <c:v>1644.172462</c:v>
                </c:pt>
                <c:pt idx="1505">
                  <c:v>1775.1223319999999</c:v>
                </c:pt>
                <c:pt idx="1506">
                  <c:v>1947.716324</c:v>
                </c:pt>
                <c:pt idx="1507">
                  <c:v>2310.9247260000002</c:v>
                </c:pt>
                <c:pt idx="1508">
                  <c:v>2571.1486169999998</c:v>
                </c:pt>
                <c:pt idx="1509">
                  <c:v>3060.751581</c:v>
                </c:pt>
                <c:pt idx="1510">
                  <c:v>3323.5070150000001</c:v>
                </c:pt>
                <c:pt idx="1511">
                  <c:v>3792.3630600000001</c:v>
                </c:pt>
                <c:pt idx="1512">
                  <c:v>4366.4393799999998</c:v>
                </c:pt>
                <c:pt idx="1513">
                  <c:v>5009.6005859999996</c:v>
                </c:pt>
                <c:pt idx="1514">
                  <c:v>5536.5166799999997</c:v>
                </c:pt>
                <c:pt idx="1515">
                  <c:v>6170.0786099999996</c:v>
                </c:pt>
                <c:pt idx="1516">
                  <c:v>6073.8039520000002</c:v>
                </c:pt>
                <c:pt idx="1517">
                  <c:v>6289.4120830000002</c:v>
                </c:pt>
                <c:pt idx="1518">
                  <c:v>7016.3424789999999</c:v>
                </c:pt>
                <c:pt idx="1519">
                  <c:v>6743.1619049999999</c:v>
                </c:pt>
                <c:pt idx="1520">
                  <c:v>6656.9319159999995</c:v>
                </c:pt>
                <c:pt idx="1521">
                  <c:v>6987.7595039999997</c:v>
                </c:pt>
                <c:pt idx="1522">
                  <c:v>7393.1992469999996</c:v>
                </c:pt>
                <c:pt idx="1523">
                  <c:v>7621.4225880000004</c:v>
                </c:pt>
                <c:pt idx="1524">
                  <c:v>7271.6199290000004</c:v>
                </c:pt>
                <c:pt idx="1525">
                  <c:v>7408.362599</c:v>
                </c:pt>
                <c:pt idx="1526">
                  <c:v>7305.075135</c:v>
                </c:pt>
                <c:pt idx="1527">
                  <c:v>7204.7107500000002</c:v>
                </c:pt>
                <c:pt idx="1528">
                  <c:v>7257.9881079999996</c:v>
                </c:pt>
                <c:pt idx="1529">
                  <c:v>7143.2623979999998</c:v>
                </c:pt>
                <c:pt idx="1530">
                  <c:v>6908.3610879999997</c:v>
                </c:pt>
                <c:pt idx="1531">
                  <c:v>7199.8870120000001</c:v>
                </c:pt>
                <c:pt idx="1532">
                  <c:v>7084.1907069999997</c:v>
                </c:pt>
                <c:pt idx="1533">
                  <c:v>7455.1093790000004</c:v>
                </c:pt>
                <c:pt idx="1534">
                  <c:v>7302.2648289999997</c:v>
                </c:pt>
                <c:pt idx="1535">
                  <c:v>7459.2388270000001</c:v>
                </c:pt>
                <c:pt idx="1536">
                  <c:v>7516.6920049999999</c:v>
                </c:pt>
                <c:pt idx="1537">
                  <c:v>7143.8258109999997</c:v>
                </c:pt>
                <c:pt idx="1538">
                  <c:v>7438.4045390000001</c:v>
                </c:pt>
                <c:pt idx="1539">
                  <c:v>7153.1314060000004</c:v>
                </c:pt>
                <c:pt idx="1540">
                  <c:v>7210.1194999999998</c:v>
                </c:pt>
                <c:pt idx="1541">
                  <c:v>6982.502332</c:v>
                </c:pt>
                <c:pt idx="1542">
                  <c:v>6998.4159980000004</c:v>
                </c:pt>
                <c:pt idx="1543">
                  <c:v>6947.966316</c:v>
                </c:pt>
                <c:pt idx="1544">
                  <c:v>7105.6092559999997</c:v>
                </c:pt>
                <c:pt idx="1545">
                  <c:v>6495.7833350000001</c:v>
                </c:pt>
                <c:pt idx="1546">
                  <c:v>6459.8789779999997</c:v>
                </c:pt>
                <c:pt idx="1547">
                  <c:v>5808.9812730000003</c:v>
                </c:pt>
                <c:pt idx="1548">
                  <c:v>5758.9673720000001</c:v>
                </c:pt>
                <c:pt idx="1549">
                  <c:v>5379.3740429999998</c:v>
                </c:pt>
                <c:pt idx="1550">
                  <c:v>4844.5740390000001</c:v>
                </c:pt>
                <c:pt idx="1551">
                  <c:v>4554.7385789999998</c:v>
                </c:pt>
                <c:pt idx="1552">
                  <c:v>4380.1569019999997</c:v>
                </c:pt>
                <c:pt idx="1553">
                  <c:v>3908.8899550000001</c:v>
                </c:pt>
                <c:pt idx="1554">
                  <c:v>3745.113374</c:v>
                </c:pt>
                <c:pt idx="1555">
                  <c:v>3722.742984</c:v>
                </c:pt>
                <c:pt idx="1556">
                  <c:v>3486.458173</c:v>
                </c:pt>
                <c:pt idx="1557">
                  <c:v>3396.8012779999999</c:v>
                </c:pt>
                <c:pt idx="1558">
                  <c:v>3585.2981559999998</c:v>
                </c:pt>
                <c:pt idx="1559">
                  <c:v>3564.0413749999998</c:v>
                </c:pt>
                <c:pt idx="1560">
                  <c:v>4008.0338630000001</c:v>
                </c:pt>
                <c:pt idx="1561">
                  <c:v>3463.7266570000002</c:v>
                </c:pt>
                <c:pt idx="1562">
                  <c:v>3517.7280719999999</c:v>
                </c:pt>
                <c:pt idx="1563">
                  <c:v>3710.1813590000002</c:v>
                </c:pt>
                <c:pt idx="1564">
                  <c:v>3359.0777739999999</c:v>
                </c:pt>
                <c:pt idx="1565">
                  <c:v>3138.9283</c:v>
                </c:pt>
                <c:pt idx="1566">
                  <c:v>3279.3858690000002</c:v>
                </c:pt>
                <c:pt idx="1567">
                  <c:v>3185.845683</c:v>
                </c:pt>
                <c:pt idx="1568">
                  <c:v>3096.133456</c:v>
                </c:pt>
                <c:pt idx="1569">
                  <c:v>3008.9019010000002</c:v>
                </c:pt>
                <c:pt idx="1570">
                  <c:v>2932.399641</c:v>
                </c:pt>
                <c:pt idx="1571">
                  <c:v>2753.2042150000002</c:v>
                </c:pt>
                <c:pt idx="1572">
                  <c:v>2522.2864840000002</c:v>
                </c:pt>
                <c:pt idx="1573">
                  <c:v>2504.6220699999999</c:v>
                </c:pt>
                <c:pt idx="1574">
                  <c:v>2470.4934269999999</c:v>
                </c:pt>
                <c:pt idx="1575">
                  <c:v>2751.49143</c:v>
                </c:pt>
                <c:pt idx="1576">
                  <c:v>2189.1566800000001</c:v>
                </c:pt>
                <c:pt idx="1577">
                  <c:v>2403.612259</c:v>
                </c:pt>
                <c:pt idx="1578">
                  <c:v>2118.4793009999999</c:v>
                </c:pt>
                <c:pt idx="1579">
                  <c:v>2062.8899019999999</c:v>
                </c:pt>
                <c:pt idx="1580">
                  <c:v>1845.3825159999999</c:v>
                </c:pt>
                <c:pt idx="1581">
                  <c:v>1899.113036</c:v>
                </c:pt>
                <c:pt idx="1582">
                  <c:v>1717.079843</c:v>
                </c:pt>
                <c:pt idx="1583">
                  <c:v>1745.745725</c:v>
                </c:pt>
                <c:pt idx="1584">
                  <c:v>1633.1696059999999</c:v>
                </c:pt>
                <c:pt idx="1585">
                  <c:v>1678.381895</c:v>
                </c:pt>
                <c:pt idx="1586">
                  <c:v>1671.6954599999999</c:v>
                </c:pt>
                <c:pt idx="1587">
                  <c:v>1663.820954</c:v>
                </c:pt>
                <c:pt idx="1588">
                  <c:v>1579.3128959999999</c:v>
                </c:pt>
                <c:pt idx="1589">
                  <c:v>1620.9955339999999</c:v>
                </c:pt>
                <c:pt idx="1590">
                  <c:v>1523.415129</c:v>
                </c:pt>
                <c:pt idx="1591">
                  <c:v>1668.1662200000001</c:v>
                </c:pt>
                <c:pt idx="1592">
                  <c:v>1558.2530509999999</c:v>
                </c:pt>
                <c:pt idx="1593">
                  <c:v>1564.0641989999999</c:v>
                </c:pt>
                <c:pt idx="1594">
                  <c:v>1447.6132769999999</c:v>
                </c:pt>
                <c:pt idx="1595">
                  <c:v>1733.2420520000001</c:v>
                </c:pt>
                <c:pt idx="1596">
                  <c:v>1565.834339</c:v>
                </c:pt>
                <c:pt idx="1597">
                  <c:v>1892.2926219999999</c:v>
                </c:pt>
                <c:pt idx="1598">
                  <c:v>1754.0373239999999</c:v>
                </c:pt>
                <c:pt idx="1599">
                  <c:v>1969.9741590000001</c:v>
                </c:pt>
                <c:pt idx="1600">
                  <c:v>1959.37282</c:v>
                </c:pt>
                <c:pt idx="1601">
                  <c:v>2190.425397</c:v>
                </c:pt>
                <c:pt idx="1602">
                  <c:v>2466.731894</c:v>
                </c:pt>
                <c:pt idx="1603">
                  <c:v>2895.149539</c:v>
                </c:pt>
                <c:pt idx="1604">
                  <c:v>3139.13922</c:v>
                </c:pt>
                <c:pt idx="1605">
                  <c:v>3666.1198100000001</c:v>
                </c:pt>
                <c:pt idx="1606">
                  <c:v>4072.0834580000001</c:v>
                </c:pt>
                <c:pt idx="1607">
                  <c:v>5185.5627109999996</c:v>
                </c:pt>
                <c:pt idx="1608">
                  <c:v>5023.4463450000003</c:v>
                </c:pt>
                <c:pt idx="1609">
                  <c:v>5631.4489579999999</c:v>
                </c:pt>
                <c:pt idx="1610">
                  <c:v>5772.9154589999998</c:v>
                </c:pt>
                <c:pt idx="1611">
                  <c:v>6121.4489800000001</c:v>
                </c:pt>
                <c:pt idx="1612">
                  <c:v>6499.6317879999997</c:v>
                </c:pt>
                <c:pt idx="1613">
                  <c:v>6799.3353989999996</c:v>
                </c:pt>
                <c:pt idx="1614">
                  <c:v>6508.1827499999999</c:v>
                </c:pt>
                <c:pt idx="1615">
                  <c:v>6750.4838570000002</c:v>
                </c:pt>
                <c:pt idx="1616">
                  <c:v>6867.8269920000002</c:v>
                </c:pt>
                <c:pt idx="1617">
                  <c:v>6910.7223359999998</c:v>
                </c:pt>
                <c:pt idx="1618">
                  <c:v>7236.8737659999997</c:v>
                </c:pt>
                <c:pt idx="1619">
                  <c:v>6969.2247470000002</c:v>
                </c:pt>
                <c:pt idx="1620">
                  <c:v>6970.3922400000001</c:v>
                </c:pt>
                <c:pt idx="1621">
                  <c:v>6961.0201029999998</c:v>
                </c:pt>
                <c:pt idx="1622">
                  <c:v>7067.9567290000005</c:v>
                </c:pt>
                <c:pt idx="1623">
                  <c:v>6983.2406330000003</c:v>
                </c:pt>
                <c:pt idx="1624">
                  <c:v>6703.7828829999999</c:v>
                </c:pt>
                <c:pt idx="1625">
                  <c:v>6767.5536009999996</c:v>
                </c:pt>
                <c:pt idx="1626">
                  <c:v>6847.7776249999997</c:v>
                </c:pt>
                <c:pt idx="1627">
                  <c:v>6822.0668320000004</c:v>
                </c:pt>
                <c:pt idx="1628">
                  <c:v>7159.7150769999998</c:v>
                </c:pt>
                <c:pt idx="1629">
                  <c:v>6913.7986099999998</c:v>
                </c:pt>
                <c:pt idx="1630">
                  <c:v>6976.942857</c:v>
                </c:pt>
                <c:pt idx="1631">
                  <c:v>6779.1535919999997</c:v>
                </c:pt>
                <c:pt idx="1632">
                  <c:v>6785.9757769999997</c:v>
                </c:pt>
                <c:pt idx="1633">
                  <c:v>6880.1356930000002</c:v>
                </c:pt>
                <c:pt idx="1634">
                  <c:v>6538.8064169999998</c:v>
                </c:pt>
                <c:pt idx="1635">
                  <c:v>6358.2021530000002</c:v>
                </c:pt>
                <c:pt idx="1636">
                  <c:v>6009.9572669999998</c:v>
                </c:pt>
                <c:pt idx="1637">
                  <c:v>5800.5652559999999</c:v>
                </c:pt>
                <c:pt idx="1638">
                  <c:v>5764.728204</c:v>
                </c:pt>
                <c:pt idx="1639">
                  <c:v>5559.0598369999998</c:v>
                </c:pt>
                <c:pt idx="1640">
                  <c:v>5430.3416779999998</c:v>
                </c:pt>
                <c:pt idx="1641">
                  <c:v>5076.5563609999999</c:v>
                </c:pt>
                <c:pt idx="1642">
                  <c:v>4851.8762159999997</c:v>
                </c:pt>
                <c:pt idx="1643">
                  <c:v>4725.1723009999996</c:v>
                </c:pt>
                <c:pt idx="1644">
                  <c:v>4354.2196510000003</c:v>
                </c:pt>
                <c:pt idx="1645">
                  <c:v>3981.9787719999999</c:v>
                </c:pt>
                <c:pt idx="1646">
                  <c:v>3937.2974250000002</c:v>
                </c:pt>
                <c:pt idx="1647">
                  <c:v>3620.3515080000002</c:v>
                </c:pt>
                <c:pt idx="1648">
                  <c:v>3517.1152940000002</c:v>
                </c:pt>
                <c:pt idx="1649">
                  <c:v>3260.573144</c:v>
                </c:pt>
                <c:pt idx="1650">
                  <c:v>3411.255279</c:v>
                </c:pt>
                <c:pt idx="1651">
                  <c:v>3303.7498529999998</c:v>
                </c:pt>
                <c:pt idx="1652">
                  <c:v>3613.5766319999998</c:v>
                </c:pt>
                <c:pt idx="1653">
                  <c:v>3246.6551559999998</c:v>
                </c:pt>
                <c:pt idx="1654">
                  <c:v>3389.3553400000001</c:v>
                </c:pt>
                <c:pt idx="1655">
                  <c:v>3028.9853429999998</c:v>
                </c:pt>
                <c:pt idx="1656">
                  <c:v>3089.7819570000001</c:v>
                </c:pt>
                <c:pt idx="1657">
                  <c:v>3298.943777</c:v>
                </c:pt>
                <c:pt idx="1658">
                  <c:v>3359.8946559999999</c:v>
                </c:pt>
                <c:pt idx="1659">
                  <c:v>2993.5140350000001</c:v>
                </c:pt>
                <c:pt idx="1660">
                  <c:v>3041.687234</c:v>
                </c:pt>
                <c:pt idx="1661">
                  <c:v>2795.3787790000001</c:v>
                </c:pt>
                <c:pt idx="1662">
                  <c:v>2743.7145489999998</c:v>
                </c:pt>
                <c:pt idx="1663">
                  <c:v>2660.8674190000002</c:v>
                </c:pt>
                <c:pt idx="1664">
                  <c:v>2627.4737289999998</c:v>
                </c:pt>
                <c:pt idx="1665">
                  <c:v>2348.4801470000002</c:v>
                </c:pt>
                <c:pt idx="1666">
                  <c:v>2493.9535070000002</c:v>
                </c:pt>
                <c:pt idx="1667">
                  <c:v>2232.1878400000001</c:v>
                </c:pt>
                <c:pt idx="1668">
                  <c:v>2194.9804920000001</c:v>
                </c:pt>
                <c:pt idx="1669">
                  <c:v>2071.6798130000002</c:v>
                </c:pt>
                <c:pt idx="1670">
                  <c:v>2120.9042479999998</c:v>
                </c:pt>
                <c:pt idx="1671">
                  <c:v>1985.0964919999999</c:v>
                </c:pt>
                <c:pt idx="1672">
                  <c:v>1941.062355</c:v>
                </c:pt>
                <c:pt idx="1673">
                  <c:v>1966.880101</c:v>
                </c:pt>
                <c:pt idx="1674">
                  <c:v>1769.2643049999999</c:v>
                </c:pt>
                <c:pt idx="1675">
                  <c:v>1646.5600360000001</c:v>
                </c:pt>
                <c:pt idx="1676">
                  <c:v>1649.177872</c:v>
                </c:pt>
                <c:pt idx="1677">
                  <c:v>1554.3471340000001</c:v>
                </c:pt>
                <c:pt idx="1678">
                  <c:v>1786.843609</c:v>
                </c:pt>
                <c:pt idx="1679">
                  <c:v>1568.9766629999999</c:v>
                </c:pt>
                <c:pt idx="1680">
                  <c:v>1558.2614579999999</c:v>
                </c:pt>
                <c:pt idx="1681">
                  <c:v>1513.745064</c:v>
                </c:pt>
                <c:pt idx="1682">
                  <c:v>1506.6021780000001</c:v>
                </c:pt>
                <c:pt idx="1683">
                  <c:v>1500.359404</c:v>
                </c:pt>
                <c:pt idx="1684">
                  <c:v>1480.5038139999999</c:v>
                </c:pt>
                <c:pt idx="1685">
                  <c:v>1429.8266759999999</c:v>
                </c:pt>
                <c:pt idx="1686">
                  <c:v>1488.2694329999999</c:v>
                </c:pt>
                <c:pt idx="1687">
                  <c:v>1357.7058440000001</c:v>
                </c:pt>
                <c:pt idx="1688">
                  <c:v>1389.971959</c:v>
                </c:pt>
                <c:pt idx="1689">
                  <c:v>1406.428997</c:v>
                </c:pt>
                <c:pt idx="1690">
                  <c:v>1267.9528270000001</c:v>
                </c:pt>
                <c:pt idx="1691">
                  <c:v>1342.5935469999999</c:v>
                </c:pt>
                <c:pt idx="1692">
                  <c:v>1432.6303700000001</c:v>
                </c:pt>
                <c:pt idx="1693">
                  <c:v>1554.303502</c:v>
                </c:pt>
                <c:pt idx="1694">
                  <c:v>1462.2866819999999</c:v>
                </c:pt>
                <c:pt idx="1695">
                  <c:v>1479.434708</c:v>
                </c:pt>
                <c:pt idx="1696">
                  <c:v>1436.629545</c:v>
                </c:pt>
                <c:pt idx="1697">
                  <c:v>1506.586241</c:v>
                </c:pt>
                <c:pt idx="1698">
                  <c:v>1566.5436299999999</c:v>
                </c:pt>
                <c:pt idx="1699">
                  <c:v>1619.9881029999999</c:v>
                </c:pt>
                <c:pt idx="1700">
                  <c:v>1594.212886</c:v>
                </c:pt>
                <c:pt idx="1701">
                  <c:v>1897.8000950000001</c:v>
                </c:pt>
                <c:pt idx="1702">
                  <c:v>1767.26935</c:v>
                </c:pt>
                <c:pt idx="1703">
                  <c:v>1918.3799630000001</c:v>
                </c:pt>
                <c:pt idx="1704">
                  <c:v>2036.8866129999999</c:v>
                </c:pt>
                <c:pt idx="1705">
                  <c:v>2133.3193219999998</c:v>
                </c:pt>
                <c:pt idx="1706">
                  <c:v>2161.3513680000001</c:v>
                </c:pt>
                <c:pt idx="1707">
                  <c:v>2447.136137</c:v>
                </c:pt>
                <c:pt idx="1708">
                  <c:v>2362.6528280000002</c:v>
                </c:pt>
                <c:pt idx="1709">
                  <c:v>2545.4182999999998</c:v>
                </c:pt>
                <c:pt idx="1710">
                  <c:v>2596.4949529999999</c:v>
                </c:pt>
                <c:pt idx="1711">
                  <c:v>2674.2702180000001</c:v>
                </c:pt>
                <c:pt idx="1712">
                  <c:v>2694.0237339999999</c:v>
                </c:pt>
                <c:pt idx="1713">
                  <c:v>2650.3053260000002</c:v>
                </c:pt>
                <c:pt idx="1714">
                  <c:v>2776.582085</c:v>
                </c:pt>
                <c:pt idx="1715">
                  <c:v>2788.62842</c:v>
                </c:pt>
                <c:pt idx="1716">
                  <c:v>2847.7731250000002</c:v>
                </c:pt>
                <c:pt idx="1717">
                  <c:v>3022.2098139999998</c:v>
                </c:pt>
                <c:pt idx="1718">
                  <c:v>2917.8874500000002</c:v>
                </c:pt>
                <c:pt idx="1719">
                  <c:v>2899.3619520000002</c:v>
                </c:pt>
                <c:pt idx="1720">
                  <c:v>2837.0789669999999</c:v>
                </c:pt>
                <c:pt idx="1721">
                  <c:v>2871.3989099999999</c:v>
                </c:pt>
                <c:pt idx="1722">
                  <c:v>2805.8045590000002</c:v>
                </c:pt>
                <c:pt idx="1723">
                  <c:v>2919.4080279999998</c:v>
                </c:pt>
                <c:pt idx="1724">
                  <c:v>2883.6455390000001</c:v>
                </c:pt>
                <c:pt idx="1725">
                  <c:v>3154.9291400000002</c:v>
                </c:pt>
                <c:pt idx="1726">
                  <c:v>2862.3935320000001</c:v>
                </c:pt>
                <c:pt idx="1727">
                  <c:v>2814.4239320000001</c:v>
                </c:pt>
                <c:pt idx="1728">
                  <c:v>2760.4274639999999</c:v>
                </c:pt>
                <c:pt idx="1729">
                  <c:v>2875.9782919999998</c:v>
                </c:pt>
                <c:pt idx="1730">
                  <c:v>2782.9577859999999</c:v>
                </c:pt>
                <c:pt idx="1731">
                  <c:v>2745.9972579999999</c:v>
                </c:pt>
                <c:pt idx="1732">
                  <c:v>2754.1317100000001</c:v>
                </c:pt>
                <c:pt idx="1733">
                  <c:v>2797.0373079999999</c:v>
                </c:pt>
                <c:pt idx="1734">
                  <c:v>2882.1198290000002</c:v>
                </c:pt>
                <c:pt idx="1735">
                  <c:v>2824.988511</c:v>
                </c:pt>
                <c:pt idx="1736">
                  <c:v>2842.0931690000002</c:v>
                </c:pt>
                <c:pt idx="1737">
                  <c:v>2702.404211</c:v>
                </c:pt>
                <c:pt idx="1738">
                  <c:v>2719.9706740000001</c:v>
                </c:pt>
                <c:pt idx="1739">
                  <c:v>2648.1327500000002</c:v>
                </c:pt>
                <c:pt idx="1740">
                  <c:v>2636.330837</c:v>
                </c:pt>
                <c:pt idx="1741">
                  <c:v>2668.4705859999999</c:v>
                </c:pt>
                <c:pt idx="1742">
                  <c:v>2662.716887</c:v>
                </c:pt>
                <c:pt idx="1743">
                  <c:v>2619.0869299999999</c:v>
                </c:pt>
                <c:pt idx="1744">
                  <c:v>2604.9590229999999</c:v>
                </c:pt>
                <c:pt idx="1745">
                  <c:v>2638.4093680000001</c:v>
                </c:pt>
                <c:pt idx="1746">
                  <c:v>2699.995285</c:v>
                </c:pt>
                <c:pt idx="1747">
                  <c:v>2876.0210459999998</c:v>
                </c:pt>
                <c:pt idx="1748">
                  <c:v>2971.4393839999998</c:v>
                </c:pt>
                <c:pt idx="1749">
                  <c:v>2891.7474269999998</c:v>
                </c:pt>
                <c:pt idx="1750">
                  <c:v>2734.3971860000001</c:v>
                </c:pt>
                <c:pt idx="1751">
                  <c:v>2682.752371</c:v>
                </c:pt>
                <c:pt idx="1752">
                  <c:v>2694.2071120000001</c:v>
                </c:pt>
                <c:pt idx="1753">
                  <c:v>2639.9896920000001</c:v>
                </c:pt>
                <c:pt idx="1754">
                  <c:v>2643.7919379999998</c:v>
                </c:pt>
                <c:pt idx="1755">
                  <c:v>2563.085861</c:v>
                </c:pt>
                <c:pt idx="1756">
                  <c:v>2666.0631060000001</c:v>
                </c:pt>
                <c:pt idx="1757">
                  <c:v>2403.0355960000002</c:v>
                </c:pt>
                <c:pt idx="1758">
                  <c:v>2610.9318050000002</c:v>
                </c:pt>
                <c:pt idx="1759">
                  <c:v>2414.1751260000001</c:v>
                </c:pt>
                <c:pt idx="1760">
                  <c:v>2463.3838369999999</c:v>
                </c:pt>
                <c:pt idx="1761">
                  <c:v>2339.187257</c:v>
                </c:pt>
                <c:pt idx="1762">
                  <c:v>2174.5692279999998</c:v>
                </c:pt>
                <c:pt idx="1763">
                  <c:v>2100.6321400000002</c:v>
                </c:pt>
                <c:pt idx="1764">
                  <c:v>2248.299716</c:v>
                </c:pt>
                <c:pt idx="1765">
                  <c:v>2014.0270909999999</c:v>
                </c:pt>
                <c:pt idx="1766">
                  <c:v>1908.6455679999999</c:v>
                </c:pt>
                <c:pt idx="1767">
                  <c:v>1876.074568</c:v>
                </c:pt>
                <c:pt idx="1768">
                  <c:v>1851.1953920000001</c:v>
                </c:pt>
                <c:pt idx="1769">
                  <c:v>1733.0001110000001</c:v>
                </c:pt>
                <c:pt idx="1770">
                  <c:v>1750.202094</c:v>
                </c:pt>
                <c:pt idx="1771">
                  <c:v>1682.818235</c:v>
                </c:pt>
                <c:pt idx="1772">
                  <c:v>1795.3723540000001</c:v>
                </c:pt>
                <c:pt idx="1773">
                  <c:v>1707.2586349999999</c:v>
                </c:pt>
                <c:pt idx="1774">
                  <c:v>1673.6759360000001</c:v>
                </c:pt>
                <c:pt idx="1775">
                  <c:v>1588.8505709999999</c:v>
                </c:pt>
                <c:pt idx="1776">
                  <c:v>1669.77979</c:v>
                </c:pt>
                <c:pt idx="1777">
                  <c:v>1523.9083069999999</c:v>
                </c:pt>
                <c:pt idx="1778">
                  <c:v>1519.0510340000001</c:v>
                </c:pt>
                <c:pt idx="1779">
                  <c:v>1447.4026429999999</c:v>
                </c:pt>
                <c:pt idx="1780">
                  <c:v>1564.2769330000001</c:v>
                </c:pt>
                <c:pt idx="1781">
                  <c:v>1440.703775</c:v>
                </c:pt>
                <c:pt idx="1782">
                  <c:v>1458.8664220000001</c:v>
                </c:pt>
                <c:pt idx="1783">
                  <c:v>1464.4930469999999</c:v>
                </c:pt>
                <c:pt idx="1784">
                  <c:v>1435.0452620000001</c:v>
                </c:pt>
                <c:pt idx="1785">
                  <c:v>1403.327194</c:v>
                </c:pt>
                <c:pt idx="1786">
                  <c:v>1497.452452</c:v>
                </c:pt>
                <c:pt idx="1787">
                  <c:v>1435.1902909999999</c:v>
                </c:pt>
                <c:pt idx="1788">
                  <c:v>1500.2227789999999</c:v>
                </c:pt>
                <c:pt idx="1789">
                  <c:v>1447.7512710000001</c:v>
                </c:pt>
                <c:pt idx="1790">
                  <c:v>1456.8225689999999</c:v>
                </c:pt>
                <c:pt idx="1791">
                  <c:v>1417.1520439999999</c:v>
                </c:pt>
                <c:pt idx="1792">
                  <c:v>1684.62147</c:v>
                </c:pt>
                <c:pt idx="1793">
                  <c:v>1487.670026</c:v>
                </c:pt>
                <c:pt idx="1794">
                  <c:v>1498.9543020000001</c:v>
                </c:pt>
                <c:pt idx="1795">
                  <c:v>1633.2103070000001</c:v>
                </c:pt>
                <c:pt idx="1796">
                  <c:v>1736.8223129999999</c:v>
                </c:pt>
                <c:pt idx="1797">
                  <c:v>1777.642366</c:v>
                </c:pt>
                <c:pt idx="1798">
                  <c:v>1880.654119</c:v>
                </c:pt>
                <c:pt idx="1799">
                  <c:v>1888.124562</c:v>
                </c:pt>
                <c:pt idx="1800">
                  <c:v>1955.5525600000001</c:v>
                </c:pt>
                <c:pt idx="1801">
                  <c:v>2076.4899650000002</c:v>
                </c:pt>
                <c:pt idx="1802">
                  <c:v>2208.0700069999998</c:v>
                </c:pt>
                <c:pt idx="1803">
                  <c:v>2441.8637859999999</c:v>
                </c:pt>
                <c:pt idx="1804">
                  <c:v>2645.0918830000001</c:v>
                </c:pt>
                <c:pt idx="1805">
                  <c:v>2533.322999</c:v>
                </c:pt>
                <c:pt idx="1806">
                  <c:v>2515.7358629999999</c:v>
                </c:pt>
                <c:pt idx="1807">
                  <c:v>2749.056012</c:v>
                </c:pt>
                <c:pt idx="1808">
                  <c:v>2752.9743290000001</c:v>
                </c:pt>
                <c:pt idx="1809">
                  <c:v>2799.9007809999998</c:v>
                </c:pt>
                <c:pt idx="1810">
                  <c:v>2884.462008</c:v>
                </c:pt>
                <c:pt idx="1811">
                  <c:v>3024.9583550000002</c:v>
                </c:pt>
                <c:pt idx="1812">
                  <c:v>2838.880674</c:v>
                </c:pt>
                <c:pt idx="1813">
                  <c:v>2768.2946179999999</c:v>
                </c:pt>
                <c:pt idx="1814">
                  <c:v>2708.050452</c:v>
                </c:pt>
                <c:pt idx="1815">
                  <c:v>2868.051011</c:v>
                </c:pt>
                <c:pt idx="1816">
                  <c:v>2721.8166940000001</c:v>
                </c:pt>
                <c:pt idx="1817">
                  <c:v>2840.8968669999999</c:v>
                </c:pt>
                <c:pt idx="1818">
                  <c:v>2859.4574969999999</c:v>
                </c:pt>
                <c:pt idx="1819">
                  <c:v>2907.6190379999998</c:v>
                </c:pt>
                <c:pt idx="1820">
                  <c:v>2836.3432379999999</c:v>
                </c:pt>
                <c:pt idx="1821">
                  <c:v>2997.2916190000001</c:v>
                </c:pt>
                <c:pt idx="1822">
                  <c:v>2948.708063</c:v>
                </c:pt>
                <c:pt idx="1823">
                  <c:v>3156.8774840000001</c:v>
                </c:pt>
                <c:pt idx="1824">
                  <c:v>3102.2610599999998</c:v>
                </c:pt>
                <c:pt idx="1825">
                  <c:v>3007.3715699999998</c:v>
                </c:pt>
                <c:pt idx="1826">
                  <c:v>2907.0463140000002</c:v>
                </c:pt>
                <c:pt idx="1827">
                  <c:v>2944.2412159999999</c:v>
                </c:pt>
                <c:pt idx="1828">
                  <c:v>3012.1055489999999</c:v>
                </c:pt>
                <c:pt idx="1829">
                  <c:v>2891.246157</c:v>
                </c:pt>
                <c:pt idx="1830">
                  <c:v>2898.9363349999999</c:v>
                </c:pt>
                <c:pt idx="1831">
                  <c:v>3082.233064</c:v>
                </c:pt>
                <c:pt idx="1832">
                  <c:v>2804.6020370000001</c:v>
                </c:pt>
                <c:pt idx="1833">
                  <c:v>2936.318448</c:v>
                </c:pt>
                <c:pt idx="1834">
                  <c:v>2828.4011559999999</c:v>
                </c:pt>
                <c:pt idx="1835">
                  <c:v>2860.9168949999998</c:v>
                </c:pt>
                <c:pt idx="1836">
                  <c:v>2771.1896029999998</c:v>
                </c:pt>
                <c:pt idx="1837">
                  <c:v>2931.3176939999998</c:v>
                </c:pt>
                <c:pt idx="1838">
                  <c:v>2896.8908499999998</c:v>
                </c:pt>
                <c:pt idx="1839">
                  <c:v>2999.336847</c:v>
                </c:pt>
                <c:pt idx="1840">
                  <c:v>2880.1222360000002</c:v>
                </c:pt>
                <c:pt idx="1841">
                  <c:v>2991.2635970000001</c:v>
                </c:pt>
                <c:pt idx="1842">
                  <c:v>2960.0402199999999</c:v>
                </c:pt>
                <c:pt idx="1843">
                  <c:v>2955.4787710000001</c:v>
                </c:pt>
                <c:pt idx="1844">
                  <c:v>2858.1143729999999</c:v>
                </c:pt>
                <c:pt idx="1845">
                  <c:v>3038.8476730000002</c:v>
                </c:pt>
                <c:pt idx="1846">
                  <c:v>3123.534204</c:v>
                </c:pt>
                <c:pt idx="1847">
                  <c:v>3184.3689610000001</c:v>
                </c:pt>
                <c:pt idx="1848">
                  <c:v>3134.3412600000001</c:v>
                </c:pt>
                <c:pt idx="1849">
                  <c:v>2921.7970319999999</c:v>
                </c:pt>
                <c:pt idx="1850">
                  <c:v>2807.7251110000002</c:v>
                </c:pt>
                <c:pt idx="1851">
                  <c:v>2747.010237</c:v>
                </c:pt>
                <c:pt idx="1852">
                  <c:v>2625.8964559999999</c:v>
                </c:pt>
                <c:pt idx="1853">
                  <c:v>2596.8342659999998</c:v>
                </c:pt>
                <c:pt idx="1854">
                  <c:v>2456.3598699999998</c:v>
                </c:pt>
                <c:pt idx="1855">
                  <c:v>2431.6992989999999</c:v>
                </c:pt>
                <c:pt idx="1856">
                  <c:v>2503.8611879999999</c:v>
                </c:pt>
                <c:pt idx="1857">
                  <c:v>2135.8472430000002</c:v>
                </c:pt>
                <c:pt idx="1858">
                  <c:v>2379.8408140000001</c:v>
                </c:pt>
                <c:pt idx="1859">
                  <c:v>1982.002988</c:v>
                </c:pt>
                <c:pt idx="1860">
                  <c:v>1949.689711</c:v>
                </c:pt>
                <c:pt idx="1861">
                  <c:v>1918.6605730000001</c:v>
                </c:pt>
                <c:pt idx="1862">
                  <c:v>1829.4223950000001</c:v>
                </c:pt>
                <c:pt idx="1863">
                  <c:v>1670.659171</c:v>
                </c:pt>
                <c:pt idx="1864">
                  <c:v>1663.9762619999999</c:v>
                </c:pt>
                <c:pt idx="1865">
                  <c:v>1618.905714</c:v>
                </c:pt>
                <c:pt idx="1866">
                  <c:v>1592.0060309999999</c:v>
                </c:pt>
                <c:pt idx="1867">
                  <c:v>1543.90434</c:v>
                </c:pt>
                <c:pt idx="1868">
                  <c:v>1518.3193140000001</c:v>
                </c:pt>
                <c:pt idx="1869">
                  <c:v>1484.429948</c:v>
                </c:pt>
                <c:pt idx="1870">
                  <c:v>1409.858168</c:v>
                </c:pt>
                <c:pt idx="1871">
                  <c:v>1375.5798460000001</c:v>
                </c:pt>
                <c:pt idx="1872">
                  <c:v>1426.7406430000001</c:v>
                </c:pt>
                <c:pt idx="1873">
                  <c:v>1507.4403729999999</c:v>
                </c:pt>
                <c:pt idx="1874">
                  <c:v>1431.448492</c:v>
                </c:pt>
                <c:pt idx="1875">
                  <c:v>1306.1568440000001</c:v>
                </c:pt>
                <c:pt idx="1876">
                  <c:v>1333.743379</c:v>
                </c:pt>
                <c:pt idx="1877">
                  <c:v>1293.3394350000001</c:v>
                </c:pt>
                <c:pt idx="1878">
                  <c:v>1408.448183</c:v>
                </c:pt>
                <c:pt idx="1879">
                  <c:v>1308.488282</c:v>
                </c:pt>
                <c:pt idx="1880">
                  <c:v>1436.9305199999999</c:v>
                </c:pt>
                <c:pt idx="1881">
                  <c:v>1510.041684</c:v>
                </c:pt>
                <c:pt idx="1882">
                  <c:v>1870.965786</c:v>
                </c:pt>
                <c:pt idx="1883">
                  <c:v>1845.776126</c:v>
                </c:pt>
                <c:pt idx="1884">
                  <c:v>2875.783856</c:v>
                </c:pt>
                <c:pt idx="1885">
                  <c:v>2468.0307010000001</c:v>
                </c:pt>
                <c:pt idx="1886">
                  <c:v>2785.9248419999999</c:v>
                </c:pt>
                <c:pt idx="1887">
                  <c:v>2934.164843</c:v>
                </c:pt>
                <c:pt idx="1888">
                  <c:v>3493.1961679999999</c:v>
                </c:pt>
                <c:pt idx="1889">
                  <c:v>3979.6079089999998</c:v>
                </c:pt>
                <c:pt idx="1890">
                  <c:v>4486.7320010000003</c:v>
                </c:pt>
                <c:pt idx="1891">
                  <c:v>5004.6922960000002</c:v>
                </c:pt>
                <c:pt idx="1892">
                  <c:v>5632.6453519999995</c:v>
                </c:pt>
                <c:pt idx="1893">
                  <c:v>5999.3703299999997</c:v>
                </c:pt>
                <c:pt idx="1894">
                  <c:v>6551.8953629999996</c:v>
                </c:pt>
                <c:pt idx="1895">
                  <c:v>6600.9932010000002</c:v>
                </c:pt>
                <c:pt idx="1896">
                  <c:v>6877.0740729999998</c:v>
                </c:pt>
                <c:pt idx="1897">
                  <c:v>7218.4843799999999</c:v>
                </c:pt>
                <c:pt idx="1898">
                  <c:v>7259.6041729999997</c:v>
                </c:pt>
                <c:pt idx="1899">
                  <c:v>7106.147543</c:v>
                </c:pt>
                <c:pt idx="1900">
                  <c:v>7479.5715360000004</c:v>
                </c:pt>
                <c:pt idx="1901">
                  <c:v>7555.2401900000004</c:v>
                </c:pt>
                <c:pt idx="1902">
                  <c:v>7676.0315579999997</c:v>
                </c:pt>
                <c:pt idx="1903">
                  <c:v>8141.4795109999995</c:v>
                </c:pt>
                <c:pt idx="1904">
                  <c:v>7908.8687069999996</c:v>
                </c:pt>
                <c:pt idx="1905">
                  <c:v>7772.1756269999996</c:v>
                </c:pt>
                <c:pt idx="1906">
                  <c:v>7371.4401159999998</c:v>
                </c:pt>
                <c:pt idx="1907">
                  <c:v>7570.3262020000002</c:v>
                </c:pt>
                <c:pt idx="1908">
                  <c:v>7422.220292</c:v>
                </c:pt>
                <c:pt idx="1909">
                  <c:v>7656.1226859999997</c:v>
                </c:pt>
                <c:pt idx="1910">
                  <c:v>7671.5396810000002</c:v>
                </c:pt>
                <c:pt idx="1911">
                  <c:v>7487.083592</c:v>
                </c:pt>
                <c:pt idx="1912">
                  <c:v>7285.7760840000001</c:v>
                </c:pt>
                <c:pt idx="1913">
                  <c:v>7786.8628989999997</c:v>
                </c:pt>
                <c:pt idx="1914">
                  <c:v>7727.4876510000004</c:v>
                </c:pt>
                <c:pt idx="1915">
                  <c:v>7706.9322860000002</c:v>
                </c:pt>
                <c:pt idx="1916">
                  <c:v>7928.286744</c:v>
                </c:pt>
                <c:pt idx="1917">
                  <c:v>7821.3640859999996</c:v>
                </c:pt>
                <c:pt idx="1918">
                  <c:v>8101.872292</c:v>
                </c:pt>
                <c:pt idx="1919">
                  <c:v>7557.6552259999999</c:v>
                </c:pt>
                <c:pt idx="1920">
                  <c:v>7474.2103340000003</c:v>
                </c:pt>
                <c:pt idx="1921">
                  <c:v>7179.5534850000004</c:v>
                </c:pt>
                <c:pt idx="1922">
                  <c:v>7222.8545379999996</c:v>
                </c:pt>
                <c:pt idx="1923">
                  <c:v>6672.0207810000002</c:v>
                </c:pt>
                <c:pt idx="1924">
                  <c:v>6431.906019</c:v>
                </c:pt>
                <c:pt idx="1925">
                  <c:v>6169.5462900000002</c:v>
                </c:pt>
                <c:pt idx="1926">
                  <c:v>5783.8574010000002</c:v>
                </c:pt>
                <c:pt idx="1927">
                  <c:v>5405.2701159999997</c:v>
                </c:pt>
                <c:pt idx="1928">
                  <c:v>5013.916545</c:v>
                </c:pt>
                <c:pt idx="1929">
                  <c:v>4576.5113289999999</c:v>
                </c:pt>
                <c:pt idx="1930">
                  <c:v>4424.7593129999996</c:v>
                </c:pt>
                <c:pt idx="1931">
                  <c:v>4155.3291579999996</c:v>
                </c:pt>
                <c:pt idx="1932">
                  <c:v>3990.2266399999999</c:v>
                </c:pt>
                <c:pt idx="1933">
                  <c:v>4114.8428210000002</c:v>
                </c:pt>
                <c:pt idx="1934">
                  <c:v>4263.0679970000001</c:v>
                </c:pt>
                <c:pt idx="1935">
                  <c:v>3752.6673959999998</c:v>
                </c:pt>
                <c:pt idx="1936">
                  <c:v>3758.5576460000002</c:v>
                </c:pt>
                <c:pt idx="1937">
                  <c:v>3778.0194390000001</c:v>
                </c:pt>
                <c:pt idx="1938">
                  <c:v>3575.2132940000001</c:v>
                </c:pt>
                <c:pt idx="1939">
                  <c:v>3703.1754940000001</c:v>
                </c:pt>
                <c:pt idx="1940">
                  <c:v>3490.0717340000001</c:v>
                </c:pt>
                <c:pt idx="1941">
                  <c:v>3695.3772269999999</c:v>
                </c:pt>
                <c:pt idx="1942">
                  <c:v>3476.2932839999999</c:v>
                </c:pt>
                <c:pt idx="1943">
                  <c:v>3516.8891589999998</c:v>
                </c:pt>
                <c:pt idx="1944">
                  <c:v>3246.2567650000001</c:v>
                </c:pt>
                <c:pt idx="1945">
                  <c:v>3178.5971039999999</c:v>
                </c:pt>
                <c:pt idx="1946">
                  <c:v>3079.956404</c:v>
                </c:pt>
                <c:pt idx="1947">
                  <c:v>3036.0860809999999</c:v>
                </c:pt>
                <c:pt idx="1948">
                  <c:v>2778.8612670000002</c:v>
                </c:pt>
                <c:pt idx="1949">
                  <c:v>2841.6551880000002</c:v>
                </c:pt>
                <c:pt idx="1950">
                  <c:v>2570.24611</c:v>
                </c:pt>
                <c:pt idx="1951">
                  <c:v>2586.9103839999998</c:v>
                </c:pt>
                <c:pt idx="1952">
                  <c:v>2377.012193</c:v>
                </c:pt>
                <c:pt idx="1953">
                  <c:v>2410.867679</c:v>
                </c:pt>
                <c:pt idx="1954">
                  <c:v>2311.7058630000001</c:v>
                </c:pt>
                <c:pt idx="1955">
                  <c:v>2317.6026780000002</c:v>
                </c:pt>
                <c:pt idx="1956">
                  <c:v>2180.9092919999998</c:v>
                </c:pt>
                <c:pt idx="1957">
                  <c:v>2154.629054</c:v>
                </c:pt>
                <c:pt idx="1958">
                  <c:v>1931.6238149999999</c:v>
                </c:pt>
                <c:pt idx="1959">
                  <c:v>2320.0423860000001</c:v>
                </c:pt>
                <c:pt idx="1960">
                  <c:v>1854.142527</c:v>
                </c:pt>
                <c:pt idx="1961">
                  <c:v>1884.57761</c:v>
                </c:pt>
                <c:pt idx="1962">
                  <c:v>1752.254124</c:v>
                </c:pt>
                <c:pt idx="1963">
                  <c:v>1769.9581009999999</c:v>
                </c:pt>
                <c:pt idx="1964">
                  <c:v>1777.930292</c:v>
                </c:pt>
                <c:pt idx="1965">
                  <c:v>1886.22614</c:v>
                </c:pt>
                <c:pt idx="1966">
                  <c:v>1825.928236</c:v>
                </c:pt>
                <c:pt idx="1967">
                  <c:v>1783.6908470000001</c:v>
                </c:pt>
                <c:pt idx="1968">
                  <c:v>1855.868213</c:v>
                </c:pt>
                <c:pt idx="1969">
                  <c:v>1649.2797270000001</c:v>
                </c:pt>
                <c:pt idx="1970">
                  <c:v>1519.175653</c:v>
                </c:pt>
                <c:pt idx="1971">
                  <c:v>1486.8954550000001</c:v>
                </c:pt>
                <c:pt idx="1972">
                  <c:v>1478.523629</c:v>
                </c:pt>
                <c:pt idx="1973">
                  <c:v>1592.448809</c:v>
                </c:pt>
                <c:pt idx="1974">
                  <c:v>1668.074226</c:v>
                </c:pt>
                <c:pt idx="1975">
                  <c:v>1565.1704789999999</c:v>
                </c:pt>
                <c:pt idx="1976">
                  <c:v>1684.9260220000001</c:v>
                </c:pt>
                <c:pt idx="1977">
                  <c:v>1974.8456430000001</c:v>
                </c:pt>
                <c:pt idx="1978">
                  <c:v>2140.7128790000002</c:v>
                </c:pt>
                <c:pt idx="1979">
                  <c:v>2449.7273730000002</c:v>
                </c:pt>
                <c:pt idx="1980">
                  <c:v>2575.1208219999999</c:v>
                </c:pt>
                <c:pt idx="1981">
                  <c:v>2859.0473350000002</c:v>
                </c:pt>
                <c:pt idx="1982">
                  <c:v>3399.2448129999998</c:v>
                </c:pt>
                <c:pt idx="1983">
                  <c:v>3877.267789</c:v>
                </c:pt>
                <c:pt idx="1984">
                  <c:v>4636.8465470000001</c:v>
                </c:pt>
                <c:pt idx="1985">
                  <c:v>5186.9923609999996</c:v>
                </c:pt>
                <c:pt idx="1986">
                  <c:v>5479.2764530000004</c:v>
                </c:pt>
                <c:pt idx="1987">
                  <c:v>6239.3115930000004</c:v>
                </c:pt>
                <c:pt idx="1988">
                  <c:v>6246.0881689999997</c:v>
                </c:pt>
                <c:pt idx="1989">
                  <c:v>6452.3135490000004</c:v>
                </c:pt>
                <c:pt idx="1990">
                  <c:v>6918.1731799999998</c:v>
                </c:pt>
                <c:pt idx="1991">
                  <c:v>6940.6695840000002</c:v>
                </c:pt>
                <c:pt idx="1992">
                  <c:v>7203.7401339999997</c:v>
                </c:pt>
                <c:pt idx="1993">
                  <c:v>7057.4826460000004</c:v>
                </c:pt>
                <c:pt idx="1994">
                  <c:v>7322.5975070000004</c:v>
                </c:pt>
                <c:pt idx="1995">
                  <c:v>7284.7298989999999</c:v>
                </c:pt>
                <c:pt idx="1996">
                  <c:v>7525.4352550000003</c:v>
                </c:pt>
                <c:pt idx="1997">
                  <c:v>7501.078579</c:v>
                </c:pt>
                <c:pt idx="1998">
                  <c:v>7740.7882360000003</c:v>
                </c:pt>
                <c:pt idx="1999">
                  <c:v>7717.0722480000004</c:v>
                </c:pt>
                <c:pt idx="2000">
                  <c:v>7694.9560190000002</c:v>
                </c:pt>
                <c:pt idx="2001">
                  <c:v>7441.5480379999999</c:v>
                </c:pt>
                <c:pt idx="2002">
                  <c:v>7641.3264440000003</c:v>
                </c:pt>
                <c:pt idx="2003">
                  <c:v>7438.6660320000001</c:v>
                </c:pt>
                <c:pt idx="2004">
                  <c:v>7571.5181620000003</c:v>
                </c:pt>
                <c:pt idx="2005">
                  <c:v>7573.4173000000001</c:v>
                </c:pt>
                <c:pt idx="2006">
                  <c:v>7504.2442110000002</c:v>
                </c:pt>
                <c:pt idx="2007">
                  <c:v>7763.4880389999998</c:v>
                </c:pt>
                <c:pt idx="2008">
                  <c:v>7742.1003090000004</c:v>
                </c:pt>
                <c:pt idx="2009">
                  <c:v>7670.2952939999996</c:v>
                </c:pt>
                <c:pt idx="2010">
                  <c:v>7631.8063519999996</c:v>
                </c:pt>
                <c:pt idx="2011">
                  <c:v>7782.3727079999999</c:v>
                </c:pt>
                <c:pt idx="2012">
                  <c:v>7600.1772419999998</c:v>
                </c:pt>
                <c:pt idx="2013">
                  <c:v>7680.1277239999999</c:v>
                </c:pt>
                <c:pt idx="2014">
                  <c:v>7581.3432460000004</c:v>
                </c:pt>
                <c:pt idx="2015">
                  <c:v>7498.3296979999996</c:v>
                </c:pt>
                <c:pt idx="2016">
                  <c:v>7135.96371</c:v>
                </c:pt>
                <c:pt idx="2017">
                  <c:v>7064.2885539999997</c:v>
                </c:pt>
                <c:pt idx="2018">
                  <c:v>6586.4661070000002</c:v>
                </c:pt>
                <c:pt idx="2019">
                  <c:v>6332.5001220000004</c:v>
                </c:pt>
                <c:pt idx="2020">
                  <c:v>6034.1462250000004</c:v>
                </c:pt>
                <c:pt idx="2021">
                  <c:v>5680.0418550000004</c:v>
                </c:pt>
                <c:pt idx="2022">
                  <c:v>5346.9044309999999</c:v>
                </c:pt>
                <c:pt idx="2023">
                  <c:v>4979.3339820000001</c:v>
                </c:pt>
                <c:pt idx="2024">
                  <c:v>5005.6510619999999</c:v>
                </c:pt>
                <c:pt idx="2025">
                  <c:v>4575.6642949999996</c:v>
                </c:pt>
                <c:pt idx="2026">
                  <c:v>4124.5014309999997</c:v>
                </c:pt>
                <c:pt idx="2027">
                  <c:v>4004.7057890000001</c:v>
                </c:pt>
                <c:pt idx="2028">
                  <c:v>3974.737517</c:v>
                </c:pt>
                <c:pt idx="2029">
                  <c:v>3867.2047769999999</c:v>
                </c:pt>
                <c:pt idx="2030">
                  <c:v>3846.563952</c:v>
                </c:pt>
                <c:pt idx="2031">
                  <c:v>3654.455324</c:v>
                </c:pt>
                <c:pt idx="2032">
                  <c:v>3799.9915129999999</c:v>
                </c:pt>
                <c:pt idx="2033">
                  <c:v>3751.355865</c:v>
                </c:pt>
                <c:pt idx="2034">
                  <c:v>3663.1247490000001</c:v>
                </c:pt>
                <c:pt idx="2035">
                  <c:v>3563.0309900000002</c:v>
                </c:pt>
                <c:pt idx="2036">
                  <c:v>3535.0695489999998</c:v>
                </c:pt>
                <c:pt idx="2037">
                  <c:v>3474.5836250000002</c:v>
                </c:pt>
                <c:pt idx="2038">
                  <c:v>3389.361973</c:v>
                </c:pt>
                <c:pt idx="2039">
                  <c:v>3273.5256049999998</c:v>
                </c:pt>
                <c:pt idx="2040">
                  <c:v>3244.4034740000002</c:v>
                </c:pt>
                <c:pt idx="2041">
                  <c:v>3005.6444289999999</c:v>
                </c:pt>
                <c:pt idx="2042">
                  <c:v>2956.6900519999999</c:v>
                </c:pt>
                <c:pt idx="2043">
                  <c:v>2848.7282420000001</c:v>
                </c:pt>
                <c:pt idx="2044">
                  <c:v>2740.6993069999999</c:v>
                </c:pt>
                <c:pt idx="2045">
                  <c:v>2572.498818</c:v>
                </c:pt>
                <c:pt idx="2046">
                  <c:v>2729.8039060000001</c:v>
                </c:pt>
                <c:pt idx="2047">
                  <c:v>2467.5583259999999</c:v>
                </c:pt>
                <c:pt idx="2048">
                  <c:v>2433.9237450000001</c:v>
                </c:pt>
                <c:pt idx="2049">
                  <c:v>2427.938776</c:v>
                </c:pt>
                <c:pt idx="2050">
                  <c:v>2108.4841489999999</c:v>
                </c:pt>
                <c:pt idx="2051">
                  <c:v>2002.741681</c:v>
                </c:pt>
                <c:pt idx="2052">
                  <c:v>2004.3119919999999</c:v>
                </c:pt>
                <c:pt idx="2053">
                  <c:v>1921.6363409999999</c:v>
                </c:pt>
                <c:pt idx="2054">
                  <c:v>1851.986285</c:v>
                </c:pt>
                <c:pt idx="2055">
                  <c:v>1901.8484539999999</c:v>
                </c:pt>
                <c:pt idx="2056">
                  <c:v>1899.3814130000001</c:v>
                </c:pt>
                <c:pt idx="2057">
                  <c:v>1839.5645340000001</c:v>
                </c:pt>
                <c:pt idx="2058">
                  <c:v>1743.1028349999999</c:v>
                </c:pt>
                <c:pt idx="2059">
                  <c:v>1793.425279</c:v>
                </c:pt>
                <c:pt idx="2060">
                  <c:v>1645.1456410000001</c:v>
                </c:pt>
                <c:pt idx="2061">
                  <c:v>1871.55387</c:v>
                </c:pt>
                <c:pt idx="2062">
                  <c:v>1770.7167690000001</c:v>
                </c:pt>
                <c:pt idx="2063">
                  <c:v>1720.817892</c:v>
                </c:pt>
                <c:pt idx="2064">
                  <c:v>1592.3206459999999</c:v>
                </c:pt>
                <c:pt idx="2065">
                  <c:v>1884.875841</c:v>
                </c:pt>
                <c:pt idx="2066">
                  <c:v>1530.777746</c:v>
                </c:pt>
                <c:pt idx="2067">
                  <c:v>1778.683403</c:v>
                </c:pt>
                <c:pt idx="2068">
                  <c:v>1833.077781</c:v>
                </c:pt>
                <c:pt idx="2069">
                  <c:v>2118.2556260000001</c:v>
                </c:pt>
                <c:pt idx="2070">
                  <c:v>2064.546034</c:v>
                </c:pt>
                <c:pt idx="2071">
                  <c:v>1906.957339</c:v>
                </c:pt>
                <c:pt idx="2072">
                  <c:v>1940.2321770000001</c:v>
                </c:pt>
                <c:pt idx="2073">
                  <c:v>2364.8857389999998</c:v>
                </c:pt>
                <c:pt idx="2074">
                  <c:v>2465.67751</c:v>
                </c:pt>
                <c:pt idx="2075">
                  <c:v>2841.3988650000001</c:v>
                </c:pt>
                <c:pt idx="2076">
                  <c:v>3323.2060219999998</c:v>
                </c:pt>
                <c:pt idx="2077">
                  <c:v>3719.4847070000001</c:v>
                </c:pt>
                <c:pt idx="2078">
                  <c:v>4294.8472179999999</c:v>
                </c:pt>
                <c:pt idx="2079">
                  <c:v>4882.1649420000003</c:v>
                </c:pt>
                <c:pt idx="2080">
                  <c:v>5169.5783849999998</c:v>
                </c:pt>
                <c:pt idx="2081">
                  <c:v>5742.1374889999997</c:v>
                </c:pt>
                <c:pt idx="2082">
                  <c:v>6719.8241159999998</c:v>
                </c:pt>
                <c:pt idx="2083">
                  <c:v>6365.1504690000002</c:v>
                </c:pt>
                <c:pt idx="2084">
                  <c:v>6641.682393</c:v>
                </c:pt>
                <c:pt idx="2085">
                  <c:v>7154.7556210000002</c:v>
                </c:pt>
                <c:pt idx="2086">
                  <c:v>6886.9269610000001</c:v>
                </c:pt>
                <c:pt idx="2087">
                  <c:v>7164.7643410000001</c:v>
                </c:pt>
                <c:pt idx="2088">
                  <c:v>7150.6589899999999</c:v>
                </c:pt>
                <c:pt idx="2089">
                  <c:v>7419.5998600000003</c:v>
                </c:pt>
                <c:pt idx="2090">
                  <c:v>7227.4881130000003</c:v>
                </c:pt>
                <c:pt idx="2091">
                  <c:v>7149.2719969999998</c:v>
                </c:pt>
                <c:pt idx="2092">
                  <c:v>7073.2129219999997</c:v>
                </c:pt>
                <c:pt idx="2093">
                  <c:v>7269.1294340000004</c:v>
                </c:pt>
                <c:pt idx="2094">
                  <c:v>7190.0334929999999</c:v>
                </c:pt>
                <c:pt idx="2095">
                  <c:v>7482.4034279999996</c:v>
                </c:pt>
                <c:pt idx="2096">
                  <c:v>7335.5232459999997</c:v>
                </c:pt>
                <c:pt idx="2097">
                  <c:v>7273.0345390000002</c:v>
                </c:pt>
                <c:pt idx="2098">
                  <c:v>7230.5670110000001</c:v>
                </c:pt>
                <c:pt idx="2099">
                  <c:v>7169.4276989999998</c:v>
                </c:pt>
                <c:pt idx="2100">
                  <c:v>7072.9827459999997</c:v>
                </c:pt>
                <c:pt idx="2101">
                  <c:v>7442.7671780000001</c:v>
                </c:pt>
                <c:pt idx="2102">
                  <c:v>7516.0065649999997</c:v>
                </c:pt>
                <c:pt idx="2103">
                  <c:v>7356.9886990000005</c:v>
                </c:pt>
                <c:pt idx="2104">
                  <c:v>7532.6073079999996</c:v>
                </c:pt>
                <c:pt idx="2105">
                  <c:v>7417.8657730000004</c:v>
                </c:pt>
                <c:pt idx="2106">
                  <c:v>7409.6959980000001</c:v>
                </c:pt>
                <c:pt idx="2107">
                  <c:v>7341.0902990000004</c:v>
                </c:pt>
                <c:pt idx="2108">
                  <c:v>7178.6168010000001</c:v>
                </c:pt>
                <c:pt idx="2109">
                  <c:v>7190.7144820000003</c:v>
                </c:pt>
                <c:pt idx="2110">
                  <c:v>6664.2157280000001</c:v>
                </c:pt>
                <c:pt idx="2111">
                  <c:v>6603.4960000000001</c:v>
                </c:pt>
                <c:pt idx="2112">
                  <c:v>6524.835521</c:v>
                </c:pt>
                <c:pt idx="2113">
                  <c:v>6165.5291900000002</c:v>
                </c:pt>
                <c:pt idx="2114">
                  <c:v>5726.4429190000001</c:v>
                </c:pt>
                <c:pt idx="2115">
                  <c:v>5218.1694729999999</c:v>
                </c:pt>
                <c:pt idx="2116">
                  <c:v>5124.3466200000003</c:v>
                </c:pt>
                <c:pt idx="2117">
                  <c:v>4713.0874489999997</c:v>
                </c:pt>
                <c:pt idx="2118">
                  <c:v>4518.5860489999995</c:v>
                </c:pt>
                <c:pt idx="2119">
                  <c:v>4206.4927049999997</c:v>
                </c:pt>
                <c:pt idx="2120">
                  <c:v>3956.4101150000001</c:v>
                </c:pt>
                <c:pt idx="2121">
                  <c:v>3834.3921399999999</c:v>
                </c:pt>
                <c:pt idx="2122">
                  <c:v>3834.7643760000001</c:v>
                </c:pt>
                <c:pt idx="2123">
                  <c:v>3623.4901799999998</c:v>
                </c:pt>
                <c:pt idx="2124">
                  <c:v>3825.2909479999998</c:v>
                </c:pt>
                <c:pt idx="2125">
                  <c:v>3564.796664</c:v>
                </c:pt>
                <c:pt idx="2126">
                  <c:v>3921.7796159999998</c:v>
                </c:pt>
                <c:pt idx="2127">
                  <c:v>3636.6633510000001</c:v>
                </c:pt>
                <c:pt idx="2128">
                  <c:v>3643.5384279999998</c:v>
                </c:pt>
                <c:pt idx="2129">
                  <c:v>3511.9843580000002</c:v>
                </c:pt>
                <c:pt idx="2130">
                  <c:v>3561.4731000000002</c:v>
                </c:pt>
                <c:pt idx="2131">
                  <c:v>3404.5875900000001</c:v>
                </c:pt>
                <c:pt idx="2132">
                  <c:v>3511.9226429999999</c:v>
                </c:pt>
                <c:pt idx="2133">
                  <c:v>3449.402763</c:v>
                </c:pt>
                <c:pt idx="2134">
                  <c:v>3290.1354459999998</c:v>
                </c:pt>
                <c:pt idx="2135">
                  <c:v>3116.180147</c:v>
                </c:pt>
                <c:pt idx="2136">
                  <c:v>3028.5088430000001</c:v>
                </c:pt>
                <c:pt idx="2137">
                  <c:v>2873.8694869999999</c:v>
                </c:pt>
                <c:pt idx="2138">
                  <c:v>2842.245993</c:v>
                </c:pt>
                <c:pt idx="2139">
                  <c:v>2616.0557399999998</c:v>
                </c:pt>
                <c:pt idx="2140">
                  <c:v>2576.6020279999998</c:v>
                </c:pt>
                <c:pt idx="2141">
                  <c:v>2406.0976730000002</c:v>
                </c:pt>
                <c:pt idx="2142">
                  <c:v>2338.9479270000002</c:v>
                </c:pt>
                <c:pt idx="2143">
                  <c:v>2102.1001820000001</c:v>
                </c:pt>
                <c:pt idx="2144">
                  <c:v>2147.72982</c:v>
                </c:pt>
                <c:pt idx="2145">
                  <c:v>2046.728779</c:v>
                </c:pt>
                <c:pt idx="2146">
                  <c:v>2204.2992640000002</c:v>
                </c:pt>
                <c:pt idx="2147">
                  <c:v>1955.6876460000001</c:v>
                </c:pt>
                <c:pt idx="2148">
                  <c:v>1883.1182160000001</c:v>
                </c:pt>
                <c:pt idx="2149">
                  <c:v>1907.57609</c:v>
                </c:pt>
                <c:pt idx="2150">
                  <c:v>1787.9171590000001</c:v>
                </c:pt>
                <c:pt idx="2151">
                  <c:v>1725.4790250000001</c:v>
                </c:pt>
                <c:pt idx="2152">
                  <c:v>1693.1308529999999</c:v>
                </c:pt>
                <c:pt idx="2153">
                  <c:v>1615.5047750000001</c:v>
                </c:pt>
                <c:pt idx="2154">
                  <c:v>1629.7572970000001</c:v>
                </c:pt>
                <c:pt idx="2155">
                  <c:v>1621.739276</c:v>
                </c:pt>
                <c:pt idx="2156">
                  <c:v>1577.3034359999999</c:v>
                </c:pt>
                <c:pt idx="2157">
                  <c:v>1510.8255220000001</c:v>
                </c:pt>
                <c:pt idx="2158">
                  <c:v>1488.1523560000001</c:v>
                </c:pt>
                <c:pt idx="2159">
                  <c:v>1423.852594</c:v>
                </c:pt>
                <c:pt idx="2160">
                  <c:v>1497.2481869999999</c:v>
                </c:pt>
                <c:pt idx="2161">
                  <c:v>1463.038532</c:v>
                </c:pt>
                <c:pt idx="2162">
                  <c:v>1469.9232629999999</c:v>
                </c:pt>
                <c:pt idx="2163">
                  <c:v>1593.4889459999999</c:v>
                </c:pt>
                <c:pt idx="2164">
                  <c:v>1676.3950970000001</c:v>
                </c:pt>
                <c:pt idx="2165">
                  <c:v>1844.864419</c:v>
                </c:pt>
                <c:pt idx="2166">
                  <c:v>1902.0931889999999</c:v>
                </c:pt>
                <c:pt idx="2167">
                  <c:v>2089.5105840000001</c:v>
                </c:pt>
                <c:pt idx="2168">
                  <c:v>2457.5510669999999</c:v>
                </c:pt>
                <c:pt idx="2169">
                  <c:v>2698.1199109999998</c:v>
                </c:pt>
                <c:pt idx="2170">
                  <c:v>3214.8547939999999</c:v>
                </c:pt>
                <c:pt idx="2171">
                  <c:v>3587.9130100000002</c:v>
                </c:pt>
                <c:pt idx="2172">
                  <c:v>3926.7011710000002</c:v>
                </c:pt>
                <c:pt idx="2173">
                  <c:v>4333.3028869999998</c:v>
                </c:pt>
                <c:pt idx="2174">
                  <c:v>4821.5173150000001</c:v>
                </c:pt>
                <c:pt idx="2175">
                  <c:v>5299.0661049999999</c:v>
                </c:pt>
                <c:pt idx="2176">
                  <c:v>5888.5707030000003</c:v>
                </c:pt>
                <c:pt idx="2177">
                  <c:v>6216.1126759999997</c:v>
                </c:pt>
                <c:pt idx="2178">
                  <c:v>6437.8094629999996</c:v>
                </c:pt>
                <c:pt idx="2179">
                  <c:v>6776.8973509999996</c:v>
                </c:pt>
                <c:pt idx="2180">
                  <c:v>6956.2242269999997</c:v>
                </c:pt>
                <c:pt idx="2181">
                  <c:v>7306.9891280000002</c:v>
                </c:pt>
                <c:pt idx="2182">
                  <c:v>7201.3612890000004</c:v>
                </c:pt>
                <c:pt idx="2183">
                  <c:v>7206.3275940000003</c:v>
                </c:pt>
                <c:pt idx="2184">
                  <c:v>7554.0656040000003</c:v>
                </c:pt>
                <c:pt idx="2185">
                  <c:v>7557.7146650000004</c:v>
                </c:pt>
                <c:pt idx="2186">
                  <c:v>7427.8965369999996</c:v>
                </c:pt>
                <c:pt idx="2187">
                  <c:v>7762.6769240000003</c:v>
                </c:pt>
                <c:pt idx="2188">
                  <c:v>7410.9150659999996</c:v>
                </c:pt>
                <c:pt idx="2189">
                  <c:v>7578.8890609999999</c:v>
                </c:pt>
                <c:pt idx="2190">
                  <c:v>7510.037644</c:v>
                </c:pt>
                <c:pt idx="2191">
                  <c:v>7331.4239459999999</c:v>
                </c:pt>
                <c:pt idx="2192">
                  <c:v>7470.7575820000002</c:v>
                </c:pt>
                <c:pt idx="2193">
                  <c:v>7215.8239739999999</c:v>
                </c:pt>
                <c:pt idx="2194">
                  <c:v>7026.5118069999999</c:v>
                </c:pt>
                <c:pt idx="2195">
                  <c:v>7242.9404560000003</c:v>
                </c:pt>
                <c:pt idx="2196">
                  <c:v>7452.9743280000002</c:v>
                </c:pt>
                <c:pt idx="2197">
                  <c:v>7572.1631859999998</c:v>
                </c:pt>
                <c:pt idx="2198">
                  <c:v>7351.4991</c:v>
                </c:pt>
                <c:pt idx="2199">
                  <c:v>7099.8648649999996</c:v>
                </c:pt>
                <c:pt idx="2200">
                  <c:v>7376.4096099999997</c:v>
                </c:pt>
                <c:pt idx="2201">
                  <c:v>7328.5657199999996</c:v>
                </c:pt>
                <c:pt idx="2202">
                  <c:v>7191.2386560000004</c:v>
                </c:pt>
                <c:pt idx="2203">
                  <c:v>6854.1348070000004</c:v>
                </c:pt>
                <c:pt idx="2204">
                  <c:v>7022.9152000000004</c:v>
                </c:pt>
                <c:pt idx="2205">
                  <c:v>7096.5929409999999</c:v>
                </c:pt>
                <c:pt idx="2206">
                  <c:v>6859.3134220000002</c:v>
                </c:pt>
                <c:pt idx="2207">
                  <c:v>6553.6332329999996</c:v>
                </c:pt>
                <c:pt idx="2208">
                  <c:v>6179.2746669999997</c:v>
                </c:pt>
                <c:pt idx="2209">
                  <c:v>6242.8945240000003</c:v>
                </c:pt>
                <c:pt idx="2210">
                  <c:v>5657.4715349999997</c:v>
                </c:pt>
                <c:pt idx="2211">
                  <c:v>5432.4993370000002</c:v>
                </c:pt>
                <c:pt idx="2212">
                  <c:v>5034.4878070000004</c:v>
                </c:pt>
                <c:pt idx="2213">
                  <c:v>4791.6537500000004</c:v>
                </c:pt>
                <c:pt idx="2214">
                  <c:v>4485.3537370000004</c:v>
                </c:pt>
                <c:pt idx="2215">
                  <c:v>4165.8930389999996</c:v>
                </c:pt>
                <c:pt idx="2216">
                  <c:v>4030.1345540000002</c:v>
                </c:pt>
                <c:pt idx="2217">
                  <c:v>4116.762275</c:v>
                </c:pt>
                <c:pt idx="2218">
                  <c:v>3960.2736209999998</c:v>
                </c:pt>
                <c:pt idx="2219">
                  <c:v>3845.4091979999998</c:v>
                </c:pt>
                <c:pt idx="2220">
                  <c:v>3648.2661469999998</c:v>
                </c:pt>
                <c:pt idx="2221">
                  <c:v>3660.5540169999999</c:v>
                </c:pt>
                <c:pt idx="2222">
                  <c:v>3582.4551179999999</c:v>
                </c:pt>
                <c:pt idx="2223">
                  <c:v>3546.5276009999998</c:v>
                </c:pt>
                <c:pt idx="2224">
                  <c:v>3533.4211500000001</c:v>
                </c:pt>
                <c:pt idx="2225">
                  <c:v>3567.0145109999999</c:v>
                </c:pt>
                <c:pt idx="2226">
                  <c:v>3407.1300409999999</c:v>
                </c:pt>
                <c:pt idx="2227">
                  <c:v>3432.3830079999998</c:v>
                </c:pt>
                <c:pt idx="2228">
                  <c:v>3240.6697469999999</c:v>
                </c:pt>
                <c:pt idx="2229">
                  <c:v>3191.3693010000002</c:v>
                </c:pt>
                <c:pt idx="2230">
                  <c:v>3030.2561719999999</c:v>
                </c:pt>
                <c:pt idx="2231">
                  <c:v>2972.6804780000002</c:v>
                </c:pt>
                <c:pt idx="2232">
                  <c:v>2863.8976459999999</c:v>
                </c:pt>
                <c:pt idx="2233">
                  <c:v>2777.0728920000001</c:v>
                </c:pt>
                <c:pt idx="2234">
                  <c:v>2682.2123710000001</c:v>
                </c:pt>
                <c:pt idx="2235">
                  <c:v>2481.3112700000001</c:v>
                </c:pt>
                <c:pt idx="2236">
                  <c:v>2492.9382289999999</c:v>
                </c:pt>
                <c:pt idx="2237">
                  <c:v>2431.7065229999998</c:v>
                </c:pt>
                <c:pt idx="2238">
                  <c:v>2378.7386630000001</c:v>
                </c:pt>
                <c:pt idx="2239">
                  <c:v>2082.5291820000002</c:v>
                </c:pt>
                <c:pt idx="2240">
                  <c:v>2071.2652600000001</c:v>
                </c:pt>
                <c:pt idx="2241">
                  <c:v>2006.3216030000001</c:v>
                </c:pt>
                <c:pt idx="2242">
                  <c:v>1995.3739519999999</c:v>
                </c:pt>
                <c:pt idx="2243">
                  <c:v>1825.4343690000001</c:v>
                </c:pt>
                <c:pt idx="2244">
                  <c:v>1836.8176120000001</c:v>
                </c:pt>
                <c:pt idx="2245">
                  <c:v>1690.319168</c:v>
                </c:pt>
                <c:pt idx="2246">
                  <c:v>1703.3455739999999</c:v>
                </c:pt>
                <c:pt idx="2247">
                  <c:v>1688.445285</c:v>
                </c:pt>
                <c:pt idx="2248">
                  <c:v>1732.2513060000001</c:v>
                </c:pt>
                <c:pt idx="2249">
                  <c:v>1577.824474</c:v>
                </c:pt>
                <c:pt idx="2250">
                  <c:v>1605.175579</c:v>
                </c:pt>
                <c:pt idx="2251">
                  <c:v>1565.8401590000001</c:v>
                </c:pt>
                <c:pt idx="2252">
                  <c:v>1679.20877</c:v>
                </c:pt>
                <c:pt idx="2253">
                  <c:v>1557.5753400000001</c:v>
                </c:pt>
                <c:pt idx="2254">
                  <c:v>1602.231812</c:v>
                </c:pt>
                <c:pt idx="2255">
                  <c:v>1618.852093</c:v>
                </c:pt>
                <c:pt idx="2256">
                  <c:v>1694.2122910000001</c:v>
                </c:pt>
                <c:pt idx="2257">
                  <c:v>1710.374358</c:v>
                </c:pt>
                <c:pt idx="2258">
                  <c:v>2413.180699</c:v>
                </c:pt>
                <c:pt idx="2259">
                  <c:v>1890.2953809999999</c:v>
                </c:pt>
                <c:pt idx="2260">
                  <c:v>1934.378467</c:v>
                </c:pt>
                <c:pt idx="2261">
                  <c:v>1994.703499</c:v>
                </c:pt>
                <c:pt idx="2262">
                  <c:v>2227.6036880000001</c:v>
                </c:pt>
                <c:pt idx="2263">
                  <c:v>2472.441014</c:v>
                </c:pt>
                <c:pt idx="2264">
                  <c:v>2890.7611740000002</c:v>
                </c:pt>
                <c:pt idx="2265">
                  <c:v>3354.3741930000001</c:v>
                </c:pt>
                <c:pt idx="2266">
                  <c:v>3796.3203549999998</c:v>
                </c:pt>
                <c:pt idx="2267">
                  <c:v>4330.2336580000001</c:v>
                </c:pt>
                <c:pt idx="2268">
                  <c:v>5015.9977419999996</c:v>
                </c:pt>
                <c:pt idx="2269">
                  <c:v>5136.6194459999997</c:v>
                </c:pt>
                <c:pt idx="2270">
                  <c:v>5789.6787549999999</c:v>
                </c:pt>
                <c:pt idx="2271">
                  <c:v>6197.7938720000002</c:v>
                </c:pt>
                <c:pt idx="2272">
                  <c:v>6535.5428540000003</c:v>
                </c:pt>
                <c:pt idx="2273">
                  <c:v>6646.6516170000004</c:v>
                </c:pt>
                <c:pt idx="2274">
                  <c:v>7181.5681219999997</c:v>
                </c:pt>
                <c:pt idx="2275">
                  <c:v>7116.6544720000002</c:v>
                </c:pt>
                <c:pt idx="2276">
                  <c:v>7051.3215559999999</c:v>
                </c:pt>
                <c:pt idx="2277">
                  <c:v>7302.0313459999998</c:v>
                </c:pt>
                <c:pt idx="2278">
                  <c:v>7397.5794239999996</c:v>
                </c:pt>
                <c:pt idx="2279">
                  <c:v>7390.6181930000002</c:v>
                </c:pt>
                <c:pt idx="2280">
                  <c:v>7482.7608149999996</c:v>
                </c:pt>
                <c:pt idx="2281">
                  <c:v>7844.9910330000002</c:v>
                </c:pt>
                <c:pt idx="2282">
                  <c:v>7746.8428819999999</c:v>
                </c:pt>
                <c:pt idx="2283">
                  <c:v>7756.8872840000004</c:v>
                </c:pt>
                <c:pt idx="2284">
                  <c:v>7609.4936610000004</c:v>
                </c:pt>
                <c:pt idx="2285">
                  <c:v>7358.8891560000002</c:v>
                </c:pt>
                <c:pt idx="2286">
                  <c:v>7509.9324909999996</c:v>
                </c:pt>
                <c:pt idx="2287">
                  <c:v>7666.7469940000001</c:v>
                </c:pt>
                <c:pt idx="2288">
                  <c:v>7725.8575659999997</c:v>
                </c:pt>
                <c:pt idx="2289">
                  <c:v>7552.0402720000002</c:v>
                </c:pt>
                <c:pt idx="2290">
                  <c:v>7801.565141</c:v>
                </c:pt>
                <c:pt idx="2291">
                  <c:v>7908.5082590000002</c:v>
                </c:pt>
                <c:pt idx="2292">
                  <c:v>7849.8346069999998</c:v>
                </c:pt>
                <c:pt idx="2293">
                  <c:v>7587.1348879999996</c:v>
                </c:pt>
                <c:pt idx="2294">
                  <c:v>7307.9261640000004</c:v>
                </c:pt>
                <c:pt idx="2295">
                  <c:v>7633.2177920000004</c:v>
                </c:pt>
                <c:pt idx="2296">
                  <c:v>7106.3931899999998</c:v>
                </c:pt>
                <c:pt idx="2297">
                  <c:v>6877.7803139999996</c:v>
                </c:pt>
                <c:pt idx="2298">
                  <c:v>6877.5203300000003</c:v>
                </c:pt>
                <c:pt idx="2299">
                  <c:v>6864.6087500000003</c:v>
                </c:pt>
                <c:pt idx="2300">
                  <c:v>6784.1596669999999</c:v>
                </c:pt>
                <c:pt idx="2301">
                  <c:v>6240.1407680000002</c:v>
                </c:pt>
                <c:pt idx="2302">
                  <c:v>5690.9019989999997</c:v>
                </c:pt>
                <c:pt idx="2303">
                  <c:v>6059.5039749999996</c:v>
                </c:pt>
                <c:pt idx="2304">
                  <c:v>5474.0562890000001</c:v>
                </c:pt>
                <c:pt idx="2305">
                  <c:v>5163.5711190000002</c:v>
                </c:pt>
                <c:pt idx="2306">
                  <c:v>4877.5851640000001</c:v>
                </c:pt>
                <c:pt idx="2307">
                  <c:v>4463.1168630000002</c:v>
                </c:pt>
                <c:pt idx="2308">
                  <c:v>4149.5267590000003</c:v>
                </c:pt>
                <c:pt idx="2309">
                  <c:v>4074.3492160000001</c:v>
                </c:pt>
                <c:pt idx="2310">
                  <c:v>3929.2935010000001</c:v>
                </c:pt>
                <c:pt idx="2311">
                  <c:v>3914.8478</c:v>
                </c:pt>
                <c:pt idx="2312">
                  <c:v>3622.7876689999998</c:v>
                </c:pt>
                <c:pt idx="2313">
                  <c:v>4009.7173539999999</c:v>
                </c:pt>
                <c:pt idx="2314">
                  <c:v>3502.8559319999999</c:v>
                </c:pt>
                <c:pt idx="2315">
                  <c:v>3587.65906</c:v>
                </c:pt>
                <c:pt idx="2316">
                  <c:v>3590.175655</c:v>
                </c:pt>
                <c:pt idx="2317">
                  <c:v>3557.7489519999999</c:v>
                </c:pt>
                <c:pt idx="2318">
                  <c:v>3401.4480410000001</c:v>
                </c:pt>
                <c:pt idx="2319">
                  <c:v>3528.0751850000001</c:v>
                </c:pt>
                <c:pt idx="2320">
                  <c:v>3181.3329520000002</c:v>
                </c:pt>
                <c:pt idx="2321">
                  <c:v>3245.651922</c:v>
                </c:pt>
                <c:pt idx="2322">
                  <c:v>3269.31576</c:v>
                </c:pt>
                <c:pt idx="2323">
                  <c:v>3301.2538450000002</c:v>
                </c:pt>
                <c:pt idx="2324">
                  <c:v>3304.948183</c:v>
                </c:pt>
                <c:pt idx="2325">
                  <c:v>3038.5146020000002</c:v>
                </c:pt>
                <c:pt idx="2326">
                  <c:v>2959.859011</c:v>
                </c:pt>
                <c:pt idx="2327">
                  <c:v>2833.6159210000001</c:v>
                </c:pt>
                <c:pt idx="2328">
                  <c:v>2554.8083470000001</c:v>
                </c:pt>
                <c:pt idx="2329">
                  <c:v>2610.9708900000001</c:v>
                </c:pt>
                <c:pt idx="2330">
                  <c:v>2485.6369110000001</c:v>
                </c:pt>
                <c:pt idx="2331">
                  <c:v>2414.7115600000002</c:v>
                </c:pt>
                <c:pt idx="2332">
                  <c:v>2125.0412970000002</c:v>
                </c:pt>
                <c:pt idx="2333">
                  <c:v>2180.6849000000002</c:v>
                </c:pt>
                <c:pt idx="2334">
                  <c:v>2163.301892</c:v>
                </c:pt>
                <c:pt idx="2335">
                  <c:v>2121.9872820000001</c:v>
                </c:pt>
                <c:pt idx="2336">
                  <c:v>1992.636575</c:v>
                </c:pt>
                <c:pt idx="2337">
                  <c:v>1939.4139740000001</c:v>
                </c:pt>
                <c:pt idx="2338">
                  <c:v>1857.463647</c:v>
                </c:pt>
                <c:pt idx="2339">
                  <c:v>1893.1792869999999</c:v>
                </c:pt>
                <c:pt idx="2340">
                  <c:v>1664.1356000000001</c:v>
                </c:pt>
                <c:pt idx="2341">
                  <c:v>1797.591946</c:v>
                </c:pt>
                <c:pt idx="2342">
                  <c:v>1711.579571</c:v>
                </c:pt>
                <c:pt idx="2343">
                  <c:v>1624.0402779999999</c:v>
                </c:pt>
                <c:pt idx="2344">
                  <c:v>1609.6623480000001</c:v>
                </c:pt>
                <c:pt idx="2345">
                  <c:v>1729.600686</c:v>
                </c:pt>
                <c:pt idx="2346">
                  <c:v>1619.9718519999999</c:v>
                </c:pt>
                <c:pt idx="2347">
                  <c:v>1662.3212840000001</c:v>
                </c:pt>
                <c:pt idx="2348">
                  <c:v>1539.6594250000001</c:v>
                </c:pt>
                <c:pt idx="2349">
                  <c:v>1540.1984620000001</c:v>
                </c:pt>
                <c:pt idx="2350">
                  <c:v>1580.2230930000001</c:v>
                </c:pt>
                <c:pt idx="2351">
                  <c:v>1459.6196729999999</c:v>
                </c:pt>
                <c:pt idx="2352">
                  <c:v>1555.1006379999999</c:v>
                </c:pt>
                <c:pt idx="2353">
                  <c:v>1420.892497</c:v>
                </c:pt>
                <c:pt idx="2354">
                  <c:v>1531.9998290000001</c:v>
                </c:pt>
                <c:pt idx="2355">
                  <c:v>1654.9608900000001</c:v>
                </c:pt>
                <c:pt idx="2356">
                  <c:v>1637.1628940000001</c:v>
                </c:pt>
                <c:pt idx="2357">
                  <c:v>1625.456351</c:v>
                </c:pt>
                <c:pt idx="2358">
                  <c:v>1614.5247300000001</c:v>
                </c:pt>
                <c:pt idx="2359">
                  <c:v>1589.200705</c:v>
                </c:pt>
                <c:pt idx="2360">
                  <c:v>1750.5055589999999</c:v>
                </c:pt>
                <c:pt idx="2361">
                  <c:v>1740.979448</c:v>
                </c:pt>
                <c:pt idx="2362">
                  <c:v>1917.720229</c:v>
                </c:pt>
                <c:pt idx="2363">
                  <c:v>1875.301111</c:v>
                </c:pt>
                <c:pt idx="2364">
                  <c:v>2155.7540960000001</c:v>
                </c:pt>
                <c:pt idx="2365">
                  <c:v>2114.1769650000001</c:v>
                </c:pt>
                <c:pt idx="2366">
                  <c:v>2298.8733510000002</c:v>
                </c:pt>
                <c:pt idx="2367">
                  <c:v>2335.220734</c:v>
                </c:pt>
                <c:pt idx="2368">
                  <c:v>2540.902192</c:v>
                </c:pt>
                <c:pt idx="2369">
                  <c:v>2503.5600549999999</c:v>
                </c:pt>
                <c:pt idx="2370">
                  <c:v>2661.5372950000001</c:v>
                </c:pt>
                <c:pt idx="2371">
                  <c:v>2676.5330170000002</c:v>
                </c:pt>
                <c:pt idx="2372">
                  <c:v>2672.8086330000001</c:v>
                </c:pt>
                <c:pt idx="2373">
                  <c:v>2729.2911220000001</c:v>
                </c:pt>
                <c:pt idx="2374">
                  <c:v>2897.3318770000001</c:v>
                </c:pt>
                <c:pt idx="2375">
                  <c:v>3038.434479</c:v>
                </c:pt>
                <c:pt idx="2376">
                  <c:v>2914.2590829999999</c:v>
                </c:pt>
                <c:pt idx="2377">
                  <c:v>3060.775502</c:v>
                </c:pt>
                <c:pt idx="2378">
                  <c:v>2962.4552600000002</c:v>
                </c:pt>
                <c:pt idx="2379">
                  <c:v>3007.3730310000001</c:v>
                </c:pt>
                <c:pt idx="2380">
                  <c:v>2956.55836</c:v>
                </c:pt>
                <c:pt idx="2381">
                  <c:v>2926.886301</c:v>
                </c:pt>
                <c:pt idx="2382">
                  <c:v>2946.225809</c:v>
                </c:pt>
                <c:pt idx="2383">
                  <c:v>2879.9647580000001</c:v>
                </c:pt>
                <c:pt idx="2384">
                  <c:v>2863.9354669999998</c:v>
                </c:pt>
                <c:pt idx="2385">
                  <c:v>2908.4236609999998</c:v>
                </c:pt>
                <c:pt idx="2386">
                  <c:v>3057.030741</c:v>
                </c:pt>
                <c:pt idx="2387">
                  <c:v>2964.033809</c:v>
                </c:pt>
                <c:pt idx="2388">
                  <c:v>2933.7771579999999</c:v>
                </c:pt>
                <c:pt idx="2389">
                  <c:v>2958.7278799999999</c:v>
                </c:pt>
                <c:pt idx="2390">
                  <c:v>3002.5953009999998</c:v>
                </c:pt>
                <c:pt idx="2391">
                  <c:v>2965.6739579999999</c:v>
                </c:pt>
                <c:pt idx="2392">
                  <c:v>2896.2730609999999</c:v>
                </c:pt>
                <c:pt idx="2393">
                  <c:v>2817.8438660000002</c:v>
                </c:pt>
                <c:pt idx="2394">
                  <c:v>3100.443471</c:v>
                </c:pt>
                <c:pt idx="2395">
                  <c:v>2926.078892</c:v>
                </c:pt>
                <c:pt idx="2396">
                  <c:v>2835.2328619999998</c:v>
                </c:pt>
                <c:pt idx="2397">
                  <c:v>2767.947979</c:v>
                </c:pt>
                <c:pt idx="2398">
                  <c:v>2781.836198</c:v>
                </c:pt>
                <c:pt idx="2399">
                  <c:v>2745.850958</c:v>
                </c:pt>
                <c:pt idx="2400">
                  <c:v>2791.875423</c:v>
                </c:pt>
                <c:pt idx="2401">
                  <c:v>2827.0567219999998</c:v>
                </c:pt>
                <c:pt idx="2402">
                  <c:v>2810.744334</c:v>
                </c:pt>
                <c:pt idx="2403">
                  <c:v>2724.4521289999998</c:v>
                </c:pt>
                <c:pt idx="2404">
                  <c:v>2806.7774979999999</c:v>
                </c:pt>
                <c:pt idx="2405">
                  <c:v>2840.5551690000002</c:v>
                </c:pt>
                <c:pt idx="2406">
                  <c:v>2826.8440449999998</c:v>
                </c:pt>
                <c:pt idx="2407">
                  <c:v>2729.5208619999999</c:v>
                </c:pt>
                <c:pt idx="2408">
                  <c:v>2684.6181310000002</c:v>
                </c:pt>
                <c:pt idx="2409">
                  <c:v>2837.450617</c:v>
                </c:pt>
                <c:pt idx="2410">
                  <c:v>2644.1829699999998</c:v>
                </c:pt>
                <c:pt idx="2411">
                  <c:v>2664.2209459999999</c:v>
                </c:pt>
                <c:pt idx="2412">
                  <c:v>2652.6057500000002</c:v>
                </c:pt>
                <c:pt idx="2413">
                  <c:v>2680.1279679999998</c:v>
                </c:pt>
                <c:pt idx="2414">
                  <c:v>2713.0479810000002</c:v>
                </c:pt>
                <c:pt idx="2415">
                  <c:v>2583.205148</c:v>
                </c:pt>
                <c:pt idx="2416">
                  <c:v>2458.7735769999999</c:v>
                </c:pt>
                <c:pt idx="2417">
                  <c:v>2445.5593840000001</c:v>
                </c:pt>
                <c:pt idx="2418">
                  <c:v>2396.2983479999998</c:v>
                </c:pt>
                <c:pt idx="2419">
                  <c:v>2429.4343330000002</c:v>
                </c:pt>
                <c:pt idx="2420">
                  <c:v>2392.882188</c:v>
                </c:pt>
                <c:pt idx="2421">
                  <c:v>2308.132157</c:v>
                </c:pt>
                <c:pt idx="2422">
                  <c:v>2165.103255</c:v>
                </c:pt>
                <c:pt idx="2423">
                  <c:v>2321.0054180000002</c:v>
                </c:pt>
                <c:pt idx="2424">
                  <c:v>2158.3790610000001</c:v>
                </c:pt>
                <c:pt idx="2425">
                  <c:v>2224.065634</c:v>
                </c:pt>
                <c:pt idx="2426">
                  <c:v>2053.0624910000001</c:v>
                </c:pt>
                <c:pt idx="2427">
                  <c:v>2080.5226010000001</c:v>
                </c:pt>
                <c:pt idx="2428">
                  <c:v>1929.1626269999999</c:v>
                </c:pt>
                <c:pt idx="2429">
                  <c:v>1937.306689</c:v>
                </c:pt>
                <c:pt idx="2430">
                  <c:v>1767.1200679999999</c:v>
                </c:pt>
                <c:pt idx="2431">
                  <c:v>1764.475226</c:v>
                </c:pt>
                <c:pt idx="2432">
                  <c:v>1643.377583</c:v>
                </c:pt>
                <c:pt idx="2433">
                  <c:v>1721.114456</c:v>
                </c:pt>
                <c:pt idx="2434">
                  <c:v>1639.004514</c:v>
                </c:pt>
                <c:pt idx="2435">
                  <c:v>1700.3587259999999</c:v>
                </c:pt>
                <c:pt idx="2436">
                  <c:v>1802.504915</c:v>
                </c:pt>
                <c:pt idx="2437">
                  <c:v>1932.0753099999999</c:v>
                </c:pt>
                <c:pt idx="2438">
                  <c:v>1816.4324160000001</c:v>
                </c:pt>
                <c:pt idx="2439">
                  <c:v>1891.137297</c:v>
                </c:pt>
                <c:pt idx="2440">
                  <c:v>1833.972391</c:v>
                </c:pt>
                <c:pt idx="2441">
                  <c:v>1592.9333710000001</c:v>
                </c:pt>
                <c:pt idx="2442">
                  <c:v>1465.8144769999999</c:v>
                </c:pt>
                <c:pt idx="2443">
                  <c:v>1530.811187</c:v>
                </c:pt>
                <c:pt idx="2444">
                  <c:v>1421.120694</c:v>
                </c:pt>
                <c:pt idx="2445">
                  <c:v>1470.43217</c:v>
                </c:pt>
                <c:pt idx="2446">
                  <c:v>1356.152609</c:v>
                </c:pt>
                <c:pt idx="2447">
                  <c:v>1495.3299669999999</c:v>
                </c:pt>
                <c:pt idx="2448">
                  <c:v>1359.237586</c:v>
                </c:pt>
                <c:pt idx="2449">
                  <c:v>1501.742589</c:v>
                </c:pt>
                <c:pt idx="2450">
                  <c:v>1367.733187</c:v>
                </c:pt>
                <c:pt idx="2451">
                  <c:v>1403.549366</c:v>
                </c:pt>
                <c:pt idx="2452">
                  <c:v>1421.2746729999999</c:v>
                </c:pt>
                <c:pt idx="2453">
                  <c:v>1446.8205989999999</c:v>
                </c:pt>
                <c:pt idx="2454">
                  <c:v>1465.3493599999999</c:v>
                </c:pt>
                <c:pt idx="2455">
                  <c:v>1554.907526</c:v>
                </c:pt>
                <c:pt idx="2456">
                  <c:v>1579.1532629999999</c:v>
                </c:pt>
                <c:pt idx="2457">
                  <c:v>1712.6370280000001</c:v>
                </c:pt>
                <c:pt idx="2458">
                  <c:v>1799.580412</c:v>
                </c:pt>
                <c:pt idx="2459">
                  <c:v>1861.1367479999999</c:v>
                </c:pt>
                <c:pt idx="2460">
                  <c:v>1974.3872260000001</c:v>
                </c:pt>
                <c:pt idx="2461">
                  <c:v>2072.8735539999998</c:v>
                </c:pt>
                <c:pt idx="2462">
                  <c:v>2162.024379</c:v>
                </c:pt>
                <c:pt idx="2463">
                  <c:v>2206.6609779999999</c:v>
                </c:pt>
                <c:pt idx="2464">
                  <c:v>2457.5694560000002</c:v>
                </c:pt>
                <c:pt idx="2465">
                  <c:v>2522.0360470000001</c:v>
                </c:pt>
                <c:pt idx="2466">
                  <c:v>2563.5985730000002</c:v>
                </c:pt>
                <c:pt idx="2467">
                  <c:v>2613.9030539999999</c:v>
                </c:pt>
                <c:pt idx="2468">
                  <c:v>2678.0137589999999</c:v>
                </c:pt>
                <c:pt idx="2469">
                  <c:v>2736.1535699999999</c:v>
                </c:pt>
                <c:pt idx="2470">
                  <c:v>2798.791952</c:v>
                </c:pt>
                <c:pt idx="2471">
                  <c:v>2844.5593749999998</c:v>
                </c:pt>
                <c:pt idx="2472">
                  <c:v>2891.1411509999998</c:v>
                </c:pt>
                <c:pt idx="2473">
                  <c:v>2794.1860799999999</c:v>
                </c:pt>
                <c:pt idx="2474">
                  <c:v>2813.1489799999999</c:v>
                </c:pt>
                <c:pt idx="2475">
                  <c:v>2855.551422</c:v>
                </c:pt>
                <c:pt idx="2476">
                  <c:v>2868.5312279999998</c:v>
                </c:pt>
                <c:pt idx="2477">
                  <c:v>2804.267139</c:v>
                </c:pt>
                <c:pt idx="2478">
                  <c:v>2931.0431490000001</c:v>
                </c:pt>
                <c:pt idx="2479">
                  <c:v>2801.2718610000002</c:v>
                </c:pt>
                <c:pt idx="2480">
                  <c:v>2912.3983859999998</c:v>
                </c:pt>
                <c:pt idx="2481">
                  <c:v>2748.2735259999999</c:v>
                </c:pt>
                <c:pt idx="2482">
                  <c:v>2815.5854009999998</c:v>
                </c:pt>
                <c:pt idx="2483">
                  <c:v>2790.318295</c:v>
                </c:pt>
                <c:pt idx="2484">
                  <c:v>2796.1807199999998</c:v>
                </c:pt>
                <c:pt idx="2485">
                  <c:v>2786.2684899999999</c:v>
                </c:pt>
                <c:pt idx="2486">
                  <c:v>2869.018235</c:v>
                </c:pt>
                <c:pt idx="2487">
                  <c:v>2962.170721</c:v>
                </c:pt>
                <c:pt idx="2488">
                  <c:v>2972.383887</c:v>
                </c:pt>
                <c:pt idx="2489">
                  <c:v>2939.6339309999998</c:v>
                </c:pt>
                <c:pt idx="2490">
                  <c:v>3039.1220969999999</c:v>
                </c:pt>
                <c:pt idx="2491">
                  <c:v>3069.4233469999999</c:v>
                </c:pt>
                <c:pt idx="2492">
                  <c:v>3142.5774550000001</c:v>
                </c:pt>
                <c:pt idx="2493">
                  <c:v>2969.2501739999998</c:v>
                </c:pt>
                <c:pt idx="2494">
                  <c:v>3064.2665259999999</c:v>
                </c:pt>
                <c:pt idx="2495">
                  <c:v>3022.7254849999999</c:v>
                </c:pt>
                <c:pt idx="2496">
                  <c:v>3190.1684129999999</c:v>
                </c:pt>
                <c:pt idx="2497">
                  <c:v>3005.3777620000001</c:v>
                </c:pt>
                <c:pt idx="2498">
                  <c:v>3079.3480939999999</c:v>
                </c:pt>
                <c:pt idx="2499">
                  <c:v>3098.447694</c:v>
                </c:pt>
                <c:pt idx="2500">
                  <c:v>3258.3907749999998</c:v>
                </c:pt>
                <c:pt idx="2501">
                  <c:v>3125.0762180000002</c:v>
                </c:pt>
                <c:pt idx="2502">
                  <c:v>3176.1885219999999</c:v>
                </c:pt>
                <c:pt idx="2503">
                  <c:v>3196.7868880000001</c:v>
                </c:pt>
                <c:pt idx="2504">
                  <c:v>3315.8502520000002</c:v>
                </c:pt>
                <c:pt idx="2505">
                  <c:v>3159.7738420000001</c:v>
                </c:pt>
                <c:pt idx="2506">
                  <c:v>3159.4358069999998</c:v>
                </c:pt>
                <c:pt idx="2507">
                  <c:v>3246.5482229999998</c:v>
                </c:pt>
                <c:pt idx="2508">
                  <c:v>3269.3044150000001</c:v>
                </c:pt>
                <c:pt idx="2509">
                  <c:v>3163.8172930000001</c:v>
                </c:pt>
                <c:pt idx="2510">
                  <c:v>3210.3066119999999</c:v>
                </c:pt>
                <c:pt idx="2511">
                  <c:v>3053.030972</c:v>
                </c:pt>
                <c:pt idx="2512">
                  <c:v>2960.8702600000001</c:v>
                </c:pt>
                <c:pt idx="2513">
                  <c:v>2900.7122210000002</c:v>
                </c:pt>
                <c:pt idx="2514">
                  <c:v>2742.0223649999998</c:v>
                </c:pt>
                <c:pt idx="2515">
                  <c:v>2875.8233599999999</c:v>
                </c:pt>
                <c:pt idx="2516">
                  <c:v>2663.532138</c:v>
                </c:pt>
                <c:pt idx="2517">
                  <c:v>2442.5649640000001</c:v>
                </c:pt>
                <c:pt idx="2518">
                  <c:v>2306.312152</c:v>
                </c:pt>
                <c:pt idx="2519">
                  <c:v>2227.065544</c:v>
                </c:pt>
                <c:pt idx="2520">
                  <c:v>2197.7352719999999</c:v>
                </c:pt>
                <c:pt idx="2521">
                  <c:v>1991.490057</c:v>
                </c:pt>
                <c:pt idx="2522">
                  <c:v>2002.296034</c:v>
                </c:pt>
                <c:pt idx="2523">
                  <c:v>1938.6510760000001</c:v>
                </c:pt>
                <c:pt idx="2524">
                  <c:v>1862.7768100000001</c:v>
                </c:pt>
                <c:pt idx="2525">
                  <c:v>1822.3071339999999</c:v>
                </c:pt>
                <c:pt idx="2526">
                  <c:v>1757.239476</c:v>
                </c:pt>
                <c:pt idx="2527">
                  <c:v>1617.6679879999999</c:v>
                </c:pt>
                <c:pt idx="2528">
                  <c:v>1627.6047410000001</c:v>
                </c:pt>
                <c:pt idx="2529">
                  <c:v>1541.870977</c:v>
                </c:pt>
                <c:pt idx="2530">
                  <c:v>1657.4973279999999</c:v>
                </c:pt>
                <c:pt idx="2531">
                  <c:v>1649.5873200000001</c:v>
                </c:pt>
                <c:pt idx="2532">
                  <c:v>1514.4305139999999</c:v>
                </c:pt>
                <c:pt idx="2533">
                  <c:v>1459.9514429999999</c:v>
                </c:pt>
                <c:pt idx="2534">
                  <c:v>1691.847653</c:v>
                </c:pt>
                <c:pt idx="2535">
                  <c:v>1681.199159</c:v>
                </c:pt>
                <c:pt idx="2536">
                  <c:v>1662.515275</c:v>
                </c:pt>
                <c:pt idx="2537">
                  <c:v>1659.2292460000001</c:v>
                </c:pt>
                <c:pt idx="2538">
                  <c:v>1582.748063</c:v>
                </c:pt>
                <c:pt idx="2539">
                  <c:v>2015.5583369999999</c:v>
                </c:pt>
                <c:pt idx="2540">
                  <c:v>1787.6195769999999</c:v>
                </c:pt>
                <c:pt idx="2541">
                  <c:v>2783.999018</c:v>
                </c:pt>
                <c:pt idx="2542">
                  <c:v>1903.5626560000001</c:v>
                </c:pt>
                <c:pt idx="2543">
                  <c:v>1862.215498</c:v>
                </c:pt>
                <c:pt idx="2544">
                  <c:v>2064.3031489999998</c:v>
                </c:pt>
                <c:pt idx="2545">
                  <c:v>2264.4905640000002</c:v>
                </c:pt>
                <c:pt idx="2546">
                  <c:v>2508.69263</c:v>
                </c:pt>
                <c:pt idx="2547">
                  <c:v>2894.7932259999998</c:v>
                </c:pt>
                <c:pt idx="2548">
                  <c:v>3217.993148</c:v>
                </c:pt>
                <c:pt idx="2549">
                  <c:v>3918.622175</c:v>
                </c:pt>
                <c:pt idx="2550">
                  <c:v>4486.7833710000004</c:v>
                </c:pt>
                <c:pt idx="2551">
                  <c:v>5117.8774880000001</c:v>
                </c:pt>
                <c:pt idx="2552">
                  <c:v>5895.0511269999997</c:v>
                </c:pt>
                <c:pt idx="2553">
                  <c:v>6579.1413670000002</c:v>
                </c:pt>
                <c:pt idx="2554">
                  <c:v>6518.7286059999997</c:v>
                </c:pt>
                <c:pt idx="2555">
                  <c:v>7170.3052319999997</c:v>
                </c:pt>
                <c:pt idx="2556">
                  <c:v>7066.604362</c:v>
                </c:pt>
                <c:pt idx="2557">
                  <c:v>7079.0588159999998</c:v>
                </c:pt>
                <c:pt idx="2558">
                  <c:v>7432.6960200000003</c:v>
                </c:pt>
                <c:pt idx="2559">
                  <c:v>7858.0733399999999</c:v>
                </c:pt>
                <c:pt idx="2560">
                  <c:v>7690.4226250000002</c:v>
                </c:pt>
                <c:pt idx="2561">
                  <c:v>7753.354585</c:v>
                </c:pt>
                <c:pt idx="2562">
                  <c:v>8062.5274799999997</c:v>
                </c:pt>
                <c:pt idx="2563">
                  <c:v>8011.9036390000001</c:v>
                </c:pt>
                <c:pt idx="2564">
                  <c:v>7883.2343579999997</c:v>
                </c:pt>
                <c:pt idx="2565">
                  <c:v>8132.506942</c:v>
                </c:pt>
                <c:pt idx="2566">
                  <c:v>8288.5511420000003</c:v>
                </c:pt>
                <c:pt idx="2567">
                  <c:v>7848.6245639999997</c:v>
                </c:pt>
                <c:pt idx="2568">
                  <c:v>7771.7147430000005</c:v>
                </c:pt>
                <c:pt idx="2569">
                  <c:v>7844.2232739999999</c:v>
                </c:pt>
                <c:pt idx="2570">
                  <c:v>7769.8955100000003</c:v>
                </c:pt>
                <c:pt idx="2571">
                  <c:v>8178.2520320000003</c:v>
                </c:pt>
                <c:pt idx="2572">
                  <c:v>7768.2071910000004</c:v>
                </c:pt>
                <c:pt idx="2573">
                  <c:v>8126.7872969999999</c:v>
                </c:pt>
                <c:pt idx="2574">
                  <c:v>8117.8279979999998</c:v>
                </c:pt>
                <c:pt idx="2575">
                  <c:v>8661.2508570000009</c:v>
                </c:pt>
                <c:pt idx="2576">
                  <c:v>8407.5280999999995</c:v>
                </c:pt>
                <c:pt idx="2577">
                  <c:v>8252.1934270000002</c:v>
                </c:pt>
                <c:pt idx="2578">
                  <c:v>8122.0480040000002</c:v>
                </c:pt>
                <c:pt idx="2579">
                  <c:v>8166.3281770000003</c:v>
                </c:pt>
                <c:pt idx="2580">
                  <c:v>7821.1727510000001</c:v>
                </c:pt>
                <c:pt idx="2581">
                  <c:v>8117.189085</c:v>
                </c:pt>
                <c:pt idx="2582">
                  <c:v>7476.9887639999997</c:v>
                </c:pt>
                <c:pt idx="2583">
                  <c:v>7559.2712140000003</c:v>
                </c:pt>
                <c:pt idx="2584">
                  <c:v>7417.6519179999996</c:v>
                </c:pt>
                <c:pt idx="2585">
                  <c:v>6873.0616799999998</c:v>
                </c:pt>
                <c:pt idx="2586">
                  <c:v>6726.7897329999996</c:v>
                </c:pt>
                <c:pt idx="2587">
                  <c:v>6491.0804239999998</c:v>
                </c:pt>
                <c:pt idx="2588">
                  <c:v>6186.3821829999997</c:v>
                </c:pt>
                <c:pt idx="2589">
                  <c:v>5505.022054</c:v>
                </c:pt>
                <c:pt idx="2590">
                  <c:v>5087.6045270000004</c:v>
                </c:pt>
                <c:pt idx="2591">
                  <c:v>4671.6107540000003</c:v>
                </c:pt>
                <c:pt idx="2592">
                  <c:v>4249.7895939999999</c:v>
                </c:pt>
                <c:pt idx="2593">
                  <c:v>4256.0949680000003</c:v>
                </c:pt>
                <c:pt idx="2594">
                  <c:v>4141.0543699999998</c:v>
                </c:pt>
                <c:pt idx="2595">
                  <c:v>4121.608459</c:v>
                </c:pt>
                <c:pt idx="2596">
                  <c:v>4047.904176</c:v>
                </c:pt>
                <c:pt idx="2597">
                  <c:v>3878.1444929999998</c:v>
                </c:pt>
                <c:pt idx="2598">
                  <c:v>3889.797599</c:v>
                </c:pt>
                <c:pt idx="2599">
                  <c:v>3784.6458429999998</c:v>
                </c:pt>
                <c:pt idx="2600">
                  <c:v>3812.3039269999999</c:v>
                </c:pt>
                <c:pt idx="2601">
                  <c:v>3755.9724809999998</c:v>
                </c:pt>
                <c:pt idx="2602">
                  <c:v>3792.7346859999998</c:v>
                </c:pt>
                <c:pt idx="2603">
                  <c:v>3699.7935480000001</c:v>
                </c:pt>
                <c:pt idx="2604">
                  <c:v>3645.0044240000002</c:v>
                </c:pt>
                <c:pt idx="2605">
                  <c:v>3445.0319330000002</c:v>
                </c:pt>
                <c:pt idx="2606">
                  <c:v>3720.4645529999998</c:v>
                </c:pt>
                <c:pt idx="2607">
                  <c:v>3499.1667539999999</c:v>
                </c:pt>
                <c:pt idx="2608">
                  <c:v>4289.6847520000001</c:v>
                </c:pt>
                <c:pt idx="2609">
                  <c:v>3219.7710929999998</c:v>
                </c:pt>
                <c:pt idx="2610">
                  <c:v>2920.3101409999999</c:v>
                </c:pt>
                <c:pt idx="2611">
                  <c:v>2611.496897</c:v>
                </c:pt>
                <c:pt idx="2612">
                  <c:v>2866.2487900000001</c:v>
                </c:pt>
                <c:pt idx="2613">
                  <c:v>2568.5436070000001</c:v>
                </c:pt>
                <c:pt idx="2614">
                  <c:v>2504.6720380000002</c:v>
                </c:pt>
                <c:pt idx="2615">
                  <c:v>2293.5961560000001</c:v>
                </c:pt>
                <c:pt idx="2616">
                  <c:v>2204.3584940000001</c:v>
                </c:pt>
                <c:pt idx="2617">
                  <c:v>1990.7825459999999</c:v>
                </c:pt>
                <c:pt idx="2618">
                  <c:v>2042.7515069999999</c:v>
                </c:pt>
                <c:pt idx="2619">
                  <c:v>1824.2324450000001</c:v>
                </c:pt>
                <c:pt idx="2620">
                  <c:v>1840.821911</c:v>
                </c:pt>
                <c:pt idx="2621">
                  <c:v>1750.1937849999999</c:v>
                </c:pt>
                <c:pt idx="2622">
                  <c:v>1768.6154509999999</c:v>
                </c:pt>
                <c:pt idx="2623">
                  <c:v>1655.7289149999999</c:v>
                </c:pt>
                <c:pt idx="2624">
                  <c:v>1752.7325000000001</c:v>
                </c:pt>
                <c:pt idx="2625">
                  <c:v>1737.087749</c:v>
                </c:pt>
                <c:pt idx="2626">
                  <c:v>1665.5896519999999</c:v>
                </c:pt>
                <c:pt idx="2627">
                  <c:v>1532.214669</c:v>
                </c:pt>
                <c:pt idx="2628">
                  <c:v>1623.123861</c:v>
                </c:pt>
                <c:pt idx="2629">
                  <c:v>1597.437349</c:v>
                </c:pt>
                <c:pt idx="2630">
                  <c:v>1609.569072</c:v>
                </c:pt>
                <c:pt idx="2631">
                  <c:v>1476.675074</c:v>
                </c:pt>
                <c:pt idx="2632">
                  <c:v>1505.9218020000001</c:v>
                </c:pt>
                <c:pt idx="2633">
                  <c:v>1430.1868360000001</c:v>
                </c:pt>
                <c:pt idx="2634">
                  <c:v>1551.4106999999999</c:v>
                </c:pt>
                <c:pt idx="2635">
                  <c:v>1536.9308040000001</c:v>
                </c:pt>
                <c:pt idx="2636">
                  <c:v>1651.8579110000001</c:v>
                </c:pt>
                <c:pt idx="2637">
                  <c:v>1609.597473</c:v>
                </c:pt>
                <c:pt idx="2638">
                  <c:v>1950.8324030000001</c:v>
                </c:pt>
                <c:pt idx="2639">
                  <c:v>2021.1200610000001</c:v>
                </c:pt>
                <c:pt idx="2640">
                  <c:v>2418.8045990000001</c:v>
                </c:pt>
                <c:pt idx="2641">
                  <c:v>2770.2382659999998</c:v>
                </c:pt>
                <c:pt idx="2642">
                  <c:v>2980.3457530000001</c:v>
                </c:pt>
                <c:pt idx="2643">
                  <c:v>3327.2417110000001</c:v>
                </c:pt>
                <c:pt idx="2644">
                  <c:v>3915.4658530000002</c:v>
                </c:pt>
                <c:pt idx="2645">
                  <c:v>4515.9367110000003</c:v>
                </c:pt>
                <c:pt idx="2646">
                  <c:v>5250.0759660000003</c:v>
                </c:pt>
                <c:pt idx="2647">
                  <c:v>5532.4516890000004</c:v>
                </c:pt>
                <c:pt idx="2648">
                  <c:v>6294.3224209999998</c:v>
                </c:pt>
                <c:pt idx="2649">
                  <c:v>6462.7299089999997</c:v>
                </c:pt>
                <c:pt idx="2650">
                  <c:v>6844.2764420000003</c:v>
                </c:pt>
                <c:pt idx="2651">
                  <c:v>7183.6305279999997</c:v>
                </c:pt>
                <c:pt idx="2652">
                  <c:v>6700.2298540000002</c:v>
                </c:pt>
                <c:pt idx="2653">
                  <c:v>7128.6158299999997</c:v>
                </c:pt>
                <c:pt idx="2654">
                  <c:v>7596.1932260000003</c:v>
                </c:pt>
                <c:pt idx="2655">
                  <c:v>7777.7029389999998</c:v>
                </c:pt>
                <c:pt idx="2656">
                  <c:v>7908.8525399999999</c:v>
                </c:pt>
                <c:pt idx="2657">
                  <c:v>8142.1539469999998</c:v>
                </c:pt>
                <c:pt idx="2658">
                  <c:v>8191.473223</c:v>
                </c:pt>
                <c:pt idx="2659">
                  <c:v>8368.3082990000003</c:v>
                </c:pt>
                <c:pt idx="2660">
                  <c:v>7956.1440709999997</c:v>
                </c:pt>
                <c:pt idx="2661">
                  <c:v>7868.6103469999998</c:v>
                </c:pt>
                <c:pt idx="2662">
                  <c:v>7640.7286190000004</c:v>
                </c:pt>
                <c:pt idx="2663">
                  <c:v>7489.5393620000004</c:v>
                </c:pt>
                <c:pt idx="2664">
                  <c:v>7536.2543450000003</c:v>
                </c:pt>
                <c:pt idx="2665">
                  <c:v>7878.4894089999998</c:v>
                </c:pt>
                <c:pt idx="2666">
                  <c:v>7818.5871340000003</c:v>
                </c:pt>
                <c:pt idx="2667">
                  <c:v>8136.0099069999997</c:v>
                </c:pt>
                <c:pt idx="2668">
                  <c:v>8046.3636079999997</c:v>
                </c:pt>
                <c:pt idx="2669">
                  <c:v>8070.5293929999998</c:v>
                </c:pt>
                <c:pt idx="2670">
                  <c:v>7886.3528260000003</c:v>
                </c:pt>
                <c:pt idx="2671">
                  <c:v>7664.5202339999996</c:v>
                </c:pt>
                <c:pt idx="2672">
                  <c:v>7993.769053</c:v>
                </c:pt>
                <c:pt idx="2673">
                  <c:v>7793.1519449999996</c:v>
                </c:pt>
                <c:pt idx="2674">
                  <c:v>7857.8687570000002</c:v>
                </c:pt>
                <c:pt idx="2675">
                  <c:v>7582.947596</c:v>
                </c:pt>
                <c:pt idx="2676">
                  <c:v>7728.4363560000002</c:v>
                </c:pt>
                <c:pt idx="2677">
                  <c:v>7699.9573819999996</c:v>
                </c:pt>
                <c:pt idx="2678">
                  <c:v>7466.2467109999998</c:v>
                </c:pt>
                <c:pt idx="2679">
                  <c:v>6764.5831120000003</c:v>
                </c:pt>
                <c:pt idx="2680">
                  <c:v>6532.1433489999999</c:v>
                </c:pt>
                <c:pt idx="2681">
                  <c:v>6185.0837959999999</c:v>
                </c:pt>
                <c:pt idx="2682">
                  <c:v>5954.243477</c:v>
                </c:pt>
                <c:pt idx="2683">
                  <c:v>5809.1316100000004</c:v>
                </c:pt>
                <c:pt idx="2684">
                  <c:v>5366.8789159999997</c:v>
                </c:pt>
                <c:pt idx="2685">
                  <c:v>4997.6345950000004</c:v>
                </c:pt>
                <c:pt idx="2686">
                  <c:v>4551.8262779999995</c:v>
                </c:pt>
                <c:pt idx="2687">
                  <c:v>4257.1027000000004</c:v>
                </c:pt>
                <c:pt idx="2688">
                  <c:v>4118.8882020000001</c:v>
                </c:pt>
                <c:pt idx="2689">
                  <c:v>4014.8989099999999</c:v>
                </c:pt>
                <c:pt idx="2690">
                  <c:v>3886.4525170000002</c:v>
                </c:pt>
                <c:pt idx="2691">
                  <c:v>3898.2041239999999</c:v>
                </c:pt>
                <c:pt idx="2692">
                  <c:v>4107.1533159999999</c:v>
                </c:pt>
                <c:pt idx="2693">
                  <c:v>3828.055895</c:v>
                </c:pt>
                <c:pt idx="2694">
                  <c:v>3654.8731250000001</c:v>
                </c:pt>
                <c:pt idx="2695">
                  <c:v>3665.257235</c:v>
                </c:pt>
                <c:pt idx="2696">
                  <c:v>3499.1033870000001</c:v>
                </c:pt>
                <c:pt idx="2697">
                  <c:v>3584.5639190000002</c:v>
                </c:pt>
                <c:pt idx="2698">
                  <c:v>3396.5280090000001</c:v>
                </c:pt>
                <c:pt idx="2699">
                  <c:v>3479.3196210000001</c:v>
                </c:pt>
                <c:pt idx="2700">
                  <c:v>3292.9430769999999</c:v>
                </c:pt>
                <c:pt idx="2701">
                  <c:v>3274.8700909999998</c:v>
                </c:pt>
                <c:pt idx="2702">
                  <c:v>3220.1020520000002</c:v>
                </c:pt>
                <c:pt idx="2703">
                  <c:v>2979.8185330000001</c:v>
                </c:pt>
                <c:pt idx="2704">
                  <c:v>2861.336319</c:v>
                </c:pt>
                <c:pt idx="2705">
                  <c:v>2634.4987430000001</c:v>
                </c:pt>
                <c:pt idx="2706">
                  <c:v>2606.292641</c:v>
                </c:pt>
                <c:pt idx="2707">
                  <c:v>2540.2874839999999</c:v>
                </c:pt>
                <c:pt idx="2708">
                  <c:v>2398.1680679999999</c:v>
                </c:pt>
                <c:pt idx="2709">
                  <c:v>2194.7269980000001</c:v>
                </c:pt>
                <c:pt idx="2710">
                  <c:v>2275.8669669999999</c:v>
                </c:pt>
                <c:pt idx="2711">
                  <c:v>2035.026844</c:v>
                </c:pt>
                <c:pt idx="2712">
                  <c:v>2097.0110359999999</c:v>
                </c:pt>
                <c:pt idx="2713">
                  <c:v>1958.667011</c:v>
                </c:pt>
                <c:pt idx="2714">
                  <c:v>1876.9003499999999</c:v>
                </c:pt>
                <c:pt idx="2715">
                  <c:v>1744.8964470000001</c:v>
                </c:pt>
                <c:pt idx="2716">
                  <c:v>1886.111314</c:v>
                </c:pt>
                <c:pt idx="2717">
                  <c:v>1847.1580719999999</c:v>
                </c:pt>
                <c:pt idx="2718">
                  <c:v>1795.0762970000001</c:v>
                </c:pt>
                <c:pt idx="2719">
                  <c:v>1768.920155</c:v>
                </c:pt>
                <c:pt idx="2720">
                  <c:v>1804.799139</c:v>
                </c:pt>
                <c:pt idx="2721">
                  <c:v>1585.9851470000001</c:v>
                </c:pt>
                <c:pt idx="2722">
                  <c:v>1628.2940189999999</c:v>
                </c:pt>
                <c:pt idx="2723">
                  <c:v>1773.729705</c:v>
                </c:pt>
                <c:pt idx="2724">
                  <c:v>1747.1809940000001</c:v>
                </c:pt>
                <c:pt idx="2725">
                  <c:v>1578.105507</c:v>
                </c:pt>
                <c:pt idx="2726">
                  <c:v>1634.6772759999999</c:v>
                </c:pt>
                <c:pt idx="2727">
                  <c:v>1652.5677479999999</c:v>
                </c:pt>
                <c:pt idx="2728">
                  <c:v>1808.539882</c:v>
                </c:pt>
                <c:pt idx="2729">
                  <c:v>1646.148569</c:v>
                </c:pt>
                <c:pt idx="2730">
                  <c:v>2171.4440829999999</c:v>
                </c:pt>
                <c:pt idx="2731">
                  <c:v>1783.0752540000001</c:v>
                </c:pt>
                <c:pt idx="2732">
                  <c:v>2049.7657469999999</c:v>
                </c:pt>
                <c:pt idx="2733">
                  <c:v>2077.8653650000001</c:v>
                </c:pt>
                <c:pt idx="2734">
                  <c:v>2381.945729</c:v>
                </c:pt>
                <c:pt idx="2735">
                  <c:v>2582.9354189999999</c:v>
                </c:pt>
                <c:pt idx="2736">
                  <c:v>2859.7402069999998</c:v>
                </c:pt>
                <c:pt idx="2737">
                  <c:v>3439.1229269999999</c:v>
                </c:pt>
                <c:pt idx="2738">
                  <c:v>3882.303073</c:v>
                </c:pt>
                <c:pt idx="2739">
                  <c:v>4057.0813419999999</c:v>
                </c:pt>
                <c:pt idx="2740">
                  <c:v>4904.8782879999999</c:v>
                </c:pt>
                <c:pt idx="2741">
                  <c:v>5291.7050319999998</c:v>
                </c:pt>
                <c:pt idx="2742">
                  <c:v>5909.9635330000001</c:v>
                </c:pt>
                <c:pt idx="2743">
                  <c:v>6243.4390299999995</c:v>
                </c:pt>
                <c:pt idx="2744">
                  <c:v>6690.3091679999998</c:v>
                </c:pt>
                <c:pt idx="2745">
                  <c:v>6840.6770189999997</c:v>
                </c:pt>
                <c:pt idx="2746">
                  <c:v>7273.3166639999999</c:v>
                </c:pt>
                <c:pt idx="2747">
                  <c:v>7353.8691749999998</c:v>
                </c:pt>
                <c:pt idx="2748">
                  <c:v>7447.8235590000004</c:v>
                </c:pt>
                <c:pt idx="2749">
                  <c:v>7360.8899629999996</c:v>
                </c:pt>
                <c:pt idx="2750">
                  <c:v>7780.4348049999999</c:v>
                </c:pt>
                <c:pt idx="2751">
                  <c:v>7815.0493299999998</c:v>
                </c:pt>
                <c:pt idx="2752">
                  <c:v>8014.4473630000002</c:v>
                </c:pt>
                <c:pt idx="2753">
                  <c:v>7947.3544199999997</c:v>
                </c:pt>
                <c:pt idx="2754">
                  <c:v>7763.7004360000001</c:v>
                </c:pt>
                <c:pt idx="2755">
                  <c:v>8051.5553309999996</c:v>
                </c:pt>
                <c:pt idx="2756">
                  <c:v>7954.9672490000003</c:v>
                </c:pt>
                <c:pt idx="2757">
                  <c:v>8101.9814630000001</c:v>
                </c:pt>
                <c:pt idx="2758">
                  <c:v>7956.907303</c:v>
                </c:pt>
                <c:pt idx="2759">
                  <c:v>7888.7855259999997</c:v>
                </c:pt>
                <c:pt idx="2760">
                  <c:v>8023.9429010000003</c:v>
                </c:pt>
                <c:pt idx="2761">
                  <c:v>8224.2439730000006</c:v>
                </c:pt>
                <c:pt idx="2762">
                  <c:v>7814.8912849999997</c:v>
                </c:pt>
                <c:pt idx="2763">
                  <c:v>8248.9220860000005</c:v>
                </c:pt>
                <c:pt idx="2764">
                  <c:v>7977.4892870000003</c:v>
                </c:pt>
                <c:pt idx="2765">
                  <c:v>7854.7949010000002</c:v>
                </c:pt>
                <c:pt idx="2766">
                  <c:v>7976.2788909999999</c:v>
                </c:pt>
                <c:pt idx="2767">
                  <c:v>8112.5052930000002</c:v>
                </c:pt>
                <c:pt idx="2768">
                  <c:v>8088.8008380000001</c:v>
                </c:pt>
                <c:pt idx="2769">
                  <c:v>8255.9727939999993</c:v>
                </c:pt>
                <c:pt idx="2770">
                  <c:v>7565.8155040000001</c:v>
                </c:pt>
                <c:pt idx="2771">
                  <c:v>7194.94326</c:v>
                </c:pt>
                <c:pt idx="2772">
                  <c:v>7221.9887920000001</c:v>
                </c:pt>
                <c:pt idx="2773">
                  <c:v>6828.1176420000002</c:v>
                </c:pt>
                <c:pt idx="2774">
                  <c:v>6742.0182969999996</c:v>
                </c:pt>
                <c:pt idx="2775">
                  <c:v>6355.6388999999999</c:v>
                </c:pt>
                <c:pt idx="2776">
                  <c:v>5950.2385839999997</c:v>
                </c:pt>
                <c:pt idx="2777">
                  <c:v>5654.0214619999997</c:v>
                </c:pt>
                <c:pt idx="2778">
                  <c:v>5452.0185279999996</c:v>
                </c:pt>
                <c:pt idx="2779">
                  <c:v>5076.2094489999999</c:v>
                </c:pt>
                <c:pt idx="2780">
                  <c:v>4676.2690670000002</c:v>
                </c:pt>
                <c:pt idx="2781">
                  <c:v>4367.6722460000001</c:v>
                </c:pt>
                <c:pt idx="2782">
                  <c:v>4194.432906</c:v>
                </c:pt>
                <c:pt idx="2783">
                  <c:v>4283.6718639999999</c:v>
                </c:pt>
                <c:pt idx="2784">
                  <c:v>4337.1776410000002</c:v>
                </c:pt>
                <c:pt idx="2785">
                  <c:v>4340.305026</c:v>
                </c:pt>
                <c:pt idx="2786">
                  <c:v>4007.8557270000001</c:v>
                </c:pt>
                <c:pt idx="2787">
                  <c:v>3979.9189970000002</c:v>
                </c:pt>
                <c:pt idx="2788">
                  <c:v>3802.7196990000002</c:v>
                </c:pt>
                <c:pt idx="2789">
                  <c:v>3847.9180809999998</c:v>
                </c:pt>
                <c:pt idx="2790">
                  <c:v>3816.8609620000002</c:v>
                </c:pt>
                <c:pt idx="2791">
                  <c:v>3847.906935</c:v>
                </c:pt>
                <c:pt idx="2792">
                  <c:v>3714.4511710000002</c:v>
                </c:pt>
                <c:pt idx="2793">
                  <c:v>3451.0593279999998</c:v>
                </c:pt>
                <c:pt idx="2794">
                  <c:v>3269.764885</c:v>
                </c:pt>
                <c:pt idx="2795">
                  <c:v>3322.2633770000002</c:v>
                </c:pt>
                <c:pt idx="2796">
                  <c:v>3017.3525709999999</c:v>
                </c:pt>
                <c:pt idx="2797">
                  <c:v>2977.378557</c:v>
                </c:pt>
                <c:pt idx="2798">
                  <c:v>2750.1971450000001</c:v>
                </c:pt>
                <c:pt idx="2799">
                  <c:v>2745.7501929999999</c:v>
                </c:pt>
                <c:pt idx="2800">
                  <c:v>2588.2186430000002</c:v>
                </c:pt>
                <c:pt idx="2801">
                  <c:v>2866.172603</c:v>
                </c:pt>
                <c:pt idx="2802">
                  <c:v>2402.527028</c:v>
                </c:pt>
                <c:pt idx="2803">
                  <c:v>2414.5899629999999</c:v>
                </c:pt>
                <c:pt idx="2804">
                  <c:v>2226.3370530000002</c:v>
                </c:pt>
                <c:pt idx="2805">
                  <c:v>2184.934072</c:v>
                </c:pt>
                <c:pt idx="2806">
                  <c:v>2248.0347000000002</c:v>
                </c:pt>
                <c:pt idx="2807">
                  <c:v>1907.5921149999999</c:v>
                </c:pt>
                <c:pt idx="2808">
                  <c:v>1862.4446949999999</c:v>
                </c:pt>
                <c:pt idx="2809">
                  <c:v>1918.468392</c:v>
                </c:pt>
                <c:pt idx="2810">
                  <c:v>1901.195508</c:v>
                </c:pt>
                <c:pt idx="2811">
                  <c:v>1845.347978</c:v>
                </c:pt>
                <c:pt idx="2812">
                  <c:v>1740.270665</c:v>
                </c:pt>
                <c:pt idx="2813">
                  <c:v>1879.8061720000001</c:v>
                </c:pt>
                <c:pt idx="2814">
                  <c:v>1848.739118</c:v>
                </c:pt>
                <c:pt idx="2815">
                  <c:v>1694.480147</c:v>
                </c:pt>
                <c:pt idx="2816">
                  <c:v>1690.2322469999999</c:v>
                </c:pt>
                <c:pt idx="2817">
                  <c:v>1819.8429659999999</c:v>
                </c:pt>
                <c:pt idx="2818">
                  <c:v>1618.906414</c:v>
                </c:pt>
                <c:pt idx="2819">
                  <c:v>1570.884875</c:v>
                </c:pt>
                <c:pt idx="2820">
                  <c:v>1619.170421</c:v>
                </c:pt>
                <c:pt idx="2821">
                  <c:v>1702.4653579999999</c:v>
                </c:pt>
                <c:pt idx="2822">
                  <c:v>1538.640983</c:v>
                </c:pt>
                <c:pt idx="2823">
                  <c:v>1508.496629</c:v>
                </c:pt>
                <c:pt idx="2824">
                  <c:v>1877.028511</c:v>
                </c:pt>
                <c:pt idx="2825">
                  <c:v>1711.021747</c:v>
                </c:pt>
                <c:pt idx="2826">
                  <c:v>1832.9560489999999</c:v>
                </c:pt>
                <c:pt idx="2827">
                  <c:v>1920.3472280000001</c:v>
                </c:pt>
                <c:pt idx="2828">
                  <c:v>2339.771107</c:v>
                </c:pt>
                <c:pt idx="2829">
                  <c:v>2428.0225690000002</c:v>
                </c:pt>
                <c:pt idx="2830">
                  <c:v>2825.3707680000002</c:v>
                </c:pt>
                <c:pt idx="2831">
                  <c:v>3056.882963</c:v>
                </c:pt>
                <c:pt idx="2832">
                  <c:v>3927.7617810000002</c:v>
                </c:pt>
                <c:pt idx="2833">
                  <c:v>4113.1944050000002</c:v>
                </c:pt>
                <c:pt idx="2834">
                  <c:v>4711.531422</c:v>
                </c:pt>
                <c:pt idx="2835">
                  <c:v>4928.4294410000002</c:v>
                </c:pt>
                <c:pt idx="2836">
                  <c:v>5706.5757050000002</c:v>
                </c:pt>
                <c:pt idx="2837">
                  <c:v>6504.475512</c:v>
                </c:pt>
                <c:pt idx="2838">
                  <c:v>6509.4737349999996</c:v>
                </c:pt>
                <c:pt idx="2839">
                  <c:v>6868.0577210000001</c:v>
                </c:pt>
                <c:pt idx="2840">
                  <c:v>6777.1196090000003</c:v>
                </c:pt>
                <c:pt idx="2841">
                  <c:v>7418.136622</c:v>
                </c:pt>
                <c:pt idx="2842">
                  <c:v>7613.4412480000001</c:v>
                </c:pt>
                <c:pt idx="2843">
                  <c:v>7701.7793810000003</c:v>
                </c:pt>
                <c:pt idx="2844">
                  <c:v>7806.3895570000004</c:v>
                </c:pt>
                <c:pt idx="2845">
                  <c:v>7422.5811270000004</c:v>
                </c:pt>
                <c:pt idx="2846">
                  <c:v>7954.0420190000004</c:v>
                </c:pt>
                <c:pt idx="2847">
                  <c:v>8088.7911770000001</c:v>
                </c:pt>
                <c:pt idx="2848">
                  <c:v>8496.2187319999994</c:v>
                </c:pt>
                <c:pt idx="2849">
                  <c:v>8294.2446170000003</c:v>
                </c:pt>
                <c:pt idx="2850">
                  <c:v>8175.2753069999999</c:v>
                </c:pt>
                <c:pt idx="2851">
                  <c:v>7845.5906679999998</c:v>
                </c:pt>
                <c:pt idx="2852">
                  <c:v>7815.4868919999999</c:v>
                </c:pt>
                <c:pt idx="2853">
                  <c:v>7952.2486630000003</c:v>
                </c:pt>
                <c:pt idx="2854">
                  <c:v>7961.9700590000002</c:v>
                </c:pt>
                <c:pt idx="2855">
                  <c:v>7857.8912490000002</c:v>
                </c:pt>
                <c:pt idx="2856">
                  <c:v>7908.882474</c:v>
                </c:pt>
                <c:pt idx="2857">
                  <c:v>7918.2066679999998</c:v>
                </c:pt>
                <c:pt idx="2858">
                  <c:v>8123.1251730000004</c:v>
                </c:pt>
                <c:pt idx="2859">
                  <c:v>7916.496075</c:v>
                </c:pt>
                <c:pt idx="2860">
                  <c:v>7762.0370160000002</c:v>
                </c:pt>
                <c:pt idx="2861">
                  <c:v>7843.0931399999999</c:v>
                </c:pt>
                <c:pt idx="2862">
                  <c:v>7947.2668430000003</c:v>
                </c:pt>
                <c:pt idx="2863">
                  <c:v>7734.1625340000001</c:v>
                </c:pt>
                <c:pt idx="2864">
                  <c:v>7492.1983559999999</c:v>
                </c:pt>
                <c:pt idx="2865">
                  <c:v>7526.3190109999996</c:v>
                </c:pt>
                <c:pt idx="2866">
                  <c:v>7357.0498870000001</c:v>
                </c:pt>
                <c:pt idx="2867">
                  <c:v>7374.6112819999998</c:v>
                </c:pt>
                <c:pt idx="2868">
                  <c:v>7111.8467899999996</c:v>
                </c:pt>
                <c:pt idx="2869">
                  <c:v>6710.5338410000004</c:v>
                </c:pt>
                <c:pt idx="2870">
                  <c:v>6133.279638</c:v>
                </c:pt>
                <c:pt idx="2871">
                  <c:v>6004.185289</c:v>
                </c:pt>
                <c:pt idx="2872">
                  <c:v>5520.4526839999999</c:v>
                </c:pt>
                <c:pt idx="2873">
                  <c:v>5122.5010629999997</c:v>
                </c:pt>
                <c:pt idx="2874">
                  <c:v>4950.3006359999999</c:v>
                </c:pt>
                <c:pt idx="2875">
                  <c:v>4442.9968360000003</c:v>
                </c:pt>
                <c:pt idx="2876">
                  <c:v>4235.7150229999997</c:v>
                </c:pt>
                <c:pt idx="2877">
                  <c:v>4057.073629</c:v>
                </c:pt>
                <c:pt idx="2878">
                  <c:v>3981.236281</c:v>
                </c:pt>
                <c:pt idx="2879">
                  <c:v>4748.9688189999997</c:v>
                </c:pt>
                <c:pt idx="2880">
                  <c:v>4126.7040150000003</c:v>
                </c:pt>
                <c:pt idx="2881">
                  <c:v>3944.5343680000001</c:v>
                </c:pt>
                <c:pt idx="2882">
                  <c:v>3908.1883229999999</c:v>
                </c:pt>
                <c:pt idx="2883">
                  <c:v>3683.550898</c:v>
                </c:pt>
                <c:pt idx="2884">
                  <c:v>3519.407099</c:v>
                </c:pt>
                <c:pt idx="2885">
                  <c:v>3500.5326909999999</c:v>
                </c:pt>
                <c:pt idx="2886">
                  <c:v>3626.3469850000001</c:v>
                </c:pt>
                <c:pt idx="2887">
                  <c:v>3558.7698059999998</c:v>
                </c:pt>
                <c:pt idx="2888">
                  <c:v>3456.1186600000001</c:v>
                </c:pt>
                <c:pt idx="2889">
                  <c:v>3464.8635770000001</c:v>
                </c:pt>
                <c:pt idx="2890">
                  <c:v>3162.3642279999999</c:v>
                </c:pt>
                <c:pt idx="2891">
                  <c:v>3168.723825</c:v>
                </c:pt>
                <c:pt idx="2892">
                  <c:v>2794.2985359999998</c:v>
                </c:pt>
                <c:pt idx="2893">
                  <c:v>2788.9920350000002</c:v>
                </c:pt>
                <c:pt idx="2894">
                  <c:v>2627.5373300000001</c:v>
                </c:pt>
                <c:pt idx="2895">
                  <c:v>2871.0228999999999</c:v>
                </c:pt>
                <c:pt idx="2896">
                  <c:v>2378.2406609999998</c:v>
                </c:pt>
                <c:pt idx="2897">
                  <c:v>2955.32548</c:v>
                </c:pt>
                <c:pt idx="2898">
                  <c:v>2324.0195079999999</c:v>
                </c:pt>
                <c:pt idx="2899">
                  <c:v>2311.767327</c:v>
                </c:pt>
                <c:pt idx="2900">
                  <c:v>2104.3083590000001</c:v>
                </c:pt>
                <c:pt idx="2901">
                  <c:v>2227.1420670000002</c:v>
                </c:pt>
                <c:pt idx="2902">
                  <c:v>2079.4439940000002</c:v>
                </c:pt>
                <c:pt idx="2903">
                  <c:v>1987.2590680000001</c:v>
                </c:pt>
                <c:pt idx="2904">
                  <c:v>1913.099551</c:v>
                </c:pt>
                <c:pt idx="2905">
                  <c:v>1900.671947</c:v>
                </c:pt>
                <c:pt idx="2906">
                  <c:v>1878.5446710000001</c:v>
                </c:pt>
                <c:pt idx="2907">
                  <c:v>1920.506646</c:v>
                </c:pt>
                <c:pt idx="2908">
                  <c:v>1900.0377510000001</c:v>
                </c:pt>
                <c:pt idx="2909">
                  <c:v>2007.0926810000001</c:v>
                </c:pt>
                <c:pt idx="2910">
                  <c:v>1908.536861</c:v>
                </c:pt>
                <c:pt idx="2911">
                  <c:v>2063.7757849999998</c:v>
                </c:pt>
                <c:pt idx="2912">
                  <c:v>1803.5255810000001</c:v>
                </c:pt>
                <c:pt idx="2913">
                  <c:v>1818.5598789999999</c:v>
                </c:pt>
                <c:pt idx="2914">
                  <c:v>1669.3942039999999</c:v>
                </c:pt>
                <c:pt idx="2915">
                  <c:v>1744.6688750000001</c:v>
                </c:pt>
                <c:pt idx="2916">
                  <c:v>1737.0906500000001</c:v>
                </c:pt>
                <c:pt idx="2917">
                  <c:v>1801.4648030000001</c:v>
                </c:pt>
                <c:pt idx="2918">
                  <c:v>1705.2641450000001</c:v>
                </c:pt>
                <c:pt idx="2919">
                  <c:v>1810.112648</c:v>
                </c:pt>
                <c:pt idx="2920">
                  <c:v>1714.483538</c:v>
                </c:pt>
                <c:pt idx="2921">
                  <c:v>2087.2404459999998</c:v>
                </c:pt>
                <c:pt idx="2922">
                  <c:v>2127.025079</c:v>
                </c:pt>
                <c:pt idx="2923">
                  <c:v>2269.4403689999999</c:v>
                </c:pt>
                <c:pt idx="2924">
                  <c:v>2561.034279</c:v>
                </c:pt>
                <c:pt idx="2925">
                  <c:v>2889.9975169999998</c:v>
                </c:pt>
                <c:pt idx="2926">
                  <c:v>3547.40029</c:v>
                </c:pt>
                <c:pt idx="2927">
                  <c:v>3875.655311</c:v>
                </c:pt>
                <c:pt idx="2928">
                  <c:v>4473.4487660000004</c:v>
                </c:pt>
                <c:pt idx="2929">
                  <c:v>4870.2831759999999</c:v>
                </c:pt>
                <c:pt idx="2930">
                  <c:v>5329.4803629999997</c:v>
                </c:pt>
                <c:pt idx="2931">
                  <c:v>5875.2717919999996</c:v>
                </c:pt>
                <c:pt idx="2932">
                  <c:v>6378.1136390000001</c:v>
                </c:pt>
                <c:pt idx="2933">
                  <c:v>6474.1876840000004</c:v>
                </c:pt>
                <c:pt idx="2934">
                  <c:v>6843.1241890000001</c:v>
                </c:pt>
                <c:pt idx="2935">
                  <c:v>7079.7206399999995</c:v>
                </c:pt>
                <c:pt idx="2936">
                  <c:v>7307.9916389999999</c:v>
                </c:pt>
                <c:pt idx="2937">
                  <c:v>7182.5433409999996</c:v>
                </c:pt>
                <c:pt idx="2938">
                  <c:v>7567.4788070000004</c:v>
                </c:pt>
                <c:pt idx="2939">
                  <c:v>7809.9533490000003</c:v>
                </c:pt>
                <c:pt idx="2940">
                  <c:v>7843.6138179999998</c:v>
                </c:pt>
                <c:pt idx="2941">
                  <c:v>7677.89066</c:v>
                </c:pt>
                <c:pt idx="2942">
                  <c:v>7817.923898</c:v>
                </c:pt>
                <c:pt idx="2943">
                  <c:v>7511.8232850000004</c:v>
                </c:pt>
                <c:pt idx="2944">
                  <c:v>7695.6674160000002</c:v>
                </c:pt>
                <c:pt idx="2945">
                  <c:v>7401.3210419999996</c:v>
                </c:pt>
                <c:pt idx="2946">
                  <c:v>7224.3906500000003</c:v>
                </c:pt>
                <c:pt idx="2947">
                  <c:v>7328.0447389999999</c:v>
                </c:pt>
                <c:pt idx="2948">
                  <c:v>7455.1339889999999</c:v>
                </c:pt>
                <c:pt idx="2949">
                  <c:v>7744.1907709999996</c:v>
                </c:pt>
                <c:pt idx="2950">
                  <c:v>7511.4462039999999</c:v>
                </c:pt>
                <c:pt idx="2951">
                  <c:v>7340.6302349999996</c:v>
                </c:pt>
                <c:pt idx="2952">
                  <c:v>7535.4749279999996</c:v>
                </c:pt>
                <c:pt idx="2953">
                  <c:v>7267.0380610000002</c:v>
                </c:pt>
                <c:pt idx="2954">
                  <c:v>7423.3380880000004</c:v>
                </c:pt>
              </c:numCache>
            </c:numRef>
          </c:val>
          <c:smooth val="0"/>
        </c:ser>
        <c:dLbls>
          <c:showLegendKey val="0"/>
          <c:showVal val="0"/>
          <c:showCatName val="0"/>
          <c:showSerName val="0"/>
          <c:showPercent val="0"/>
          <c:showBubbleSize val="0"/>
        </c:dLbls>
        <c:smooth val="0"/>
        <c:axId val="1809836272"/>
        <c:axId val="1809835184"/>
      </c:lineChart>
      <c:catAx>
        <c:axId val="1809836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9835184"/>
        <c:crosses val="autoZero"/>
        <c:auto val="1"/>
        <c:lblAlgn val="ctr"/>
        <c:lblOffset val="100"/>
        <c:noMultiLvlLbl val="0"/>
      </c:catAx>
      <c:valAx>
        <c:axId val="180983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9836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Seasonality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MLR_TrainingScore!$B$14</c:f>
              <c:strCache>
                <c:ptCount val="1"/>
                <c:pt idx="0">
                  <c:v>Predicted
Value</c:v>
                </c:pt>
              </c:strCache>
            </c:strRef>
          </c:tx>
          <c:spPr>
            <a:ln w="28575" cap="rnd">
              <a:solidFill>
                <a:srgbClr val="FFC000"/>
              </a:solidFill>
              <a:round/>
            </a:ln>
            <a:effectLst/>
          </c:spPr>
          <c:marker>
            <c:symbol val="none"/>
          </c:marker>
          <c:val>
            <c:numRef>
              <c:f>MLR_TrainingScore!$B$15:$B$2969</c:f>
              <c:numCache>
                <c:formatCode>General</c:formatCode>
                <c:ptCount val="2955"/>
                <c:pt idx="1">
                  <c:v>4721.6554049024435</c:v>
                </c:pt>
                <c:pt idx="2">
                  <c:v>4721.0036219205904</c:v>
                </c:pt>
                <c:pt idx="3">
                  <c:v>4720.3523085682373</c:v>
                </c:pt>
                <c:pt idx="4">
                  <c:v>4719.7014648453833</c:v>
                </c:pt>
                <c:pt idx="5">
                  <c:v>4719.0510907520293</c:v>
                </c:pt>
                <c:pt idx="6">
                  <c:v>4718.4011862881762</c:v>
                </c:pt>
                <c:pt idx="7">
                  <c:v>4717.7517514538231</c:v>
                </c:pt>
                <c:pt idx="8">
                  <c:v>4717.10278624897</c:v>
                </c:pt>
                <c:pt idx="9">
                  <c:v>4716.4542906736169</c:v>
                </c:pt>
                <c:pt idx="10">
                  <c:v>4715.8062647277629</c:v>
                </c:pt>
                <c:pt idx="11">
                  <c:v>4715.158708411409</c:v>
                </c:pt>
                <c:pt idx="12">
                  <c:v>4714.5116217245559</c:v>
                </c:pt>
                <c:pt idx="13">
                  <c:v>4713.8650046672028</c:v>
                </c:pt>
                <c:pt idx="14">
                  <c:v>4713.2188572393497</c:v>
                </c:pt>
                <c:pt idx="15">
                  <c:v>4712.5731794409958</c:v>
                </c:pt>
                <c:pt idx="16">
                  <c:v>4711.9279712721427</c:v>
                </c:pt>
                <c:pt idx="17">
                  <c:v>4711.2832327327897</c:v>
                </c:pt>
                <c:pt idx="18">
                  <c:v>4710.6389638229357</c:v>
                </c:pt>
                <c:pt idx="19">
                  <c:v>4709.9951645425826</c:v>
                </c:pt>
                <c:pt idx="20">
                  <c:v>4709.3518348917296</c:v>
                </c:pt>
                <c:pt idx="21">
                  <c:v>4708.7089748703766</c:v>
                </c:pt>
                <c:pt idx="22">
                  <c:v>4708.0665844785235</c:v>
                </c:pt>
                <c:pt idx="23">
                  <c:v>4707.4246637161705</c:v>
                </c:pt>
                <c:pt idx="24">
                  <c:v>4706.7832125833174</c:v>
                </c:pt>
                <c:pt idx="25">
                  <c:v>4706.1422310799644</c:v>
                </c:pt>
                <c:pt idx="26">
                  <c:v>4705.5017192061114</c:v>
                </c:pt>
                <c:pt idx="27">
                  <c:v>4704.8616769617583</c:v>
                </c:pt>
                <c:pt idx="28">
                  <c:v>4704.2221043469053</c:v>
                </c:pt>
                <c:pt idx="29">
                  <c:v>4703.5830013615523</c:v>
                </c:pt>
                <c:pt idx="30">
                  <c:v>4702.9443680056993</c:v>
                </c:pt>
                <c:pt idx="31">
                  <c:v>4702.3062042793463</c:v>
                </c:pt>
                <c:pt idx="32">
                  <c:v>4701.6685101824933</c:v>
                </c:pt>
                <c:pt idx="33">
                  <c:v>4701.0312857151412</c:v>
                </c:pt>
                <c:pt idx="34">
                  <c:v>4700.3945308772882</c:v>
                </c:pt>
                <c:pt idx="35">
                  <c:v>4699.7582456689352</c:v>
                </c:pt>
                <c:pt idx="36">
                  <c:v>4699.1224300900831</c:v>
                </c:pt>
                <c:pt idx="37">
                  <c:v>4698.4870841407301</c:v>
                </c:pt>
                <c:pt idx="38">
                  <c:v>4697.8522078208771</c:v>
                </c:pt>
                <c:pt idx="39">
                  <c:v>4697.2178011305241</c:v>
                </c:pt>
                <c:pt idx="40">
                  <c:v>4696.5838640696711</c:v>
                </c:pt>
                <c:pt idx="41">
                  <c:v>4695.9503966383181</c:v>
                </c:pt>
                <c:pt idx="42">
                  <c:v>4695.3173988364661</c:v>
                </c:pt>
                <c:pt idx="43">
                  <c:v>4694.6848706641131</c:v>
                </c:pt>
                <c:pt idx="44">
                  <c:v>4694.0528121212601</c:v>
                </c:pt>
                <c:pt idx="45">
                  <c:v>4693.421223207908</c:v>
                </c:pt>
                <c:pt idx="46">
                  <c:v>4692.7901039240551</c:v>
                </c:pt>
                <c:pt idx="47">
                  <c:v>4692.1594542697021</c:v>
                </c:pt>
                <c:pt idx="48">
                  <c:v>4691.5292742448501</c:v>
                </c:pt>
                <c:pt idx="49">
                  <c:v>4690.899563849498</c:v>
                </c:pt>
                <c:pt idx="50">
                  <c:v>4690.2703230836451</c:v>
                </c:pt>
                <c:pt idx="51">
                  <c:v>4689.6415519472921</c:v>
                </c:pt>
                <c:pt idx="52">
                  <c:v>4689.0132504404401</c:v>
                </c:pt>
                <c:pt idx="53">
                  <c:v>4688.385418563088</c:v>
                </c:pt>
                <c:pt idx="54">
                  <c:v>4687.7580563152351</c:v>
                </c:pt>
                <c:pt idx="55">
                  <c:v>4687.1311636968821</c:v>
                </c:pt>
                <c:pt idx="56">
                  <c:v>4686.5047407080301</c:v>
                </c:pt>
                <c:pt idx="57">
                  <c:v>4685.8787873486781</c:v>
                </c:pt>
                <c:pt idx="58">
                  <c:v>4685.2533036188252</c:v>
                </c:pt>
                <c:pt idx="59">
                  <c:v>4684.6282895184731</c:v>
                </c:pt>
                <c:pt idx="60">
                  <c:v>4684.0037450476211</c:v>
                </c:pt>
                <c:pt idx="61">
                  <c:v>4683.3796702062682</c:v>
                </c:pt>
                <c:pt idx="62">
                  <c:v>4682.7560649944162</c:v>
                </c:pt>
                <c:pt idx="63">
                  <c:v>4682.1329294120642</c:v>
                </c:pt>
                <c:pt idx="64">
                  <c:v>4681.5102634592113</c:v>
                </c:pt>
                <c:pt idx="65">
                  <c:v>4680.8880671358602</c:v>
                </c:pt>
                <c:pt idx="66">
                  <c:v>4680.2663404420073</c:v>
                </c:pt>
                <c:pt idx="67">
                  <c:v>4679.6450833776553</c:v>
                </c:pt>
                <c:pt idx="68">
                  <c:v>4679.0242959428033</c:v>
                </c:pt>
                <c:pt idx="69">
                  <c:v>4711.0447566912208</c:v>
                </c:pt>
                <c:pt idx="70">
                  <c:v>4710.4249085153688</c:v>
                </c:pt>
                <c:pt idx="71">
                  <c:v>4709.8055299690168</c:v>
                </c:pt>
                <c:pt idx="72">
                  <c:v>4709.1866210521639</c:v>
                </c:pt>
                <c:pt idx="73">
                  <c:v>4708.5681817648128</c:v>
                </c:pt>
                <c:pt idx="74">
                  <c:v>4707.95021210696</c:v>
                </c:pt>
                <c:pt idx="75">
                  <c:v>4707.332712078608</c:v>
                </c:pt>
                <c:pt idx="76">
                  <c:v>4706.715681679756</c:v>
                </c:pt>
                <c:pt idx="77">
                  <c:v>4706.0991209104041</c:v>
                </c:pt>
                <c:pt idx="78">
                  <c:v>4705.4830297705521</c:v>
                </c:pt>
                <c:pt idx="79">
                  <c:v>4704.867408260201</c:v>
                </c:pt>
                <c:pt idx="80">
                  <c:v>4704.2522563793482</c:v>
                </c:pt>
                <c:pt idx="81">
                  <c:v>4703.6375741279971</c:v>
                </c:pt>
                <c:pt idx="82">
                  <c:v>4703.0233615061443</c:v>
                </c:pt>
                <c:pt idx="83">
                  <c:v>4702.4096185137932</c:v>
                </c:pt>
                <c:pt idx="84">
                  <c:v>4701.7963451509413</c:v>
                </c:pt>
                <c:pt idx="85">
                  <c:v>4701.1835414175894</c:v>
                </c:pt>
                <c:pt idx="86">
                  <c:v>4700.5712073137374</c:v>
                </c:pt>
                <c:pt idx="87">
                  <c:v>4699.9593428393855</c:v>
                </c:pt>
                <c:pt idx="88">
                  <c:v>4699.3479479945345</c:v>
                </c:pt>
                <c:pt idx="89">
                  <c:v>4698.7370227791826</c:v>
                </c:pt>
                <c:pt idx="90">
                  <c:v>4698.1265671933306</c:v>
                </c:pt>
                <c:pt idx="91">
                  <c:v>4697.5165812369796</c:v>
                </c:pt>
                <c:pt idx="92">
                  <c:v>4696.9070649101277</c:v>
                </c:pt>
                <c:pt idx="93">
                  <c:v>4696.2980182127758</c:v>
                </c:pt>
                <c:pt idx="94">
                  <c:v>4695.6894411449248</c:v>
                </c:pt>
                <c:pt idx="95">
                  <c:v>4695.0813337065729</c:v>
                </c:pt>
                <c:pt idx="96">
                  <c:v>4694.473695897721</c:v>
                </c:pt>
                <c:pt idx="97">
                  <c:v>4693.86652771837</c:v>
                </c:pt>
                <c:pt idx="98">
                  <c:v>4693.2598291685181</c:v>
                </c:pt>
                <c:pt idx="99">
                  <c:v>4692.6536002481662</c:v>
                </c:pt>
                <c:pt idx="100">
                  <c:v>4692.0478409573152</c:v>
                </c:pt>
                <c:pt idx="101">
                  <c:v>4691.4425512959633</c:v>
                </c:pt>
                <c:pt idx="102">
                  <c:v>4690.8377312641114</c:v>
                </c:pt>
                <c:pt idx="103">
                  <c:v>4690.2333808617605</c:v>
                </c:pt>
                <c:pt idx="104">
                  <c:v>4689.6295000889095</c:v>
                </c:pt>
                <c:pt idx="105">
                  <c:v>4689.0260889455576</c:v>
                </c:pt>
                <c:pt idx="106">
                  <c:v>4688.4231474317057</c:v>
                </c:pt>
                <c:pt idx="107">
                  <c:v>4687.8206755473548</c:v>
                </c:pt>
                <c:pt idx="108">
                  <c:v>4687.2186732925038</c:v>
                </c:pt>
                <c:pt idx="109">
                  <c:v>4686.6171406671529</c:v>
                </c:pt>
                <c:pt idx="110">
                  <c:v>4686.0160776713019</c:v>
                </c:pt>
                <c:pt idx="111">
                  <c:v>4685.41548430495</c:v>
                </c:pt>
                <c:pt idx="112">
                  <c:v>4684.8153605680982</c:v>
                </c:pt>
                <c:pt idx="113">
                  <c:v>4684.2157064607472</c:v>
                </c:pt>
                <c:pt idx="114">
                  <c:v>4683.6165219828963</c:v>
                </c:pt>
                <c:pt idx="115">
                  <c:v>4683.0178071345454</c:v>
                </c:pt>
                <c:pt idx="116">
                  <c:v>4682.4195619156944</c:v>
                </c:pt>
                <c:pt idx="117">
                  <c:v>4681.8217863263435</c:v>
                </c:pt>
                <c:pt idx="118">
                  <c:v>4681.2244803664926</c:v>
                </c:pt>
                <c:pt idx="119">
                  <c:v>4680.6276440361407</c:v>
                </c:pt>
                <c:pt idx="120">
                  <c:v>4680.0312773352898</c:v>
                </c:pt>
                <c:pt idx="121">
                  <c:v>4679.4353802639389</c:v>
                </c:pt>
                <c:pt idx="122">
                  <c:v>4678.839952822088</c:v>
                </c:pt>
                <c:pt idx="123">
                  <c:v>4678.2449950097371</c:v>
                </c:pt>
                <c:pt idx="124">
                  <c:v>4677.6505068268852</c:v>
                </c:pt>
                <c:pt idx="125">
                  <c:v>4677.0564882735343</c:v>
                </c:pt>
                <c:pt idx="126">
                  <c:v>4676.4629393496834</c:v>
                </c:pt>
                <c:pt idx="127">
                  <c:v>4675.8698600553325</c:v>
                </c:pt>
                <c:pt idx="128">
                  <c:v>4675.2772503904816</c:v>
                </c:pt>
                <c:pt idx="129">
                  <c:v>4674.6851103551307</c:v>
                </c:pt>
                <c:pt idx="130">
                  <c:v>4674.0934399492799</c:v>
                </c:pt>
                <c:pt idx="131">
                  <c:v>4673.502239172929</c:v>
                </c:pt>
                <c:pt idx="132">
                  <c:v>4672.9115080260781</c:v>
                </c:pt>
                <c:pt idx="133">
                  <c:v>4672.3212465087272</c:v>
                </c:pt>
                <c:pt idx="134">
                  <c:v>4671.7314546208772</c:v>
                </c:pt>
                <c:pt idx="135">
                  <c:v>4671.1421323625264</c:v>
                </c:pt>
                <c:pt idx="136">
                  <c:v>4670.5532797336755</c:v>
                </c:pt>
                <c:pt idx="137">
                  <c:v>4669.9648967343255</c:v>
                </c:pt>
                <c:pt idx="138">
                  <c:v>4669.3769833644747</c:v>
                </c:pt>
                <c:pt idx="139">
                  <c:v>4668.7895396241238</c:v>
                </c:pt>
                <c:pt idx="140">
                  <c:v>4668.2025655132729</c:v>
                </c:pt>
                <c:pt idx="141">
                  <c:v>4667.6160610319221</c:v>
                </c:pt>
                <c:pt idx="142">
                  <c:v>4667.0300261800712</c:v>
                </c:pt>
                <c:pt idx="143">
                  <c:v>4666.4444609577213</c:v>
                </c:pt>
                <c:pt idx="144">
                  <c:v>4665.8593653648713</c:v>
                </c:pt>
                <c:pt idx="145">
                  <c:v>4665.2747394015205</c:v>
                </c:pt>
                <c:pt idx="146">
                  <c:v>4664.6905830676696</c:v>
                </c:pt>
                <c:pt idx="147">
                  <c:v>4664.1068963633188</c:v>
                </c:pt>
                <c:pt idx="148">
                  <c:v>4663.5236792884689</c:v>
                </c:pt>
                <c:pt idx="149">
                  <c:v>4662.940931843119</c:v>
                </c:pt>
                <c:pt idx="150">
                  <c:v>4662.3586540272681</c:v>
                </c:pt>
                <c:pt idx="151">
                  <c:v>4661.7768458409173</c:v>
                </c:pt>
                <c:pt idx="152">
                  <c:v>4661.1955072840665</c:v>
                </c:pt>
                <c:pt idx="153">
                  <c:v>4660.6146383567166</c:v>
                </c:pt>
                <c:pt idx="154">
                  <c:v>4660.0342390588667</c:v>
                </c:pt>
                <c:pt idx="155">
                  <c:v>4659.4543093905158</c:v>
                </c:pt>
                <c:pt idx="156">
                  <c:v>4658.8748493516659</c:v>
                </c:pt>
                <c:pt idx="157">
                  <c:v>4658.295858942316</c:v>
                </c:pt>
                <c:pt idx="158">
                  <c:v>4657.7173381624652</c:v>
                </c:pt>
                <c:pt idx="159">
                  <c:v>4657.1392870121144</c:v>
                </c:pt>
                <c:pt idx="160">
                  <c:v>4656.5617054912645</c:v>
                </c:pt>
                <c:pt idx="161">
                  <c:v>4655.9845935999147</c:v>
                </c:pt>
                <c:pt idx="162">
                  <c:v>4655.4079513380639</c:v>
                </c:pt>
                <c:pt idx="163">
                  <c:v>4654.831778705714</c:v>
                </c:pt>
                <c:pt idx="164">
                  <c:v>4654.2560757028641</c:v>
                </c:pt>
                <c:pt idx="165">
                  <c:v>4586.4608316708227</c:v>
                </c:pt>
                <c:pt idx="166">
                  <c:v>4585.8860679269728</c:v>
                </c:pt>
                <c:pt idx="167">
                  <c:v>4585.3117738126221</c:v>
                </c:pt>
                <c:pt idx="168">
                  <c:v>4584.7379493277731</c:v>
                </c:pt>
                <c:pt idx="169">
                  <c:v>4584.1645944724223</c:v>
                </c:pt>
                <c:pt idx="170">
                  <c:v>4583.5917092465725</c:v>
                </c:pt>
                <c:pt idx="171">
                  <c:v>4583.0192936502226</c:v>
                </c:pt>
                <c:pt idx="172">
                  <c:v>4582.4473476833728</c:v>
                </c:pt>
                <c:pt idx="173">
                  <c:v>4581.8758713460229</c:v>
                </c:pt>
                <c:pt idx="174">
                  <c:v>4581.3048646381721</c:v>
                </c:pt>
                <c:pt idx="175">
                  <c:v>4580.7343275598232</c:v>
                </c:pt>
                <c:pt idx="176">
                  <c:v>4580.1642601109725</c:v>
                </c:pt>
                <c:pt idx="177">
                  <c:v>4579.5946622916235</c:v>
                </c:pt>
                <c:pt idx="178">
                  <c:v>4579.0255341017728</c:v>
                </c:pt>
                <c:pt idx="179">
                  <c:v>4578.4568755414239</c:v>
                </c:pt>
                <c:pt idx="180">
                  <c:v>4577.8886866105731</c:v>
                </c:pt>
                <c:pt idx="181">
                  <c:v>4577.3209673092242</c:v>
                </c:pt>
                <c:pt idx="182">
                  <c:v>4576.7537176373744</c:v>
                </c:pt>
                <c:pt idx="183">
                  <c:v>4576.1869375950246</c:v>
                </c:pt>
                <c:pt idx="184">
                  <c:v>4575.6206271821748</c:v>
                </c:pt>
                <c:pt idx="185">
                  <c:v>4575.0547863988249</c:v>
                </c:pt>
                <c:pt idx="186">
                  <c:v>4574.4894152449751</c:v>
                </c:pt>
                <c:pt idx="187">
                  <c:v>4573.9245137206253</c:v>
                </c:pt>
                <c:pt idx="188">
                  <c:v>4573.3600818257764</c:v>
                </c:pt>
                <c:pt idx="189">
                  <c:v>4572.7961195604257</c:v>
                </c:pt>
                <c:pt idx="190">
                  <c:v>4572.2326269245768</c:v>
                </c:pt>
                <c:pt idx="191">
                  <c:v>4571.669603918227</c:v>
                </c:pt>
                <c:pt idx="192">
                  <c:v>4571.1070505413772</c:v>
                </c:pt>
                <c:pt idx="193">
                  <c:v>4570.5449667940284</c:v>
                </c:pt>
                <c:pt idx="194">
                  <c:v>4569.9833526761786</c:v>
                </c:pt>
                <c:pt idx="195">
                  <c:v>4569.4222081878288</c:v>
                </c:pt>
                <c:pt idx="196">
                  <c:v>4568.8615333289799</c:v>
                </c:pt>
                <c:pt idx="197">
                  <c:v>4568.3013280996302</c:v>
                </c:pt>
                <c:pt idx="198">
                  <c:v>4567.7415924997804</c:v>
                </c:pt>
                <c:pt idx="199">
                  <c:v>4567.1823265294315</c:v>
                </c:pt>
                <c:pt idx="200">
                  <c:v>4566.6235301885827</c:v>
                </c:pt>
                <c:pt idx="201">
                  <c:v>4566.0652034772329</c:v>
                </c:pt>
                <c:pt idx="202">
                  <c:v>4565.5073463953831</c:v>
                </c:pt>
                <c:pt idx="203">
                  <c:v>4564.9499589430343</c:v>
                </c:pt>
                <c:pt idx="204">
                  <c:v>4564.3930411201854</c:v>
                </c:pt>
                <c:pt idx="205">
                  <c:v>4563.8365929268357</c:v>
                </c:pt>
                <c:pt idx="206">
                  <c:v>4563.2806143629859</c:v>
                </c:pt>
                <c:pt idx="207">
                  <c:v>4562.7251054286371</c:v>
                </c:pt>
                <c:pt idx="208">
                  <c:v>4562.1700661237883</c:v>
                </c:pt>
                <c:pt idx="209">
                  <c:v>4561.6154964484394</c:v>
                </c:pt>
                <c:pt idx="210">
                  <c:v>4561.0613964025897</c:v>
                </c:pt>
                <c:pt idx="211">
                  <c:v>4560.50776598624</c:v>
                </c:pt>
                <c:pt idx="212">
                  <c:v>4559.9546051993912</c:v>
                </c:pt>
                <c:pt idx="213">
                  <c:v>4559.4019140420423</c:v>
                </c:pt>
                <c:pt idx="214">
                  <c:v>4558.8496925141935</c:v>
                </c:pt>
                <c:pt idx="215">
                  <c:v>4558.2979406158438</c:v>
                </c:pt>
                <c:pt idx="216">
                  <c:v>4557.746658346995</c:v>
                </c:pt>
                <c:pt idx="217">
                  <c:v>4557.1958457076453</c:v>
                </c:pt>
                <c:pt idx="218">
                  <c:v>4556.6455026977965</c:v>
                </c:pt>
                <c:pt idx="219">
                  <c:v>4556.0956293174477</c:v>
                </c:pt>
                <c:pt idx="220">
                  <c:v>4555.5462255665989</c:v>
                </c:pt>
                <c:pt idx="221">
                  <c:v>4554.9972914452501</c:v>
                </c:pt>
                <c:pt idx="222">
                  <c:v>4554.4488269534013</c:v>
                </c:pt>
                <c:pt idx="223">
                  <c:v>4553.9008320910525</c:v>
                </c:pt>
                <c:pt idx="224">
                  <c:v>4553.3533068582037</c:v>
                </c:pt>
                <c:pt idx="225">
                  <c:v>4552.8062512548549</c:v>
                </c:pt>
                <c:pt idx="226">
                  <c:v>4552.2596652810062</c:v>
                </c:pt>
                <c:pt idx="227">
                  <c:v>4551.7135489366574</c:v>
                </c:pt>
                <c:pt idx="228">
                  <c:v>4551.1679022218086</c:v>
                </c:pt>
                <c:pt idx="229">
                  <c:v>4550.6227251364598</c:v>
                </c:pt>
                <c:pt idx="230">
                  <c:v>4550.0780176806111</c:v>
                </c:pt>
                <c:pt idx="231">
                  <c:v>4549.5337798542623</c:v>
                </c:pt>
                <c:pt idx="232">
                  <c:v>4548.9900116574136</c:v>
                </c:pt>
                <c:pt idx="233">
                  <c:v>4548.4467130900648</c:v>
                </c:pt>
                <c:pt idx="234">
                  <c:v>4547.9038841522161</c:v>
                </c:pt>
                <c:pt idx="235">
                  <c:v>4547.3615248438673</c:v>
                </c:pt>
                <c:pt idx="236">
                  <c:v>4546.8196351650186</c:v>
                </c:pt>
                <c:pt idx="237">
                  <c:v>4546.2782151156698</c:v>
                </c:pt>
                <c:pt idx="238">
                  <c:v>4545.7372646958211</c:v>
                </c:pt>
                <c:pt idx="239">
                  <c:v>4545.1967839054732</c:v>
                </c:pt>
                <c:pt idx="240">
                  <c:v>4544.6567727446245</c:v>
                </c:pt>
                <c:pt idx="241">
                  <c:v>4544.1172312132767</c:v>
                </c:pt>
                <c:pt idx="242">
                  <c:v>4543.578159311428</c:v>
                </c:pt>
                <c:pt idx="243">
                  <c:v>4543.0395570390792</c:v>
                </c:pt>
                <c:pt idx="244">
                  <c:v>4542.5014243962305</c:v>
                </c:pt>
                <c:pt idx="245">
                  <c:v>4541.9637613828818</c:v>
                </c:pt>
                <c:pt idx="246">
                  <c:v>4541.4265679990331</c:v>
                </c:pt>
                <c:pt idx="247">
                  <c:v>4540.8898442446853</c:v>
                </c:pt>
                <c:pt idx="248">
                  <c:v>4540.3535901198375</c:v>
                </c:pt>
                <c:pt idx="249">
                  <c:v>4539.8178056244888</c:v>
                </c:pt>
                <c:pt idx="250">
                  <c:v>4539.2824907586401</c:v>
                </c:pt>
                <c:pt idx="251">
                  <c:v>4538.7476455222914</c:v>
                </c:pt>
                <c:pt idx="252">
                  <c:v>4538.2132699154436</c:v>
                </c:pt>
                <c:pt idx="253">
                  <c:v>4537.6793639380958</c:v>
                </c:pt>
                <c:pt idx="254">
                  <c:v>4537.1459275902471</c:v>
                </c:pt>
                <c:pt idx="255">
                  <c:v>4536.6129608718984</c:v>
                </c:pt>
                <c:pt idx="256">
                  <c:v>4536.0804637830515</c:v>
                </c:pt>
                <c:pt idx="257">
                  <c:v>4535.5484363237028</c:v>
                </c:pt>
                <c:pt idx="258">
                  <c:v>4535.0168784938542</c:v>
                </c:pt>
                <c:pt idx="259">
                  <c:v>4534.4857902935064</c:v>
                </c:pt>
                <c:pt idx="260">
                  <c:v>4533.9551717226586</c:v>
                </c:pt>
                <c:pt idx="261">
                  <c:v>4229.7440887133616</c:v>
                </c:pt>
                <c:pt idx="262">
                  <c:v>4229.2144094015139</c:v>
                </c:pt>
                <c:pt idx="263">
                  <c:v>4228.6851997191652</c:v>
                </c:pt>
                <c:pt idx="264">
                  <c:v>4228.1564596663175</c:v>
                </c:pt>
                <c:pt idx="265">
                  <c:v>4227.6281892429697</c:v>
                </c:pt>
                <c:pt idx="266">
                  <c:v>4227.100388449122</c:v>
                </c:pt>
                <c:pt idx="267">
                  <c:v>4226.5730572847733</c:v>
                </c:pt>
                <c:pt idx="268">
                  <c:v>4226.0461957499256</c:v>
                </c:pt>
                <c:pt idx="269">
                  <c:v>4225.5198038445778</c:v>
                </c:pt>
                <c:pt idx="270">
                  <c:v>4224.9938815687301</c:v>
                </c:pt>
                <c:pt idx="271">
                  <c:v>4224.4684289223824</c:v>
                </c:pt>
                <c:pt idx="272">
                  <c:v>4223.9434459055346</c:v>
                </c:pt>
                <c:pt idx="273">
                  <c:v>4223.4189325181869</c:v>
                </c:pt>
                <c:pt idx="274">
                  <c:v>4222.8948887603383</c:v>
                </c:pt>
                <c:pt idx="275">
                  <c:v>4222.3713146319906</c:v>
                </c:pt>
                <c:pt idx="276">
                  <c:v>4221.8482101331429</c:v>
                </c:pt>
                <c:pt idx="277">
                  <c:v>4221.3255752637951</c:v>
                </c:pt>
                <c:pt idx="278">
                  <c:v>4220.8034100239474</c:v>
                </c:pt>
                <c:pt idx="279">
                  <c:v>4220.2817144135997</c:v>
                </c:pt>
                <c:pt idx="280">
                  <c:v>4219.760488432752</c:v>
                </c:pt>
                <c:pt idx="281">
                  <c:v>4219.2397320814043</c:v>
                </c:pt>
                <c:pt idx="282">
                  <c:v>4218.7194453595566</c:v>
                </c:pt>
                <c:pt idx="283">
                  <c:v>4218.1996282672089</c:v>
                </c:pt>
                <c:pt idx="284">
                  <c:v>4217.6802808043612</c:v>
                </c:pt>
                <c:pt idx="285">
                  <c:v>4217.1614029710136</c:v>
                </c:pt>
                <c:pt idx="286">
                  <c:v>4216.6429947671659</c:v>
                </c:pt>
                <c:pt idx="287">
                  <c:v>4216.1250561928191</c:v>
                </c:pt>
                <c:pt idx="288">
                  <c:v>4215.6075872479714</c:v>
                </c:pt>
                <c:pt idx="289">
                  <c:v>4215.0905879326237</c:v>
                </c:pt>
                <c:pt idx="290">
                  <c:v>4214.5740582467761</c:v>
                </c:pt>
                <c:pt idx="291">
                  <c:v>4214.0579981904293</c:v>
                </c:pt>
                <c:pt idx="292">
                  <c:v>4213.5424077635817</c:v>
                </c:pt>
                <c:pt idx="293">
                  <c:v>4213.027286966234</c:v>
                </c:pt>
                <c:pt idx="294">
                  <c:v>4212.5126357983863</c:v>
                </c:pt>
                <c:pt idx="295">
                  <c:v>4211.9984542600396</c:v>
                </c:pt>
                <c:pt idx="296">
                  <c:v>4211.4847423511919</c:v>
                </c:pt>
                <c:pt idx="297">
                  <c:v>4210.9715000718443</c:v>
                </c:pt>
                <c:pt idx="298">
                  <c:v>4210.4587274219975</c:v>
                </c:pt>
                <c:pt idx="299">
                  <c:v>4209.9464244016499</c:v>
                </c:pt>
                <c:pt idx="300">
                  <c:v>4209.4345910108032</c:v>
                </c:pt>
                <c:pt idx="301">
                  <c:v>4208.9232272494555</c:v>
                </c:pt>
                <c:pt idx="302">
                  <c:v>4208.4123331176079</c:v>
                </c:pt>
                <c:pt idx="303">
                  <c:v>4207.9019086152612</c:v>
                </c:pt>
                <c:pt idx="304">
                  <c:v>4207.3919537424135</c:v>
                </c:pt>
                <c:pt idx="305">
                  <c:v>4206.8824684990668</c:v>
                </c:pt>
                <c:pt idx="306">
                  <c:v>4206.3734528852192</c:v>
                </c:pt>
                <c:pt idx="307">
                  <c:v>4205.8649069008725</c:v>
                </c:pt>
                <c:pt idx="308">
                  <c:v>4205.3568305460249</c:v>
                </c:pt>
                <c:pt idx="309">
                  <c:v>4204.8492238206782</c:v>
                </c:pt>
                <c:pt idx="310">
                  <c:v>4204.3420867248315</c:v>
                </c:pt>
                <c:pt idx="311">
                  <c:v>4203.8354192584839</c:v>
                </c:pt>
                <c:pt idx="312">
                  <c:v>4203.3292214216372</c:v>
                </c:pt>
                <c:pt idx="313">
                  <c:v>4202.8234932142905</c:v>
                </c:pt>
                <c:pt idx="314">
                  <c:v>4202.3182346364429</c:v>
                </c:pt>
                <c:pt idx="315">
                  <c:v>4201.8134456880962</c:v>
                </c:pt>
                <c:pt idx="316">
                  <c:v>4201.3091263692495</c:v>
                </c:pt>
                <c:pt idx="317">
                  <c:v>4200.8052766799028</c:v>
                </c:pt>
                <c:pt idx="318">
                  <c:v>4200.3018966200552</c:v>
                </c:pt>
                <c:pt idx="319">
                  <c:v>4199.7989861897086</c:v>
                </c:pt>
                <c:pt idx="320">
                  <c:v>4199.2965453888619</c:v>
                </c:pt>
                <c:pt idx="321">
                  <c:v>4198.7945742175152</c:v>
                </c:pt>
                <c:pt idx="322">
                  <c:v>4198.2930726756686</c:v>
                </c:pt>
                <c:pt idx="323">
                  <c:v>4197.7920407633219</c:v>
                </c:pt>
                <c:pt idx="324">
                  <c:v>4197.2914784804743</c:v>
                </c:pt>
                <c:pt idx="325">
                  <c:v>4196.7913858271277</c:v>
                </c:pt>
                <c:pt idx="326">
                  <c:v>4196.291762803281</c:v>
                </c:pt>
                <c:pt idx="327">
                  <c:v>4195.7926094089344</c:v>
                </c:pt>
                <c:pt idx="328">
                  <c:v>4195.2939256440877</c:v>
                </c:pt>
                <c:pt idx="329">
                  <c:v>4194.7957115087411</c:v>
                </c:pt>
                <c:pt idx="330">
                  <c:v>4194.2979670028944</c:v>
                </c:pt>
                <c:pt idx="331">
                  <c:v>4193.8006921265478</c:v>
                </c:pt>
                <c:pt idx="332">
                  <c:v>4193.3038868797012</c:v>
                </c:pt>
                <c:pt idx="333">
                  <c:v>4192.8075512623545</c:v>
                </c:pt>
                <c:pt idx="334">
                  <c:v>4192.3116852745079</c:v>
                </c:pt>
                <c:pt idx="335">
                  <c:v>4191.8162889161613</c:v>
                </c:pt>
                <c:pt idx="336">
                  <c:v>4191.3213621873147</c:v>
                </c:pt>
                <c:pt idx="337">
                  <c:v>4190.826905087969</c:v>
                </c:pt>
                <c:pt idx="338">
                  <c:v>4190.3329176181223</c:v>
                </c:pt>
                <c:pt idx="339">
                  <c:v>4189.8393997777757</c:v>
                </c:pt>
                <c:pt idx="340">
                  <c:v>4189.3463515669291</c:v>
                </c:pt>
                <c:pt idx="341">
                  <c:v>4188.8537729855825</c:v>
                </c:pt>
                <c:pt idx="342">
                  <c:v>4188.3616640337368</c:v>
                </c:pt>
                <c:pt idx="343">
                  <c:v>4187.8700247113902</c:v>
                </c:pt>
                <c:pt idx="344">
                  <c:v>4187.3788550185436</c:v>
                </c:pt>
                <c:pt idx="345">
                  <c:v>4186.8881549551979</c:v>
                </c:pt>
                <c:pt idx="346">
                  <c:v>4186.3979245213513</c:v>
                </c:pt>
                <c:pt idx="347">
                  <c:v>4185.9081637170048</c:v>
                </c:pt>
                <c:pt idx="348">
                  <c:v>4185.4188725421591</c:v>
                </c:pt>
                <c:pt idx="349">
                  <c:v>4184.9300509968125</c:v>
                </c:pt>
                <c:pt idx="350">
                  <c:v>4184.4416990809659</c:v>
                </c:pt>
                <c:pt idx="351">
                  <c:v>4183.9538167946203</c:v>
                </c:pt>
                <c:pt idx="352">
                  <c:v>4183.4664041377737</c:v>
                </c:pt>
                <c:pt idx="353">
                  <c:v>4182.979461110428</c:v>
                </c:pt>
                <c:pt idx="354">
                  <c:v>4182.4929877125815</c:v>
                </c:pt>
                <c:pt idx="355">
                  <c:v>4182.0069839442358</c:v>
                </c:pt>
                <c:pt idx="356">
                  <c:v>4181.5214498053892</c:v>
                </c:pt>
                <c:pt idx="357">
                  <c:v>2442.7121282077765</c:v>
                </c:pt>
                <c:pt idx="358">
                  <c:v>2442.2275333279299</c:v>
                </c:pt>
                <c:pt idx="359">
                  <c:v>2441.7434080775843</c:v>
                </c:pt>
                <c:pt idx="360">
                  <c:v>2441.2597524567382</c:v>
                </c:pt>
                <c:pt idx="361">
                  <c:v>2440.7765664653921</c:v>
                </c:pt>
                <c:pt idx="362">
                  <c:v>2440.2938501035464</c:v>
                </c:pt>
                <c:pt idx="363">
                  <c:v>2439.8116033712004</c:v>
                </c:pt>
                <c:pt idx="364">
                  <c:v>2439.3298262683543</c:v>
                </c:pt>
                <c:pt idx="365">
                  <c:v>2438.8485187950087</c:v>
                </c:pt>
                <c:pt idx="366">
                  <c:v>2438.3676809511626</c:v>
                </c:pt>
                <c:pt idx="367">
                  <c:v>2437.887312736817</c:v>
                </c:pt>
                <c:pt idx="368">
                  <c:v>2437.4074141519709</c:v>
                </c:pt>
                <c:pt idx="369">
                  <c:v>2436.9279851966253</c:v>
                </c:pt>
                <c:pt idx="370">
                  <c:v>2436.4490258707792</c:v>
                </c:pt>
                <c:pt idx="371">
                  <c:v>2435.9705361744336</c:v>
                </c:pt>
                <c:pt idx="372">
                  <c:v>2435.492516107588</c:v>
                </c:pt>
                <c:pt idx="373">
                  <c:v>2435.0149656702424</c:v>
                </c:pt>
                <c:pt idx="374">
                  <c:v>2434.5378848623964</c:v>
                </c:pt>
                <c:pt idx="375">
                  <c:v>2434.0612736840508</c:v>
                </c:pt>
                <c:pt idx="376">
                  <c:v>2433.5851321352052</c:v>
                </c:pt>
                <c:pt idx="377">
                  <c:v>2433.1094602158596</c:v>
                </c:pt>
                <c:pt idx="378">
                  <c:v>2432.634257926014</c:v>
                </c:pt>
                <c:pt idx="379">
                  <c:v>2432.1595252656684</c:v>
                </c:pt>
                <c:pt idx="380">
                  <c:v>2431.6852622348229</c:v>
                </c:pt>
                <c:pt idx="381">
                  <c:v>2431.2114688334773</c:v>
                </c:pt>
                <c:pt idx="382">
                  <c:v>2430.7381450616317</c:v>
                </c:pt>
                <c:pt idx="383">
                  <c:v>2430.2652909192861</c:v>
                </c:pt>
                <c:pt idx="384">
                  <c:v>2429.7929064064406</c:v>
                </c:pt>
                <c:pt idx="385">
                  <c:v>2429.3209915230955</c:v>
                </c:pt>
                <c:pt idx="386">
                  <c:v>2428.8495462692495</c:v>
                </c:pt>
                <c:pt idx="387">
                  <c:v>2428.3785706449039</c:v>
                </c:pt>
                <c:pt idx="388">
                  <c:v>2427.9080646500588</c:v>
                </c:pt>
                <c:pt idx="389">
                  <c:v>2427.4380282847133</c:v>
                </c:pt>
                <c:pt idx="390">
                  <c:v>2426.9684615488677</c:v>
                </c:pt>
                <c:pt idx="391">
                  <c:v>2426.4993644425226</c:v>
                </c:pt>
                <c:pt idx="392">
                  <c:v>2426.0307369656771</c:v>
                </c:pt>
                <c:pt idx="393">
                  <c:v>2425.562579118332</c:v>
                </c:pt>
                <c:pt idx="394">
                  <c:v>2425.0948909004865</c:v>
                </c:pt>
                <c:pt idx="395">
                  <c:v>2424.6276723121414</c:v>
                </c:pt>
                <c:pt idx="396">
                  <c:v>2424.1609233532963</c:v>
                </c:pt>
                <c:pt idx="397">
                  <c:v>2423.6946440239508</c:v>
                </c:pt>
                <c:pt idx="398">
                  <c:v>2423.2288343241057</c:v>
                </c:pt>
                <c:pt idx="399">
                  <c:v>2422.7634942537607</c:v>
                </c:pt>
                <c:pt idx="400">
                  <c:v>2422.2986238129156</c:v>
                </c:pt>
                <c:pt idx="401">
                  <c:v>2421.8342230015705</c:v>
                </c:pt>
                <c:pt idx="402">
                  <c:v>2421.3702918197255</c:v>
                </c:pt>
                <c:pt idx="403">
                  <c:v>2420.9068302673804</c:v>
                </c:pt>
                <c:pt idx="404">
                  <c:v>2420.4438383445349</c:v>
                </c:pt>
                <c:pt idx="405">
                  <c:v>2419.9813160511903</c:v>
                </c:pt>
                <c:pt idx="406">
                  <c:v>2419.5192633873453</c:v>
                </c:pt>
                <c:pt idx="407">
                  <c:v>2419.0576803530003</c:v>
                </c:pt>
                <c:pt idx="408">
                  <c:v>2418.5965669481552</c:v>
                </c:pt>
                <c:pt idx="409">
                  <c:v>2418.1359231728102</c:v>
                </c:pt>
                <c:pt idx="410">
                  <c:v>2417.6757490269651</c:v>
                </c:pt>
                <c:pt idx="411">
                  <c:v>2417.2160445106201</c:v>
                </c:pt>
                <c:pt idx="412">
                  <c:v>2416.7568096237756</c:v>
                </c:pt>
                <c:pt idx="413">
                  <c:v>2416.2980443664305</c:v>
                </c:pt>
                <c:pt idx="414">
                  <c:v>2415.8397487385851</c:v>
                </c:pt>
                <c:pt idx="415">
                  <c:v>2415.3819227402405</c:v>
                </c:pt>
                <c:pt idx="416">
                  <c:v>2414.9245663713959</c:v>
                </c:pt>
                <c:pt idx="417">
                  <c:v>2414.4676796320514</c:v>
                </c:pt>
                <c:pt idx="418">
                  <c:v>2414.0112625222059</c:v>
                </c:pt>
                <c:pt idx="419">
                  <c:v>2413.5553150418614</c:v>
                </c:pt>
                <c:pt idx="420">
                  <c:v>2413.0998371910168</c:v>
                </c:pt>
                <c:pt idx="421">
                  <c:v>2412.6448289696718</c:v>
                </c:pt>
                <c:pt idx="422">
                  <c:v>2412.1902903778273</c:v>
                </c:pt>
                <c:pt idx="423">
                  <c:v>2411.7362214154828</c:v>
                </c:pt>
                <c:pt idx="424">
                  <c:v>2411.2826220826378</c:v>
                </c:pt>
                <c:pt idx="425">
                  <c:v>2410.8294923792932</c:v>
                </c:pt>
                <c:pt idx="426">
                  <c:v>2410.3768323054487</c:v>
                </c:pt>
                <c:pt idx="427">
                  <c:v>2409.9246418611042</c:v>
                </c:pt>
                <c:pt idx="428">
                  <c:v>2409.4729210462597</c:v>
                </c:pt>
                <c:pt idx="429">
                  <c:v>2409.0216698609152</c:v>
                </c:pt>
                <c:pt idx="430">
                  <c:v>2408.5708883050706</c:v>
                </c:pt>
                <c:pt idx="431">
                  <c:v>2408.1205763787261</c:v>
                </c:pt>
                <c:pt idx="432">
                  <c:v>2407.6707340818816</c:v>
                </c:pt>
                <c:pt idx="433">
                  <c:v>2407.2213614145371</c:v>
                </c:pt>
                <c:pt idx="434">
                  <c:v>2406.7724583766926</c:v>
                </c:pt>
                <c:pt idx="435">
                  <c:v>2406.3240249683481</c:v>
                </c:pt>
                <c:pt idx="436">
                  <c:v>2405.8760611895041</c:v>
                </c:pt>
                <c:pt idx="437">
                  <c:v>2405.4285670401596</c:v>
                </c:pt>
                <c:pt idx="438">
                  <c:v>2404.9815425203151</c:v>
                </c:pt>
                <c:pt idx="439">
                  <c:v>2404.5349876299711</c:v>
                </c:pt>
                <c:pt idx="440">
                  <c:v>2404.0889023691266</c:v>
                </c:pt>
                <c:pt idx="441">
                  <c:v>2403.6432867377821</c:v>
                </c:pt>
                <c:pt idx="442">
                  <c:v>2403.1981407359381</c:v>
                </c:pt>
                <c:pt idx="443">
                  <c:v>2402.753464363594</c:v>
                </c:pt>
                <c:pt idx="444">
                  <c:v>2402.3092576207496</c:v>
                </c:pt>
                <c:pt idx="445">
                  <c:v>2401.8655205074051</c:v>
                </c:pt>
                <c:pt idx="446">
                  <c:v>2401.4222530235606</c:v>
                </c:pt>
                <c:pt idx="447">
                  <c:v>2400.9794551692166</c:v>
                </c:pt>
                <c:pt idx="448">
                  <c:v>2400.5371269443726</c:v>
                </c:pt>
                <c:pt idx="449">
                  <c:v>2400.0952683490282</c:v>
                </c:pt>
                <c:pt idx="450">
                  <c:v>2399.6538793831842</c:v>
                </c:pt>
                <c:pt idx="451">
                  <c:v>2399.2129600468402</c:v>
                </c:pt>
                <c:pt idx="452">
                  <c:v>2398.7725103399962</c:v>
                </c:pt>
                <c:pt idx="453">
                  <c:v>2735.8786459223511</c:v>
                </c:pt>
                <c:pt idx="454">
                  <c:v>2735.4391354745071</c:v>
                </c:pt>
                <c:pt idx="455">
                  <c:v>2735.0000946561631</c:v>
                </c:pt>
                <c:pt idx="456">
                  <c:v>2734.5615234673191</c:v>
                </c:pt>
                <c:pt idx="457">
                  <c:v>2734.1234219079752</c:v>
                </c:pt>
                <c:pt idx="458">
                  <c:v>2733.6857899781312</c:v>
                </c:pt>
                <c:pt idx="459">
                  <c:v>2733.2486276777872</c:v>
                </c:pt>
                <c:pt idx="460">
                  <c:v>2732.8119350069433</c:v>
                </c:pt>
                <c:pt idx="461">
                  <c:v>2732.3757119655997</c:v>
                </c:pt>
                <c:pt idx="462">
                  <c:v>2731.9399585537558</c:v>
                </c:pt>
                <c:pt idx="463">
                  <c:v>2731.5046747714118</c:v>
                </c:pt>
                <c:pt idx="464">
                  <c:v>2731.0698606185683</c:v>
                </c:pt>
                <c:pt idx="465">
                  <c:v>2730.6355160952244</c:v>
                </c:pt>
                <c:pt idx="466">
                  <c:v>2730.2016412013804</c:v>
                </c:pt>
                <c:pt idx="467">
                  <c:v>2729.7682359370369</c:v>
                </c:pt>
                <c:pt idx="468">
                  <c:v>2729.335300302193</c:v>
                </c:pt>
                <c:pt idx="469">
                  <c:v>2728.9028342968495</c:v>
                </c:pt>
                <c:pt idx="470">
                  <c:v>2728.470837921006</c:v>
                </c:pt>
                <c:pt idx="471">
                  <c:v>2728.0393111746616</c:v>
                </c:pt>
                <c:pt idx="472">
                  <c:v>2727.6082540578182</c:v>
                </c:pt>
                <c:pt idx="473">
                  <c:v>2727.1776665704747</c:v>
                </c:pt>
                <c:pt idx="474">
                  <c:v>2726.7475487126312</c:v>
                </c:pt>
                <c:pt idx="475">
                  <c:v>2726.3179004842873</c:v>
                </c:pt>
                <c:pt idx="476">
                  <c:v>2725.8887218854438</c:v>
                </c:pt>
                <c:pt idx="477">
                  <c:v>2725.4600129161004</c:v>
                </c:pt>
                <c:pt idx="478">
                  <c:v>2725.0317735762569</c:v>
                </c:pt>
                <c:pt idx="479">
                  <c:v>2724.6040038659135</c:v>
                </c:pt>
                <c:pt idx="480">
                  <c:v>2724.17670378507</c:v>
                </c:pt>
                <c:pt idx="481">
                  <c:v>2723.7498733337266</c:v>
                </c:pt>
                <c:pt idx="482">
                  <c:v>2723.3235125118831</c:v>
                </c:pt>
                <c:pt idx="483">
                  <c:v>2722.8976213195397</c:v>
                </c:pt>
                <c:pt idx="484">
                  <c:v>2722.4721997566962</c:v>
                </c:pt>
                <c:pt idx="485">
                  <c:v>2722.0472478233528</c:v>
                </c:pt>
                <c:pt idx="486">
                  <c:v>2721.6227655195094</c:v>
                </c:pt>
                <c:pt idx="487">
                  <c:v>2721.1987528451664</c:v>
                </c:pt>
                <c:pt idx="488">
                  <c:v>2720.775209800323</c:v>
                </c:pt>
                <c:pt idx="489">
                  <c:v>2720.3521363849795</c:v>
                </c:pt>
                <c:pt idx="490">
                  <c:v>2719.9295325991366</c:v>
                </c:pt>
                <c:pt idx="491">
                  <c:v>2719.5073984427931</c:v>
                </c:pt>
                <c:pt idx="492">
                  <c:v>2719.0857339159502</c:v>
                </c:pt>
                <c:pt idx="493">
                  <c:v>2718.6645390186068</c:v>
                </c:pt>
                <c:pt idx="494">
                  <c:v>2718.2438137507638</c:v>
                </c:pt>
                <c:pt idx="495">
                  <c:v>2717.8235581124204</c:v>
                </c:pt>
                <c:pt idx="496">
                  <c:v>2717.4037721035775</c:v>
                </c:pt>
                <c:pt idx="497">
                  <c:v>2716.9844557242341</c:v>
                </c:pt>
                <c:pt idx="498">
                  <c:v>2716.5656089743911</c:v>
                </c:pt>
                <c:pt idx="499">
                  <c:v>2716.1472318540482</c:v>
                </c:pt>
                <c:pt idx="500">
                  <c:v>2715.7293243632048</c:v>
                </c:pt>
                <c:pt idx="501">
                  <c:v>2715.3118865018623</c:v>
                </c:pt>
                <c:pt idx="502">
                  <c:v>2714.8949182700189</c:v>
                </c:pt>
                <c:pt idx="503">
                  <c:v>2714.4784196676756</c:v>
                </c:pt>
                <c:pt idx="504">
                  <c:v>2714.0623906948326</c:v>
                </c:pt>
                <c:pt idx="505">
                  <c:v>2713.6468313514897</c:v>
                </c:pt>
                <c:pt idx="506">
                  <c:v>2713.2317416376468</c:v>
                </c:pt>
                <c:pt idx="507">
                  <c:v>2712.8171215533039</c:v>
                </c:pt>
                <c:pt idx="508">
                  <c:v>2712.402971098461</c:v>
                </c:pt>
                <c:pt idx="509">
                  <c:v>2711.9892902731185</c:v>
                </c:pt>
                <c:pt idx="510">
                  <c:v>2711.5760790772756</c:v>
                </c:pt>
                <c:pt idx="511">
                  <c:v>2711.1633375109327</c:v>
                </c:pt>
                <c:pt idx="512">
                  <c:v>2710.7510655740898</c:v>
                </c:pt>
                <c:pt idx="513">
                  <c:v>2710.3392632667469</c:v>
                </c:pt>
                <c:pt idx="514">
                  <c:v>2709.9279305889045</c:v>
                </c:pt>
                <c:pt idx="515">
                  <c:v>2709.5170675405616</c:v>
                </c:pt>
                <c:pt idx="516">
                  <c:v>2709.1066741217192</c:v>
                </c:pt>
                <c:pt idx="517">
                  <c:v>2708.6967503323763</c:v>
                </c:pt>
                <c:pt idx="518">
                  <c:v>2708.2872961725334</c:v>
                </c:pt>
                <c:pt idx="519">
                  <c:v>2707.878311642191</c:v>
                </c:pt>
                <c:pt idx="520">
                  <c:v>2707.4697967413485</c:v>
                </c:pt>
                <c:pt idx="521">
                  <c:v>2707.0617514700057</c:v>
                </c:pt>
                <c:pt idx="522">
                  <c:v>2706.6541758281633</c:v>
                </c:pt>
                <c:pt idx="523">
                  <c:v>2706.2470698158209</c:v>
                </c:pt>
                <c:pt idx="524">
                  <c:v>2705.840433432978</c:v>
                </c:pt>
                <c:pt idx="525">
                  <c:v>2705.4342666796356</c:v>
                </c:pt>
                <c:pt idx="526">
                  <c:v>2705.0285695557932</c:v>
                </c:pt>
                <c:pt idx="527">
                  <c:v>2704.6233420614508</c:v>
                </c:pt>
                <c:pt idx="528">
                  <c:v>2704.2185841966084</c:v>
                </c:pt>
                <c:pt idx="529">
                  <c:v>2703.814295961266</c:v>
                </c:pt>
                <c:pt idx="530">
                  <c:v>2703.4104773554236</c:v>
                </c:pt>
                <c:pt idx="531">
                  <c:v>2703.0071283790803</c:v>
                </c:pt>
                <c:pt idx="532">
                  <c:v>2702.6042490322384</c:v>
                </c:pt>
                <c:pt idx="533">
                  <c:v>2702.201839314896</c:v>
                </c:pt>
                <c:pt idx="534">
                  <c:v>2701.7998992270536</c:v>
                </c:pt>
                <c:pt idx="535">
                  <c:v>2701.3984287687113</c:v>
                </c:pt>
                <c:pt idx="536">
                  <c:v>2700.9974279398689</c:v>
                </c:pt>
                <c:pt idx="537">
                  <c:v>2700.5968967405265</c:v>
                </c:pt>
                <c:pt idx="538">
                  <c:v>2700.1968351706846</c:v>
                </c:pt>
                <c:pt idx="539">
                  <c:v>2699.7972432303422</c:v>
                </c:pt>
                <c:pt idx="540">
                  <c:v>2699.3981209194999</c:v>
                </c:pt>
                <c:pt idx="541">
                  <c:v>2698.999468238158</c:v>
                </c:pt>
                <c:pt idx="542">
                  <c:v>2698.6012851863156</c:v>
                </c:pt>
                <c:pt idx="543">
                  <c:v>2698.2035717639737</c:v>
                </c:pt>
                <c:pt idx="544">
                  <c:v>2697.8063279711314</c:v>
                </c:pt>
                <c:pt idx="545">
                  <c:v>2697.4095538077895</c:v>
                </c:pt>
                <c:pt idx="546">
                  <c:v>2697.0132492739472</c:v>
                </c:pt>
                <c:pt idx="547">
                  <c:v>2696.6174143696053</c:v>
                </c:pt>
                <c:pt idx="548">
                  <c:v>2696.2220490947634</c:v>
                </c:pt>
                <c:pt idx="549">
                  <c:v>4559.3824442410887</c:v>
                </c:pt>
                <c:pt idx="550">
                  <c:v>4558.9880182252473</c:v>
                </c:pt>
                <c:pt idx="551">
                  <c:v>4558.594061838905</c:v>
                </c:pt>
                <c:pt idx="552">
                  <c:v>4558.2005750820626</c:v>
                </c:pt>
                <c:pt idx="553">
                  <c:v>4557.8075579547212</c:v>
                </c:pt>
                <c:pt idx="554">
                  <c:v>4557.4150104568789</c:v>
                </c:pt>
                <c:pt idx="555">
                  <c:v>4557.0229325885375</c:v>
                </c:pt>
                <c:pt idx="556">
                  <c:v>4556.6313243496952</c:v>
                </c:pt>
                <c:pt idx="557">
                  <c:v>4556.2401857403538</c:v>
                </c:pt>
                <c:pt idx="558">
                  <c:v>4555.8495167605115</c:v>
                </c:pt>
                <c:pt idx="559">
                  <c:v>4555.4593174101701</c:v>
                </c:pt>
                <c:pt idx="560">
                  <c:v>4555.0695876893278</c:v>
                </c:pt>
                <c:pt idx="561">
                  <c:v>4554.6803275979864</c:v>
                </c:pt>
                <c:pt idx="562">
                  <c:v>4554.2915371361441</c:v>
                </c:pt>
                <c:pt idx="563">
                  <c:v>4553.9032163038028</c:v>
                </c:pt>
                <c:pt idx="564">
                  <c:v>4553.5153651009614</c:v>
                </c:pt>
                <c:pt idx="565">
                  <c:v>4553.1279835276191</c:v>
                </c:pt>
                <c:pt idx="566">
                  <c:v>4552.7410715837777</c:v>
                </c:pt>
                <c:pt idx="567">
                  <c:v>4552.3546292694355</c:v>
                </c:pt>
                <c:pt idx="568">
                  <c:v>4551.968656584595</c:v>
                </c:pt>
                <c:pt idx="569">
                  <c:v>4551.5831535292527</c:v>
                </c:pt>
                <c:pt idx="570">
                  <c:v>4551.1981201034114</c:v>
                </c:pt>
                <c:pt idx="571">
                  <c:v>4550.81355630707</c:v>
                </c:pt>
                <c:pt idx="572">
                  <c:v>4550.4294621402278</c:v>
                </c:pt>
                <c:pt idx="573">
                  <c:v>4550.0458376028873</c:v>
                </c:pt>
                <c:pt idx="574">
                  <c:v>4549.6626826950451</c:v>
                </c:pt>
                <c:pt idx="575">
                  <c:v>4549.2799974167037</c:v>
                </c:pt>
                <c:pt idx="576">
                  <c:v>4548.8977817678624</c:v>
                </c:pt>
                <c:pt idx="577">
                  <c:v>4548.5160357485211</c:v>
                </c:pt>
                <c:pt idx="578">
                  <c:v>4548.1347593586797</c:v>
                </c:pt>
                <c:pt idx="579">
                  <c:v>4547.7539525983375</c:v>
                </c:pt>
                <c:pt idx="580">
                  <c:v>4547.3736154674971</c:v>
                </c:pt>
                <c:pt idx="581">
                  <c:v>4546.9937479661548</c:v>
                </c:pt>
                <c:pt idx="582">
                  <c:v>4546.6143500943135</c:v>
                </c:pt>
                <c:pt idx="583">
                  <c:v>4546.2354218519722</c:v>
                </c:pt>
                <c:pt idx="584">
                  <c:v>4545.8569632391309</c:v>
                </c:pt>
                <c:pt idx="585">
                  <c:v>4545.4789742557905</c:v>
                </c:pt>
                <c:pt idx="586">
                  <c:v>4545.1014549019492</c:v>
                </c:pt>
                <c:pt idx="587">
                  <c:v>4544.7244051776079</c:v>
                </c:pt>
                <c:pt idx="588">
                  <c:v>4544.3478250827666</c:v>
                </c:pt>
                <c:pt idx="589">
                  <c:v>4543.9717146174253</c:v>
                </c:pt>
                <c:pt idx="590">
                  <c:v>4543.596073781584</c:v>
                </c:pt>
                <c:pt idx="591">
                  <c:v>4543.2209025752427</c:v>
                </c:pt>
                <c:pt idx="592">
                  <c:v>4542.8462009984023</c:v>
                </c:pt>
                <c:pt idx="593">
                  <c:v>4542.471969051061</c:v>
                </c:pt>
                <c:pt idx="594">
                  <c:v>4542.0982067332197</c:v>
                </c:pt>
                <c:pt idx="595">
                  <c:v>4541.7249140448785</c:v>
                </c:pt>
                <c:pt idx="596">
                  <c:v>4541.3520909860381</c:v>
                </c:pt>
                <c:pt idx="597">
                  <c:v>4540.9797375566959</c:v>
                </c:pt>
                <c:pt idx="598">
                  <c:v>4540.6078537568555</c:v>
                </c:pt>
                <c:pt idx="599">
                  <c:v>4540.2364395865152</c:v>
                </c:pt>
                <c:pt idx="600">
                  <c:v>4539.8654950456739</c:v>
                </c:pt>
                <c:pt idx="601">
                  <c:v>4539.4950201343327</c:v>
                </c:pt>
                <c:pt idx="602">
                  <c:v>4539.1250148524923</c:v>
                </c:pt>
                <c:pt idx="603">
                  <c:v>4538.7554792001511</c:v>
                </c:pt>
                <c:pt idx="604">
                  <c:v>4538.3864131773098</c:v>
                </c:pt>
                <c:pt idx="605">
                  <c:v>4538.0178167839695</c:v>
                </c:pt>
                <c:pt idx="606">
                  <c:v>4537.6496900201291</c:v>
                </c:pt>
                <c:pt idx="607">
                  <c:v>4537.2820328857879</c:v>
                </c:pt>
                <c:pt idx="608">
                  <c:v>4536.9148453809466</c:v>
                </c:pt>
                <c:pt idx="609">
                  <c:v>4536.5481275056063</c:v>
                </c:pt>
                <c:pt idx="610">
                  <c:v>4536.1818792597651</c:v>
                </c:pt>
                <c:pt idx="611">
                  <c:v>4535.8161006434248</c:v>
                </c:pt>
                <c:pt idx="612">
                  <c:v>4535.4507916565844</c:v>
                </c:pt>
                <c:pt idx="613">
                  <c:v>4535.0859522992432</c:v>
                </c:pt>
                <c:pt idx="614">
                  <c:v>4534.7215825714029</c:v>
                </c:pt>
                <c:pt idx="615">
                  <c:v>4534.3576824730617</c:v>
                </c:pt>
                <c:pt idx="616">
                  <c:v>4533.9942520042214</c:v>
                </c:pt>
                <c:pt idx="617">
                  <c:v>4533.6312911648811</c:v>
                </c:pt>
                <c:pt idx="618">
                  <c:v>4533.2687999550408</c:v>
                </c:pt>
                <c:pt idx="619">
                  <c:v>4532.9067783746996</c:v>
                </c:pt>
                <c:pt idx="620">
                  <c:v>4532.5452264238593</c:v>
                </c:pt>
                <c:pt idx="621">
                  <c:v>4532.184144102519</c:v>
                </c:pt>
                <c:pt idx="622">
                  <c:v>4531.8235314106787</c:v>
                </c:pt>
                <c:pt idx="623">
                  <c:v>4531.4633883483375</c:v>
                </c:pt>
                <c:pt idx="624">
                  <c:v>4531.1037149154972</c:v>
                </c:pt>
                <c:pt idx="625">
                  <c:v>4530.7445111121569</c:v>
                </c:pt>
                <c:pt idx="626">
                  <c:v>4530.3857769383167</c:v>
                </c:pt>
                <c:pt idx="627">
                  <c:v>4530.0275123939764</c:v>
                </c:pt>
                <c:pt idx="628">
                  <c:v>4529.6697174791352</c:v>
                </c:pt>
                <c:pt idx="629">
                  <c:v>4529.3123921937949</c:v>
                </c:pt>
                <c:pt idx="630">
                  <c:v>4528.9555365379547</c:v>
                </c:pt>
                <c:pt idx="631">
                  <c:v>4528.5991505116144</c:v>
                </c:pt>
                <c:pt idx="632">
                  <c:v>4528.2432341147742</c:v>
                </c:pt>
                <c:pt idx="633">
                  <c:v>4527.8877873474339</c:v>
                </c:pt>
                <c:pt idx="634">
                  <c:v>4527.5328102095937</c:v>
                </c:pt>
                <c:pt idx="635">
                  <c:v>4527.1783027012534</c:v>
                </c:pt>
                <c:pt idx="636">
                  <c:v>4526.8242648224141</c:v>
                </c:pt>
                <c:pt idx="637">
                  <c:v>4526.4706965730738</c:v>
                </c:pt>
                <c:pt idx="638">
                  <c:v>4526.1175979532336</c:v>
                </c:pt>
                <c:pt idx="639">
                  <c:v>4525.7649689628934</c:v>
                </c:pt>
                <c:pt idx="640">
                  <c:v>4525.4128096020531</c:v>
                </c:pt>
                <c:pt idx="641">
                  <c:v>4525.0611198707129</c:v>
                </c:pt>
                <c:pt idx="642">
                  <c:v>4524.7098997688727</c:v>
                </c:pt>
                <c:pt idx="643">
                  <c:v>4524.3591492965334</c:v>
                </c:pt>
                <c:pt idx="644">
                  <c:v>4524.0088684536931</c:v>
                </c:pt>
                <c:pt idx="645">
                  <c:v>4399.1420740501235</c:v>
                </c:pt>
                <c:pt idx="646">
                  <c:v>4398.7927324662833</c:v>
                </c:pt>
                <c:pt idx="647">
                  <c:v>4398.4438605119431</c:v>
                </c:pt>
                <c:pt idx="648">
                  <c:v>4398.0954581871028</c:v>
                </c:pt>
                <c:pt idx="649">
                  <c:v>4397.7475254917626</c:v>
                </c:pt>
                <c:pt idx="650">
                  <c:v>4397.4000624259234</c:v>
                </c:pt>
                <c:pt idx="651">
                  <c:v>4397.0530689895841</c:v>
                </c:pt>
                <c:pt idx="652">
                  <c:v>4396.7065451827439</c:v>
                </c:pt>
                <c:pt idx="653">
                  <c:v>4396.3604910054037</c:v>
                </c:pt>
                <c:pt idx="654">
                  <c:v>4396.0149064575635</c:v>
                </c:pt>
                <c:pt idx="655">
                  <c:v>4395.6697915392242</c:v>
                </c:pt>
                <c:pt idx="656">
                  <c:v>4395.3251462503849</c:v>
                </c:pt>
                <c:pt idx="657">
                  <c:v>4394.9809705910448</c:v>
                </c:pt>
                <c:pt idx="658">
                  <c:v>4394.6372645612046</c:v>
                </c:pt>
                <c:pt idx="659">
                  <c:v>4394.2940281608653</c:v>
                </c:pt>
                <c:pt idx="660">
                  <c:v>4393.951261390026</c:v>
                </c:pt>
                <c:pt idx="661">
                  <c:v>4393.6089642486859</c:v>
                </c:pt>
                <c:pt idx="662">
                  <c:v>4393.2671367368466</c:v>
                </c:pt>
                <c:pt idx="663">
                  <c:v>4392.9257788545074</c:v>
                </c:pt>
                <c:pt idx="664">
                  <c:v>4392.5848906016672</c:v>
                </c:pt>
                <c:pt idx="665">
                  <c:v>4392.244471978328</c:v>
                </c:pt>
                <c:pt idx="666">
                  <c:v>4391.9045229844887</c:v>
                </c:pt>
                <c:pt idx="667">
                  <c:v>4391.5650436201486</c:v>
                </c:pt>
                <c:pt idx="668">
                  <c:v>4391.2260338853093</c:v>
                </c:pt>
                <c:pt idx="669">
                  <c:v>4390.8874937799701</c:v>
                </c:pt>
                <c:pt idx="670">
                  <c:v>4390.54942330413</c:v>
                </c:pt>
                <c:pt idx="671">
                  <c:v>4390.2118224577907</c:v>
                </c:pt>
                <c:pt idx="672">
                  <c:v>4389.8746912409515</c:v>
                </c:pt>
                <c:pt idx="673">
                  <c:v>4389.5380296536114</c:v>
                </c:pt>
                <c:pt idx="674">
                  <c:v>4389.2018376957722</c:v>
                </c:pt>
                <c:pt idx="675">
                  <c:v>4388.8661153674329</c:v>
                </c:pt>
                <c:pt idx="676">
                  <c:v>4388.5308626685937</c:v>
                </c:pt>
                <c:pt idx="677">
                  <c:v>4388.1960795992545</c:v>
                </c:pt>
                <c:pt idx="678">
                  <c:v>4387.8617661594144</c:v>
                </c:pt>
                <c:pt idx="679">
                  <c:v>4387.5279223490761</c:v>
                </c:pt>
                <c:pt idx="680">
                  <c:v>4387.194548168236</c:v>
                </c:pt>
                <c:pt idx="681">
                  <c:v>4386.8616436168977</c:v>
                </c:pt>
                <c:pt idx="682">
                  <c:v>4386.5292086950576</c:v>
                </c:pt>
                <c:pt idx="683">
                  <c:v>4386.1972434027193</c:v>
                </c:pt>
                <c:pt idx="684">
                  <c:v>4385.8657477398792</c:v>
                </c:pt>
                <c:pt idx="685">
                  <c:v>4385.5347217065409</c:v>
                </c:pt>
                <c:pt idx="686">
                  <c:v>4385.2041653027009</c:v>
                </c:pt>
                <c:pt idx="687">
                  <c:v>4384.8740785283626</c:v>
                </c:pt>
                <c:pt idx="688">
                  <c:v>4384.5444613835234</c:v>
                </c:pt>
                <c:pt idx="689">
                  <c:v>4384.2153138681842</c:v>
                </c:pt>
                <c:pt idx="690">
                  <c:v>4383.8866359823451</c:v>
                </c:pt>
                <c:pt idx="691">
                  <c:v>4383.5584277260059</c:v>
                </c:pt>
                <c:pt idx="692">
                  <c:v>4383.2306890991676</c:v>
                </c:pt>
                <c:pt idx="693">
                  <c:v>4382.9034201018276</c:v>
                </c:pt>
                <c:pt idx="694">
                  <c:v>4382.5766207339893</c:v>
                </c:pt>
                <c:pt idx="695">
                  <c:v>4382.2502909956502</c:v>
                </c:pt>
                <c:pt idx="696">
                  <c:v>4381.924430886811</c:v>
                </c:pt>
                <c:pt idx="697">
                  <c:v>4381.5990404074728</c:v>
                </c:pt>
                <c:pt idx="698">
                  <c:v>4381.2741195576336</c:v>
                </c:pt>
                <c:pt idx="699">
                  <c:v>4380.9496683372945</c:v>
                </c:pt>
                <c:pt idx="700">
                  <c:v>4380.6256867464554</c:v>
                </c:pt>
                <c:pt idx="701">
                  <c:v>4380.3021747851171</c:v>
                </c:pt>
                <c:pt idx="702">
                  <c:v>4379.979132453278</c:v>
                </c:pt>
                <c:pt idx="703">
                  <c:v>4379.6565597509398</c:v>
                </c:pt>
                <c:pt idx="704">
                  <c:v>4379.3344566781007</c:v>
                </c:pt>
                <c:pt idx="705">
                  <c:v>4379.0128232347615</c:v>
                </c:pt>
                <c:pt idx="706">
                  <c:v>4378.6916594209233</c:v>
                </c:pt>
                <c:pt idx="707">
                  <c:v>4378.3709652365842</c:v>
                </c:pt>
                <c:pt idx="708">
                  <c:v>4378.0507406817451</c:v>
                </c:pt>
                <c:pt idx="709">
                  <c:v>4377.7309857564069</c:v>
                </c:pt>
                <c:pt idx="710">
                  <c:v>4377.4117004605687</c:v>
                </c:pt>
                <c:pt idx="711">
                  <c:v>4377.0928847942305</c:v>
                </c:pt>
                <c:pt idx="712">
                  <c:v>4376.7745387573914</c:v>
                </c:pt>
                <c:pt idx="713">
                  <c:v>4376.4566623500523</c:v>
                </c:pt>
                <c:pt idx="714">
                  <c:v>4376.1392555722141</c:v>
                </c:pt>
                <c:pt idx="715">
                  <c:v>4375.8223184238759</c:v>
                </c:pt>
                <c:pt idx="716">
                  <c:v>4375.5058509050377</c:v>
                </c:pt>
                <c:pt idx="717">
                  <c:v>4375.1898530156986</c:v>
                </c:pt>
                <c:pt idx="718">
                  <c:v>4374.8743247558605</c:v>
                </c:pt>
                <c:pt idx="719">
                  <c:v>4374.5592661255214</c:v>
                </c:pt>
                <c:pt idx="720">
                  <c:v>4374.2446771246832</c:v>
                </c:pt>
                <c:pt idx="721">
                  <c:v>4373.9305577533451</c:v>
                </c:pt>
                <c:pt idx="722">
                  <c:v>4373.6169080115069</c:v>
                </c:pt>
                <c:pt idx="723">
                  <c:v>4373.3037278991687</c:v>
                </c:pt>
                <c:pt idx="724">
                  <c:v>4372.9910174163306</c:v>
                </c:pt>
                <c:pt idx="725">
                  <c:v>4372.6787765629924</c:v>
                </c:pt>
                <c:pt idx="726">
                  <c:v>4372.3670053391534</c:v>
                </c:pt>
                <c:pt idx="727">
                  <c:v>4372.0557037448152</c:v>
                </c:pt>
                <c:pt idx="728">
                  <c:v>4371.7448717799771</c:v>
                </c:pt>
                <c:pt idx="729">
                  <c:v>4371.4345094446389</c:v>
                </c:pt>
                <c:pt idx="730">
                  <c:v>4371.1246167388008</c:v>
                </c:pt>
                <c:pt idx="731">
                  <c:v>4370.8151936624627</c:v>
                </c:pt>
                <c:pt idx="732">
                  <c:v>4370.5062402156245</c:v>
                </c:pt>
                <c:pt idx="733">
                  <c:v>4370.1977563982855</c:v>
                </c:pt>
                <c:pt idx="734">
                  <c:v>4369.8897422104474</c:v>
                </c:pt>
                <c:pt idx="735">
                  <c:v>4369.5821976521092</c:v>
                </c:pt>
                <c:pt idx="736">
                  <c:v>4369.2751227232711</c:v>
                </c:pt>
                <c:pt idx="737">
                  <c:v>4368.968517423933</c:v>
                </c:pt>
                <c:pt idx="738">
                  <c:v>4368.6623817540949</c:v>
                </c:pt>
                <c:pt idx="739">
                  <c:v>4368.3567157137577</c:v>
                </c:pt>
                <c:pt idx="740">
                  <c:v>4368.0515193029196</c:v>
                </c:pt>
                <c:pt idx="741">
                  <c:v>4400.3875710753509</c:v>
                </c:pt>
                <c:pt idx="742">
                  <c:v>4400.0833139235128</c:v>
                </c:pt>
                <c:pt idx="743">
                  <c:v>4399.7795264011756</c:v>
                </c:pt>
                <c:pt idx="744">
                  <c:v>4399.4762085083375</c:v>
                </c:pt>
                <c:pt idx="745">
                  <c:v>4399.1733602450004</c:v>
                </c:pt>
                <c:pt idx="746">
                  <c:v>4398.8709816111623</c:v>
                </c:pt>
                <c:pt idx="747">
                  <c:v>4398.5690726068242</c:v>
                </c:pt>
                <c:pt idx="748">
                  <c:v>4398.2676332319861</c:v>
                </c:pt>
                <c:pt idx="749">
                  <c:v>4397.966663486648</c:v>
                </c:pt>
                <c:pt idx="750">
                  <c:v>4397.6661633708109</c:v>
                </c:pt>
                <c:pt idx="751">
                  <c:v>4397.3661328844737</c:v>
                </c:pt>
                <c:pt idx="752">
                  <c:v>4397.0665720276356</c:v>
                </c:pt>
                <c:pt idx="753">
                  <c:v>4396.7674808002976</c:v>
                </c:pt>
                <c:pt idx="754">
                  <c:v>4396.4688592024595</c:v>
                </c:pt>
                <c:pt idx="755">
                  <c:v>4396.1707072341223</c:v>
                </c:pt>
                <c:pt idx="756">
                  <c:v>4395.8730248952852</c:v>
                </c:pt>
                <c:pt idx="757">
                  <c:v>4395.5758121859471</c:v>
                </c:pt>
                <c:pt idx="758">
                  <c:v>4395.2790691061091</c:v>
                </c:pt>
                <c:pt idx="759">
                  <c:v>4394.982795655771</c:v>
                </c:pt>
                <c:pt idx="760">
                  <c:v>4394.6869918349348</c:v>
                </c:pt>
                <c:pt idx="761">
                  <c:v>4394.3916576435968</c:v>
                </c:pt>
                <c:pt idx="762">
                  <c:v>4394.0967930817587</c:v>
                </c:pt>
                <c:pt idx="763">
                  <c:v>4393.8023981494207</c:v>
                </c:pt>
                <c:pt idx="764">
                  <c:v>4393.5084728465836</c:v>
                </c:pt>
                <c:pt idx="765">
                  <c:v>4393.2150171732465</c:v>
                </c:pt>
                <c:pt idx="766">
                  <c:v>4392.9220311294084</c:v>
                </c:pt>
                <c:pt idx="767">
                  <c:v>4392.6295147150713</c:v>
                </c:pt>
                <c:pt idx="768">
                  <c:v>4392.3374679302342</c:v>
                </c:pt>
                <c:pt idx="769">
                  <c:v>4392.0458907748962</c:v>
                </c:pt>
                <c:pt idx="770">
                  <c:v>4391.75478324906</c:v>
                </c:pt>
                <c:pt idx="771">
                  <c:v>4391.464145352722</c:v>
                </c:pt>
                <c:pt idx="772">
                  <c:v>4391.1739770858849</c:v>
                </c:pt>
                <c:pt idx="773">
                  <c:v>4390.8842784485478</c:v>
                </c:pt>
                <c:pt idx="774">
                  <c:v>4390.5950494407098</c:v>
                </c:pt>
                <c:pt idx="775">
                  <c:v>4390.3062900623736</c:v>
                </c:pt>
                <c:pt idx="776">
                  <c:v>4390.0180003135356</c:v>
                </c:pt>
                <c:pt idx="777">
                  <c:v>4389.7301801941985</c:v>
                </c:pt>
                <c:pt idx="778">
                  <c:v>4389.4428297043614</c:v>
                </c:pt>
                <c:pt idx="779">
                  <c:v>4389.1559488440244</c:v>
                </c:pt>
                <c:pt idx="780">
                  <c:v>4388.8695376131873</c:v>
                </c:pt>
                <c:pt idx="781">
                  <c:v>4388.5835960118493</c:v>
                </c:pt>
                <c:pt idx="782">
                  <c:v>4388.2981240400131</c:v>
                </c:pt>
                <c:pt idx="783">
                  <c:v>4388.0131216976752</c:v>
                </c:pt>
                <c:pt idx="784">
                  <c:v>4387.728588984839</c:v>
                </c:pt>
                <c:pt idx="785">
                  <c:v>4387.444525901501</c:v>
                </c:pt>
                <c:pt idx="786">
                  <c:v>4387.1609324476649</c:v>
                </c:pt>
                <c:pt idx="787">
                  <c:v>4386.8778086233269</c:v>
                </c:pt>
                <c:pt idx="788">
                  <c:v>4386.5951544284908</c:v>
                </c:pt>
                <c:pt idx="789">
                  <c:v>4386.3129698631528</c:v>
                </c:pt>
                <c:pt idx="790">
                  <c:v>4386.0312549273167</c:v>
                </c:pt>
                <c:pt idx="791">
                  <c:v>4385.7500096209806</c:v>
                </c:pt>
                <c:pt idx="792">
                  <c:v>4385.4692339441426</c:v>
                </c:pt>
                <c:pt idx="793">
                  <c:v>4385.1889278968056</c:v>
                </c:pt>
                <c:pt idx="794">
                  <c:v>4384.9090914789685</c:v>
                </c:pt>
                <c:pt idx="795">
                  <c:v>4384.6297246906324</c:v>
                </c:pt>
                <c:pt idx="796">
                  <c:v>4384.3508275317954</c:v>
                </c:pt>
                <c:pt idx="797">
                  <c:v>4384.0724000024584</c:v>
                </c:pt>
                <c:pt idx="798">
                  <c:v>4383.7944421026223</c:v>
                </c:pt>
                <c:pt idx="799">
                  <c:v>4383.5169538322853</c:v>
                </c:pt>
                <c:pt idx="800">
                  <c:v>4383.2399351914482</c:v>
                </c:pt>
                <c:pt idx="801">
                  <c:v>4382.9633861801121</c:v>
                </c:pt>
                <c:pt idx="802">
                  <c:v>4382.6873067982751</c:v>
                </c:pt>
                <c:pt idx="803">
                  <c:v>4382.4116970459381</c:v>
                </c:pt>
                <c:pt idx="804">
                  <c:v>4382.136556923102</c:v>
                </c:pt>
                <c:pt idx="805">
                  <c:v>4381.861886429765</c:v>
                </c:pt>
                <c:pt idx="806">
                  <c:v>4381.587685565928</c:v>
                </c:pt>
                <c:pt idx="807">
                  <c:v>4381.313954331592</c:v>
                </c:pt>
                <c:pt idx="808">
                  <c:v>4381.0406927267559</c:v>
                </c:pt>
                <c:pt idx="809">
                  <c:v>4380.7679007514189</c:v>
                </c:pt>
                <c:pt idx="810">
                  <c:v>4380.4955784055819</c:v>
                </c:pt>
                <c:pt idx="811">
                  <c:v>4380.2237256892458</c:v>
                </c:pt>
                <c:pt idx="812">
                  <c:v>4379.9523426024098</c:v>
                </c:pt>
                <c:pt idx="813">
                  <c:v>4379.6814291450719</c:v>
                </c:pt>
                <c:pt idx="814">
                  <c:v>4379.4109853172358</c:v>
                </c:pt>
                <c:pt idx="815">
                  <c:v>4379.1410111188998</c:v>
                </c:pt>
                <c:pt idx="816">
                  <c:v>4378.8715065500637</c:v>
                </c:pt>
                <c:pt idx="817">
                  <c:v>4378.6024716107277</c:v>
                </c:pt>
                <c:pt idx="818">
                  <c:v>4378.3339063008916</c:v>
                </c:pt>
                <c:pt idx="819">
                  <c:v>4378.0658106205537</c:v>
                </c:pt>
                <c:pt idx="820">
                  <c:v>4377.7981845697177</c:v>
                </c:pt>
                <c:pt idx="821">
                  <c:v>4377.5310281483817</c:v>
                </c:pt>
                <c:pt idx="822">
                  <c:v>4377.2643413565456</c:v>
                </c:pt>
                <c:pt idx="823">
                  <c:v>4376.9981241942096</c:v>
                </c:pt>
                <c:pt idx="824">
                  <c:v>4376.7323766613736</c:v>
                </c:pt>
                <c:pt idx="825">
                  <c:v>4376.4670987580375</c:v>
                </c:pt>
                <c:pt idx="826">
                  <c:v>4376.2022904842006</c:v>
                </c:pt>
                <c:pt idx="827">
                  <c:v>4375.9379518398646</c:v>
                </c:pt>
                <c:pt idx="828">
                  <c:v>4375.6740828250286</c:v>
                </c:pt>
                <c:pt idx="829">
                  <c:v>4375.4106834396925</c:v>
                </c:pt>
                <c:pt idx="830">
                  <c:v>4375.1477536838556</c:v>
                </c:pt>
                <c:pt idx="831">
                  <c:v>4374.8852935575196</c:v>
                </c:pt>
                <c:pt idx="832">
                  <c:v>4374.6233030606836</c:v>
                </c:pt>
                <c:pt idx="833">
                  <c:v>4374.3617821933476</c:v>
                </c:pt>
                <c:pt idx="834">
                  <c:v>4374.1007309555116</c:v>
                </c:pt>
                <c:pt idx="835">
                  <c:v>4373.8401493471756</c:v>
                </c:pt>
                <c:pt idx="836">
                  <c:v>4373.5800373683396</c:v>
                </c:pt>
                <c:pt idx="837">
                  <c:v>4306.100384360313</c:v>
                </c:pt>
                <c:pt idx="838">
                  <c:v>4305.8412116404779</c:v>
                </c:pt>
                <c:pt idx="839">
                  <c:v>4305.5825085501419</c:v>
                </c:pt>
                <c:pt idx="840">
                  <c:v>4305.324275089306</c:v>
                </c:pt>
                <c:pt idx="841">
                  <c:v>4305.06651125797</c:v>
                </c:pt>
                <c:pt idx="842">
                  <c:v>4304.809217056134</c:v>
                </c:pt>
                <c:pt idx="843">
                  <c:v>4304.552392483798</c:v>
                </c:pt>
                <c:pt idx="844">
                  <c:v>4304.2960375409621</c:v>
                </c:pt>
                <c:pt idx="845">
                  <c:v>4304.0401522276261</c:v>
                </c:pt>
                <c:pt idx="846">
                  <c:v>4303.7847365437901</c:v>
                </c:pt>
                <c:pt idx="847">
                  <c:v>4303.5297904894551</c:v>
                </c:pt>
                <c:pt idx="848">
                  <c:v>4303.2753140646191</c:v>
                </c:pt>
                <c:pt idx="849">
                  <c:v>4303.0213072692832</c:v>
                </c:pt>
                <c:pt idx="850">
                  <c:v>4302.7677701034481</c:v>
                </c:pt>
                <c:pt idx="851">
                  <c:v>4302.5147025671122</c:v>
                </c:pt>
                <c:pt idx="852">
                  <c:v>4302.2621046602762</c:v>
                </c:pt>
                <c:pt idx="853">
                  <c:v>4302.0099763829403</c:v>
                </c:pt>
                <c:pt idx="854">
                  <c:v>4301.7583177351053</c:v>
                </c:pt>
                <c:pt idx="855">
                  <c:v>4301.5071287167693</c:v>
                </c:pt>
                <c:pt idx="856">
                  <c:v>4301.2564093279343</c:v>
                </c:pt>
                <c:pt idx="857">
                  <c:v>4301.0061595685984</c:v>
                </c:pt>
                <c:pt idx="858">
                  <c:v>4300.7563794387625</c:v>
                </c:pt>
                <c:pt idx="859">
                  <c:v>4300.5070689384274</c:v>
                </c:pt>
                <c:pt idx="860">
                  <c:v>4300.2582280675924</c:v>
                </c:pt>
                <c:pt idx="861">
                  <c:v>4300.0098568262565</c:v>
                </c:pt>
                <c:pt idx="862">
                  <c:v>4299.7619552144206</c:v>
                </c:pt>
                <c:pt idx="863">
                  <c:v>4299.5145232320865</c:v>
                </c:pt>
                <c:pt idx="864">
                  <c:v>4299.2675608792506</c:v>
                </c:pt>
                <c:pt idx="865">
                  <c:v>4299.0210681559147</c:v>
                </c:pt>
                <c:pt idx="866">
                  <c:v>4298.7750450620797</c:v>
                </c:pt>
                <c:pt idx="867">
                  <c:v>4298.5294915977447</c:v>
                </c:pt>
                <c:pt idx="868">
                  <c:v>4298.2844077629088</c:v>
                </c:pt>
                <c:pt idx="869">
                  <c:v>4298.0397935575738</c:v>
                </c:pt>
                <c:pt idx="870">
                  <c:v>4297.7956489817389</c:v>
                </c:pt>
                <c:pt idx="871">
                  <c:v>4297.551974035403</c:v>
                </c:pt>
                <c:pt idx="872">
                  <c:v>4297.308768718568</c:v>
                </c:pt>
                <c:pt idx="873">
                  <c:v>4297.066033031233</c:v>
                </c:pt>
                <c:pt idx="874">
                  <c:v>4296.8237669733981</c:v>
                </c:pt>
                <c:pt idx="875">
                  <c:v>4296.5819705450622</c:v>
                </c:pt>
                <c:pt idx="876">
                  <c:v>4296.3406437462272</c:v>
                </c:pt>
                <c:pt idx="877">
                  <c:v>4296.0997865768923</c:v>
                </c:pt>
                <c:pt idx="878">
                  <c:v>4295.8593990370573</c:v>
                </c:pt>
                <c:pt idx="879">
                  <c:v>4295.6194811267214</c:v>
                </c:pt>
                <c:pt idx="880">
                  <c:v>4295.3800328458874</c:v>
                </c:pt>
                <c:pt idx="881">
                  <c:v>4295.1410541945515</c:v>
                </c:pt>
                <c:pt idx="882">
                  <c:v>4294.9025451727175</c:v>
                </c:pt>
                <c:pt idx="883">
                  <c:v>4294.6645057803817</c:v>
                </c:pt>
                <c:pt idx="884">
                  <c:v>4294.4269360175476</c:v>
                </c:pt>
                <c:pt idx="885">
                  <c:v>4294.1898358842118</c:v>
                </c:pt>
                <c:pt idx="886">
                  <c:v>4293.9532053803778</c:v>
                </c:pt>
                <c:pt idx="887">
                  <c:v>4293.7170445060419</c:v>
                </c:pt>
                <c:pt idx="888">
                  <c:v>4293.4813532612079</c:v>
                </c:pt>
                <c:pt idx="889">
                  <c:v>4293.2461316458721</c:v>
                </c:pt>
                <c:pt idx="890">
                  <c:v>4293.0113796600381</c:v>
                </c:pt>
                <c:pt idx="891">
                  <c:v>4292.7770973037032</c:v>
                </c:pt>
                <c:pt idx="892">
                  <c:v>4292.5432845768682</c:v>
                </c:pt>
                <c:pt idx="893">
                  <c:v>4292.3099414795342</c:v>
                </c:pt>
                <c:pt idx="894">
                  <c:v>4292.0770680116984</c:v>
                </c:pt>
                <c:pt idx="895">
                  <c:v>4291.8446641733644</c:v>
                </c:pt>
                <c:pt idx="896">
                  <c:v>4291.6127299645295</c:v>
                </c:pt>
                <c:pt idx="897">
                  <c:v>4291.3812653851946</c:v>
                </c:pt>
                <c:pt idx="898">
                  <c:v>4291.1502704353607</c:v>
                </c:pt>
                <c:pt idx="899">
                  <c:v>4290.9197451150249</c:v>
                </c:pt>
                <c:pt idx="900">
                  <c:v>4290.6896894241909</c:v>
                </c:pt>
                <c:pt idx="901">
                  <c:v>4290.460103362856</c:v>
                </c:pt>
                <c:pt idx="902">
                  <c:v>4290.2309869310211</c:v>
                </c:pt>
                <c:pt idx="903">
                  <c:v>4290.0023401286871</c:v>
                </c:pt>
                <c:pt idx="904">
                  <c:v>4289.7741629558523</c:v>
                </c:pt>
                <c:pt idx="905">
                  <c:v>4289.5464554125183</c:v>
                </c:pt>
                <c:pt idx="906">
                  <c:v>4289.3192174986834</c:v>
                </c:pt>
                <c:pt idx="907">
                  <c:v>4289.0924492143495</c:v>
                </c:pt>
                <c:pt idx="908">
                  <c:v>4288.8661505595137</c:v>
                </c:pt>
                <c:pt idx="909">
                  <c:v>4288.6403215341797</c:v>
                </c:pt>
                <c:pt idx="910">
                  <c:v>4288.4149621383458</c:v>
                </c:pt>
                <c:pt idx="911">
                  <c:v>4288.1900723720109</c:v>
                </c:pt>
                <c:pt idx="912">
                  <c:v>4287.965652235177</c:v>
                </c:pt>
                <c:pt idx="913">
                  <c:v>4287.7417017278422</c:v>
                </c:pt>
                <c:pt idx="914">
                  <c:v>4287.5182208500082</c:v>
                </c:pt>
                <c:pt idx="915">
                  <c:v>4287.2952096016743</c:v>
                </c:pt>
                <c:pt idx="916">
                  <c:v>4287.0726679828394</c:v>
                </c:pt>
                <c:pt idx="917">
                  <c:v>4286.8505959935055</c:v>
                </c:pt>
                <c:pt idx="918">
                  <c:v>4286.6289936336707</c:v>
                </c:pt>
                <c:pt idx="919">
                  <c:v>4286.4078609033368</c:v>
                </c:pt>
                <c:pt idx="920">
                  <c:v>4286.1871978025029</c:v>
                </c:pt>
                <c:pt idx="921">
                  <c:v>4285.9670043311689</c:v>
                </c:pt>
                <c:pt idx="922">
                  <c:v>4285.747280489335</c:v>
                </c:pt>
                <c:pt idx="923">
                  <c:v>4285.5280262770002</c:v>
                </c:pt>
                <c:pt idx="924">
                  <c:v>4285.3092416941663</c:v>
                </c:pt>
                <c:pt idx="925">
                  <c:v>4285.0909267408315</c:v>
                </c:pt>
                <c:pt idx="926">
                  <c:v>4284.8730814169976</c:v>
                </c:pt>
                <c:pt idx="927">
                  <c:v>4284.6557057226637</c:v>
                </c:pt>
                <c:pt idx="928">
                  <c:v>4284.4387996578298</c:v>
                </c:pt>
                <c:pt idx="929">
                  <c:v>4284.2223632224959</c:v>
                </c:pt>
                <c:pt idx="930">
                  <c:v>4284.006396416662</c:v>
                </c:pt>
                <c:pt idx="931">
                  <c:v>4283.7908992403281</c:v>
                </c:pt>
                <c:pt idx="932">
                  <c:v>4283.5758716934943</c:v>
                </c:pt>
                <c:pt idx="933">
                  <c:v>3979.6803797082121</c:v>
                </c:pt>
                <c:pt idx="934">
                  <c:v>3979.4662914203782</c:v>
                </c:pt>
                <c:pt idx="935">
                  <c:v>3979.2526727620434</c:v>
                </c:pt>
                <c:pt idx="936">
                  <c:v>3979.0395237332095</c:v>
                </c:pt>
                <c:pt idx="937">
                  <c:v>3978.8268443338757</c:v>
                </c:pt>
                <c:pt idx="938">
                  <c:v>3978.6146345640418</c:v>
                </c:pt>
                <c:pt idx="939">
                  <c:v>3978.4028944237079</c:v>
                </c:pt>
                <c:pt idx="940">
                  <c:v>3978.1916239128741</c:v>
                </c:pt>
                <c:pt idx="941">
                  <c:v>3977.9808230315411</c:v>
                </c:pt>
                <c:pt idx="942">
                  <c:v>3977.7704917797073</c:v>
                </c:pt>
                <c:pt idx="943">
                  <c:v>3977.5606301573735</c:v>
                </c:pt>
                <c:pt idx="944">
                  <c:v>3977.3512381645396</c:v>
                </c:pt>
                <c:pt idx="945">
                  <c:v>3977.1423158012058</c:v>
                </c:pt>
                <c:pt idx="946">
                  <c:v>3976.9338630673719</c:v>
                </c:pt>
                <c:pt idx="947">
                  <c:v>3976.725879963039</c:v>
                </c:pt>
                <c:pt idx="948">
                  <c:v>3976.5183664882052</c:v>
                </c:pt>
                <c:pt idx="949">
                  <c:v>3976.3113226428713</c:v>
                </c:pt>
                <c:pt idx="950">
                  <c:v>3976.1047484270375</c:v>
                </c:pt>
                <c:pt idx="951">
                  <c:v>3975.8986438407046</c:v>
                </c:pt>
                <c:pt idx="952">
                  <c:v>3975.6930088838708</c:v>
                </c:pt>
                <c:pt idx="953">
                  <c:v>3975.487843556537</c:v>
                </c:pt>
                <c:pt idx="954">
                  <c:v>3975.2831478587041</c:v>
                </c:pt>
                <c:pt idx="955">
                  <c:v>3975.0789217903703</c:v>
                </c:pt>
                <c:pt idx="956">
                  <c:v>3974.8751653515374</c:v>
                </c:pt>
                <c:pt idx="957">
                  <c:v>3974.6718785422036</c:v>
                </c:pt>
                <c:pt idx="958">
                  <c:v>3974.4690613623707</c:v>
                </c:pt>
                <c:pt idx="959">
                  <c:v>3974.2667138120369</c:v>
                </c:pt>
                <c:pt idx="960">
                  <c:v>3974.064835891204</c:v>
                </c:pt>
                <c:pt idx="961">
                  <c:v>3973.8634275998702</c:v>
                </c:pt>
                <c:pt idx="962">
                  <c:v>3973.6624889380373</c:v>
                </c:pt>
                <c:pt idx="963">
                  <c:v>3973.4620199057035</c:v>
                </c:pt>
                <c:pt idx="964">
                  <c:v>3973.2620205028697</c:v>
                </c:pt>
                <c:pt idx="965">
                  <c:v>3973.0624907295369</c:v>
                </c:pt>
                <c:pt idx="966">
                  <c:v>3972.8634305857031</c:v>
                </c:pt>
                <c:pt idx="967">
                  <c:v>3972.6648400713702</c:v>
                </c:pt>
                <c:pt idx="968">
                  <c:v>3972.4667191865374</c:v>
                </c:pt>
                <c:pt idx="969">
                  <c:v>3972.2690679312036</c:v>
                </c:pt>
                <c:pt idx="970">
                  <c:v>3972.0718863053708</c:v>
                </c:pt>
                <c:pt idx="971">
                  <c:v>3971.8751743090379</c:v>
                </c:pt>
                <c:pt idx="972">
                  <c:v>3971.6789319422051</c:v>
                </c:pt>
                <c:pt idx="973">
                  <c:v>3971.4831592048713</c:v>
                </c:pt>
                <c:pt idx="974">
                  <c:v>3971.2878560970385</c:v>
                </c:pt>
                <c:pt idx="975">
                  <c:v>3971.0930226187056</c:v>
                </c:pt>
                <c:pt idx="976">
                  <c:v>3970.8986587698728</c:v>
                </c:pt>
                <c:pt idx="977">
                  <c:v>3970.7047645505399</c:v>
                </c:pt>
                <c:pt idx="978">
                  <c:v>3970.5113399607062</c:v>
                </c:pt>
                <c:pt idx="979">
                  <c:v>3970.3183850003734</c:v>
                </c:pt>
                <c:pt idx="980">
                  <c:v>3970.1258996695406</c:v>
                </c:pt>
                <c:pt idx="981">
                  <c:v>3969.9338839682077</c:v>
                </c:pt>
                <c:pt idx="982">
                  <c:v>3969.7423378963749</c:v>
                </c:pt>
                <c:pt idx="983">
                  <c:v>3969.5512614540421</c:v>
                </c:pt>
                <c:pt idx="984">
                  <c:v>3969.3606546412093</c:v>
                </c:pt>
                <c:pt idx="985">
                  <c:v>3969.1705174578765</c:v>
                </c:pt>
                <c:pt idx="986">
                  <c:v>3968.9808499040437</c:v>
                </c:pt>
                <c:pt idx="987">
                  <c:v>3968.7916519797109</c:v>
                </c:pt>
                <c:pt idx="988">
                  <c:v>3968.6029236848781</c:v>
                </c:pt>
                <c:pt idx="989">
                  <c:v>3968.4146650195453</c:v>
                </c:pt>
                <c:pt idx="990">
                  <c:v>3968.2268759837125</c:v>
                </c:pt>
                <c:pt idx="991">
                  <c:v>3968.0395565773797</c:v>
                </c:pt>
                <c:pt idx="992">
                  <c:v>3967.8527068005469</c:v>
                </c:pt>
                <c:pt idx="993">
                  <c:v>3967.6663266532141</c:v>
                </c:pt>
                <c:pt idx="994">
                  <c:v>3967.4804161353813</c:v>
                </c:pt>
                <c:pt idx="995">
                  <c:v>3967.2949752470486</c:v>
                </c:pt>
                <c:pt idx="996">
                  <c:v>3967.1100039882167</c:v>
                </c:pt>
                <c:pt idx="997">
                  <c:v>3966.9255023588839</c:v>
                </c:pt>
                <c:pt idx="998">
                  <c:v>3966.7414703590512</c:v>
                </c:pt>
                <c:pt idx="999">
                  <c:v>3966.5579079887184</c:v>
                </c:pt>
                <c:pt idx="1000">
                  <c:v>3966.3748152478865</c:v>
                </c:pt>
                <c:pt idx="1001">
                  <c:v>3966.1921921365538</c:v>
                </c:pt>
                <c:pt idx="1002">
                  <c:v>3966.010038654721</c:v>
                </c:pt>
                <c:pt idx="1003">
                  <c:v>3965.8283548023892</c:v>
                </c:pt>
                <c:pt idx="1004">
                  <c:v>3965.6471405795564</c:v>
                </c:pt>
                <c:pt idx="1005">
                  <c:v>3965.4663959862237</c:v>
                </c:pt>
                <c:pt idx="1006">
                  <c:v>3965.2861210223919</c:v>
                </c:pt>
                <c:pt idx="1007">
                  <c:v>3965.1063156880591</c:v>
                </c:pt>
                <c:pt idx="1008">
                  <c:v>3964.9269799832273</c:v>
                </c:pt>
                <c:pt idx="1009">
                  <c:v>3964.7481139078945</c:v>
                </c:pt>
                <c:pt idx="1010">
                  <c:v>3964.5697174620627</c:v>
                </c:pt>
                <c:pt idx="1011">
                  <c:v>3964.39179064573</c:v>
                </c:pt>
                <c:pt idx="1012">
                  <c:v>3964.2143334588982</c:v>
                </c:pt>
                <c:pt idx="1013">
                  <c:v>3964.0373459015655</c:v>
                </c:pt>
                <c:pt idx="1014">
                  <c:v>3963.8608279737336</c:v>
                </c:pt>
                <c:pt idx="1015">
                  <c:v>3963.6847796754009</c:v>
                </c:pt>
                <c:pt idx="1016">
                  <c:v>3963.5092010065691</c:v>
                </c:pt>
                <c:pt idx="1017">
                  <c:v>3963.3340919672373</c:v>
                </c:pt>
                <c:pt idx="1018">
                  <c:v>3963.1594525574046</c:v>
                </c:pt>
                <c:pt idx="1019">
                  <c:v>3962.9852827770728</c:v>
                </c:pt>
                <c:pt idx="1020">
                  <c:v>3962.811582626241</c:v>
                </c:pt>
                <c:pt idx="1021">
                  <c:v>3962.6383521049083</c:v>
                </c:pt>
                <c:pt idx="1022">
                  <c:v>3962.4655912130766</c:v>
                </c:pt>
                <c:pt idx="1023">
                  <c:v>3962.2932999507439</c:v>
                </c:pt>
                <c:pt idx="1024">
                  <c:v>3962.1214783179121</c:v>
                </c:pt>
                <c:pt idx="1025">
                  <c:v>3961.9501263145803</c:v>
                </c:pt>
                <c:pt idx="1026">
                  <c:v>3961.7792439407485</c:v>
                </c:pt>
                <c:pt idx="1027">
                  <c:v>3961.6088311964158</c:v>
                </c:pt>
                <c:pt idx="1028">
                  <c:v>3961.4388880815841</c:v>
                </c:pt>
                <c:pt idx="1029">
                  <c:v>2222.9451575079856</c:v>
                </c:pt>
                <c:pt idx="1030">
                  <c:v>2222.7761536521539</c:v>
                </c:pt>
                <c:pt idx="1031">
                  <c:v>2222.6076194258217</c:v>
                </c:pt>
                <c:pt idx="1032">
                  <c:v>2222.4395548289899</c:v>
                </c:pt>
                <c:pt idx="1033">
                  <c:v>2222.2719598616582</c:v>
                </c:pt>
                <c:pt idx="1034">
                  <c:v>2222.1048345238264</c:v>
                </c:pt>
                <c:pt idx="1035">
                  <c:v>2221.9381788154947</c:v>
                </c:pt>
                <c:pt idx="1036">
                  <c:v>2221.7719927366629</c:v>
                </c:pt>
                <c:pt idx="1037">
                  <c:v>2221.6062762873312</c:v>
                </c:pt>
                <c:pt idx="1038">
                  <c:v>2221.4410294674994</c:v>
                </c:pt>
                <c:pt idx="1039">
                  <c:v>2221.2762522771677</c:v>
                </c:pt>
                <c:pt idx="1040">
                  <c:v>2221.111944716336</c:v>
                </c:pt>
                <c:pt idx="1041">
                  <c:v>2220.9481067850047</c:v>
                </c:pt>
                <c:pt idx="1042">
                  <c:v>2220.7847384831725</c:v>
                </c:pt>
                <c:pt idx="1043">
                  <c:v>2220.6218398108408</c:v>
                </c:pt>
                <c:pt idx="1044">
                  <c:v>2220.4594107680091</c:v>
                </c:pt>
                <c:pt idx="1045">
                  <c:v>2220.2974513546783</c:v>
                </c:pt>
                <c:pt idx="1046">
                  <c:v>2220.1359615708466</c:v>
                </c:pt>
                <c:pt idx="1047">
                  <c:v>2219.9749414165149</c:v>
                </c:pt>
                <c:pt idx="1048">
                  <c:v>2219.8143908916832</c:v>
                </c:pt>
                <c:pt idx="1049">
                  <c:v>2219.6543099963524</c:v>
                </c:pt>
                <c:pt idx="1050">
                  <c:v>2219.4946987305202</c:v>
                </c:pt>
                <c:pt idx="1051">
                  <c:v>2219.335557094189</c:v>
                </c:pt>
                <c:pt idx="1052">
                  <c:v>2219.1768850873573</c:v>
                </c:pt>
                <c:pt idx="1053">
                  <c:v>2219.018682710026</c:v>
                </c:pt>
                <c:pt idx="1054">
                  <c:v>2218.8609499621948</c:v>
                </c:pt>
                <c:pt idx="1055">
                  <c:v>2218.7036868438636</c:v>
                </c:pt>
                <c:pt idx="1056">
                  <c:v>2218.5468933550319</c:v>
                </c:pt>
                <c:pt idx="1057">
                  <c:v>2218.3905694957007</c:v>
                </c:pt>
                <c:pt idx="1058">
                  <c:v>2218.2347152658695</c:v>
                </c:pt>
                <c:pt idx="1059">
                  <c:v>2218.0793306655382</c:v>
                </c:pt>
                <c:pt idx="1060">
                  <c:v>2217.924415694707</c:v>
                </c:pt>
                <c:pt idx="1061">
                  <c:v>2217.7699703533758</c:v>
                </c:pt>
                <c:pt idx="1062">
                  <c:v>2217.6159946415446</c:v>
                </c:pt>
                <c:pt idx="1063">
                  <c:v>2217.4624885592134</c:v>
                </c:pt>
                <c:pt idx="1064">
                  <c:v>2217.3094521063822</c:v>
                </c:pt>
                <c:pt idx="1065">
                  <c:v>2217.156885283051</c:v>
                </c:pt>
                <c:pt idx="1066">
                  <c:v>2217.0047880892198</c:v>
                </c:pt>
                <c:pt idx="1067">
                  <c:v>2216.8531605248891</c:v>
                </c:pt>
                <c:pt idx="1068">
                  <c:v>2216.7020025900579</c:v>
                </c:pt>
                <c:pt idx="1069">
                  <c:v>2216.5513142847267</c:v>
                </c:pt>
                <c:pt idx="1070">
                  <c:v>2216.401095608896</c:v>
                </c:pt>
                <c:pt idx="1071">
                  <c:v>2216.2513465625648</c:v>
                </c:pt>
                <c:pt idx="1072">
                  <c:v>2216.1020671457331</c:v>
                </c:pt>
                <c:pt idx="1073">
                  <c:v>2215.9532573584024</c:v>
                </c:pt>
                <c:pt idx="1074">
                  <c:v>2215.8049172005717</c:v>
                </c:pt>
                <c:pt idx="1075">
                  <c:v>2215.657046672241</c:v>
                </c:pt>
                <c:pt idx="1076">
                  <c:v>2215.5096457734103</c:v>
                </c:pt>
                <c:pt idx="1077">
                  <c:v>2215.3627145040787</c:v>
                </c:pt>
                <c:pt idx="1078">
                  <c:v>2215.216252864248</c:v>
                </c:pt>
                <c:pt idx="1079">
                  <c:v>2215.0702608539173</c:v>
                </c:pt>
                <c:pt idx="1080">
                  <c:v>2214.9247384730861</c:v>
                </c:pt>
                <c:pt idx="1081">
                  <c:v>2214.7796857217554</c:v>
                </c:pt>
                <c:pt idx="1082">
                  <c:v>2214.6351025999247</c:v>
                </c:pt>
                <c:pt idx="1083">
                  <c:v>2214.490989107594</c:v>
                </c:pt>
                <c:pt idx="1084">
                  <c:v>2214.3473452447633</c:v>
                </c:pt>
                <c:pt idx="1085">
                  <c:v>2214.2041710114327</c:v>
                </c:pt>
                <c:pt idx="1086">
                  <c:v>2214.061466407602</c:v>
                </c:pt>
                <c:pt idx="1087">
                  <c:v>2213.9192314332713</c:v>
                </c:pt>
                <c:pt idx="1088">
                  <c:v>2213.7774660884406</c:v>
                </c:pt>
                <c:pt idx="1089">
                  <c:v>2213.63617037311</c:v>
                </c:pt>
                <c:pt idx="1090">
                  <c:v>2213.4953442872793</c:v>
                </c:pt>
                <c:pt idx="1091">
                  <c:v>2213.3549878309486</c:v>
                </c:pt>
                <c:pt idx="1092">
                  <c:v>2213.215101004118</c:v>
                </c:pt>
                <c:pt idx="1093">
                  <c:v>2213.0756838067878</c:v>
                </c:pt>
                <c:pt idx="1094">
                  <c:v>2212.9367362389571</c:v>
                </c:pt>
                <c:pt idx="1095">
                  <c:v>2212.7982583006265</c:v>
                </c:pt>
                <c:pt idx="1096">
                  <c:v>2212.6602499917963</c:v>
                </c:pt>
                <c:pt idx="1097">
                  <c:v>2212.5227113124656</c:v>
                </c:pt>
                <c:pt idx="1098">
                  <c:v>2212.3856422626354</c:v>
                </c:pt>
                <c:pt idx="1099">
                  <c:v>2212.2490428423048</c:v>
                </c:pt>
                <c:pt idx="1100">
                  <c:v>2212.1129130514742</c:v>
                </c:pt>
                <c:pt idx="1101">
                  <c:v>2211.9772528901435</c:v>
                </c:pt>
                <c:pt idx="1102">
                  <c:v>2211.8420623583138</c:v>
                </c:pt>
                <c:pt idx="1103">
                  <c:v>2211.7073414559832</c:v>
                </c:pt>
                <c:pt idx="1104">
                  <c:v>2211.5730901831525</c:v>
                </c:pt>
                <c:pt idx="1105">
                  <c:v>2211.4393085398228</c:v>
                </c:pt>
                <c:pt idx="1106">
                  <c:v>2211.3059965259922</c:v>
                </c:pt>
                <c:pt idx="1107">
                  <c:v>2211.1731541416616</c:v>
                </c:pt>
                <c:pt idx="1108">
                  <c:v>2211.0407813868314</c:v>
                </c:pt>
                <c:pt idx="1109">
                  <c:v>2210.9088782615013</c:v>
                </c:pt>
                <c:pt idx="1110">
                  <c:v>2210.7774447656711</c:v>
                </c:pt>
                <c:pt idx="1111">
                  <c:v>2210.646480899341</c:v>
                </c:pt>
                <c:pt idx="1112">
                  <c:v>2210.5159866625108</c:v>
                </c:pt>
                <c:pt idx="1113">
                  <c:v>2210.3859620551807</c:v>
                </c:pt>
                <c:pt idx="1114">
                  <c:v>2210.2564070773506</c:v>
                </c:pt>
                <c:pt idx="1115">
                  <c:v>2210.1273217290204</c:v>
                </c:pt>
                <c:pt idx="1116">
                  <c:v>2209.9987060101903</c:v>
                </c:pt>
                <c:pt idx="1117">
                  <c:v>2209.8705599208606</c:v>
                </c:pt>
                <c:pt idx="1118">
                  <c:v>2209.7428834610305</c:v>
                </c:pt>
                <c:pt idx="1119">
                  <c:v>2209.6156766307004</c:v>
                </c:pt>
                <c:pt idx="1120">
                  <c:v>2209.4889394298707</c:v>
                </c:pt>
                <c:pt idx="1121">
                  <c:v>2209.3626718585406</c:v>
                </c:pt>
                <c:pt idx="1122">
                  <c:v>2209.2368739167105</c:v>
                </c:pt>
                <c:pt idx="1123">
                  <c:v>2209.1115456043808</c:v>
                </c:pt>
                <c:pt idx="1124">
                  <c:v>2208.9866869215507</c:v>
                </c:pt>
                <c:pt idx="1125">
                  <c:v>2546.4084135279199</c:v>
                </c:pt>
                <c:pt idx="1126">
                  <c:v>2546.2844941040898</c:v>
                </c:pt>
                <c:pt idx="1127">
                  <c:v>2546.1610443097602</c:v>
                </c:pt>
                <c:pt idx="1128">
                  <c:v>2546.0380641449301</c:v>
                </c:pt>
                <c:pt idx="1129">
                  <c:v>2545.9155536096005</c:v>
                </c:pt>
                <c:pt idx="1130">
                  <c:v>2545.7935127037708</c:v>
                </c:pt>
                <c:pt idx="1131">
                  <c:v>2545.6719414274412</c:v>
                </c:pt>
                <c:pt idx="1132">
                  <c:v>2545.5508397806116</c:v>
                </c:pt>
                <c:pt idx="1133">
                  <c:v>2545.4302077632819</c:v>
                </c:pt>
                <c:pt idx="1134">
                  <c:v>2545.3100453754514</c:v>
                </c:pt>
                <c:pt idx="1135">
                  <c:v>2545.1903526171218</c:v>
                </c:pt>
                <c:pt idx="1136">
                  <c:v>2545.0711294882922</c:v>
                </c:pt>
                <c:pt idx="1137">
                  <c:v>2544.9523759889626</c:v>
                </c:pt>
                <c:pt idx="1138">
                  <c:v>2544.8340921191329</c:v>
                </c:pt>
                <c:pt idx="1139">
                  <c:v>2544.7162778788033</c:v>
                </c:pt>
                <c:pt idx="1140">
                  <c:v>2544.5989332679737</c:v>
                </c:pt>
                <c:pt idx="1141">
                  <c:v>2544.4820582866446</c:v>
                </c:pt>
                <c:pt idx="1142">
                  <c:v>2544.365652934815</c:v>
                </c:pt>
                <c:pt idx="1143">
                  <c:v>2544.2497172124854</c:v>
                </c:pt>
                <c:pt idx="1144">
                  <c:v>2544.1342511196558</c:v>
                </c:pt>
                <c:pt idx="1145">
                  <c:v>2544.0192546563267</c:v>
                </c:pt>
                <c:pt idx="1146">
                  <c:v>2543.9047278224971</c:v>
                </c:pt>
                <c:pt idx="1147">
                  <c:v>2543.790670618168</c:v>
                </c:pt>
                <c:pt idx="1148">
                  <c:v>2543.6770830433384</c:v>
                </c:pt>
                <c:pt idx="1149">
                  <c:v>2543.5639650980088</c:v>
                </c:pt>
                <c:pt idx="1150">
                  <c:v>2543.4513167821797</c:v>
                </c:pt>
                <c:pt idx="1151">
                  <c:v>2543.3391380958506</c:v>
                </c:pt>
                <c:pt idx="1152">
                  <c:v>2543.227429039021</c:v>
                </c:pt>
                <c:pt idx="1153">
                  <c:v>2543.1161896116919</c:v>
                </c:pt>
                <c:pt idx="1154">
                  <c:v>2543.0054198138623</c:v>
                </c:pt>
                <c:pt idx="1155">
                  <c:v>2542.8951196455332</c:v>
                </c:pt>
                <c:pt idx="1156">
                  <c:v>2542.7852891067041</c:v>
                </c:pt>
                <c:pt idx="1157">
                  <c:v>2542.6759281973746</c:v>
                </c:pt>
                <c:pt idx="1158">
                  <c:v>2542.5670369175459</c:v>
                </c:pt>
                <c:pt idx="1159">
                  <c:v>2542.4586152672164</c:v>
                </c:pt>
                <c:pt idx="1160">
                  <c:v>2542.3506632463868</c:v>
                </c:pt>
                <c:pt idx="1161">
                  <c:v>2542.2431808550582</c:v>
                </c:pt>
                <c:pt idx="1162">
                  <c:v>2542.1361680932287</c:v>
                </c:pt>
                <c:pt idx="1163">
                  <c:v>2542.0296249609</c:v>
                </c:pt>
                <c:pt idx="1164">
                  <c:v>2541.9235514580705</c:v>
                </c:pt>
                <c:pt idx="1165">
                  <c:v>2541.8179475847419</c:v>
                </c:pt>
                <c:pt idx="1166">
                  <c:v>2541.7128133409128</c:v>
                </c:pt>
                <c:pt idx="1167">
                  <c:v>2541.6081487265837</c:v>
                </c:pt>
                <c:pt idx="1168">
                  <c:v>2541.5039537417547</c:v>
                </c:pt>
                <c:pt idx="1169">
                  <c:v>2541.4002283864256</c:v>
                </c:pt>
                <c:pt idx="1170">
                  <c:v>2541.296972660597</c:v>
                </c:pt>
                <c:pt idx="1171">
                  <c:v>2541.194186564268</c:v>
                </c:pt>
                <c:pt idx="1172">
                  <c:v>2541.0918700974389</c:v>
                </c:pt>
                <c:pt idx="1173">
                  <c:v>2540.9900232601103</c:v>
                </c:pt>
                <c:pt idx="1174">
                  <c:v>2540.8886460522813</c:v>
                </c:pt>
                <c:pt idx="1175">
                  <c:v>2540.7877384739527</c:v>
                </c:pt>
                <c:pt idx="1176">
                  <c:v>2540.6873005251236</c:v>
                </c:pt>
                <c:pt idx="1177">
                  <c:v>2540.5873322057951</c:v>
                </c:pt>
                <c:pt idx="1178">
                  <c:v>2540.487833515966</c:v>
                </c:pt>
                <c:pt idx="1179">
                  <c:v>2540.3888044556375</c:v>
                </c:pt>
                <c:pt idx="1180">
                  <c:v>2540.2902450248089</c:v>
                </c:pt>
                <c:pt idx="1181">
                  <c:v>2540.1921552234803</c:v>
                </c:pt>
                <c:pt idx="1182">
                  <c:v>2540.0945350516513</c:v>
                </c:pt>
                <c:pt idx="1183">
                  <c:v>2539.9973845093227</c:v>
                </c:pt>
                <c:pt idx="1184">
                  <c:v>2539.9007035964942</c:v>
                </c:pt>
                <c:pt idx="1185">
                  <c:v>2539.8044923131656</c:v>
                </c:pt>
                <c:pt idx="1186">
                  <c:v>2539.7087506593371</c:v>
                </c:pt>
                <c:pt idx="1187">
                  <c:v>2539.6134786350085</c:v>
                </c:pt>
                <c:pt idx="1188">
                  <c:v>2539.51867624018</c:v>
                </c:pt>
                <c:pt idx="1189">
                  <c:v>2539.4243434748514</c:v>
                </c:pt>
                <c:pt idx="1190">
                  <c:v>2539.3304803390229</c:v>
                </c:pt>
                <c:pt idx="1191">
                  <c:v>2539.2370868326943</c:v>
                </c:pt>
                <c:pt idx="1192">
                  <c:v>2539.1441629558658</c:v>
                </c:pt>
                <c:pt idx="1193">
                  <c:v>2539.0517087085373</c:v>
                </c:pt>
                <c:pt idx="1194">
                  <c:v>2538.9597240907087</c:v>
                </c:pt>
                <c:pt idx="1195">
                  <c:v>2538.8682091023802</c:v>
                </c:pt>
                <c:pt idx="1196">
                  <c:v>2538.7771637435517</c:v>
                </c:pt>
                <c:pt idx="1197">
                  <c:v>2538.6865880142236</c:v>
                </c:pt>
                <c:pt idx="1198">
                  <c:v>2538.5964819143951</c:v>
                </c:pt>
                <c:pt idx="1199">
                  <c:v>2538.506845444067</c:v>
                </c:pt>
                <c:pt idx="1200">
                  <c:v>2538.4176786032385</c:v>
                </c:pt>
                <c:pt idx="1201">
                  <c:v>2538.3289813919105</c:v>
                </c:pt>
                <c:pt idx="1202">
                  <c:v>2538.240753810082</c:v>
                </c:pt>
                <c:pt idx="1203">
                  <c:v>2538.1529958577539</c:v>
                </c:pt>
                <c:pt idx="1204">
                  <c:v>2538.0657075349259</c:v>
                </c:pt>
                <c:pt idx="1205">
                  <c:v>2537.9788888415974</c:v>
                </c:pt>
                <c:pt idx="1206">
                  <c:v>2537.8925397777693</c:v>
                </c:pt>
                <c:pt idx="1207">
                  <c:v>2537.8066603434413</c:v>
                </c:pt>
                <c:pt idx="1208">
                  <c:v>2537.7212505386133</c:v>
                </c:pt>
                <c:pt idx="1209">
                  <c:v>2537.6363103632852</c:v>
                </c:pt>
                <c:pt idx="1210">
                  <c:v>2537.5518398174572</c:v>
                </c:pt>
                <c:pt idx="1211">
                  <c:v>2537.4678389011287</c:v>
                </c:pt>
                <c:pt idx="1212">
                  <c:v>2537.3843076143007</c:v>
                </c:pt>
                <c:pt idx="1213">
                  <c:v>2537.3012459569727</c:v>
                </c:pt>
                <c:pt idx="1214">
                  <c:v>2537.2186539291442</c:v>
                </c:pt>
                <c:pt idx="1215">
                  <c:v>2537.1365315308167</c:v>
                </c:pt>
                <c:pt idx="1216">
                  <c:v>2537.0548787619891</c:v>
                </c:pt>
                <c:pt idx="1217">
                  <c:v>2536.9736956226607</c:v>
                </c:pt>
                <c:pt idx="1218">
                  <c:v>2536.8929821128331</c:v>
                </c:pt>
                <c:pt idx="1219">
                  <c:v>2536.8127382325047</c:v>
                </c:pt>
                <c:pt idx="1220">
                  <c:v>2536.7329639816771</c:v>
                </c:pt>
                <c:pt idx="1221">
                  <c:v>4400.2089501520168</c:v>
                </c:pt>
                <c:pt idx="1222">
                  <c:v>4400.1301151601892</c:v>
                </c:pt>
                <c:pt idx="1223">
                  <c:v>4400.0517497978617</c:v>
                </c:pt>
                <c:pt idx="1224">
                  <c:v>4399.9738540650333</c:v>
                </c:pt>
                <c:pt idx="1225">
                  <c:v>4399.8964279617057</c:v>
                </c:pt>
                <c:pt idx="1226">
                  <c:v>4399.8194714878773</c:v>
                </c:pt>
                <c:pt idx="1227">
                  <c:v>4399.7429846435498</c:v>
                </c:pt>
                <c:pt idx="1228">
                  <c:v>4399.6669674287223</c:v>
                </c:pt>
                <c:pt idx="1229">
                  <c:v>4399.5914198433948</c:v>
                </c:pt>
                <c:pt idx="1230">
                  <c:v>4399.5163418875673</c:v>
                </c:pt>
                <c:pt idx="1231">
                  <c:v>4399.4417335612397</c:v>
                </c:pt>
                <c:pt idx="1232">
                  <c:v>4399.3675948644122</c:v>
                </c:pt>
                <c:pt idx="1233">
                  <c:v>4399.2939257970847</c:v>
                </c:pt>
                <c:pt idx="1234">
                  <c:v>4399.2207263592572</c:v>
                </c:pt>
                <c:pt idx="1235">
                  <c:v>4399.1479965509297</c:v>
                </c:pt>
                <c:pt idx="1236">
                  <c:v>4399.0757363721023</c:v>
                </c:pt>
                <c:pt idx="1237">
                  <c:v>4399.0039458227748</c:v>
                </c:pt>
                <c:pt idx="1238">
                  <c:v>4398.9326249029464</c:v>
                </c:pt>
                <c:pt idx="1239">
                  <c:v>4398.8617736126189</c:v>
                </c:pt>
                <c:pt idx="1240">
                  <c:v>4398.7913919517914</c:v>
                </c:pt>
                <c:pt idx="1241">
                  <c:v>4398.7214799204639</c:v>
                </c:pt>
                <c:pt idx="1242">
                  <c:v>4398.6520375186365</c:v>
                </c:pt>
                <c:pt idx="1243">
                  <c:v>4398.583064746309</c:v>
                </c:pt>
                <c:pt idx="1244">
                  <c:v>4398.5145616034815</c:v>
                </c:pt>
                <c:pt idx="1245">
                  <c:v>4398.446528090155</c:v>
                </c:pt>
                <c:pt idx="1246">
                  <c:v>4398.3789642063275</c:v>
                </c:pt>
                <c:pt idx="1247">
                  <c:v>4398.3118699520001</c:v>
                </c:pt>
                <c:pt idx="1248">
                  <c:v>4398.2452453271726</c:v>
                </c:pt>
                <c:pt idx="1249">
                  <c:v>4398.1790903318451</c:v>
                </c:pt>
                <c:pt idx="1250">
                  <c:v>4398.1134049660186</c:v>
                </c:pt>
                <c:pt idx="1251">
                  <c:v>4398.0481892296912</c:v>
                </c:pt>
                <c:pt idx="1252">
                  <c:v>4397.9834431228637</c:v>
                </c:pt>
                <c:pt idx="1253">
                  <c:v>4397.9191666455363</c:v>
                </c:pt>
                <c:pt idx="1254">
                  <c:v>4397.8553597977098</c:v>
                </c:pt>
                <c:pt idx="1255">
                  <c:v>4397.7920225793823</c:v>
                </c:pt>
                <c:pt idx="1256">
                  <c:v>4397.7291549905549</c:v>
                </c:pt>
                <c:pt idx="1257">
                  <c:v>4397.6667570312275</c:v>
                </c:pt>
                <c:pt idx="1258">
                  <c:v>4397.6048287014009</c:v>
                </c:pt>
                <c:pt idx="1259">
                  <c:v>4397.5433700010744</c:v>
                </c:pt>
                <c:pt idx="1260">
                  <c:v>4397.482380930247</c:v>
                </c:pt>
                <c:pt idx="1261">
                  <c:v>4397.4218614889196</c:v>
                </c:pt>
                <c:pt idx="1262">
                  <c:v>4397.3618116770922</c:v>
                </c:pt>
                <c:pt idx="1263">
                  <c:v>4397.3022314947657</c:v>
                </c:pt>
                <c:pt idx="1264">
                  <c:v>4397.2431209419392</c:v>
                </c:pt>
                <c:pt idx="1265">
                  <c:v>4397.1844800186118</c:v>
                </c:pt>
                <c:pt idx="1266">
                  <c:v>4397.1263087247853</c:v>
                </c:pt>
                <c:pt idx="1267">
                  <c:v>4397.0686070604588</c:v>
                </c:pt>
                <c:pt idx="1268">
                  <c:v>4397.0113750256314</c:v>
                </c:pt>
                <c:pt idx="1269">
                  <c:v>4396.954612620304</c:v>
                </c:pt>
                <c:pt idx="1270">
                  <c:v>4396.8983198444776</c:v>
                </c:pt>
                <c:pt idx="1271">
                  <c:v>4396.8424966981511</c:v>
                </c:pt>
                <c:pt idx="1272">
                  <c:v>4396.7871431813237</c:v>
                </c:pt>
                <c:pt idx="1273">
                  <c:v>4396.7322592939972</c:v>
                </c:pt>
                <c:pt idx="1274">
                  <c:v>4396.6778450361708</c:v>
                </c:pt>
                <c:pt idx="1275">
                  <c:v>4396.6239004078443</c:v>
                </c:pt>
                <c:pt idx="1276">
                  <c:v>4396.5704254090169</c:v>
                </c:pt>
                <c:pt idx="1277">
                  <c:v>4396.5174200396905</c:v>
                </c:pt>
                <c:pt idx="1278">
                  <c:v>4396.464884299864</c:v>
                </c:pt>
                <c:pt idx="1279">
                  <c:v>4396.4128181895376</c:v>
                </c:pt>
                <c:pt idx="1280">
                  <c:v>4396.3612217087102</c:v>
                </c:pt>
                <c:pt idx="1281">
                  <c:v>4396.3100948573838</c:v>
                </c:pt>
                <c:pt idx="1282">
                  <c:v>4396.2594376355573</c:v>
                </c:pt>
                <c:pt idx="1283">
                  <c:v>4396.2092500432309</c:v>
                </c:pt>
                <c:pt idx="1284">
                  <c:v>4396.1595320804045</c:v>
                </c:pt>
                <c:pt idx="1285">
                  <c:v>4396.1102837470771</c:v>
                </c:pt>
                <c:pt idx="1286">
                  <c:v>4396.0615050432516</c:v>
                </c:pt>
                <c:pt idx="1287">
                  <c:v>4396.0131959689243</c:v>
                </c:pt>
                <c:pt idx="1288">
                  <c:v>4395.9653565240988</c:v>
                </c:pt>
                <c:pt idx="1289">
                  <c:v>4395.9179867087714</c:v>
                </c:pt>
                <c:pt idx="1290">
                  <c:v>4395.8710865229459</c:v>
                </c:pt>
                <c:pt idx="1291">
                  <c:v>4395.8246559666186</c:v>
                </c:pt>
                <c:pt idx="1292">
                  <c:v>4395.7786950397931</c:v>
                </c:pt>
                <c:pt idx="1293">
                  <c:v>4395.7332037424667</c:v>
                </c:pt>
                <c:pt idx="1294">
                  <c:v>4395.6881820746403</c:v>
                </c:pt>
                <c:pt idx="1295">
                  <c:v>4395.6436300363139</c:v>
                </c:pt>
                <c:pt idx="1296">
                  <c:v>4395.5995476274875</c:v>
                </c:pt>
                <c:pt idx="1297">
                  <c:v>4395.5559348481611</c:v>
                </c:pt>
                <c:pt idx="1298">
                  <c:v>4395.5127916983347</c:v>
                </c:pt>
                <c:pt idx="1299">
                  <c:v>4395.4701181780083</c:v>
                </c:pt>
                <c:pt idx="1300">
                  <c:v>4395.4279142871828</c:v>
                </c:pt>
                <c:pt idx="1301">
                  <c:v>4395.3861800258564</c:v>
                </c:pt>
                <c:pt idx="1302">
                  <c:v>4395.3449153940301</c:v>
                </c:pt>
                <c:pt idx="1303">
                  <c:v>4395.3041203917046</c:v>
                </c:pt>
                <c:pt idx="1304">
                  <c:v>4395.2637950188782</c:v>
                </c:pt>
                <c:pt idx="1305">
                  <c:v>4395.2239392755519</c:v>
                </c:pt>
                <c:pt idx="1306">
                  <c:v>4395.1845531617264</c:v>
                </c:pt>
                <c:pt idx="1307">
                  <c:v>4395.1456366774</c:v>
                </c:pt>
                <c:pt idx="1308">
                  <c:v>4395.1071898225737</c:v>
                </c:pt>
                <c:pt idx="1309">
                  <c:v>4395.0692125972482</c:v>
                </c:pt>
                <c:pt idx="1310">
                  <c:v>4395.0317050014219</c:v>
                </c:pt>
                <c:pt idx="1311">
                  <c:v>4394.9946670350964</c:v>
                </c:pt>
                <c:pt idx="1312">
                  <c:v>4394.9580986982701</c:v>
                </c:pt>
                <c:pt idx="1313">
                  <c:v>4394.9219999909437</c:v>
                </c:pt>
                <c:pt idx="1314">
                  <c:v>4394.8863709131183</c:v>
                </c:pt>
                <c:pt idx="1315">
                  <c:v>4394.8512114647929</c:v>
                </c:pt>
                <c:pt idx="1316">
                  <c:v>4394.8165216459665</c:v>
                </c:pt>
                <c:pt idx="1317">
                  <c:v>4270.2653182664108</c:v>
                </c:pt>
                <c:pt idx="1318">
                  <c:v>4270.2315677065853</c:v>
                </c:pt>
                <c:pt idx="1319">
                  <c:v>4270.198286776259</c:v>
                </c:pt>
                <c:pt idx="1320">
                  <c:v>4270.1654754754336</c:v>
                </c:pt>
                <c:pt idx="1321">
                  <c:v>4270.1331338041073</c:v>
                </c:pt>
                <c:pt idx="1322">
                  <c:v>4270.1012617622819</c:v>
                </c:pt>
                <c:pt idx="1323">
                  <c:v>4270.0698593499565</c:v>
                </c:pt>
                <c:pt idx="1324">
                  <c:v>4270.0389265671311</c:v>
                </c:pt>
                <c:pt idx="1325">
                  <c:v>4270.0084634138047</c:v>
                </c:pt>
                <c:pt idx="1326">
                  <c:v>4269.9784698899794</c:v>
                </c:pt>
                <c:pt idx="1327">
                  <c:v>4269.948945995653</c:v>
                </c:pt>
                <c:pt idx="1328">
                  <c:v>4269.9198917308277</c:v>
                </c:pt>
                <c:pt idx="1329">
                  <c:v>4269.8913070955023</c:v>
                </c:pt>
                <c:pt idx="1330">
                  <c:v>4269.8631920896769</c:v>
                </c:pt>
                <c:pt idx="1331">
                  <c:v>4269.8355467133515</c:v>
                </c:pt>
                <c:pt idx="1332">
                  <c:v>4269.8083709665261</c:v>
                </c:pt>
                <c:pt idx="1333">
                  <c:v>4269.7816648491998</c:v>
                </c:pt>
                <c:pt idx="1334">
                  <c:v>4269.7554283613745</c:v>
                </c:pt>
                <c:pt idx="1335">
                  <c:v>4269.7296615030491</c:v>
                </c:pt>
                <c:pt idx="1336">
                  <c:v>4269.7043642742237</c:v>
                </c:pt>
                <c:pt idx="1337">
                  <c:v>4269.6795366748984</c:v>
                </c:pt>
                <c:pt idx="1338">
                  <c:v>4269.655178705073</c:v>
                </c:pt>
                <c:pt idx="1339">
                  <c:v>4269.6312903647477</c:v>
                </c:pt>
                <c:pt idx="1340">
                  <c:v>4269.6078716539223</c:v>
                </c:pt>
                <c:pt idx="1341">
                  <c:v>4269.584922572597</c:v>
                </c:pt>
                <c:pt idx="1342">
                  <c:v>4269.5624431207716</c:v>
                </c:pt>
                <c:pt idx="1343">
                  <c:v>4269.5404332984463</c:v>
                </c:pt>
                <c:pt idx="1344">
                  <c:v>4269.5188931056209</c:v>
                </c:pt>
                <c:pt idx="1345">
                  <c:v>4269.4978225422956</c:v>
                </c:pt>
                <c:pt idx="1346">
                  <c:v>4269.4772216084712</c:v>
                </c:pt>
                <c:pt idx="1347">
                  <c:v>4269.4570903041458</c:v>
                </c:pt>
                <c:pt idx="1348">
                  <c:v>4269.4374286293205</c:v>
                </c:pt>
                <c:pt idx="1349">
                  <c:v>4269.4182365839952</c:v>
                </c:pt>
                <c:pt idx="1350">
                  <c:v>4269.3995141681698</c:v>
                </c:pt>
                <c:pt idx="1351">
                  <c:v>4269.3812613818445</c:v>
                </c:pt>
                <c:pt idx="1352">
                  <c:v>4269.3634782250192</c:v>
                </c:pt>
                <c:pt idx="1353">
                  <c:v>4269.3461646976948</c:v>
                </c:pt>
                <c:pt idx="1354">
                  <c:v>4269.3293207998704</c:v>
                </c:pt>
                <c:pt idx="1355">
                  <c:v>4269.3129465315451</c:v>
                </c:pt>
                <c:pt idx="1356">
                  <c:v>4269.2970418927198</c:v>
                </c:pt>
                <c:pt idx="1357">
                  <c:v>4269.2816068833945</c:v>
                </c:pt>
                <c:pt idx="1358">
                  <c:v>4269.2666415035692</c:v>
                </c:pt>
                <c:pt idx="1359">
                  <c:v>4269.2521457532448</c:v>
                </c:pt>
                <c:pt idx="1360">
                  <c:v>4269.2381196324195</c:v>
                </c:pt>
                <c:pt idx="1361">
                  <c:v>4269.2245631410951</c:v>
                </c:pt>
                <c:pt idx="1362">
                  <c:v>4269.2114762792698</c:v>
                </c:pt>
                <c:pt idx="1363">
                  <c:v>4269.1988590469455</c:v>
                </c:pt>
                <c:pt idx="1364">
                  <c:v>4269.1867114441202</c:v>
                </c:pt>
                <c:pt idx="1365">
                  <c:v>4269.1750334707958</c:v>
                </c:pt>
                <c:pt idx="1366">
                  <c:v>4269.1638251269706</c:v>
                </c:pt>
                <c:pt idx="1367">
                  <c:v>4269.1530864126453</c:v>
                </c:pt>
                <c:pt idx="1368">
                  <c:v>4269.1428173278209</c:v>
                </c:pt>
                <c:pt idx="1369">
                  <c:v>4269.1330178724966</c:v>
                </c:pt>
                <c:pt idx="1370">
                  <c:v>4269.1236880466713</c:v>
                </c:pt>
                <c:pt idx="1371">
                  <c:v>4269.114827850347</c:v>
                </c:pt>
                <c:pt idx="1372">
                  <c:v>4269.1064372835226</c:v>
                </c:pt>
                <c:pt idx="1373">
                  <c:v>4269.0985163461974</c:v>
                </c:pt>
                <c:pt idx="1374">
                  <c:v>4269.091065038373</c:v>
                </c:pt>
                <c:pt idx="1375">
                  <c:v>4269.0840833600487</c:v>
                </c:pt>
                <c:pt idx="1376">
                  <c:v>4269.0775713112234</c:v>
                </c:pt>
                <c:pt idx="1377">
                  <c:v>4269.0715288918991</c:v>
                </c:pt>
                <c:pt idx="1378">
                  <c:v>4269.0659561020748</c:v>
                </c:pt>
                <c:pt idx="1379">
                  <c:v>4269.0608529417495</c:v>
                </c:pt>
                <c:pt idx="1380">
                  <c:v>4269.0562194109261</c:v>
                </c:pt>
                <c:pt idx="1381">
                  <c:v>4269.0520555096009</c:v>
                </c:pt>
                <c:pt idx="1382">
                  <c:v>4269.0483612377766</c:v>
                </c:pt>
                <c:pt idx="1383">
                  <c:v>4269.0451365954523</c:v>
                </c:pt>
                <c:pt idx="1384">
                  <c:v>4269.042381582628</c:v>
                </c:pt>
                <c:pt idx="1385">
                  <c:v>4269.0400961993037</c:v>
                </c:pt>
                <c:pt idx="1386">
                  <c:v>4269.0382804454794</c:v>
                </c:pt>
                <c:pt idx="1387">
                  <c:v>4269.0369343211541</c:v>
                </c:pt>
                <c:pt idx="1388">
                  <c:v>4269.0360578263299</c:v>
                </c:pt>
                <c:pt idx="1389">
                  <c:v>4269.0356509610056</c:v>
                </c:pt>
                <c:pt idx="1390">
                  <c:v>4269.0357137251813</c:v>
                </c:pt>
                <c:pt idx="1391">
                  <c:v>4269.036246118857</c:v>
                </c:pt>
                <c:pt idx="1392">
                  <c:v>4269.0372481420336</c:v>
                </c:pt>
                <c:pt idx="1393">
                  <c:v>4269.0387197947093</c:v>
                </c:pt>
                <c:pt idx="1394">
                  <c:v>4269.0406610768841</c:v>
                </c:pt>
                <c:pt idx="1395">
                  <c:v>4269.0430719885608</c:v>
                </c:pt>
                <c:pt idx="1396">
                  <c:v>4269.0459525297356</c:v>
                </c:pt>
                <c:pt idx="1397">
                  <c:v>4269.0493027004122</c:v>
                </c:pt>
                <c:pt idx="1398">
                  <c:v>4269.053122500588</c:v>
                </c:pt>
                <c:pt idx="1399">
                  <c:v>4269.0574119302637</c:v>
                </c:pt>
                <c:pt idx="1400">
                  <c:v>4269.0621709894403</c:v>
                </c:pt>
                <c:pt idx="1401">
                  <c:v>4269.0673996781152</c:v>
                </c:pt>
                <c:pt idx="1402">
                  <c:v>4269.0730979962918</c:v>
                </c:pt>
                <c:pt idx="1403">
                  <c:v>4269.0792659439676</c:v>
                </c:pt>
                <c:pt idx="1404">
                  <c:v>4269.0859035211433</c:v>
                </c:pt>
                <c:pt idx="1405">
                  <c:v>4269.09301072782</c:v>
                </c:pt>
                <c:pt idx="1406">
                  <c:v>4269.1005875639958</c:v>
                </c:pt>
                <c:pt idx="1407">
                  <c:v>4269.1086340296715</c:v>
                </c:pt>
                <c:pt idx="1408">
                  <c:v>4269.1171501248482</c:v>
                </c:pt>
                <c:pt idx="1409">
                  <c:v>4269.126135849524</c:v>
                </c:pt>
                <c:pt idx="1410">
                  <c:v>4269.1355912036997</c:v>
                </c:pt>
                <c:pt idx="1411">
                  <c:v>4269.1455161873764</c:v>
                </c:pt>
                <c:pt idx="1412">
                  <c:v>4269.1559108005531</c:v>
                </c:pt>
                <c:pt idx="1413">
                  <c:v>4301.8075535969983</c:v>
                </c:pt>
                <c:pt idx="1414">
                  <c:v>4301.818887469175</c:v>
                </c:pt>
                <c:pt idx="1415">
                  <c:v>4301.8306909708517</c:v>
                </c:pt>
                <c:pt idx="1416">
                  <c:v>4301.8429641020266</c:v>
                </c:pt>
                <c:pt idx="1417">
                  <c:v>4301.8557068627033</c:v>
                </c:pt>
                <c:pt idx="1418">
                  <c:v>4301.86891925288</c:v>
                </c:pt>
                <c:pt idx="1419">
                  <c:v>4301.8826012725567</c:v>
                </c:pt>
                <c:pt idx="1420">
                  <c:v>4301.8967529217316</c:v>
                </c:pt>
                <c:pt idx="1421">
                  <c:v>4301.9113742004083</c:v>
                </c:pt>
                <c:pt idx="1422">
                  <c:v>4301.926465108585</c:v>
                </c:pt>
                <c:pt idx="1423">
                  <c:v>4301.9420256462618</c:v>
                </c:pt>
                <c:pt idx="1424">
                  <c:v>4301.9580558134385</c:v>
                </c:pt>
                <c:pt idx="1425">
                  <c:v>4301.9745556101143</c:v>
                </c:pt>
                <c:pt idx="1426">
                  <c:v>4301.9915250362901</c:v>
                </c:pt>
                <c:pt idx="1427">
                  <c:v>4302.0089640919668</c:v>
                </c:pt>
                <c:pt idx="1428">
                  <c:v>4302.0268727771436</c:v>
                </c:pt>
                <c:pt idx="1429">
                  <c:v>4302.0452510918203</c:v>
                </c:pt>
                <c:pt idx="1430">
                  <c:v>4302.0640990359971</c:v>
                </c:pt>
                <c:pt idx="1431">
                  <c:v>4302.0834166096738</c:v>
                </c:pt>
                <c:pt idx="1432">
                  <c:v>4302.1032038128506</c:v>
                </c:pt>
                <c:pt idx="1433">
                  <c:v>4302.1234606455273</c:v>
                </c:pt>
                <c:pt idx="1434">
                  <c:v>4302.1441871077031</c:v>
                </c:pt>
                <c:pt idx="1435">
                  <c:v>4302.1653831993799</c:v>
                </c:pt>
                <c:pt idx="1436">
                  <c:v>4302.1870489205567</c:v>
                </c:pt>
                <c:pt idx="1437">
                  <c:v>4302.2091842712334</c:v>
                </c:pt>
                <c:pt idx="1438">
                  <c:v>4302.2317892514102</c:v>
                </c:pt>
                <c:pt idx="1439">
                  <c:v>4302.254863861087</c:v>
                </c:pt>
                <c:pt idx="1440">
                  <c:v>4302.2784081002637</c:v>
                </c:pt>
                <c:pt idx="1441">
                  <c:v>4302.3024219689405</c:v>
                </c:pt>
                <c:pt idx="1442">
                  <c:v>4302.3269054671173</c:v>
                </c:pt>
                <c:pt idx="1443">
                  <c:v>4302.3518585947932</c:v>
                </c:pt>
                <c:pt idx="1444">
                  <c:v>4302.3772813519699</c:v>
                </c:pt>
                <c:pt idx="1445">
                  <c:v>4302.4031737386467</c:v>
                </c:pt>
                <c:pt idx="1446">
                  <c:v>4302.4295357548253</c:v>
                </c:pt>
                <c:pt idx="1447">
                  <c:v>4302.4563674005021</c:v>
                </c:pt>
                <c:pt idx="1448">
                  <c:v>4302.4836686756789</c:v>
                </c:pt>
                <c:pt idx="1449">
                  <c:v>4302.5114395803557</c:v>
                </c:pt>
                <c:pt idx="1450">
                  <c:v>4302.5396801145325</c:v>
                </c:pt>
                <c:pt idx="1451">
                  <c:v>4302.5683902782093</c:v>
                </c:pt>
                <c:pt idx="1452">
                  <c:v>4302.5975700713861</c:v>
                </c:pt>
                <c:pt idx="1453">
                  <c:v>4302.627219494063</c:v>
                </c:pt>
                <c:pt idx="1454">
                  <c:v>4302.6573385462398</c:v>
                </c:pt>
                <c:pt idx="1455">
                  <c:v>4302.6879272279175</c:v>
                </c:pt>
                <c:pt idx="1456">
                  <c:v>4302.7189855390943</c:v>
                </c:pt>
                <c:pt idx="1457">
                  <c:v>4302.7505134797721</c:v>
                </c:pt>
                <c:pt idx="1458">
                  <c:v>4302.7825110499489</c:v>
                </c:pt>
                <c:pt idx="1459">
                  <c:v>4302.8149782496257</c:v>
                </c:pt>
                <c:pt idx="1460">
                  <c:v>4302.8479150788025</c:v>
                </c:pt>
                <c:pt idx="1461">
                  <c:v>4302.8813215374803</c:v>
                </c:pt>
                <c:pt idx="1462">
                  <c:v>4302.915197625658</c:v>
                </c:pt>
                <c:pt idx="1463">
                  <c:v>4302.9495433433349</c:v>
                </c:pt>
                <c:pt idx="1464">
                  <c:v>4302.9843586905117</c:v>
                </c:pt>
                <c:pt idx="1465">
                  <c:v>4303.0196436671895</c:v>
                </c:pt>
                <c:pt idx="1466">
                  <c:v>4303.0553982733672</c:v>
                </c:pt>
                <c:pt idx="1467">
                  <c:v>4303.0916225090441</c:v>
                </c:pt>
                <c:pt idx="1468">
                  <c:v>4303.128316374221</c:v>
                </c:pt>
                <c:pt idx="1469">
                  <c:v>4303.1654798688987</c:v>
                </c:pt>
                <c:pt idx="1470">
                  <c:v>4303.2031129930765</c:v>
                </c:pt>
                <c:pt idx="1471">
                  <c:v>4303.2412157467534</c:v>
                </c:pt>
                <c:pt idx="1472">
                  <c:v>4303.2797881299302</c:v>
                </c:pt>
                <c:pt idx="1473">
                  <c:v>4303.3188301426089</c:v>
                </c:pt>
                <c:pt idx="1474">
                  <c:v>4303.3583417847858</c:v>
                </c:pt>
                <c:pt idx="1475">
                  <c:v>4303.3983230564627</c:v>
                </c:pt>
                <c:pt idx="1476">
                  <c:v>4303.4387739576414</c:v>
                </c:pt>
                <c:pt idx="1477">
                  <c:v>4303.4796944883183</c:v>
                </c:pt>
                <c:pt idx="1478">
                  <c:v>4303.5210846484952</c:v>
                </c:pt>
                <c:pt idx="1479">
                  <c:v>4303.5629444381739</c:v>
                </c:pt>
                <c:pt idx="1480">
                  <c:v>4303.6052738573508</c:v>
                </c:pt>
                <c:pt idx="1481">
                  <c:v>4303.6480729060286</c:v>
                </c:pt>
                <c:pt idx="1482">
                  <c:v>4303.6913415842064</c:v>
                </c:pt>
                <c:pt idx="1483">
                  <c:v>4303.7350798918833</c:v>
                </c:pt>
                <c:pt idx="1484">
                  <c:v>4303.779287829062</c:v>
                </c:pt>
                <c:pt idx="1485">
                  <c:v>4303.8239653957389</c:v>
                </c:pt>
                <c:pt idx="1486">
                  <c:v>4303.8691125919177</c:v>
                </c:pt>
                <c:pt idx="1487">
                  <c:v>4303.9147294175946</c:v>
                </c:pt>
                <c:pt idx="1488">
                  <c:v>4303.9608158727733</c:v>
                </c:pt>
                <c:pt idx="1489">
                  <c:v>4304.0073719574502</c:v>
                </c:pt>
                <c:pt idx="1490">
                  <c:v>4304.0543976716281</c:v>
                </c:pt>
                <c:pt idx="1491">
                  <c:v>4304.1018930153059</c:v>
                </c:pt>
                <c:pt idx="1492">
                  <c:v>4304.1498579884847</c:v>
                </c:pt>
                <c:pt idx="1493">
                  <c:v>4304.1982925911616</c:v>
                </c:pt>
                <c:pt idx="1494">
                  <c:v>4304.2471968233403</c:v>
                </c:pt>
                <c:pt idx="1495">
                  <c:v>4304.2965706850173</c:v>
                </c:pt>
                <c:pt idx="1496">
                  <c:v>4304.346414176196</c:v>
                </c:pt>
                <c:pt idx="1497">
                  <c:v>4304.396727296873</c:v>
                </c:pt>
                <c:pt idx="1498">
                  <c:v>4304.4475100470518</c:v>
                </c:pt>
                <c:pt idx="1499">
                  <c:v>4304.4987624267296</c:v>
                </c:pt>
                <c:pt idx="1500">
                  <c:v>4304.5504844359075</c:v>
                </c:pt>
                <c:pt idx="1501">
                  <c:v>4304.6026760745863</c:v>
                </c:pt>
                <c:pt idx="1502">
                  <c:v>4304.6553373427632</c:v>
                </c:pt>
                <c:pt idx="1503">
                  <c:v>4304.708468240442</c:v>
                </c:pt>
                <c:pt idx="1504">
                  <c:v>4304.762068767619</c:v>
                </c:pt>
                <c:pt idx="1505">
                  <c:v>4304.8161389242978</c:v>
                </c:pt>
                <c:pt idx="1506">
                  <c:v>4304.8706787104766</c:v>
                </c:pt>
                <c:pt idx="1507">
                  <c:v>4304.9256881261535</c:v>
                </c:pt>
                <c:pt idx="1508">
                  <c:v>4304.9811671713323</c:v>
                </c:pt>
                <c:pt idx="1509">
                  <c:v>4237.8171051873196</c:v>
                </c:pt>
                <c:pt idx="1510">
                  <c:v>4237.8735234914975</c:v>
                </c:pt>
                <c:pt idx="1511">
                  <c:v>4237.9304114251754</c:v>
                </c:pt>
                <c:pt idx="1512">
                  <c:v>4237.9877689883542</c:v>
                </c:pt>
                <c:pt idx="1513">
                  <c:v>4238.045596181033</c:v>
                </c:pt>
                <c:pt idx="1514">
                  <c:v>4238.1038930032109</c:v>
                </c:pt>
                <c:pt idx="1515">
                  <c:v>4238.1626594548889</c:v>
                </c:pt>
                <c:pt idx="1516">
                  <c:v>4238.2218955360677</c:v>
                </c:pt>
                <c:pt idx="1517">
                  <c:v>4238.2816012467465</c:v>
                </c:pt>
                <c:pt idx="1518">
                  <c:v>4238.3417765869244</c:v>
                </c:pt>
                <c:pt idx="1519">
                  <c:v>4238.4024215566023</c:v>
                </c:pt>
                <c:pt idx="1520">
                  <c:v>4238.4635361557812</c:v>
                </c:pt>
                <c:pt idx="1521">
                  <c:v>4238.52512038446</c:v>
                </c:pt>
                <c:pt idx="1522">
                  <c:v>4238.5871742426389</c:v>
                </c:pt>
                <c:pt idx="1523">
                  <c:v>4238.6496977303168</c:v>
                </c:pt>
                <c:pt idx="1524">
                  <c:v>4238.7126908474947</c:v>
                </c:pt>
                <c:pt idx="1525">
                  <c:v>4238.7761535941736</c:v>
                </c:pt>
                <c:pt idx="1526">
                  <c:v>4238.8400859703524</c:v>
                </c:pt>
                <c:pt idx="1527">
                  <c:v>4238.9044879760313</c:v>
                </c:pt>
                <c:pt idx="1528">
                  <c:v>4238.9693596112102</c:v>
                </c:pt>
                <c:pt idx="1529">
                  <c:v>4239.0347008758881</c:v>
                </c:pt>
                <c:pt idx="1530">
                  <c:v>4239.100511770067</c:v>
                </c:pt>
                <c:pt idx="1531">
                  <c:v>4239.1667922937459</c:v>
                </c:pt>
                <c:pt idx="1532">
                  <c:v>4239.2335424469238</c:v>
                </c:pt>
                <c:pt idx="1533">
                  <c:v>4239.3007622296027</c:v>
                </c:pt>
                <c:pt idx="1534">
                  <c:v>4239.3684516417816</c:v>
                </c:pt>
                <c:pt idx="1535">
                  <c:v>4239.4366106834605</c:v>
                </c:pt>
                <c:pt idx="1536">
                  <c:v>4239.5052393546393</c:v>
                </c:pt>
                <c:pt idx="1537">
                  <c:v>4239.5743376553182</c:v>
                </c:pt>
                <c:pt idx="1538">
                  <c:v>4239.6439055854971</c:v>
                </c:pt>
                <c:pt idx="1539">
                  <c:v>4239.713943145176</c:v>
                </c:pt>
                <c:pt idx="1540">
                  <c:v>4239.7844503343549</c:v>
                </c:pt>
                <c:pt idx="1541">
                  <c:v>4239.8554271530338</c:v>
                </c:pt>
                <c:pt idx="1542">
                  <c:v>4239.9268736012127</c:v>
                </c:pt>
                <c:pt idx="1543">
                  <c:v>4239.9987896788916</c:v>
                </c:pt>
                <c:pt idx="1544">
                  <c:v>4240.0711753860705</c:v>
                </c:pt>
                <c:pt idx="1545">
                  <c:v>4240.1440307227494</c:v>
                </c:pt>
                <c:pt idx="1546">
                  <c:v>4240.2173556889284</c:v>
                </c:pt>
                <c:pt idx="1547">
                  <c:v>4240.2911502846073</c:v>
                </c:pt>
                <c:pt idx="1548">
                  <c:v>4240.3654145097862</c:v>
                </c:pt>
                <c:pt idx="1549">
                  <c:v>4240.4401483644651</c:v>
                </c:pt>
                <c:pt idx="1550">
                  <c:v>4240.5153518486441</c:v>
                </c:pt>
                <c:pt idx="1551">
                  <c:v>4240.591024962323</c:v>
                </c:pt>
                <c:pt idx="1552">
                  <c:v>4240.6671677055028</c:v>
                </c:pt>
                <c:pt idx="1553">
                  <c:v>4240.7437800781818</c:v>
                </c:pt>
                <c:pt idx="1554">
                  <c:v>4240.8208620803607</c:v>
                </c:pt>
                <c:pt idx="1555">
                  <c:v>4240.8984137120406</c:v>
                </c:pt>
                <c:pt idx="1556">
                  <c:v>4240.9764349732195</c:v>
                </c:pt>
                <c:pt idx="1557">
                  <c:v>4241.0549258638985</c:v>
                </c:pt>
                <c:pt idx="1558">
                  <c:v>4241.1338863840774</c:v>
                </c:pt>
                <c:pt idx="1559">
                  <c:v>4241.2133165337573</c:v>
                </c:pt>
                <c:pt idx="1560">
                  <c:v>4241.2932163129362</c:v>
                </c:pt>
                <c:pt idx="1561">
                  <c:v>4241.3735857216152</c:v>
                </c:pt>
                <c:pt idx="1562">
                  <c:v>4241.4544247597951</c:v>
                </c:pt>
                <c:pt idx="1563">
                  <c:v>4241.535733427474</c:v>
                </c:pt>
                <c:pt idx="1564">
                  <c:v>4241.6175117246539</c:v>
                </c:pt>
                <c:pt idx="1565">
                  <c:v>4241.6997596513329</c:v>
                </c:pt>
                <c:pt idx="1566">
                  <c:v>4241.7824772075128</c:v>
                </c:pt>
                <c:pt idx="1567">
                  <c:v>4241.8656643931918</c:v>
                </c:pt>
                <c:pt idx="1568">
                  <c:v>4241.9493212083707</c:v>
                </c:pt>
                <c:pt idx="1569">
                  <c:v>4242.0334476530506</c:v>
                </c:pt>
                <c:pt idx="1570">
                  <c:v>4242.1180437272305</c:v>
                </c:pt>
                <c:pt idx="1571">
                  <c:v>4242.2031094309095</c:v>
                </c:pt>
                <c:pt idx="1572">
                  <c:v>4242.2886447640885</c:v>
                </c:pt>
                <c:pt idx="1573">
                  <c:v>4242.3746497267693</c:v>
                </c:pt>
                <c:pt idx="1574">
                  <c:v>4242.4611243189484</c:v>
                </c:pt>
                <c:pt idx="1575">
                  <c:v>4242.5480685406283</c:v>
                </c:pt>
                <c:pt idx="1576">
                  <c:v>4242.6354823918082</c:v>
                </c:pt>
                <c:pt idx="1577">
                  <c:v>4242.7233658724872</c:v>
                </c:pt>
                <c:pt idx="1578">
                  <c:v>4242.8117189826671</c:v>
                </c:pt>
                <c:pt idx="1579">
                  <c:v>4242.900541722347</c:v>
                </c:pt>
                <c:pt idx="1580">
                  <c:v>4242.9898340915261</c:v>
                </c:pt>
                <c:pt idx="1581">
                  <c:v>4243.079596090206</c:v>
                </c:pt>
                <c:pt idx="1582">
                  <c:v>4243.1698277183859</c:v>
                </c:pt>
                <c:pt idx="1583">
                  <c:v>4243.2605289760659</c:v>
                </c:pt>
                <c:pt idx="1584">
                  <c:v>4243.3516998632449</c:v>
                </c:pt>
                <c:pt idx="1585">
                  <c:v>4243.4433403799248</c:v>
                </c:pt>
                <c:pt idx="1586">
                  <c:v>4243.5354505261048</c:v>
                </c:pt>
                <c:pt idx="1587">
                  <c:v>4243.6280303017847</c:v>
                </c:pt>
                <c:pt idx="1588">
                  <c:v>4243.7210797069647</c:v>
                </c:pt>
                <c:pt idx="1589">
                  <c:v>4243.8145987416447</c:v>
                </c:pt>
                <c:pt idx="1590">
                  <c:v>4243.9085874058246</c:v>
                </c:pt>
                <c:pt idx="1591">
                  <c:v>4244.0030456995046</c:v>
                </c:pt>
                <c:pt idx="1592">
                  <c:v>4244.0979736226845</c:v>
                </c:pt>
                <c:pt idx="1593">
                  <c:v>4244.1933711753645</c:v>
                </c:pt>
                <c:pt idx="1594">
                  <c:v>4244.2892383575445</c:v>
                </c:pt>
                <c:pt idx="1595">
                  <c:v>4244.3855751692245</c:v>
                </c:pt>
                <c:pt idx="1596">
                  <c:v>4244.4823816104044</c:v>
                </c:pt>
                <c:pt idx="1597">
                  <c:v>4244.5796576810844</c:v>
                </c:pt>
                <c:pt idx="1598">
                  <c:v>4244.6774033812644</c:v>
                </c:pt>
                <c:pt idx="1599">
                  <c:v>4244.7756187109444</c:v>
                </c:pt>
                <c:pt idx="1600">
                  <c:v>4244.8743036701253</c:v>
                </c:pt>
                <c:pt idx="1601">
                  <c:v>4244.9734582588044</c:v>
                </c:pt>
                <c:pt idx="1602">
                  <c:v>4245.0730824769853</c:v>
                </c:pt>
                <c:pt idx="1603">
                  <c:v>4245.1731763246653</c:v>
                </c:pt>
                <c:pt idx="1604">
                  <c:v>4245.2737398018453</c:v>
                </c:pt>
                <c:pt idx="1605">
                  <c:v>3941.693838840577</c:v>
                </c:pt>
                <c:pt idx="1606">
                  <c:v>3941.7953415767579</c:v>
                </c:pt>
                <c:pt idx="1607">
                  <c:v>3941.8973139424379</c:v>
                </c:pt>
                <c:pt idx="1608">
                  <c:v>3941.9997559376179</c:v>
                </c:pt>
                <c:pt idx="1609">
                  <c:v>3942.1026675622988</c:v>
                </c:pt>
                <c:pt idx="1610">
                  <c:v>3942.2060488164789</c:v>
                </c:pt>
                <c:pt idx="1611">
                  <c:v>3942.3098997001589</c:v>
                </c:pt>
                <c:pt idx="1612">
                  <c:v>3942.4142202133398</c:v>
                </c:pt>
                <c:pt idx="1613">
                  <c:v>3942.5190103560199</c:v>
                </c:pt>
                <c:pt idx="1614">
                  <c:v>3942.6242701282008</c:v>
                </c:pt>
                <c:pt idx="1615">
                  <c:v>3942.7299995298808</c:v>
                </c:pt>
                <c:pt idx="1616">
                  <c:v>3942.8361985610618</c:v>
                </c:pt>
                <c:pt idx="1617">
                  <c:v>3942.9428672217418</c:v>
                </c:pt>
                <c:pt idx="1618">
                  <c:v>3943.0500055119228</c:v>
                </c:pt>
                <c:pt idx="1619">
                  <c:v>3943.1576134316028</c:v>
                </c:pt>
                <c:pt idx="1620">
                  <c:v>3943.2656909807838</c:v>
                </c:pt>
                <c:pt idx="1621">
                  <c:v>3943.3742381594639</c:v>
                </c:pt>
                <c:pt idx="1622">
                  <c:v>3943.4832549676448</c:v>
                </c:pt>
                <c:pt idx="1623">
                  <c:v>3943.5927414053258</c:v>
                </c:pt>
                <c:pt idx="1624">
                  <c:v>3943.7026974725059</c:v>
                </c:pt>
                <c:pt idx="1625">
                  <c:v>3943.8131231691868</c:v>
                </c:pt>
                <c:pt idx="1626">
                  <c:v>3943.9240184953669</c:v>
                </c:pt>
                <c:pt idx="1627">
                  <c:v>3944.0353834510479</c:v>
                </c:pt>
                <c:pt idx="1628">
                  <c:v>3944.147218036228</c:v>
                </c:pt>
                <c:pt idx="1629">
                  <c:v>3944.259522250909</c:v>
                </c:pt>
                <c:pt idx="1630">
                  <c:v>3944.37229609509</c:v>
                </c:pt>
                <c:pt idx="1631">
                  <c:v>3944.4855395687709</c:v>
                </c:pt>
                <c:pt idx="1632">
                  <c:v>3944.5992526719519</c:v>
                </c:pt>
                <c:pt idx="1633">
                  <c:v>3944.713435404632</c:v>
                </c:pt>
                <c:pt idx="1634">
                  <c:v>3944.828087766813</c:v>
                </c:pt>
                <c:pt idx="1635">
                  <c:v>3944.943209758494</c:v>
                </c:pt>
                <c:pt idx="1636">
                  <c:v>3945.0588013796751</c:v>
                </c:pt>
                <c:pt idx="1637">
                  <c:v>3945.1748626303561</c:v>
                </c:pt>
                <c:pt idx="1638">
                  <c:v>3945.2913935105371</c:v>
                </c:pt>
                <c:pt idx="1639">
                  <c:v>3945.4083940202181</c:v>
                </c:pt>
                <c:pt idx="1640">
                  <c:v>3945.5258641593991</c:v>
                </c:pt>
                <c:pt idx="1641">
                  <c:v>3945.6438039280802</c:v>
                </c:pt>
                <c:pt idx="1642">
                  <c:v>3945.7622133262612</c:v>
                </c:pt>
                <c:pt idx="1643">
                  <c:v>3945.8810923539422</c:v>
                </c:pt>
                <c:pt idx="1644">
                  <c:v>3946.0004410111233</c:v>
                </c:pt>
                <c:pt idx="1645">
                  <c:v>3946.1202592978043</c:v>
                </c:pt>
                <c:pt idx="1646">
                  <c:v>3946.2405472139853</c:v>
                </c:pt>
                <c:pt idx="1647">
                  <c:v>3946.3613047596664</c:v>
                </c:pt>
                <c:pt idx="1648">
                  <c:v>3946.4825319348474</c:v>
                </c:pt>
                <c:pt idx="1649">
                  <c:v>3946.6042287395285</c:v>
                </c:pt>
                <c:pt idx="1650">
                  <c:v>3946.7263951737095</c:v>
                </c:pt>
                <c:pt idx="1651">
                  <c:v>3946.8490312373915</c:v>
                </c:pt>
                <c:pt idx="1652">
                  <c:v>3946.9721369305726</c:v>
                </c:pt>
                <c:pt idx="1653">
                  <c:v>3947.0957122532536</c:v>
                </c:pt>
                <c:pt idx="1654">
                  <c:v>3947.2197572054347</c:v>
                </c:pt>
                <c:pt idx="1655">
                  <c:v>3947.3442717871158</c:v>
                </c:pt>
                <c:pt idx="1656">
                  <c:v>3947.4692559982968</c:v>
                </c:pt>
                <c:pt idx="1657">
                  <c:v>3947.5947098389779</c:v>
                </c:pt>
                <c:pt idx="1658">
                  <c:v>3947.7206333091599</c:v>
                </c:pt>
                <c:pt idx="1659">
                  <c:v>3947.847026408841</c:v>
                </c:pt>
                <c:pt idx="1660">
                  <c:v>3947.973889138023</c:v>
                </c:pt>
                <c:pt idx="1661">
                  <c:v>3948.1012214967041</c:v>
                </c:pt>
                <c:pt idx="1662">
                  <c:v>3948.2290234848851</c:v>
                </c:pt>
                <c:pt idx="1663">
                  <c:v>3948.3572951025672</c:v>
                </c:pt>
                <c:pt idx="1664">
                  <c:v>3948.4860363497482</c:v>
                </c:pt>
                <c:pt idx="1665">
                  <c:v>3948.6152472264303</c:v>
                </c:pt>
                <c:pt idx="1666">
                  <c:v>3948.7449277326114</c:v>
                </c:pt>
                <c:pt idx="1667">
                  <c:v>3948.8750778682934</c:v>
                </c:pt>
                <c:pt idx="1668">
                  <c:v>3949.0056976334745</c:v>
                </c:pt>
                <c:pt idx="1669">
                  <c:v>3949.1367870281565</c:v>
                </c:pt>
                <c:pt idx="1670">
                  <c:v>3949.2683460523376</c:v>
                </c:pt>
                <c:pt idx="1671">
                  <c:v>3949.4003747060196</c:v>
                </c:pt>
                <c:pt idx="1672">
                  <c:v>3949.5328729892008</c:v>
                </c:pt>
                <c:pt idx="1673">
                  <c:v>3949.6658409018828</c:v>
                </c:pt>
                <c:pt idx="1674">
                  <c:v>3949.7992784440648</c:v>
                </c:pt>
                <c:pt idx="1675">
                  <c:v>3949.933185615746</c:v>
                </c:pt>
                <c:pt idx="1676">
                  <c:v>3950.067562416928</c:v>
                </c:pt>
                <c:pt idx="1677">
                  <c:v>3950.2024088476101</c:v>
                </c:pt>
                <c:pt idx="1678">
                  <c:v>3950.3377249077912</c:v>
                </c:pt>
                <c:pt idx="1679">
                  <c:v>3950.4735105974733</c:v>
                </c:pt>
                <c:pt idx="1680">
                  <c:v>3950.6097659166553</c:v>
                </c:pt>
                <c:pt idx="1681">
                  <c:v>3950.7464908653374</c:v>
                </c:pt>
                <c:pt idx="1682">
                  <c:v>3950.8836854435185</c:v>
                </c:pt>
                <c:pt idx="1683">
                  <c:v>3951.0213496512006</c:v>
                </c:pt>
                <c:pt idx="1684">
                  <c:v>3951.1594834883817</c:v>
                </c:pt>
                <c:pt idx="1685">
                  <c:v>3951.2980869550638</c:v>
                </c:pt>
                <c:pt idx="1686">
                  <c:v>3951.4371600512459</c:v>
                </c:pt>
                <c:pt idx="1687">
                  <c:v>3951.576702776928</c:v>
                </c:pt>
                <c:pt idx="1688">
                  <c:v>3951.71671513211</c:v>
                </c:pt>
                <c:pt idx="1689">
                  <c:v>3951.8571971167921</c:v>
                </c:pt>
                <c:pt idx="1690">
                  <c:v>3951.9981487309742</c:v>
                </c:pt>
                <c:pt idx="1691">
                  <c:v>3952.1395699746563</c:v>
                </c:pt>
                <c:pt idx="1692">
                  <c:v>3952.2814608478384</c:v>
                </c:pt>
                <c:pt idx="1693">
                  <c:v>3952.4238213505205</c:v>
                </c:pt>
                <c:pt idx="1694">
                  <c:v>3952.5666514827026</c:v>
                </c:pt>
                <c:pt idx="1695">
                  <c:v>3952.7099512443847</c:v>
                </c:pt>
                <c:pt idx="1696">
                  <c:v>3952.8537206355668</c:v>
                </c:pt>
                <c:pt idx="1697">
                  <c:v>3952.9979596562489</c:v>
                </c:pt>
                <c:pt idx="1698">
                  <c:v>3953.142668306431</c:v>
                </c:pt>
                <c:pt idx="1699">
                  <c:v>3953.2878465861131</c:v>
                </c:pt>
                <c:pt idx="1700">
                  <c:v>3953.4334944952952</c:v>
                </c:pt>
                <c:pt idx="1701">
                  <c:v>2215.2553549457111</c:v>
                </c:pt>
                <c:pt idx="1702">
                  <c:v>2215.4019421138933</c:v>
                </c:pt>
                <c:pt idx="1703">
                  <c:v>2215.5489989115754</c:v>
                </c:pt>
                <c:pt idx="1704">
                  <c:v>2215.6965253387575</c:v>
                </c:pt>
                <c:pt idx="1705">
                  <c:v>2215.8445213954406</c:v>
                </c:pt>
                <c:pt idx="1706">
                  <c:v>2215.9929870816227</c:v>
                </c:pt>
                <c:pt idx="1707">
                  <c:v>2216.1419223973048</c:v>
                </c:pt>
                <c:pt idx="1708">
                  <c:v>2216.291327342487</c:v>
                </c:pt>
                <c:pt idx="1709">
                  <c:v>2216.44120191717</c:v>
                </c:pt>
                <c:pt idx="1710">
                  <c:v>2216.5915461213522</c:v>
                </c:pt>
                <c:pt idx="1711">
                  <c:v>2216.7423599550352</c:v>
                </c:pt>
                <c:pt idx="1712">
                  <c:v>2216.8936434182169</c:v>
                </c:pt>
                <c:pt idx="1713">
                  <c:v>2217.0453965108995</c:v>
                </c:pt>
                <c:pt idx="1714">
                  <c:v>2217.1976192330822</c:v>
                </c:pt>
                <c:pt idx="1715">
                  <c:v>2217.3503115847648</c:v>
                </c:pt>
                <c:pt idx="1716">
                  <c:v>2217.5034735659474</c:v>
                </c:pt>
                <c:pt idx="1717">
                  <c:v>2217.65710517663</c:v>
                </c:pt>
                <c:pt idx="1718">
                  <c:v>2217.8112064168126</c:v>
                </c:pt>
                <c:pt idx="1719">
                  <c:v>2217.9657772864953</c:v>
                </c:pt>
                <c:pt idx="1720">
                  <c:v>2218.1208177856779</c:v>
                </c:pt>
                <c:pt idx="1721">
                  <c:v>2218.2763279143605</c:v>
                </c:pt>
                <c:pt idx="1722">
                  <c:v>2218.4323076725432</c:v>
                </c:pt>
                <c:pt idx="1723">
                  <c:v>2218.5887570602258</c:v>
                </c:pt>
                <c:pt idx="1724">
                  <c:v>2218.7456760774089</c:v>
                </c:pt>
                <c:pt idx="1725">
                  <c:v>2218.9030647240916</c:v>
                </c:pt>
                <c:pt idx="1726">
                  <c:v>2219.0609230002742</c:v>
                </c:pt>
                <c:pt idx="1727">
                  <c:v>2219.2192509059564</c:v>
                </c:pt>
                <c:pt idx="1728">
                  <c:v>2219.3780484411395</c:v>
                </c:pt>
                <c:pt idx="1729">
                  <c:v>2219.5373156058226</c:v>
                </c:pt>
                <c:pt idx="1730">
                  <c:v>2219.6970524000058</c:v>
                </c:pt>
                <c:pt idx="1731">
                  <c:v>2219.857258823688</c:v>
                </c:pt>
                <c:pt idx="1732">
                  <c:v>2220.0179348768711</c:v>
                </c:pt>
                <c:pt idx="1733">
                  <c:v>2220.1790805595542</c:v>
                </c:pt>
                <c:pt idx="1734">
                  <c:v>2220.3406958717374</c:v>
                </c:pt>
                <c:pt idx="1735">
                  <c:v>2220.5027808134205</c:v>
                </c:pt>
                <c:pt idx="1736">
                  <c:v>2220.6653353846036</c:v>
                </c:pt>
                <c:pt idx="1737">
                  <c:v>2220.8283595852859</c:v>
                </c:pt>
                <c:pt idx="1738">
                  <c:v>2220.991853415469</c:v>
                </c:pt>
                <c:pt idx="1739">
                  <c:v>2221.1558168751521</c:v>
                </c:pt>
                <c:pt idx="1740">
                  <c:v>2221.3202499643353</c:v>
                </c:pt>
                <c:pt idx="1741">
                  <c:v>2221.4851526830184</c:v>
                </c:pt>
                <c:pt idx="1742">
                  <c:v>2221.6505250312016</c:v>
                </c:pt>
                <c:pt idx="1743">
                  <c:v>2221.8163670088848</c:v>
                </c:pt>
                <c:pt idx="1744">
                  <c:v>2221.9826786160679</c:v>
                </c:pt>
                <c:pt idx="1745">
                  <c:v>2222.1494598527511</c:v>
                </c:pt>
                <c:pt idx="1746">
                  <c:v>2222.3167107189342</c:v>
                </c:pt>
                <c:pt idx="1747">
                  <c:v>2222.4844312146174</c:v>
                </c:pt>
                <c:pt idx="1748">
                  <c:v>2222.6526213398006</c:v>
                </c:pt>
                <c:pt idx="1749">
                  <c:v>2222.8212810944838</c:v>
                </c:pt>
                <c:pt idx="1750">
                  <c:v>2222.9904104786674</c:v>
                </c:pt>
                <c:pt idx="1751">
                  <c:v>2223.1600094923506</c:v>
                </c:pt>
                <c:pt idx="1752">
                  <c:v>2223.3300781355338</c:v>
                </c:pt>
                <c:pt idx="1753">
                  <c:v>2223.5006164082174</c:v>
                </c:pt>
                <c:pt idx="1754">
                  <c:v>2223.6716243104006</c:v>
                </c:pt>
                <c:pt idx="1755">
                  <c:v>2223.8431018420838</c:v>
                </c:pt>
                <c:pt idx="1756">
                  <c:v>2224.015049003267</c:v>
                </c:pt>
                <c:pt idx="1757">
                  <c:v>2224.1874657939511</c:v>
                </c:pt>
                <c:pt idx="1758">
                  <c:v>2224.3603522141343</c:v>
                </c:pt>
                <c:pt idx="1759">
                  <c:v>2224.5337082638175</c:v>
                </c:pt>
                <c:pt idx="1760">
                  <c:v>2224.7075339430016</c:v>
                </c:pt>
                <c:pt idx="1761">
                  <c:v>2224.8818292516848</c:v>
                </c:pt>
                <c:pt idx="1762">
                  <c:v>2225.0565941898681</c:v>
                </c:pt>
                <c:pt idx="1763">
                  <c:v>2225.2318287575522</c:v>
                </c:pt>
                <c:pt idx="1764">
                  <c:v>2225.4075329547354</c:v>
                </c:pt>
                <c:pt idx="1765">
                  <c:v>2225.5837067814196</c:v>
                </c:pt>
                <c:pt idx="1766">
                  <c:v>2225.7603502376028</c:v>
                </c:pt>
                <c:pt idx="1767">
                  <c:v>2225.9374633232869</c:v>
                </c:pt>
                <c:pt idx="1768">
                  <c:v>2226.1150460384702</c:v>
                </c:pt>
                <c:pt idx="1769">
                  <c:v>2226.2930983831538</c:v>
                </c:pt>
                <c:pt idx="1770">
                  <c:v>2226.4716203573375</c:v>
                </c:pt>
                <c:pt idx="1771">
                  <c:v>2226.6506119610212</c:v>
                </c:pt>
                <c:pt idx="1772">
                  <c:v>2226.8300731942049</c:v>
                </c:pt>
                <c:pt idx="1773">
                  <c:v>2227.0100040568886</c:v>
                </c:pt>
                <c:pt idx="1774">
                  <c:v>2227.1904045490724</c:v>
                </c:pt>
                <c:pt idx="1775">
                  <c:v>2227.3712746707565</c:v>
                </c:pt>
                <c:pt idx="1776">
                  <c:v>2227.5526144219402</c:v>
                </c:pt>
                <c:pt idx="1777">
                  <c:v>2227.734423802624</c:v>
                </c:pt>
                <c:pt idx="1778">
                  <c:v>2227.9167028128081</c:v>
                </c:pt>
                <c:pt idx="1779">
                  <c:v>2228.0994514524918</c:v>
                </c:pt>
                <c:pt idx="1780">
                  <c:v>2228.2826697216756</c:v>
                </c:pt>
                <c:pt idx="1781">
                  <c:v>2228.4663576203598</c:v>
                </c:pt>
                <c:pt idx="1782">
                  <c:v>2228.6505151485439</c:v>
                </c:pt>
                <c:pt idx="1783">
                  <c:v>2228.8351423062277</c:v>
                </c:pt>
                <c:pt idx="1784">
                  <c:v>2229.0202390934114</c:v>
                </c:pt>
                <c:pt idx="1785">
                  <c:v>2229.2058055100956</c:v>
                </c:pt>
                <c:pt idx="1786">
                  <c:v>2229.3918415562798</c:v>
                </c:pt>
                <c:pt idx="1787">
                  <c:v>2229.578347231964</c:v>
                </c:pt>
                <c:pt idx="1788">
                  <c:v>2229.7653225371482</c:v>
                </c:pt>
                <c:pt idx="1789">
                  <c:v>2229.9527674718315</c:v>
                </c:pt>
                <c:pt idx="1790">
                  <c:v>2230.1406820360166</c:v>
                </c:pt>
                <c:pt idx="1791">
                  <c:v>2230.3290662296999</c:v>
                </c:pt>
                <c:pt idx="1792">
                  <c:v>2230.5179200528842</c:v>
                </c:pt>
                <c:pt idx="1793">
                  <c:v>2230.7072435055684</c:v>
                </c:pt>
                <c:pt idx="1794">
                  <c:v>2230.8970365877526</c:v>
                </c:pt>
                <c:pt idx="1795">
                  <c:v>2231.0872992994368</c:v>
                </c:pt>
                <c:pt idx="1796">
                  <c:v>2231.278031640622</c:v>
                </c:pt>
                <c:pt idx="1797">
                  <c:v>2569.0153492710042</c:v>
                </c:pt>
                <c:pt idx="1798">
                  <c:v>2569.2070208711889</c:v>
                </c:pt>
                <c:pt idx="1799">
                  <c:v>2569.3991621008731</c:v>
                </c:pt>
                <c:pt idx="1800">
                  <c:v>2569.5917729600574</c:v>
                </c:pt>
                <c:pt idx="1801">
                  <c:v>2569.7848534487421</c:v>
                </c:pt>
                <c:pt idx="1802">
                  <c:v>2569.9784035669263</c:v>
                </c:pt>
                <c:pt idx="1803">
                  <c:v>2570.1724233146106</c:v>
                </c:pt>
                <c:pt idx="1804">
                  <c:v>2570.3669126917953</c:v>
                </c:pt>
                <c:pt idx="1805">
                  <c:v>2570.5618716984795</c:v>
                </c:pt>
                <c:pt idx="1806">
                  <c:v>2570.7573003346638</c:v>
                </c:pt>
                <c:pt idx="1807">
                  <c:v>2570.9531986003485</c:v>
                </c:pt>
                <c:pt idx="1808">
                  <c:v>2571.1495664955332</c:v>
                </c:pt>
                <c:pt idx="1809">
                  <c:v>2571.3464040202175</c:v>
                </c:pt>
                <c:pt idx="1810">
                  <c:v>2571.5437111744022</c:v>
                </c:pt>
                <c:pt idx="1811">
                  <c:v>2571.7414879580865</c:v>
                </c:pt>
                <c:pt idx="1812">
                  <c:v>2571.9397343712708</c:v>
                </c:pt>
                <c:pt idx="1813">
                  <c:v>2572.138450413956</c:v>
                </c:pt>
                <c:pt idx="1814">
                  <c:v>2572.3376360861403</c:v>
                </c:pt>
                <c:pt idx="1815">
                  <c:v>2572.5372913878255</c:v>
                </c:pt>
                <c:pt idx="1816">
                  <c:v>2572.7374163190098</c:v>
                </c:pt>
                <c:pt idx="1817">
                  <c:v>2572.938010879695</c:v>
                </c:pt>
                <c:pt idx="1818">
                  <c:v>2573.1390750698793</c:v>
                </c:pt>
                <c:pt idx="1819">
                  <c:v>2573.3406088895645</c:v>
                </c:pt>
                <c:pt idx="1820">
                  <c:v>2573.5426123387488</c:v>
                </c:pt>
                <c:pt idx="1821">
                  <c:v>2573.745085417434</c:v>
                </c:pt>
                <c:pt idx="1822">
                  <c:v>2573.9480281256183</c:v>
                </c:pt>
                <c:pt idx="1823">
                  <c:v>2574.1514404633035</c:v>
                </c:pt>
                <c:pt idx="1824">
                  <c:v>2574.3553224304878</c:v>
                </c:pt>
                <c:pt idx="1825">
                  <c:v>2574.5596740271731</c:v>
                </c:pt>
                <c:pt idx="1826">
                  <c:v>2574.7644952533583</c:v>
                </c:pt>
                <c:pt idx="1827">
                  <c:v>2574.9697861090426</c:v>
                </c:pt>
                <c:pt idx="1828">
                  <c:v>2575.1755465942279</c:v>
                </c:pt>
                <c:pt idx="1829">
                  <c:v>2575.3817767089126</c:v>
                </c:pt>
                <c:pt idx="1830">
                  <c:v>2575.5884764530974</c:v>
                </c:pt>
                <c:pt idx="1831">
                  <c:v>2575.7956458267827</c:v>
                </c:pt>
                <c:pt idx="1832">
                  <c:v>2576.0032848299675</c:v>
                </c:pt>
                <c:pt idx="1833">
                  <c:v>2576.2113934626527</c:v>
                </c:pt>
                <c:pt idx="1834">
                  <c:v>2576.4199717248375</c:v>
                </c:pt>
                <c:pt idx="1835">
                  <c:v>2576.6290196165228</c:v>
                </c:pt>
                <c:pt idx="1836">
                  <c:v>2576.838537137708</c:v>
                </c:pt>
                <c:pt idx="1837">
                  <c:v>2577.0485242883929</c:v>
                </c:pt>
                <c:pt idx="1838">
                  <c:v>2577.2589810685781</c:v>
                </c:pt>
                <c:pt idx="1839">
                  <c:v>2577.4699074782634</c:v>
                </c:pt>
                <c:pt idx="1840">
                  <c:v>2577.6813035174487</c:v>
                </c:pt>
                <c:pt idx="1841">
                  <c:v>2577.8931691861335</c:v>
                </c:pt>
                <c:pt idx="1842">
                  <c:v>2578.1055044843188</c:v>
                </c:pt>
                <c:pt idx="1843">
                  <c:v>2578.3183094120041</c:v>
                </c:pt>
                <c:pt idx="1844">
                  <c:v>2578.5315839691893</c:v>
                </c:pt>
                <c:pt idx="1845">
                  <c:v>2578.7453281558746</c:v>
                </c:pt>
                <c:pt idx="1846">
                  <c:v>2578.9595419720599</c:v>
                </c:pt>
                <c:pt idx="1847">
                  <c:v>2579.1742254177452</c:v>
                </c:pt>
                <c:pt idx="1848">
                  <c:v>2579.3893784929305</c:v>
                </c:pt>
                <c:pt idx="1849">
                  <c:v>2579.6050011976158</c:v>
                </c:pt>
                <c:pt idx="1850">
                  <c:v>2579.821093531802</c:v>
                </c:pt>
                <c:pt idx="1851">
                  <c:v>2580.0376554954873</c:v>
                </c:pt>
                <c:pt idx="1852">
                  <c:v>2580.2546870886727</c:v>
                </c:pt>
                <c:pt idx="1853">
                  <c:v>2580.472188311358</c:v>
                </c:pt>
                <c:pt idx="1854">
                  <c:v>2580.6901591635433</c:v>
                </c:pt>
                <c:pt idx="1855">
                  <c:v>2580.9085996452286</c:v>
                </c:pt>
                <c:pt idx="1856">
                  <c:v>2581.1275097564144</c:v>
                </c:pt>
                <c:pt idx="1857">
                  <c:v>2581.3468894970997</c:v>
                </c:pt>
                <c:pt idx="1858">
                  <c:v>2581.5667388672855</c:v>
                </c:pt>
                <c:pt idx="1859">
                  <c:v>2581.7870578669708</c:v>
                </c:pt>
                <c:pt idx="1860">
                  <c:v>2582.0078464961566</c:v>
                </c:pt>
                <c:pt idx="1861">
                  <c:v>2582.2291047548424</c:v>
                </c:pt>
                <c:pt idx="1862">
                  <c:v>2582.4508326430278</c:v>
                </c:pt>
                <c:pt idx="1863">
                  <c:v>2582.6730301607136</c:v>
                </c:pt>
                <c:pt idx="1864">
                  <c:v>2582.8956973078994</c:v>
                </c:pt>
                <c:pt idx="1865">
                  <c:v>2583.1188340845852</c:v>
                </c:pt>
                <c:pt idx="1866">
                  <c:v>2583.3424404907705</c:v>
                </c:pt>
                <c:pt idx="1867">
                  <c:v>2583.5665165264563</c:v>
                </c:pt>
                <c:pt idx="1868">
                  <c:v>2583.7910621916421</c:v>
                </c:pt>
                <c:pt idx="1869">
                  <c:v>2584.016077486328</c:v>
                </c:pt>
                <c:pt idx="1870">
                  <c:v>2584.2415624105133</c:v>
                </c:pt>
                <c:pt idx="1871">
                  <c:v>2584.4675169641996</c:v>
                </c:pt>
                <c:pt idx="1872">
                  <c:v>2584.6939411473859</c:v>
                </c:pt>
                <c:pt idx="1873">
                  <c:v>2584.9208349600713</c:v>
                </c:pt>
                <c:pt idx="1874">
                  <c:v>2585.1481984022575</c:v>
                </c:pt>
                <c:pt idx="1875">
                  <c:v>2585.3760314739429</c:v>
                </c:pt>
                <c:pt idx="1876">
                  <c:v>2585.6043341751292</c:v>
                </c:pt>
                <c:pt idx="1877">
                  <c:v>2585.8331065058155</c:v>
                </c:pt>
                <c:pt idx="1878">
                  <c:v>2586.0623484660009</c:v>
                </c:pt>
                <c:pt idx="1879">
                  <c:v>2586.2920600556872</c:v>
                </c:pt>
                <c:pt idx="1880">
                  <c:v>2586.5222412748735</c:v>
                </c:pt>
                <c:pt idx="1881">
                  <c:v>2586.7528921235598</c:v>
                </c:pt>
                <c:pt idx="1882">
                  <c:v>2586.9840126017452</c:v>
                </c:pt>
                <c:pt idx="1883">
                  <c:v>2587.2156027094316</c:v>
                </c:pt>
                <c:pt idx="1884">
                  <c:v>2587.4476624466174</c:v>
                </c:pt>
                <c:pt idx="1885">
                  <c:v>2587.6801918133037</c:v>
                </c:pt>
                <c:pt idx="1886">
                  <c:v>2587.9131908094896</c:v>
                </c:pt>
                <c:pt idx="1887">
                  <c:v>2588.1466594351759</c:v>
                </c:pt>
                <c:pt idx="1888">
                  <c:v>2588.3805976903623</c:v>
                </c:pt>
                <c:pt idx="1889">
                  <c:v>2588.6150055750481</c:v>
                </c:pt>
                <c:pt idx="1890">
                  <c:v>2588.8498830892345</c:v>
                </c:pt>
                <c:pt idx="1891">
                  <c:v>2589.0852302329208</c:v>
                </c:pt>
                <c:pt idx="1892">
                  <c:v>2589.3210470061072</c:v>
                </c:pt>
                <c:pt idx="1893">
                  <c:v>4453.1126242004611</c:v>
                </c:pt>
                <c:pt idx="1894">
                  <c:v>4453.3493802326475</c:v>
                </c:pt>
                <c:pt idx="1895">
                  <c:v>4453.5866058943338</c:v>
                </c:pt>
                <c:pt idx="1896">
                  <c:v>4453.8243011855202</c:v>
                </c:pt>
                <c:pt idx="1897">
                  <c:v>4454.0624661062066</c:v>
                </c:pt>
                <c:pt idx="1898">
                  <c:v>4454.3011006563929</c:v>
                </c:pt>
                <c:pt idx="1899">
                  <c:v>4454.5402048360793</c:v>
                </c:pt>
                <c:pt idx="1900">
                  <c:v>4454.7797786452657</c:v>
                </c:pt>
                <c:pt idx="1901">
                  <c:v>4455.019822083952</c:v>
                </c:pt>
                <c:pt idx="1902">
                  <c:v>4455.2603351521384</c:v>
                </c:pt>
                <c:pt idx="1903">
                  <c:v>4455.5013178498257</c:v>
                </c:pt>
                <c:pt idx="1904">
                  <c:v>4455.7427701770121</c:v>
                </c:pt>
                <c:pt idx="1905">
                  <c:v>4455.9846921336984</c:v>
                </c:pt>
                <c:pt idx="1906">
                  <c:v>4456.2270837198848</c:v>
                </c:pt>
                <c:pt idx="1907">
                  <c:v>4456.4699449355712</c:v>
                </c:pt>
                <c:pt idx="1908">
                  <c:v>4456.7132757807585</c:v>
                </c:pt>
                <c:pt idx="1909">
                  <c:v>4456.9570762554449</c:v>
                </c:pt>
                <c:pt idx="1910">
                  <c:v>4457.2013463596313</c:v>
                </c:pt>
                <c:pt idx="1911">
                  <c:v>4457.4460860933186</c:v>
                </c:pt>
                <c:pt idx="1912">
                  <c:v>4457.691295456505</c:v>
                </c:pt>
                <c:pt idx="1913">
                  <c:v>4457.9369744491914</c:v>
                </c:pt>
                <c:pt idx="1914">
                  <c:v>4458.1831230713788</c:v>
                </c:pt>
                <c:pt idx="1915">
                  <c:v>4458.4297413230652</c:v>
                </c:pt>
                <c:pt idx="1916">
                  <c:v>4458.6768292042516</c:v>
                </c:pt>
                <c:pt idx="1917">
                  <c:v>4458.924386714938</c:v>
                </c:pt>
                <c:pt idx="1918">
                  <c:v>4459.1724138551253</c:v>
                </c:pt>
                <c:pt idx="1919">
                  <c:v>4459.4209106248127</c:v>
                </c:pt>
                <c:pt idx="1920">
                  <c:v>4459.6698770239991</c:v>
                </c:pt>
                <c:pt idx="1921">
                  <c:v>4459.9193130526855</c:v>
                </c:pt>
                <c:pt idx="1922">
                  <c:v>4460.1692187108729</c:v>
                </c:pt>
                <c:pt idx="1923">
                  <c:v>4460.4195939985593</c:v>
                </c:pt>
                <c:pt idx="1924">
                  <c:v>4460.6704389157467</c:v>
                </c:pt>
                <c:pt idx="1925">
                  <c:v>4460.921753462434</c:v>
                </c:pt>
                <c:pt idx="1926">
                  <c:v>4461.1735376386205</c:v>
                </c:pt>
                <c:pt idx="1927">
                  <c:v>4461.4257914443078</c:v>
                </c:pt>
                <c:pt idx="1928">
                  <c:v>4461.6785148794952</c:v>
                </c:pt>
                <c:pt idx="1929">
                  <c:v>4461.9317079441817</c:v>
                </c:pt>
                <c:pt idx="1930">
                  <c:v>4462.185370638369</c:v>
                </c:pt>
                <c:pt idx="1931">
                  <c:v>4462.4395029620564</c:v>
                </c:pt>
                <c:pt idx="1932">
                  <c:v>4462.6941049152438</c:v>
                </c:pt>
                <c:pt idx="1933">
                  <c:v>4462.9491764979302</c:v>
                </c:pt>
                <c:pt idx="1934">
                  <c:v>4463.2047177101176</c:v>
                </c:pt>
                <c:pt idx="1935">
                  <c:v>4463.460728551805</c:v>
                </c:pt>
                <c:pt idx="1936">
                  <c:v>4463.7172090229924</c:v>
                </c:pt>
                <c:pt idx="1937">
                  <c:v>4463.9741591236789</c:v>
                </c:pt>
                <c:pt idx="1938">
                  <c:v>4464.2315788538663</c:v>
                </c:pt>
                <c:pt idx="1939">
                  <c:v>4464.4894682135537</c:v>
                </c:pt>
                <c:pt idx="1940">
                  <c:v>4464.7478272027411</c:v>
                </c:pt>
                <c:pt idx="1941">
                  <c:v>4465.0066558214285</c:v>
                </c:pt>
                <c:pt idx="1942">
                  <c:v>4465.2659540696159</c:v>
                </c:pt>
                <c:pt idx="1943">
                  <c:v>4465.5257219473033</c:v>
                </c:pt>
                <c:pt idx="1944">
                  <c:v>4465.7859594544907</c:v>
                </c:pt>
                <c:pt idx="1945">
                  <c:v>4466.0466665911781</c:v>
                </c:pt>
                <c:pt idx="1946">
                  <c:v>4466.3078433573646</c:v>
                </c:pt>
                <c:pt idx="1947">
                  <c:v>4466.5694897530529</c:v>
                </c:pt>
                <c:pt idx="1948">
                  <c:v>4466.8316057782404</c:v>
                </c:pt>
                <c:pt idx="1949">
                  <c:v>4467.0941914329278</c:v>
                </c:pt>
                <c:pt idx="1950">
                  <c:v>4467.3572467171152</c:v>
                </c:pt>
                <c:pt idx="1951">
                  <c:v>4467.6207716308027</c:v>
                </c:pt>
                <c:pt idx="1952">
                  <c:v>4467.8847661739901</c:v>
                </c:pt>
                <c:pt idx="1953">
                  <c:v>4468.1492303466775</c:v>
                </c:pt>
                <c:pt idx="1954">
                  <c:v>4468.414164148865</c:v>
                </c:pt>
                <c:pt idx="1955">
                  <c:v>4468.6795675805533</c:v>
                </c:pt>
                <c:pt idx="1956">
                  <c:v>4468.9454406417408</c:v>
                </c:pt>
                <c:pt idx="1957">
                  <c:v>4469.2117833324282</c:v>
                </c:pt>
                <c:pt idx="1958">
                  <c:v>4469.4785956526157</c:v>
                </c:pt>
                <c:pt idx="1959">
                  <c:v>4469.7458776023041</c:v>
                </c:pt>
                <c:pt idx="1960">
                  <c:v>4470.0136291814915</c:v>
                </c:pt>
                <c:pt idx="1961">
                  <c:v>4470.281850390179</c:v>
                </c:pt>
                <c:pt idx="1962">
                  <c:v>4470.5505412283665</c:v>
                </c:pt>
                <c:pt idx="1963">
                  <c:v>4470.8197016960548</c:v>
                </c:pt>
                <c:pt idx="1964">
                  <c:v>4471.0893317932423</c:v>
                </c:pt>
                <c:pt idx="1965">
                  <c:v>4471.3594315199307</c:v>
                </c:pt>
                <c:pt idx="1966">
                  <c:v>4471.6300008761182</c:v>
                </c:pt>
                <c:pt idx="1967">
                  <c:v>4471.9010398618066</c:v>
                </c:pt>
                <c:pt idx="1968">
                  <c:v>4472.1725484769941</c:v>
                </c:pt>
                <c:pt idx="1969">
                  <c:v>4472.4445267216815</c:v>
                </c:pt>
                <c:pt idx="1970">
                  <c:v>4472.7169745958699</c:v>
                </c:pt>
                <c:pt idx="1971">
                  <c:v>4472.9898920995574</c:v>
                </c:pt>
                <c:pt idx="1972">
                  <c:v>4473.2632792327458</c:v>
                </c:pt>
                <c:pt idx="1973">
                  <c:v>4473.5371359954333</c:v>
                </c:pt>
                <c:pt idx="1974">
                  <c:v>4473.8114623876218</c:v>
                </c:pt>
                <c:pt idx="1975">
                  <c:v>4474.0862584093102</c:v>
                </c:pt>
                <c:pt idx="1976">
                  <c:v>4474.3615240604977</c:v>
                </c:pt>
                <c:pt idx="1977">
                  <c:v>4474.6372593411852</c:v>
                </c:pt>
                <c:pt idx="1978">
                  <c:v>4474.9134642513736</c:v>
                </c:pt>
                <c:pt idx="1979">
                  <c:v>4475.1901387910621</c:v>
                </c:pt>
                <c:pt idx="1980">
                  <c:v>4475.4672829602496</c:v>
                </c:pt>
                <c:pt idx="1981">
                  <c:v>4475.744896758938</c:v>
                </c:pt>
                <c:pt idx="1982">
                  <c:v>4476.0229801871264</c:v>
                </c:pt>
                <c:pt idx="1983">
                  <c:v>4476.3015332448149</c:v>
                </c:pt>
                <c:pt idx="1984">
                  <c:v>4476.5805559320024</c:v>
                </c:pt>
                <c:pt idx="1985">
                  <c:v>4476.8600482486909</c:v>
                </c:pt>
                <c:pt idx="1986">
                  <c:v>4477.1400101948793</c:v>
                </c:pt>
                <c:pt idx="1987">
                  <c:v>4477.4204417705678</c:v>
                </c:pt>
                <c:pt idx="1988">
                  <c:v>4477.7013429757562</c:v>
                </c:pt>
                <c:pt idx="1989">
                  <c:v>4353.4657306202143</c:v>
                </c:pt>
                <c:pt idx="1990">
                  <c:v>4353.7475710844028</c:v>
                </c:pt>
                <c:pt idx="1991">
                  <c:v>4354.0298811780913</c:v>
                </c:pt>
                <c:pt idx="1992">
                  <c:v>4354.3126609012797</c:v>
                </c:pt>
                <c:pt idx="1993">
                  <c:v>4354.5959102539682</c:v>
                </c:pt>
                <c:pt idx="1994">
                  <c:v>4354.8796292361567</c:v>
                </c:pt>
                <c:pt idx="1995">
                  <c:v>4355.1638178478452</c:v>
                </c:pt>
                <c:pt idx="1996">
                  <c:v>4355.4484760890336</c:v>
                </c:pt>
                <c:pt idx="1997">
                  <c:v>4355.7336039597221</c:v>
                </c:pt>
                <c:pt idx="1998">
                  <c:v>4356.0192014599106</c:v>
                </c:pt>
                <c:pt idx="1999">
                  <c:v>4356.3052685895982</c:v>
                </c:pt>
                <c:pt idx="2000">
                  <c:v>4356.5918053487876</c:v>
                </c:pt>
                <c:pt idx="2001">
                  <c:v>4356.8788117374752</c:v>
                </c:pt>
                <c:pt idx="2002">
                  <c:v>4357.1662877556646</c:v>
                </c:pt>
                <c:pt idx="2003">
                  <c:v>4357.4542334033531</c:v>
                </c:pt>
                <c:pt idx="2004">
                  <c:v>4357.7426486805416</c:v>
                </c:pt>
                <c:pt idx="2005">
                  <c:v>4358.031533587231</c:v>
                </c:pt>
                <c:pt idx="2006">
                  <c:v>4358.3208881234186</c:v>
                </c:pt>
                <c:pt idx="2007">
                  <c:v>4358.6107122891081</c:v>
                </c:pt>
                <c:pt idx="2008">
                  <c:v>4358.9010060842966</c:v>
                </c:pt>
                <c:pt idx="2009">
                  <c:v>4359.1917695089851</c:v>
                </c:pt>
                <c:pt idx="2010">
                  <c:v>4359.4830025631745</c:v>
                </c:pt>
                <c:pt idx="2011">
                  <c:v>4359.774705246863</c:v>
                </c:pt>
                <c:pt idx="2012">
                  <c:v>4360.0668775600516</c:v>
                </c:pt>
                <c:pt idx="2013">
                  <c:v>4360.3595195027401</c:v>
                </c:pt>
                <c:pt idx="2014">
                  <c:v>4360.6526310749296</c:v>
                </c:pt>
                <c:pt idx="2015">
                  <c:v>4360.9462122766181</c:v>
                </c:pt>
                <c:pt idx="2016">
                  <c:v>4361.2402631078076</c:v>
                </c:pt>
                <c:pt idx="2017">
                  <c:v>4361.5347835684961</c:v>
                </c:pt>
                <c:pt idx="2018">
                  <c:v>4361.8297736586846</c:v>
                </c:pt>
                <c:pt idx="2019">
                  <c:v>4362.1252333783741</c:v>
                </c:pt>
                <c:pt idx="2020">
                  <c:v>4362.4211627275627</c:v>
                </c:pt>
                <c:pt idx="2021">
                  <c:v>4362.7175617062521</c:v>
                </c:pt>
                <c:pt idx="2022">
                  <c:v>4363.0144303144407</c:v>
                </c:pt>
                <c:pt idx="2023">
                  <c:v>4363.3117685521302</c:v>
                </c:pt>
                <c:pt idx="2024">
                  <c:v>4363.6095764193187</c:v>
                </c:pt>
                <c:pt idx="2025">
                  <c:v>4363.9078539160082</c:v>
                </c:pt>
                <c:pt idx="2026">
                  <c:v>4364.2066010421977</c:v>
                </c:pt>
                <c:pt idx="2027">
                  <c:v>4364.5058177978863</c:v>
                </c:pt>
                <c:pt idx="2028">
                  <c:v>4364.8055041830758</c:v>
                </c:pt>
                <c:pt idx="2029">
                  <c:v>4365.1056601977643</c:v>
                </c:pt>
                <c:pt idx="2030">
                  <c:v>4365.4062858419538</c:v>
                </c:pt>
                <c:pt idx="2031">
                  <c:v>4365.7073811156424</c:v>
                </c:pt>
                <c:pt idx="2032">
                  <c:v>4366.0089460188319</c:v>
                </c:pt>
                <c:pt idx="2033">
                  <c:v>4366.3109805515214</c:v>
                </c:pt>
                <c:pt idx="2034">
                  <c:v>4366.6134847137109</c:v>
                </c:pt>
                <c:pt idx="2035">
                  <c:v>4366.9164585054004</c:v>
                </c:pt>
                <c:pt idx="2036">
                  <c:v>4367.21990192659</c:v>
                </c:pt>
                <c:pt idx="2037">
                  <c:v>4367.5238149772786</c:v>
                </c:pt>
                <c:pt idx="2038">
                  <c:v>4367.8281976574681</c:v>
                </c:pt>
                <c:pt idx="2039">
                  <c:v>4368.1330499671576</c:v>
                </c:pt>
                <c:pt idx="2040">
                  <c:v>4368.4383719063471</c:v>
                </c:pt>
                <c:pt idx="2041">
                  <c:v>4368.7441634750367</c:v>
                </c:pt>
                <c:pt idx="2042">
                  <c:v>4369.0504246732253</c:v>
                </c:pt>
                <c:pt idx="2043">
                  <c:v>4369.3571555009148</c:v>
                </c:pt>
                <c:pt idx="2044">
                  <c:v>4369.6643559581044</c:v>
                </c:pt>
                <c:pt idx="2045">
                  <c:v>4369.9720260447939</c:v>
                </c:pt>
                <c:pt idx="2046">
                  <c:v>4370.2801657609834</c:v>
                </c:pt>
                <c:pt idx="2047">
                  <c:v>4370.588775106673</c:v>
                </c:pt>
                <c:pt idx="2048">
                  <c:v>4370.8978540818625</c:v>
                </c:pt>
                <c:pt idx="2049">
                  <c:v>4371.2074026865521</c:v>
                </c:pt>
                <c:pt idx="2050">
                  <c:v>4371.5174209207416</c:v>
                </c:pt>
                <c:pt idx="2051">
                  <c:v>4371.8279087844321</c:v>
                </c:pt>
                <c:pt idx="2052">
                  <c:v>4372.1388662776217</c:v>
                </c:pt>
                <c:pt idx="2053">
                  <c:v>4372.4502934003112</c:v>
                </c:pt>
                <c:pt idx="2054">
                  <c:v>4372.7621901525008</c:v>
                </c:pt>
                <c:pt idx="2055">
                  <c:v>4373.0745565341904</c:v>
                </c:pt>
                <c:pt idx="2056">
                  <c:v>4373.38739254538</c:v>
                </c:pt>
                <c:pt idx="2057">
                  <c:v>4373.7006981860704</c:v>
                </c:pt>
                <c:pt idx="2058">
                  <c:v>4374.01447345626</c:v>
                </c:pt>
                <c:pt idx="2059">
                  <c:v>4374.3287183559496</c:v>
                </c:pt>
                <c:pt idx="2060">
                  <c:v>4374.6434328851392</c:v>
                </c:pt>
                <c:pt idx="2061">
                  <c:v>4374.9586170438288</c:v>
                </c:pt>
                <c:pt idx="2062">
                  <c:v>4375.2742708320193</c:v>
                </c:pt>
                <c:pt idx="2063">
                  <c:v>4375.5903942497089</c:v>
                </c:pt>
                <c:pt idx="2064">
                  <c:v>4375.9069872968994</c:v>
                </c:pt>
                <c:pt idx="2065">
                  <c:v>4376.224049973589</c:v>
                </c:pt>
                <c:pt idx="2066">
                  <c:v>4376.5415822797786</c:v>
                </c:pt>
                <c:pt idx="2067">
                  <c:v>4376.8595842154682</c:v>
                </c:pt>
                <c:pt idx="2068">
                  <c:v>4377.1780557806587</c:v>
                </c:pt>
                <c:pt idx="2069">
                  <c:v>4377.4969969753492</c:v>
                </c:pt>
                <c:pt idx="2070">
                  <c:v>4377.8164077995389</c:v>
                </c:pt>
                <c:pt idx="2071">
                  <c:v>4378.1362882532285</c:v>
                </c:pt>
                <c:pt idx="2072">
                  <c:v>4378.456638336419</c:v>
                </c:pt>
                <c:pt idx="2073">
                  <c:v>4378.7774580491086</c:v>
                </c:pt>
                <c:pt idx="2074">
                  <c:v>4379.0987473912992</c:v>
                </c:pt>
                <c:pt idx="2075">
                  <c:v>4379.4205063629888</c:v>
                </c:pt>
                <c:pt idx="2076">
                  <c:v>4379.7427349641794</c:v>
                </c:pt>
                <c:pt idx="2077">
                  <c:v>4380.0654331948699</c:v>
                </c:pt>
                <c:pt idx="2078">
                  <c:v>4380.3886010550596</c:v>
                </c:pt>
                <c:pt idx="2079">
                  <c:v>4380.7122385447501</c:v>
                </c:pt>
                <c:pt idx="2080">
                  <c:v>4381.0363456639407</c:v>
                </c:pt>
                <c:pt idx="2081">
                  <c:v>4381.3609224126303</c:v>
                </c:pt>
                <c:pt idx="2082">
                  <c:v>4381.6859687908209</c:v>
                </c:pt>
                <c:pt idx="2083">
                  <c:v>4382.0114847985114</c:v>
                </c:pt>
                <c:pt idx="2084">
                  <c:v>4382.3374704357011</c:v>
                </c:pt>
                <c:pt idx="2085">
                  <c:v>4415.3047042561611</c:v>
                </c:pt>
                <c:pt idx="2086">
                  <c:v>4415.6316291523517</c:v>
                </c:pt>
                <c:pt idx="2087">
                  <c:v>4415.9590236780423</c:v>
                </c:pt>
                <c:pt idx="2088">
                  <c:v>4416.2868878332329</c:v>
                </c:pt>
                <c:pt idx="2089">
                  <c:v>4416.6152216179235</c:v>
                </c:pt>
                <c:pt idx="2090">
                  <c:v>4416.9440250321131</c:v>
                </c:pt>
                <c:pt idx="2091">
                  <c:v>4417.2732980758046</c:v>
                </c:pt>
                <c:pt idx="2092">
                  <c:v>4417.6030407489943</c:v>
                </c:pt>
                <c:pt idx="2093">
                  <c:v>4417.9332530516858</c:v>
                </c:pt>
                <c:pt idx="2094">
                  <c:v>4418.2639349838755</c:v>
                </c:pt>
                <c:pt idx="2095">
                  <c:v>4418.595086545567</c:v>
                </c:pt>
                <c:pt idx="2096">
                  <c:v>4418.9267077367567</c:v>
                </c:pt>
                <c:pt idx="2097">
                  <c:v>4419.2587985574482</c:v>
                </c:pt>
                <c:pt idx="2098">
                  <c:v>4419.5913590076379</c:v>
                </c:pt>
                <c:pt idx="2099">
                  <c:v>4419.9243890873295</c:v>
                </c:pt>
                <c:pt idx="2100">
                  <c:v>4420.2578887965192</c:v>
                </c:pt>
                <c:pt idx="2101">
                  <c:v>4420.5918581352107</c:v>
                </c:pt>
                <c:pt idx="2102">
                  <c:v>4420.9262971034004</c:v>
                </c:pt>
                <c:pt idx="2103">
                  <c:v>4421.261205701092</c:v>
                </c:pt>
                <c:pt idx="2104">
                  <c:v>4421.5965839282817</c:v>
                </c:pt>
                <c:pt idx="2105">
                  <c:v>4421.9324317849732</c:v>
                </c:pt>
                <c:pt idx="2106">
                  <c:v>4422.268749271163</c:v>
                </c:pt>
                <c:pt idx="2107">
                  <c:v>4422.6055363868545</c:v>
                </c:pt>
                <c:pt idx="2108">
                  <c:v>4422.9427931320461</c:v>
                </c:pt>
                <c:pt idx="2109">
                  <c:v>4423.2805195067358</c:v>
                </c:pt>
                <c:pt idx="2110">
                  <c:v>4423.6187155109274</c:v>
                </c:pt>
                <c:pt idx="2111">
                  <c:v>4423.9573811446189</c:v>
                </c:pt>
                <c:pt idx="2112">
                  <c:v>4424.2965164078087</c:v>
                </c:pt>
                <c:pt idx="2113">
                  <c:v>4424.6361213005002</c:v>
                </c:pt>
                <c:pt idx="2114">
                  <c:v>4424.9761958226909</c:v>
                </c:pt>
                <c:pt idx="2115">
                  <c:v>4425.3167399743816</c:v>
                </c:pt>
                <c:pt idx="2116">
                  <c:v>4425.6577537555731</c:v>
                </c:pt>
                <c:pt idx="2117">
                  <c:v>4425.9992371662638</c:v>
                </c:pt>
                <c:pt idx="2118">
                  <c:v>4426.3411902064545</c:v>
                </c:pt>
                <c:pt idx="2119">
                  <c:v>4426.6836128761461</c:v>
                </c:pt>
                <c:pt idx="2120">
                  <c:v>4427.0265051753377</c:v>
                </c:pt>
                <c:pt idx="2121">
                  <c:v>4427.3698671040283</c:v>
                </c:pt>
                <c:pt idx="2122">
                  <c:v>4427.713698662219</c:v>
                </c:pt>
                <c:pt idx="2123">
                  <c:v>4428.0579998499106</c:v>
                </c:pt>
                <c:pt idx="2124">
                  <c:v>4428.4027706671022</c:v>
                </c:pt>
                <c:pt idx="2125">
                  <c:v>4428.7480111137929</c:v>
                </c:pt>
                <c:pt idx="2126">
                  <c:v>4429.0937211899836</c:v>
                </c:pt>
                <c:pt idx="2127">
                  <c:v>4429.4399008956752</c:v>
                </c:pt>
                <c:pt idx="2128">
                  <c:v>4429.7865502308669</c:v>
                </c:pt>
                <c:pt idx="2129">
                  <c:v>4430.1336691955585</c:v>
                </c:pt>
                <c:pt idx="2130">
                  <c:v>4430.4812577897483</c:v>
                </c:pt>
                <c:pt idx="2131">
                  <c:v>4430.8293160134399</c:v>
                </c:pt>
                <c:pt idx="2132">
                  <c:v>4431.1778438666315</c:v>
                </c:pt>
                <c:pt idx="2133">
                  <c:v>4431.5268413493231</c:v>
                </c:pt>
                <c:pt idx="2134">
                  <c:v>4431.8763084615148</c:v>
                </c:pt>
                <c:pt idx="2135">
                  <c:v>4432.2262452032064</c:v>
                </c:pt>
                <c:pt idx="2136">
                  <c:v>4432.5766515743981</c:v>
                </c:pt>
                <c:pt idx="2137">
                  <c:v>4432.9275275750879</c:v>
                </c:pt>
                <c:pt idx="2138">
                  <c:v>4433.2788732052813</c:v>
                </c:pt>
                <c:pt idx="2139">
                  <c:v>4433.6306884649712</c:v>
                </c:pt>
                <c:pt idx="2140">
                  <c:v>4433.9829733541628</c:v>
                </c:pt>
                <c:pt idx="2141">
                  <c:v>4434.3357278728545</c:v>
                </c:pt>
                <c:pt idx="2142">
                  <c:v>4434.6889520210461</c:v>
                </c:pt>
                <c:pt idx="2143">
                  <c:v>4435.0426457987378</c:v>
                </c:pt>
                <c:pt idx="2144">
                  <c:v>4435.3968092059295</c:v>
                </c:pt>
                <c:pt idx="2145">
                  <c:v>4435.7514422426211</c:v>
                </c:pt>
                <c:pt idx="2146">
                  <c:v>4436.1065449088128</c:v>
                </c:pt>
                <c:pt idx="2147">
                  <c:v>4436.4621172045045</c:v>
                </c:pt>
                <c:pt idx="2148">
                  <c:v>4436.8181591296961</c:v>
                </c:pt>
                <c:pt idx="2149">
                  <c:v>4437.1746706843878</c:v>
                </c:pt>
                <c:pt idx="2150">
                  <c:v>4437.5316518685795</c:v>
                </c:pt>
                <c:pt idx="2151">
                  <c:v>4437.8891026822712</c:v>
                </c:pt>
                <c:pt idx="2152">
                  <c:v>4438.2470231254629</c:v>
                </c:pt>
                <c:pt idx="2153">
                  <c:v>4438.6054131981546</c:v>
                </c:pt>
                <c:pt idx="2154">
                  <c:v>4438.9642729003463</c:v>
                </c:pt>
                <c:pt idx="2155">
                  <c:v>4439.323602232038</c:v>
                </c:pt>
                <c:pt idx="2156">
                  <c:v>4439.6834011932297</c:v>
                </c:pt>
                <c:pt idx="2157">
                  <c:v>4440.0436697839214</c:v>
                </c:pt>
                <c:pt idx="2158">
                  <c:v>4440.4044080041131</c:v>
                </c:pt>
                <c:pt idx="2159">
                  <c:v>4440.7656158538066</c:v>
                </c:pt>
                <c:pt idx="2160">
                  <c:v>4441.1272933329983</c:v>
                </c:pt>
                <c:pt idx="2161">
                  <c:v>4441.48944044169</c:v>
                </c:pt>
                <c:pt idx="2162">
                  <c:v>4441.8520571798817</c:v>
                </c:pt>
                <c:pt idx="2163">
                  <c:v>4442.2151435475735</c:v>
                </c:pt>
                <c:pt idx="2164">
                  <c:v>4442.5786995447652</c:v>
                </c:pt>
                <c:pt idx="2165">
                  <c:v>4442.9427251714587</c:v>
                </c:pt>
                <c:pt idx="2166">
                  <c:v>4443.3072204276505</c:v>
                </c:pt>
                <c:pt idx="2167">
                  <c:v>4443.6721853133422</c:v>
                </c:pt>
                <c:pt idx="2168">
                  <c:v>4444.0376198285339</c:v>
                </c:pt>
                <c:pt idx="2169">
                  <c:v>4444.4035239732257</c:v>
                </c:pt>
                <c:pt idx="2170">
                  <c:v>4444.7698977474174</c:v>
                </c:pt>
                <c:pt idx="2171">
                  <c:v>4445.1367411511101</c:v>
                </c:pt>
                <c:pt idx="2172">
                  <c:v>4445.5040541843027</c:v>
                </c:pt>
                <c:pt idx="2173">
                  <c:v>4445.8718368469945</c:v>
                </c:pt>
                <c:pt idx="2174">
                  <c:v>4446.2400891391862</c:v>
                </c:pt>
                <c:pt idx="2175">
                  <c:v>4446.6088110608798</c:v>
                </c:pt>
                <c:pt idx="2176">
                  <c:v>4446.9780026120716</c:v>
                </c:pt>
                <c:pt idx="2177">
                  <c:v>4447.3476637927633</c:v>
                </c:pt>
                <c:pt idx="2178">
                  <c:v>4447.7177946029569</c:v>
                </c:pt>
                <c:pt idx="2179">
                  <c:v>4448.0883950426487</c:v>
                </c:pt>
                <c:pt idx="2180">
                  <c:v>4448.4594651118405</c:v>
                </c:pt>
                <c:pt idx="2181">
                  <c:v>4381.6109941518425</c:v>
                </c:pt>
                <c:pt idx="2182">
                  <c:v>4381.9830034800343</c:v>
                </c:pt>
                <c:pt idx="2183">
                  <c:v>4382.3554824377279</c:v>
                </c:pt>
                <c:pt idx="2184">
                  <c:v>4382.7284310249197</c:v>
                </c:pt>
                <c:pt idx="2185">
                  <c:v>4383.1018492416115</c:v>
                </c:pt>
                <c:pt idx="2186">
                  <c:v>4383.4757370878042</c:v>
                </c:pt>
                <c:pt idx="2187">
                  <c:v>4383.850094563496</c:v>
                </c:pt>
                <c:pt idx="2188">
                  <c:v>4384.2249216686896</c:v>
                </c:pt>
                <c:pt idx="2189">
                  <c:v>4384.6002184033814</c:v>
                </c:pt>
                <c:pt idx="2190">
                  <c:v>4384.9759847675741</c:v>
                </c:pt>
                <c:pt idx="2191">
                  <c:v>4385.3522207612668</c:v>
                </c:pt>
                <c:pt idx="2192">
                  <c:v>4385.7289263844596</c:v>
                </c:pt>
                <c:pt idx="2193">
                  <c:v>4386.1061016371523</c:v>
                </c:pt>
                <c:pt idx="2194">
                  <c:v>4386.483746519345</c:v>
                </c:pt>
                <c:pt idx="2195">
                  <c:v>4386.8618610310377</c:v>
                </c:pt>
                <c:pt idx="2196">
                  <c:v>4387.2404451722305</c:v>
                </c:pt>
                <c:pt idx="2197">
                  <c:v>4387.6194989429223</c:v>
                </c:pt>
                <c:pt idx="2198">
                  <c:v>4387.9990223431159</c:v>
                </c:pt>
                <c:pt idx="2199">
                  <c:v>4388.3790153728087</c:v>
                </c:pt>
                <c:pt idx="2200">
                  <c:v>4388.7594780320014</c:v>
                </c:pt>
                <c:pt idx="2201">
                  <c:v>4389.1404103206942</c:v>
                </c:pt>
                <c:pt idx="2202">
                  <c:v>4389.5218122388869</c:v>
                </c:pt>
                <c:pt idx="2203">
                  <c:v>4389.9036837865797</c:v>
                </c:pt>
                <c:pt idx="2204">
                  <c:v>4390.2860249637724</c:v>
                </c:pt>
                <c:pt idx="2205">
                  <c:v>4390.6688357704652</c:v>
                </c:pt>
                <c:pt idx="2206">
                  <c:v>4391.052116206658</c:v>
                </c:pt>
                <c:pt idx="2207">
                  <c:v>4391.4358662723507</c:v>
                </c:pt>
                <c:pt idx="2208">
                  <c:v>4391.8200859675435</c:v>
                </c:pt>
                <c:pt idx="2209">
                  <c:v>4392.2047752922372</c:v>
                </c:pt>
                <c:pt idx="2210">
                  <c:v>4392.5899342464309</c:v>
                </c:pt>
                <c:pt idx="2211">
                  <c:v>4392.9755628301236</c:v>
                </c:pt>
                <c:pt idx="2212">
                  <c:v>4393.3616610433164</c:v>
                </c:pt>
                <c:pt idx="2213">
                  <c:v>4393.7482288860092</c:v>
                </c:pt>
                <c:pt idx="2214">
                  <c:v>4394.135266358202</c:v>
                </c:pt>
                <c:pt idx="2215">
                  <c:v>4394.5227734598957</c:v>
                </c:pt>
                <c:pt idx="2216">
                  <c:v>4394.9107501910876</c:v>
                </c:pt>
                <c:pt idx="2217">
                  <c:v>4395.2991965517813</c:v>
                </c:pt>
                <c:pt idx="2218">
                  <c:v>4395.6881125419741</c:v>
                </c:pt>
                <c:pt idx="2219">
                  <c:v>4396.0774981616678</c:v>
                </c:pt>
                <c:pt idx="2220">
                  <c:v>4396.4673534108606</c:v>
                </c:pt>
                <c:pt idx="2221">
                  <c:v>4396.8576782895543</c:v>
                </c:pt>
                <c:pt idx="2222">
                  <c:v>4397.2484727977471</c:v>
                </c:pt>
                <c:pt idx="2223">
                  <c:v>4397.6397369354409</c:v>
                </c:pt>
                <c:pt idx="2224">
                  <c:v>4398.0314707026337</c:v>
                </c:pt>
                <c:pt idx="2225">
                  <c:v>4398.4236740993274</c:v>
                </c:pt>
                <c:pt idx="2226">
                  <c:v>4398.8163471255202</c:v>
                </c:pt>
                <c:pt idx="2227">
                  <c:v>4399.209489781214</c:v>
                </c:pt>
                <c:pt idx="2228">
                  <c:v>4399.6031020664068</c:v>
                </c:pt>
                <c:pt idx="2229">
                  <c:v>4399.9971839811005</c:v>
                </c:pt>
                <c:pt idx="2230">
                  <c:v>4400.3917355252943</c:v>
                </c:pt>
                <c:pt idx="2231">
                  <c:v>4400.786756698988</c:v>
                </c:pt>
                <c:pt idx="2232">
                  <c:v>4401.1822475021809</c:v>
                </c:pt>
                <c:pt idx="2233">
                  <c:v>4401.5782079348737</c:v>
                </c:pt>
                <c:pt idx="2234">
                  <c:v>4401.9746379970684</c:v>
                </c:pt>
                <c:pt idx="2235">
                  <c:v>4402.3715376887612</c:v>
                </c:pt>
                <c:pt idx="2236">
                  <c:v>4402.768907009955</c:v>
                </c:pt>
                <c:pt idx="2237">
                  <c:v>4403.1667459606488</c:v>
                </c:pt>
                <c:pt idx="2238">
                  <c:v>4403.5650545408416</c:v>
                </c:pt>
                <c:pt idx="2239">
                  <c:v>4403.9638327505363</c:v>
                </c:pt>
                <c:pt idx="2240">
                  <c:v>4404.3630805897292</c:v>
                </c:pt>
                <c:pt idx="2241">
                  <c:v>4404.7627980584239</c:v>
                </c:pt>
                <c:pt idx="2242">
                  <c:v>4405.1629851566167</c:v>
                </c:pt>
                <c:pt idx="2243">
                  <c:v>4405.5636418843096</c:v>
                </c:pt>
                <c:pt idx="2244">
                  <c:v>4405.9647682415043</c:v>
                </c:pt>
                <c:pt idx="2245">
                  <c:v>4406.3663642281972</c:v>
                </c:pt>
                <c:pt idx="2246">
                  <c:v>4406.7684298443919</c:v>
                </c:pt>
                <c:pt idx="2247">
                  <c:v>4407.1709650900848</c:v>
                </c:pt>
                <c:pt idx="2248">
                  <c:v>4407.5739699652795</c:v>
                </c:pt>
                <c:pt idx="2249">
                  <c:v>4407.9774444699724</c:v>
                </c:pt>
                <c:pt idx="2250">
                  <c:v>4408.3813886041671</c:v>
                </c:pt>
                <c:pt idx="2251">
                  <c:v>4408.78580236786</c:v>
                </c:pt>
                <c:pt idx="2252">
                  <c:v>4409.1906857610547</c:v>
                </c:pt>
                <c:pt idx="2253">
                  <c:v>4409.5960387837486</c:v>
                </c:pt>
                <c:pt idx="2254">
                  <c:v>4410.0018614359424</c:v>
                </c:pt>
                <c:pt idx="2255">
                  <c:v>4410.4081537176362</c:v>
                </c:pt>
                <c:pt idx="2256">
                  <c:v>4410.8149156288309</c:v>
                </c:pt>
                <c:pt idx="2257">
                  <c:v>4411.2221471695239</c:v>
                </c:pt>
                <c:pt idx="2258">
                  <c:v>4411.6298483397186</c:v>
                </c:pt>
                <c:pt idx="2259">
                  <c:v>4412.0380191394124</c:v>
                </c:pt>
                <c:pt idx="2260">
                  <c:v>4412.4466595686063</c:v>
                </c:pt>
                <c:pt idx="2261">
                  <c:v>4412.8557696273001</c:v>
                </c:pt>
                <c:pt idx="2262">
                  <c:v>4413.2653493154939</c:v>
                </c:pt>
                <c:pt idx="2263">
                  <c:v>4413.6753986331878</c:v>
                </c:pt>
                <c:pt idx="2264">
                  <c:v>4414.0859175803816</c:v>
                </c:pt>
                <c:pt idx="2265">
                  <c:v>4414.4969061570764</c:v>
                </c:pt>
                <c:pt idx="2266">
                  <c:v>4414.9083643632712</c:v>
                </c:pt>
                <c:pt idx="2267">
                  <c:v>4415.320292198965</c:v>
                </c:pt>
                <c:pt idx="2268">
                  <c:v>4415.7326896641589</c:v>
                </c:pt>
                <c:pt idx="2269">
                  <c:v>4416.1455567588537</c:v>
                </c:pt>
                <c:pt idx="2270">
                  <c:v>4416.5588934830475</c:v>
                </c:pt>
                <c:pt idx="2271">
                  <c:v>4416.9726998367423</c:v>
                </c:pt>
                <c:pt idx="2272">
                  <c:v>4417.3869758199353</c:v>
                </c:pt>
                <c:pt idx="2273">
                  <c:v>4417.801721432631</c:v>
                </c:pt>
                <c:pt idx="2274">
                  <c:v>4418.216936674824</c:v>
                </c:pt>
                <c:pt idx="2275">
                  <c:v>4418.6326215465197</c:v>
                </c:pt>
                <c:pt idx="2276">
                  <c:v>4419.0487760477135</c:v>
                </c:pt>
                <c:pt idx="2277">
                  <c:v>4115.78446611046</c:v>
                </c:pt>
                <c:pt idx="2278">
                  <c:v>4116.2015598706539</c:v>
                </c:pt>
                <c:pt idx="2279">
                  <c:v>4116.6191232603487</c:v>
                </c:pt>
                <c:pt idx="2280">
                  <c:v>4117.0371562795426</c:v>
                </c:pt>
                <c:pt idx="2281">
                  <c:v>4117.4556589282374</c:v>
                </c:pt>
                <c:pt idx="2282">
                  <c:v>4117.8746312064322</c:v>
                </c:pt>
                <c:pt idx="2283">
                  <c:v>4118.2940731141261</c:v>
                </c:pt>
                <c:pt idx="2284">
                  <c:v>4118.713984651321</c:v>
                </c:pt>
                <c:pt idx="2285">
                  <c:v>4119.1343658180149</c:v>
                </c:pt>
                <c:pt idx="2286">
                  <c:v>4119.5552166142097</c:v>
                </c:pt>
                <c:pt idx="2287">
                  <c:v>4119.9765370399045</c:v>
                </c:pt>
                <c:pt idx="2288">
                  <c:v>4120.3983270950994</c:v>
                </c:pt>
                <c:pt idx="2289">
                  <c:v>4120.8205867797933</c:v>
                </c:pt>
                <c:pt idx="2290">
                  <c:v>4121.2433160939891</c:v>
                </c:pt>
                <c:pt idx="2291">
                  <c:v>4121.666515037683</c:v>
                </c:pt>
                <c:pt idx="2292">
                  <c:v>4122.0901836108778</c:v>
                </c:pt>
                <c:pt idx="2293">
                  <c:v>4122.5143218135727</c:v>
                </c:pt>
                <c:pt idx="2294">
                  <c:v>4122.9389296457675</c:v>
                </c:pt>
                <c:pt idx="2295">
                  <c:v>4123.3640071074615</c:v>
                </c:pt>
                <c:pt idx="2296">
                  <c:v>4123.7895541986572</c:v>
                </c:pt>
                <c:pt idx="2297">
                  <c:v>4124.2155709193512</c:v>
                </c:pt>
                <c:pt idx="2298">
                  <c:v>4124.642057269547</c:v>
                </c:pt>
                <c:pt idx="2299">
                  <c:v>4125.0690132492409</c:v>
                </c:pt>
                <c:pt idx="2300">
                  <c:v>4125.4964388584367</c:v>
                </c:pt>
                <c:pt idx="2301">
                  <c:v>4125.9243340971316</c:v>
                </c:pt>
                <c:pt idx="2302">
                  <c:v>4126.3526989653265</c:v>
                </c:pt>
                <c:pt idx="2303">
                  <c:v>4126.7815334630204</c:v>
                </c:pt>
                <c:pt idx="2304">
                  <c:v>4127.2108375902162</c:v>
                </c:pt>
                <c:pt idx="2305">
                  <c:v>4127.6406113469111</c:v>
                </c:pt>
                <c:pt idx="2306">
                  <c:v>4128.0708547331069</c:v>
                </c:pt>
                <c:pt idx="2307">
                  <c:v>4128.5015677488009</c:v>
                </c:pt>
                <c:pt idx="2308">
                  <c:v>4128.9327503939967</c:v>
                </c:pt>
                <c:pt idx="2309">
                  <c:v>4129.3644026686907</c:v>
                </c:pt>
                <c:pt idx="2310">
                  <c:v>4129.7965245728865</c:v>
                </c:pt>
                <c:pt idx="2311">
                  <c:v>4130.2291161065814</c:v>
                </c:pt>
                <c:pt idx="2312">
                  <c:v>4130.6621772697772</c:v>
                </c:pt>
                <c:pt idx="2313">
                  <c:v>4131.0957080624721</c:v>
                </c:pt>
                <c:pt idx="2314">
                  <c:v>4131.5297084846661</c:v>
                </c:pt>
                <c:pt idx="2315">
                  <c:v>4131.9641785363619</c:v>
                </c:pt>
                <c:pt idx="2316">
                  <c:v>4132.3991182175569</c:v>
                </c:pt>
                <c:pt idx="2317">
                  <c:v>4132.8345275282527</c:v>
                </c:pt>
                <c:pt idx="2318">
                  <c:v>4133.2704064684476</c:v>
                </c:pt>
                <c:pt idx="2319">
                  <c:v>4133.7067550381435</c:v>
                </c:pt>
                <c:pt idx="2320">
                  <c:v>4134.1435732373375</c:v>
                </c:pt>
                <c:pt idx="2321">
                  <c:v>4134.5808610660333</c:v>
                </c:pt>
                <c:pt idx="2322">
                  <c:v>4135.0186185242283</c:v>
                </c:pt>
                <c:pt idx="2323">
                  <c:v>4135.4568456119241</c:v>
                </c:pt>
                <c:pt idx="2324">
                  <c:v>4135.8955423291191</c:v>
                </c:pt>
                <c:pt idx="2325">
                  <c:v>4136.3347086758149</c:v>
                </c:pt>
                <c:pt idx="2326">
                  <c:v>4136.7743446520099</c:v>
                </c:pt>
                <c:pt idx="2327">
                  <c:v>4137.2144502577057</c:v>
                </c:pt>
                <c:pt idx="2328">
                  <c:v>4137.6550254929016</c:v>
                </c:pt>
                <c:pt idx="2329">
                  <c:v>4138.0960703575975</c:v>
                </c:pt>
                <c:pt idx="2330">
                  <c:v>4138.5375848517924</c:v>
                </c:pt>
                <c:pt idx="2331">
                  <c:v>4138.9795689754883</c:v>
                </c:pt>
                <c:pt idx="2332">
                  <c:v>4139.4220227286833</c:v>
                </c:pt>
                <c:pt idx="2333">
                  <c:v>4139.86494611138</c:v>
                </c:pt>
                <c:pt idx="2334">
                  <c:v>4140.308339123575</c:v>
                </c:pt>
                <c:pt idx="2335">
                  <c:v>4140.7522017652709</c:v>
                </c:pt>
                <c:pt idx="2336">
                  <c:v>4141.1965340364659</c:v>
                </c:pt>
                <c:pt idx="2337">
                  <c:v>4141.6413359371618</c:v>
                </c:pt>
                <c:pt idx="2338">
                  <c:v>4142.0866074673568</c:v>
                </c:pt>
                <c:pt idx="2339">
                  <c:v>4142.5323486270536</c:v>
                </c:pt>
                <c:pt idx="2340">
                  <c:v>4142.9785594162486</c:v>
                </c:pt>
                <c:pt idx="2341">
                  <c:v>4143.4252398349454</c:v>
                </c:pt>
                <c:pt idx="2342">
                  <c:v>4143.8723898831404</c:v>
                </c:pt>
                <c:pt idx="2343">
                  <c:v>4144.3200095608354</c:v>
                </c:pt>
                <c:pt idx="2344">
                  <c:v>4144.7680988680322</c:v>
                </c:pt>
                <c:pt idx="2345">
                  <c:v>4145.2166578047272</c:v>
                </c:pt>
                <c:pt idx="2346">
                  <c:v>4145.665686370924</c:v>
                </c:pt>
                <c:pt idx="2347">
                  <c:v>4146.1151845666191</c:v>
                </c:pt>
                <c:pt idx="2348">
                  <c:v>4146.565152391815</c:v>
                </c:pt>
                <c:pt idx="2349">
                  <c:v>4147.0155898465109</c:v>
                </c:pt>
                <c:pt idx="2350">
                  <c:v>4147.4664969307078</c:v>
                </c:pt>
                <c:pt idx="2351">
                  <c:v>4147.9178736444028</c:v>
                </c:pt>
                <c:pt idx="2352">
                  <c:v>4148.3697199875987</c:v>
                </c:pt>
                <c:pt idx="2353">
                  <c:v>4148.8220359602947</c:v>
                </c:pt>
                <c:pt idx="2354">
                  <c:v>4149.2748215624915</c:v>
                </c:pt>
                <c:pt idx="2355">
                  <c:v>4149.7280767941866</c:v>
                </c:pt>
                <c:pt idx="2356">
                  <c:v>4150.1818016553834</c:v>
                </c:pt>
                <c:pt idx="2357">
                  <c:v>4150.6359961460794</c:v>
                </c:pt>
                <c:pt idx="2358">
                  <c:v>4151.0906602662753</c:v>
                </c:pt>
                <c:pt idx="2359">
                  <c:v>4151.5457940159713</c:v>
                </c:pt>
                <c:pt idx="2360">
                  <c:v>4152.0013973951682</c:v>
                </c:pt>
                <c:pt idx="2361">
                  <c:v>4152.4574704038632</c:v>
                </c:pt>
                <c:pt idx="2362">
                  <c:v>4152.9140130420601</c:v>
                </c:pt>
                <c:pt idx="2363">
                  <c:v>4153.3710253097561</c:v>
                </c:pt>
                <c:pt idx="2364">
                  <c:v>4153.828507206953</c:v>
                </c:pt>
                <c:pt idx="2365">
                  <c:v>4154.2864587336489</c:v>
                </c:pt>
                <c:pt idx="2366">
                  <c:v>4154.7448798898449</c:v>
                </c:pt>
                <c:pt idx="2367">
                  <c:v>4155.2037706755409</c:v>
                </c:pt>
                <c:pt idx="2368">
                  <c:v>4155.6631310907378</c:v>
                </c:pt>
                <c:pt idx="2369">
                  <c:v>4156.1229611354338</c:v>
                </c:pt>
                <c:pt idx="2370">
                  <c:v>4156.5832608096307</c:v>
                </c:pt>
                <c:pt idx="2371">
                  <c:v>4157.0440301133267</c:v>
                </c:pt>
                <c:pt idx="2372">
                  <c:v>4157.5052690465227</c:v>
                </c:pt>
                <c:pt idx="2373">
                  <c:v>2419.6427205209525</c:v>
                </c:pt>
                <c:pt idx="2374">
                  <c:v>2420.1048987131489</c:v>
                </c:pt>
                <c:pt idx="2375">
                  <c:v>2420.5675465348454</c:v>
                </c:pt>
                <c:pt idx="2376">
                  <c:v>2421.0306639860419</c:v>
                </c:pt>
                <c:pt idx="2377">
                  <c:v>2421.4942510667383</c:v>
                </c:pt>
                <c:pt idx="2378">
                  <c:v>2421.9583077769348</c:v>
                </c:pt>
                <c:pt idx="2379">
                  <c:v>2422.4228341166313</c:v>
                </c:pt>
                <c:pt idx="2380">
                  <c:v>2422.8878300858278</c:v>
                </c:pt>
                <c:pt idx="2381">
                  <c:v>2423.3532956845243</c:v>
                </c:pt>
                <c:pt idx="2382">
                  <c:v>2423.8192309127207</c:v>
                </c:pt>
                <c:pt idx="2383">
                  <c:v>2424.2856357704181</c:v>
                </c:pt>
                <c:pt idx="2384">
                  <c:v>2424.7525102576146</c:v>
                </c:pt>
                <c:pt idx="2385">
                  <c:v>2425.2198543743111</c:v>
                </c:pt>
                <c:pt idx="2386">
                  <c:v>2425.6876681205072</c:v>
                </c:pt>
                <c:pt idx="2387">
                  <c:v>2426.1559514962041</c:v>
                </c:pt>
                <c:pt idx="2388">
                  <c:v>2426.6247045014011</c:v>
                </c:pt>
                <c:pt idx="2389">
                  <c:v>2427.093927136098</c:v>
                </c:pt>
                <c:pt idx="2390">
                  <c:v>2427.5636194002941</c:v>
                </c:pt>
                <c:pt idx="2391">
                  <c:v>2428.033781293992</c:v>
                </c:pt>
                <c:pt idx="2392">
                  <c:v>2428.504412817188</c:v>
                </c:pt>
                <c:pt idx="2393">
                  <c:v>2428.975513969885</c:v>
                </c:pt>
                <c:pt idx="2394">
                  <c:v>2429.447084752082</c:v>
                </c:pt>
                <c:pt idx="2395">
                  <c:v>2429.919125163779</c:v>
                </c:pt>
                <c:pt idx="2396">
                  <c:v>2430.391635204976</c:v>
                </c:pt>
                <c:pt idx="2397">
                  <c:v>2430.8646148756729</c:v>
                </c:pt>
                <c:pt idx="2398">
                  <c:v>2431.3380641758699</c:v>
                </c:pt>
                <c:pt idx="2399">
                  <c:v>2431.8119831055665</c:v>
                </c:pt>
                <c:pt idx="2400">
                  <c:v>2432.286371664763</c:v>
                </c:pt>
                <c:pt idx="2401">
                  <c:v>2432.7612298534605</c:v>
                </c:pt>
                <c:pt idx="2402">
                  <c:v>2433.2365576716579</c:v>
                </c:pt>
                <c:pt idx="2403">
                  <c:v>2433.7123551193545</c:v>
                </c:pt>
                <c:pt idx="2404">
                  <c:v>2434.1886221965519</c:v>
                </c:pt>
                <c:pt idx="2405">
                  <c:v>2434.6653589032485</c:v>
                </c:pt>
                <c:pt idx="2406">
                  <c:v>2435.142565239446</c:v>
                </c:pt>
                <c:pt idx="2407">
                  <c:v>2435.6202412051434</c:v>
                </c:pt>
                <c:pt idx="2408">
                  <c:v>2436.09838680034</c:v>
                </c:pt>
                <c:pt idx="2409">
                  <c:v>2436.5770020250375</c:v>
                </c:pt>
                <c:pt idx="2410">
                  <c:v>2437.056086879235</c:v>
                </c:pt>
                <c:pt idx="2411">
                  <c:v>2437.5356413629315</c:v>
                </c:pt>
                <c:pt idx="2412">
                  <c:v>2438.015665476129</c:v>
                </c:pt>
                <c:pt idx="2413">
                  <c:v>2438.4961592188265</c:v>
                </c:pt>
                <c:pt idx="2414">
                  <c:v>2438.977122591024</c:v>
                </c:pt>
                <c:pt idx="2415">
                  <c:v>2439.458555592721</c:v>
                </c:pt>
                <c:pt idx="2416">
                  <c:v>2439.940458223919</c:v>
                </c:pt>
                <c:pt idx="2417">
                  <c:v>2440.4228304846151</c:v>
                </c:pt>
                <c:pt idx="2418">
                  <c:v>2440.9056723748131</c:v>
                </c:pt>
                <c:pt idx="2419">
                  <c:v>2441.3889838945101</c:v>
                </c:pt>
                <c:pt idx="2420">
                  <c:v>2441.8727650437081</c:v>
                </c:pt>
                <c:pt idx="2421">
                  <c:v>2442.3570158224052</c:v>
                </c:pt>
                <c:pt idx="2422">
                  <c:v>2442.8417362306031</c:v>
                </c:pt>
                <c:pt idx="2423">
                  <c:v>2443.3269262683002</c:v>
                </c:pt>
                <c:pt idx="2424">
                  <c:v>2443.8125859354982</c:v>
                </c:pt>
                <c:pt idx="2425">
                  <c:v>2444.2987152321953</c:v>
                </c:pt>
                <c:pt idx="2426">
                  <c:v>2444.7853141583932</c:v>
                </c:pt>
                <c:pt idx="2427">
                  <c:v>2445.2723827140903</c:v>
                </c:pt>
                <c:pt idx="2428">
                  <c:v>2445.7599208992879</c:v>
                </c:pt>
                <c:pt idx="2429">
                  <c:v>2446.2479287139854</c:v>
                </c:pt>
                <c:pt idx="2430">
                  <c:v>2446.7364061581829</c:v>
                </c:pt>
                <c:pt idx="2431">
                  <c:v>2447.2253532318805</c:v>
                </c:pt>
                <c:pt idx="2432">
                  <c:v>2447.714769935078</c:v>
                </c:pt>
                <c:pt idx="2433">
                  <c:v>2448.2046562677765</c:v>
                </c:pt>
                <c:pt idx="2434">
                  <c:v>2448.6950122299741</c:v>
                </c:pt>
                <c:pt idx="2435">
                  <c:v>2449.1858378216716</c:v>
                </c:pt>
                <c:pt idx="2436">
                  <c:v>2449.6771330428692</c:v>
                </c:pt>
                <c:pt idx="2437">
                  <c:v>2450.1688978935667</c:v>
                </c:pt>
                <c:pt idx="2438">
                  <c:v>2450.6611323737643</c:v>
                </c:pt>
                <c:pt idx="2439">
                  <c:v>2451.1538364834628</c:v>
                </c:pt>
                <c:pt idx="2440">
                  <c:v>2451.6470102226604</c:v>
                </c:pt>
                <c:pt idx="2441">
                  <c:v>2452.1406535913588</c:v>
                </c:pt>
                <c:pt idx="2442">
                  <c:v>2452.634766589556</c:v>
                </c:pt>
                <c:pt idx="2443">
                  <c:v>2453.129349217254</c:v>
                </c:pt>
                <c:pt idx="2444">
                  <c:v>2453.6244014744511</c:v>
                </c:pt>
                <c:pt idx="2445">
                  <c:v>2454.1199233611501</c:v>
                </c:pt>
                <c:pt idx="2446">
                  <c:v>2454.6159148773472</c:v>
                </c:pt>
                <c:pt idx="2447">
                  <c:v>2455.1123760230462</c:v>
                </c:pt>
                <c:pt idx="2448">
                  <c:v>2455.6093067982433</c:v>
                </c:pt>
                <c:pt idx="2449">
                  <c:v>2456.1067072029423</c:v>
                </c:pt>
                <c:pt idx="2450">
                  <c:v>2456.6045772371394</c:v>
                </c:pt>
                <c:pt idx="2451">
                  <c:v>2457.1029169008384</c:v>
                </c:pt>
                <c:pt idx="2452">
                  <c:v>2457.6017261940356</c:v>
                </c:pt>
                <c:pt idx="2453">
                  <c:v>2458.1010051167345</c:v>
                </c:pt>
                <c:pt idx="2454">
                  <c:v>2458.6007536689326</c:v>
                </c:pt>
                <c:pt idx="2455">
                  <c:v>2459.1009718506307</c:v>
                </c:pt>
                <c:pt idx="2456">
                  <c:v>2459.6016596618279</c:v>
                </c:pt>
                <c:pt idx="2457">
                  <c:v>2460.1028171025264</c:v>
                </c:pt>
                <c:pt idx="2458">
                  <c:v>2460.6044441727249</c:v>
                </c:pt>
                <c:pt idx="2459">
                  <c:v>2461.1065408724226</c:v>
                </c:pt>
                <c:pt idx="2460">
                  <c:v>2461.6091072016211</c:v>
                </c:pt>
                <c:pt idx="2461">
                  <c:v>2462.1121431603196</c:v>
                </c:pt>
                <c:pt idx="2462">
                  <c:v>2462.6156487485182</c:v>
                </c:pt>
                <c:pt idx="2463">
                  <c:v>2463.1196239662167</c:v>
                </c:pt>
                <c:pt idx="2464">
                  <c:v>2463.6240688134144</c:v>
                </c:pt>
                <c:pt idx="2465">
                  <c:v>2464.128983290113</c:v>
                </c:pt>
                <c:pt idx="2466">
                  <c:v>2464.6343673963115</c:v>
                </c:pt>
                <c:pt idx="2467">
                  <c:v>2465.1402211320101</c:v>
                </c:pt>
                <c:pt idx="2468">
                  <c:v>2465.6465444972087</c:v>
                </c:pt>
                <c:pt idx="2469">
                  <c:v>2803.6994531516052</c:v>
                </c:pt>
                <c:pt idx="2470">
                  <c:v>2804.2067157758038</c:v>
                </c:pt>
                <c:pt idx="2471">
                  <c:v>2804.7144480295019</c:v>
                </c:pt>
                <c:pt idx="2472">
                  <c:v>2805.2226499127009</c:v>
                </c:pt>
                <c:pt idx="2473">
                  <c:v>2805.7313214253991</c:v>
                </c:pt>
                <c:pt idx="2474">
                  <c:v>2806.2404625675981</c:v>
                </c:pt>
                <c:pt idx="2475">
                  <c:v>2806.7500733392963</c:v>
                </c:pt>
                <c:pt idx="2476">
                  <c:v>2807.2601537404953</c:v>
                </c:pt>
                <c:pt idx="2477">
                  <c:v>2807.7707037711934</c:v>
                </c:pt>
                <c:pt idx="2478">
                  <c:v>2808.2817234313925</c:v>
                </c:pt>
                <c:pt idx="2479">
                  <c:v>2808.7932127210906</c:v>
                </c:pt>
                <c:pt idx="2480">
                  <c:v>2809.3051716402897</c:v>
                </c:pt>
                <c:pt idx="2481">
                  <c:v>2809.8176001889879</c:v>
                </c:pt>
                <c:pt idx="2482">
                  <c:v>2810.3304983671878</c:v>
                </c:pt>
                <c:pt idx="2483">
                  <c:v>2810.843866174886</c:v>
                </c:pt>
                <c:pt idx="2484">
                  <c:v>2811.3577036120851</c:v>
                </c:pt>
                <c:pt idx="2485">
                  <c:v>2811.8720106787832</c:v>
                </c:pt>
                <c:pt idx="2486">
                  <c:v>2812.3867873749819</c:v>
                </c:pt>
                <c:pt idx="2487">
                  <c:v>2812.9020337006814</c:v>
                </c:pt>
                <c:pt idx="2488">
                  <c:v>2813.41774965588</c:v>
                </c:pt>
                <c:pt idx="2489">
                  <c:v>2813.9339352405786</c:v>
                </c:pt>
                <c:pt idx="2490">
                  <c:v>2814.4505904547773</c:v>
                </c:pt>
                <c:pt idx="2491">
                  <c:v>2814.9677152984768</c:v>
                </c:pt>
                <c:pt idx="2492">
                  <c:v>2815.4853097716755</c:v>
                </c:pt>
                <c:pt idx="2493">
                  <c:v>2816.0033738743741</c:v>
                </c:pt>
                <c:pt idx="2494">
                  <c:v>2816.5219076065737</c:v>
                </c:pt>
                <c:pt idx="2495">
                  <c:v>2817.0409109682723</c:v>
                </c:pt>
                <c:pt idx="2496">
                  <c:v>2817.5603839594719</c:v>
                </c:pt>
                <c:pt idx="2497">
                  <c:v>2818.0803265801705</c:v>
                </c:pt>
                <c:pt idx="2498">
                  <c:v>2818.6007388303692</c:v>
                </c:pt>
                <c:pt idx="2499">
                  <c:v>2819.1216207100688</c:v>
                </c:pt>
                <c:pt idx="2500">
                  <c:v>2819.642972219267</c:v>
                </c:pt>
                <c:pt idx="2501">
                  <c:v>2820.164793357967</c:v>
                </c:pt>
                <c:pt idx="2502">
                  <c:v>2820.6870841261652</c:v>
                </c:pt>
                <c:pt idx="2503">
                  <c:v>2821.2098445238653</c:v>
                </c:pt>
                <c:pt idx="2504">
                  <c:v>2821.7330745510644</c:v>
                </c:pt>
                <c:pt idx="2505">
                  <c:v>2822.2567742077636</c:v>
                </c:pt>
                <c:pt idx="2506">
                  <c:v>2822.7809434939627</c:v>
                </c:pt>
                <c:pt idx="2507">
                  <c:v>2823.3055824096618</c:v>
                </c:pt>
                <c:pt idx="2508">
                  <c:v>2823.830690954861</c:v>
                </c:pt>
                <c:pt idx="2509">
                  <c:v>2824.356269129561</c:v>
                </c:pt>
                <c:pt idx="2510">
                  <c:v>2824.8823169337593</c:v>
                </c:pt>
                <c:pt idx="2511">
                  <c:v>2825.4088343674593</c:v>
                </c:pt>
                <c:pt idx="2512">
                  <c:v>2825.9358214306585</c:v>
                </c:pt>
                <c:pt idx="2513">
                  <c:v>2826.4632781233577</c:v>
                </c:pt>
                <c:pt idx="2514">
                  <c:v>2826.9912044455568</c:v>
                </c:pt>
                <c:pt idx="2515">
                  <c:v>2827.5196003972565</c:v>
                </c:pt>
                <c:pt idx="2516">
                  <c:v>2828.0484659784561</c:v>
                </c:pt>
                <c:pt idx="2517">
                  <c:v>2828.5778011891557</c:v>
                </c:pt>
                <c:pt idx="2518">
                  <c:v>2829.1076060293553</c:v>
                </c:pt>
                <c:pt idx="2519">
                  <c:v>2829.6378804990541</c:v>
                </c:pt>
                <c:pt idx="2520">
                  <c:v>2830.1686245982537</c:v>
                </c:pt>
                <c:pt idx="2521">
                  <c:v>2830.6998383269533</c:v>
                </c:pt>
                <c:pt idx="2522">
                  <c:v>2831.231521685153</c:v>
                </c:pt>
                <c:pt idx="2523">
                  <c:v>2831.7636746728526</c:v>
                </c:pt>
                <c:pt idx="2524">
                  <c:v>2832.2962972900523</c:v>
                </c:pt>
                <c:pt idx="2525">
                  <c:v>2832.8293895367519</c:v>
                </c:pt>
                <c:pt idx="2526">
                  <c:v>2833.3629514129516</c:v>
                </c:pt>
                <c:pt idx="2527">
                  <c:v>2833.8969829186512</c:v>
                </c:pt>
                <c:pt idx="2528">
                  <c:v>2834.4314840538509</c:v>
                </c:pt>
                <c:pt idx="2529">
                  <c:v>2834.9664548185501</c:v>
                </c:pt>
                <c:pt idx="2530">
                  <c:v>2835.5018952127502</c:v>
                </c:pt>
                <c:pt idx="2531">
                  <c:v>2836.0378052364495</c:v>
                </c:pt>
                <c:pt idx="2532">
                  <c:v>2836.5741848896496</c:v>
                </c:pt>
                <c:pt idx="2533">
                  <c:v>2837.1110341723497</c:v>
                </c:pt>
                <c:pt idx="2534">
                  <c:v>2837.6483530845499</c:v>
                </c:pt>
                <c:pt idx="2535">
                  <c:v>2838.1861416262491</c:v>
                </c:pt>
                <c:pt idx="2536">
                  <c:v>2838.7243997974492</c:v>
                </c:pt>
                <c:pt idx="2537">
                  <c:v>2839.2631275981485</c:v>
                </c:pt>
                <c:pt idx="2538">
                  <c:v>2839.8023250283486</c:v>
                </c:pt>
                <c:pt idx="2539">
                  <c:v>2840.3419920880488</c:v>
                </c:pt>
                <c:pt idx="2540">
                  <c:v>2840.8821287772489</c:v>
                </c:pt>
                <c:pt idx="2541">
                  <c:v>2841.4227350959482</c:v>
                </c:pt>
                <c:pt idx="2542">
                  <c:v>2841.9638110441492</c:v>
                </c:pt>
                <c:pt idx="2543">
                  <c:v>2842.5053566218485</c:v>
                </c:pt>
                <c:pt idx="2544">
                  <c:v>2843.0473718290482</c:v>
                </c:pt>
                <c:pt idx="2545">
                  <c:v>2843.5898566657488</c:v>
                </c:pt>
                <c:pt idx="2546">
                  <c:v>2844.1328111319485</c:v>
                </c:pt>
                <c:pt idx="2547">
                  <c:v>2844.6762352276492</c:v>
                </c:pt>
                <c:pt idx="2548">
                  <c:v>2845.2201289528489</c:v>
                </c:pt>
                <c:pt idx="2549">
                  <c:v>2845.7644923075486</c:v>
                </c:pt>
                <c:pt idx="2550">
                  <c:v>2846.3093252917492</c:v>
                </c:pt>
                <c:pt idx="2551">
                  <c:v>2846.8546279054499</c:v>
                </c:pt>
                <c:pt idx="2552">
                  <c:v>2847.4004001486496</c:v>
                </c:pt>
                <c:pt idx="2553">
                  <c:v>2847.9466420213494</c:v>
                </c:pt>
                <c:pt idx="2554">
                  <c:v>2848.49335352355</c:v>
                </c:pt>
                <c:pt idx="2555">
                  <c:v>2849.0405346552507</c:v>
                </c:pt>
                <c:pt idx="2556">
                  <c:v>2849.5881854164504</c:v>
                </c:pt>
                <c:pt idx="2557">
                  <c:v>2850.1363058071511</c:v>
                </c:pt>
                <c:pt idx="2558">
                  <c:v>2850.6848958273513</c:v>
                </c:pt>
                <c:pt idx="2559">
                  <c:v>2851.2339554770515</c:v>
                </c:pt>
                <c:pt idx="2560">
                  <c:v>2851.7834847562517</c:v>
                </c:pt>
                <c:pt idx="2561">
                  <c:v>2852.3334836649528</c:v>
                </c:pt>
                <c:pt idx="2562">
                  <c:v>2852.8839522031521</c:v>
                </c:pt>
                <c:pt idx="2563">
                  <c:v>2853.4348903708533</c:v>
                </c:pt>
                <c:pt idx="2564">
                  <c:v>2853.9862981680535</c:v>
                </c:pt>
                <c:pt idx="2565">
                  <c:v>4718.0934663864209</c:v>
                </c:pt>
                <c:pt idx="2566">
                  <c:v>4718.6458134426221</c:v>
                </c:pt>
                <c:pt idx="2567">
                  <c:v>4719.1986301283223</c:v>
                </c:pt>
                <c:pt idx="2568">
                  <c:v>4719.7519164435234</c:v>
                </c:pt>
                <c:pt idx="2569">
                  <c:v>4720.3056723882237</c:v>
                </c:pt>
                <c:pt idx="2570">
                  <c:v>4720.8598979624239</c:v>
                </c:pt>
                <c:pt idx="2571">
                  <c:v>4721.4145931661251</c:v>
                </c:pt>
                <c:pt idx="2572">
                  <c:v>4721.9697579993253</c:v>
                </c:pt>
                <c:pt idx="2573">
                  <c:v>4722.5253924620256</c:v>
                </c:pt>
                <c:pt idx="2574">
                  <c:v>4723.0814965542268</c:v>
                </c:pt>
                <c:pt idx="2575">
                  <c:v>4723.638070275927</c:v>
                </c:pt>
                <c:pt idx="2576">
                  <c:v>4724.1951136271282</c:v>
                </c:pt>
                <c:pt idx="2577">
                  <c:v>4724.7526266078285</c:v>
                </c:pt>
                <c:pt idx="2578">
                  <c:v>4725.3106092180296</c:v>
                </c:pt>
                <c:pt idx="2579">
                  <c:v>4725.8690614577299</c:v>
                </c:pt>
                <c:pt idx="2580">
                  <c:v>4726.4279833269302</c:v>
                </c:pt>
                <c:pt idx="2581">
                  <c:v>4726.9873748256323</c:v>
                </c:pt>
                <c:pt idx="2582">
                  <c:v>4727.5472359538317</c:v>
                </c:pt>
                <c:pt idx="2583">
                  <c:v>4728.1075667115338</c:v>
                </c:pt>
                <c:pt idx="2584">
                  <c:v>4728.6683670987341</c:v>
                </c:pt>
                <c:pt idx="2585">
                  <c:v>4729.2296371154353</c:v>
                </c:pt>
                <c:pt idx="2586">
                  <c:v>4729.7913767616355</c:v>
                </c:pt>
                <c:pt idx="2587">
                  <c:v>4730.3535860373368</c:v>
                </c:pt>
                <c:pt idx="2588">
                  <c:v>4730.916264942538</c:v>
                </c:pt>
                <c:pt idx="2589">
                  <c:v>4731.4794134772392</c:v>
                </c:pt>
                <c:pt idx="2590">
                  <c:v>4732.0430316414395</c:v>
                </c:pt>
                <c:pt idx="2591">
                  <c:v>4732.6071194351416</c:v>
                </c:pt>
                <c:pt idx="2592">
                  <c:v>4733.1716768583419</c:v>
                </c:pt>
                <c:pt idx="2593">
                  <c:v>4733.7367039110432</c:v>
                </c:pt>
                <c:pt idx="2594">
                  <c:v>4734.3022005932444</c:v>
                </c:pt>
                <c:pt idx="2595">
                  <c:v>4734.8681669049456</c:v>
                </c:pt>
                <c:pt idx="2596">
                  <c:v>4735.4346028461459</c:v>
                </c:pt>
                <c:pt idx="2597">
                  <c:v>4736.0015084168481</c:v>
                </c:pt>
                <c:pt idx="2598">
                  <c:v>4736.5688836170484</c:v>
                </c:pt>
                <c:pt idx="2599">
                  <c:v>4737.1367284467497</c:v>
                </c:pt>
                <c:pt idx="2600">
                  <c:v>4737.7050429059509</c:v>
                </c:pt>
                <c:pt idx="2601">
                  <c:v>4738.2738269946531</c:v>
                </c:pt>
                <c:pt idx="2602">
                  <c:v>4738.8430807128534</c:v>
                </c:pt>
                <c:pt idx="2603">
                  <c:v>4739.4128040605547</c:v>
                </c:pt>
                <c:pt idx="2604">
                  <c:v>4739.9829970377559</c:v>
                </c:pt>
                <c:pt idx="2605">
                  <c:v>4740.5536596444581</c:v>
                </c:pt>
                <c:pt idx="2606">
                  <c:v>4741.1247918806584</c:v>
                </c:pt>
                <c:pt idx="2607">
                  <c:v>4741.6963937463606</c:v>
                </c:pt>
                <c:pt idx="2608">
                  <c:v>4742.268465241561</c:v>
                </c:pt>
                <c:pt idx="2609">
                  <c:v>4742.8410063662623</c:v>
                </c:pt>
                <c:pt idx="2610">
                  <c:v>4743.4140171204645</c:v>
                </c:pt>
                <c:pt idx="2611">
                  <c:v>4743.9874975041657</c:v>
                </c:pt>
                <c:pt idx="2612">
                  <c:v>4744.561447517367</c:v>
                </c:pt>
                <c:pt idx="2613">
                  <c:v>4745.1358671600683</c:v>
                </c:pt>
                <c:pt idx="2614">
                  <c:v>4745.7107564322696</c:v>
                </c:pt>
                <c:pt idx="2615">
                  <c:v>4746.2861153339709</c:v>
                </c:pt>
                <c:pt idx="2616">
                  <c:v>4746.8619438651731</c:v>
                </c:pt>
                <c:pt idx="2617">
                  <c:v>4747.4382420258744</c:v>
                </c:pt>
                <c:pt idx="2618">
                  <c:v>4748.0150098160766</c:v>
                </c:pt>
                <c:pt idx="2619">
                  <c:v>4748.5922472357779</c:v>
                </c:pt>
                <c:pt idx="2620">
                  <c:v>4749.1699542849801</c:v>
                </c:pt>
                <c:pt idx="2621">
                  <c:v>4749.7481309636814</c:v>
                </c:pt>
                <c:pt idx="2622">
                  <c:v>4750.3267772718827</c:v>
                </c:pt>
                <c:pt idx="2623">
                  <c:v>4750.9058932095841</c:v>
                </c:pt>
                <c:pt idx="2624">
                  <c:v>4751.4854787767863</c:v>
                </c:pt>
                <c:pt idx="2625">
                  <c:v>4752.0655339734876</c:v>
                </c:pt>
                <c:pt idx="2626">
                  <c:v>4752.6460587996899</c:v>
                </c:pt>
                <c:pt idx="2627">
                  <c:v>4753.2270532553912</c:v>
                </c:pt>
                <c:pt idx="2628">
                  <c:v>4753.8085173405934</c:v>
                </c:pt>
                <c:pt idx="2629">
                  <c:v>4754.3904510552948</c:v>
                </c:pt>
                <c:pt idx="2630">
                  <c:v>4754.972854399497</c:v>
                </c:pt>
                <c:pt idx="2631">
                  <c:v>4755.5557273731984</c:v>
                </c:pt>
                <c:pt idx="2632">
                  <c:v>4756.1390699764015</c:v>
                </c:pt>
                <c:pt idx="2633">
                  <c:v>4756.7228822091029</c:v>
                </c:pt>
                <c:pt idx="2634">
                  <c:v>4757.3071640713051</c:v>
                </c:pt>
                <c:pt idx="2635">
                  <c:v>4757.8919155630065</c:v>
                </c:pt>
                <c:pt idx="2636">
                  <c:v>4758.4771366842087</c:v>
                </c:pt>
                <c:pt idx="2637">
                  <c:v>4759.0628274349101</c:v>
                </c:pt>
                <c:pt idx="2638">
                  <c:v>4759.6489878151115</c:v>
                </c:pt>
                <c:pt idx="2639">
                  <c:v>4760.2356178248147</c:v>
                </c:pt>
                <c:pt idx="2640">
                  <c:v>4760.822717464016</c:v>
                </c:pt>
                <c:pt idx="2641">
                  <c:v>4761.4102867327183</c:v>
                </c:pt>
                <c:pt idx="2642">
                  <c:v>4761.9983256309206</c:v>
                </c:pt>
                <c:pt idx="2643">
                  <c:v>4762.5868341586229</c:v>
                </c:pt>
                <c:pt idx="2644">
                  <c:v>4763.1758123158243</c:v>
                </c:pt>
                <c:pt idx="2645">
                  <c:v>4763.7652601025266</c:v>
                </c:pt>
                <c:pt idx="2646">
                  <c:v>4764.3551775187289</c:v>
                </c:pt>
                <c:pt idx="2647">
                  <c:v>4764.9455645644312</c:v>
                </c:pt>
                <c:pt idx="2648">
                  <c:v>4765.5364212396335</c:v>
                </c:pt>
                <c:pt idx="2649">
                  <c:v>4766.1277475443358</c:v>
                </c:pt>
                <c:pt idx="2650">
                  <c:v>4766.7195434785372</c:v>
                </c:pt>
                <c:pt idx="2651">
                  <c:v>4767.3118090422404</c:v>
                </c:pt>
                <c:pt idx="2652">
                  <c:v>4767.9045442354427</c:v>
                </c:pt>
                <c:pt idx="2653">
                  <c:v>4768.497749058145</c:v>
                </c:pt>
                <c:pt idx="2654">
                  <c:v>4769.0914235103464</c:v>
                </c:pt>
                <c:pt idx="2655">
                  <c:v>4769.6855675920497</c:v>
                </c:pt>
                <c:pt idx="2656">
                  <c:v>4770.280181303252</c:v>
                </c:pt>
                <c:pt idx="2657">
                  <c:v>4770.8752646439543</c:v>
                </c:pt>
                <c:pt idx="2658">
                  <c:v>4771.4708176141567</c:v>
                </c:pt>
                <c:pt idx="2659">
                  <c:v>4772.0668402138599</c:v>
                </c:pt>
                <c:pt idx="2660">
                  <c:v>4772.6633324430613</c:v>
                </c:pt>
                <c:pt idx="2661">
                  <c:v>4648.7433111115342</c:v>
                </c:pt>
                <c:pt idx="2662">
                  <c:v>4649.3407425997375</c:v>
                </c:pt>
                <c:pt idx="2663">
                  <c:v>4649.9386437174389</c:v>
                </c:pt>
                <c:pt idx="2664">
                  <c:v>4650.5370144646422</c:v>
                </c:pt>
                <c:pt idx="2665">
                  <c:v>4651.1358548413446</c:v>
                </c:pt>
                <c:pt idx="2666">
                  <c:v>4651.7351648475469</c:v>
                </c:pt>
                <c:pt idx="2667">
                  <c:v>4652.3349444832502</c:v>
                </c:pt>
                <c:pt idx="2668">
                  <c:v>4652.9351937484516</c:v>
                </c:pt>
                <c:pt idx="2669">
                  <c:v>4653.5359126431549</c:v>
                </c:pt>
                <c:pt idx="2670">
                  <c:v>4654.1371011673582</c:v>
                </c:pt>
                <c:pt idx="2671">
                  <c:v>4654.7387593210606</c:v>
                </c:pt>
                <c:pt idx="2672">
                  <c:v>4655.3408871042629</c:v>
                </c:pt>
                <c:pt idx="2673">
                  <c:v>4655.9434845169653</c:v>
                </c:pt>
                <c:pt idx="2674">
                  <c:v>4656.5465515591686</c:v>
                </c:pt>
                <c:pt idx="2675">
                  <c:v>4657.150088230871</c:v>
                </c:pt>
                <c:pt idx="2676">
                  <c:v>4657.7540945320743</c:v>
                </c:pt>
                <c:pt idx="2677">
                  <c:v>4658.3585704627767</c:v>
                </c:pt>
                <c:pt idx="2678">
                  <c:v>4658.96351602298</c:v>
                </c:pt>
                <c:pt idx="2679">
                  <c:v>4659.5689312126824</c:v>
                </c:pt>
                <c:pt idx="2680">
                  <c:v>4660.1748160318857</c:v>
                </c:pt>
                <c:pt idx="2681">
                  <c:v>4660.7811704805881</c:v>
                </c:pt>
                <c:pt idx="2682">
                  <c:v>4661.3879945587914</c:v>
                </c:pt>
                <c:pt idx="2683">
                  <c:v>4661.9952882664948</c:v>
                </c:pt>
                <c:pt idx="2684">
                  <c:v>4662.6030516036972</c:v>
                </c:pt>
                <c:pt idx="2685">
                  <c:v>4663.2112845704005</c:v>
                </c:pt>
                <c:pt idx="2686">
                  <c:v>4663.8199871666029</c:v>
                </c:pt>
                <c:pt idx="2687">
                  <c:v>4664.4291593923062</c:v>
                </c:pt>
                <c:pt idx="2688">
                  <c:v>4665.0388012475096</c:v>
                </c:pt>
                <c:pt idx="2689">
                  <c:v>4665.6489127322129</c:v>
                </c:pt>
                <c:pt idx="2690">
                  <c:v>4666.2594938464154</c:v>
                </c:pt>
                <c:pt idx="2691">
                  <c:v>4666.8705445901178</c:v>
                </c:pt>
                <c:pt idx="2692">
                  <c:v>4667.482064963322</c:v>
                </c:pt>
                <c:pt idx="2693">
                  <c:v>4668.0940549660245</c:v>
                </c:pt>
                <c:pt idx="2694">
                  <c:v>4668.7065145982278</c:v>
                </c:pt>
                <c:pt idx="2695">
                  <c:v>4669.3194438599312</c:v>
                </c:pt>
                <c:pt idx="2696">
                  <c:v>4669.9328427511346</c:v>
                </c:pt>
                <c:pt idx="2697">
                  <c:v>4670.5467112718379</c:v>
                </c:pt>
                <c:pt idx="2698">
                  <c:v>4671.1610494220413</c:v>
                </c:pt>
                <c:pt idx="2699">
                  <c:v>4671.7758572017447</c:v>
                </c:pt>
                <c:pt idx="2700">
                  <c:v>4672.391134610948</c:v>
                </c:pt>
                <c:pt idx="2701">
                  <c:v>4673.0068816496505</c:v>
                </c:pt>
                <c:pt idx="2702">
                  <c:v>4673.6230983178548</c:v>
                </c:pt>
                <c:pt idx="2703">
                  <c:v>4674.2397846155573</c:v>
                </c:pt>
                <c:pt idx="2704">
                  <c:v>4674.8569405427615</c:v>
                </c:pt>
                <c:pt idx="2705">
                  <c:v>4675.474566099464</c:v>
                </c:pt>
                <c:pt idx="2706">
                  <c:v>4676.0926612856683</c:v>
                </c:pt>
                <c:pt idx="2707">
                  <c:v>4676.7112261013708</c:v>
                </c:pt>
                <c:pt idx="2708">
                  <c:v>4677.3302605465751</c:v>
                </c:pt>
                <c:pt idx="2709">
                  <c:v>4677.9497646212776</c:v>
                </c:pt>
                <c:pt idx="2710">
                  <c:v>4678.5697383254819</c:v>
                </c:pt>
                <c:pt idx="2711">
                  <c:v>4679.1901816591853</c:v>
                </c:pt>
                <c:pt idx="2712">
                  <c:v>4679.8110946223896</c:v>
                </c:pt>
                <c:pt idx="2713">
                  <c:v>4680.4324772150921</c:v>
                </c:pt>
                <c:pt idx="2714">
                  <c:v>4681.0543294372965</c:v>
                </c:pt>
                <c:pt idx="2715">
                  <c:v>4681.6766512889999</c:v>
                </c:pt>
                <c:pt idx="2716">
                  <c:v>4682.2994427702033</c:v>
                </c:pt>
                <c:pt idx="2717">
                  <c:v>4682.9227038809067</c:v>
                </c:pt>
                <c:pt idx="2718">
                  <c:v>4683.5464346211102</c:v>
                </c:pt>
                <c:pt idx="2719">
                  <c:v>4684.1706349908145</c:v>
                </c:pt>
                <c:pt idx="2720">
                  <c:v>4684.7953049900188</c:v>
                </c:pt>
                <c:pt idx="2721">
                  <c:v>4685.4204446187223</c:v>
                </c:pt>
                <c:pt idx="2722">
                  <c:v>4686.0460538769257</c:v>
                </c:pt>
                <c:pt idx="2723">
                  <c:v>4686.6721327646301</c:v>
                </c:pt>
                <c:pt idx="2724">
                  <c:v>4687.2986812818326</c:v>
                </c:pt>
                <c:pt idx="2725">
                  <c:v>4687.925699428537</c:v>
                </c:pt>
                <c:pt idx="2726">
                  <c:v>4688.5531872047413</c:v>
                </c:pt>
                <c:pt idx="2727">
                  <c:v>4689.1811446104448</c:v>
                </c:pt>
                <c:pt idx="2728">
                  <c:v>4689.8095716456482</c:v>
                </c:pt>
                <c:pt idx="2729">
                  <c:v>4690.4384683103526</c:v>
                </c:pt>
                <c:pt idx="2730">
                  <c:v>4691.0678346045561</c:v>
                </c:pt>
                <c:pt idx="2731">
                  <c:v>4691.6976705282605</c:v>
                </c:pt>
                <c:pt idx="2732">
                  <c:v>4692.3279760814648</c:v>
                </c:pt>
                <c:pt idx="2733">
                  <c:v>4692.9587512641692</c:v>
                </c:pt>
                <c:pt idx="2734">
                  <c:v>4693.5899960763727</c:v>
                </c:pt>
                <c:pt idx="2735">
                  <c:v>4694.2217105180771</c:v>
                </c:pt>
                <c:pt idx="2736">
                  <c:v>4694.8538945892806</c:v>
                </c:pt>
                <c:pt idx="2737">
                  <c:v>4695.486548289985</c:v>
                </c:pt>
                <c:pt idx="2738">
                  <c:v>4696.1196716201885</c:v>
                </c:pt>
                <c:pt idx="2739">
                  <c:v>4696.7532645798929</c:v>
                </c:pt>
                <c:pt idx="2740">
                  <c:v>4697.3873271690973</c:v>
                </c:pt>
                <c:pt idx="2741">
                  <c:v>4698.0218593878017</c:v>
                </c:pt>
                <c:pt idx="2742">
                  <c:v>4698.6568612360052</c:v>
                </c:pt>
                <c:pt idx="2743">
                  <c:v>4699.2923327137105</c:v>
                </c:pt>
                <c:pt idx="2744">
                  <c:v>4699.928273820914</c:v>
                </c:pt>
                <c:pt idx="2745">
                  <c:v>4700.5646845576175</c:v>
                </c:pt>
                <c:pt idx="2746">
                  <c:v>4701.2015649238228</c:v>
                </c:pt>
                <c:pt idx="2747">
                  <c:v>4701.8389149195264</c:v>
                </c:pt>
                <c:pt idx="2748">
                  <c:v>4702.4767345447317</c:v>
                </c:pt>
                <c:pt idx="2749">
                  <c:v>4703.1150237994352</c:v>
                </c:pt>
                <c:pt idx="2750">
                  <c:v>4703.7537826836397</c:v>
                </c:pt>
                <c:pt idx="2751">
                  <c:v>4704.3930111973441</c:v>
                </c:pt>
                <c:pt idx="2752">
                  <c:v>4705.0327093405485</c:v>
                </c:pt>
                <c:pt idx="2753">
                  <c:v>4705.672877113253</c:v>
                </c:pt>
                <c:pt idx="2754">
                  <c:v>4706.3135145154574</c:v>
                </c:pt>
                <c:pt idx="2755">
                  <c:v>4706.9546215471619</c:v>
                </c:pt>
                <c:pt idx="2756">
                  <c:v>4707.5961982083663</c:v>
                </c:pt>
                <c:pt idx="2757">
                  <c:v>4740.8790230528411</c:v>
                </c:pt>
                <c:pt idx="2758">
                  <c:v>4741.5215389730456</c:v>
                </c:pt>
                <c:pt idx="2759">
                  <c:v>4742.1645245227501</c:v>
                </c:pt>
                <c:pt idx="2760">
                  <c:v>4742.8079797019545</c:v>
                </c:pt>
                <c:pt idx="2761">
                  <c:v>4743.451904510659</c:v>
                </c:pt>
                <c:pt idx="2762">
                  <c:v>4744.0962989488635</c:v>
                </c:pt>
                <c:pt idx="2763">
                  <c:v>4744.741163016568</c:v>
                </c:pt>
                <c:pt idx="2764">
                  <c:v>4745.3864967137724</c:v>
                </c:pt>
                <c:pt idx="2765">
                  <c:v>4746.0323000404769</c:v>
                </c:pt>
                <c:pt idx="2766">
                  <c:v>4746.6785729966832</c:v>
                </c:pt>
                <c:pt idx="2767">
                  <c:v>4747.3253155823877</c:v>
                </c:pt>
                <c:pt idx="2768">
                  <c:v>4747.9725277975922</c:v>
                </c:pt>
                <c:pt idx="2769">
                  <c:v>4748.6202096422967</c:v>
                </c:pt>
                <c:pt idx="2770">
                  <c:v>4749.2683611165012</c:v>
                </c:pt>
                <c:pt idx="2771">
                  <c:v>4749.9169822202057</c:v>
                </c:pt>
                <c:pt idx="2772">
                  <c:v>4750.5660729534111</c:v>
                </c:pt>
                <c:pt idx="2773">
                  <c:v>4751.2156333161165</c:v>
                </c:pt>
                <c:pt idx="2774">
                  <c:v>4751.865663308321</c:v>
                </c:pt>
                <c:pt idx="2775">
                  <c:v>4752.5161629300255</c:v>
                </c:pt>
                <c:pt idx="2776">
                  <c:v>4753.16713218123</c:v>
                </c:pt>
                <c:pt idx="2777">
                  <c:v>4753.8185710619364</c:v>
                </c:pt>
                <c:pt idx="2778">
                  <c:v>4754.47047957214</c:v>
                </c:pt>
                <c:pt idx="2779">
                  <c:v>4755.1228577118454</c:v>
                </c:pt>
                <c:pt idx="2780">
                  <c:v>4755.77570548105</c:v>
                </c:pt>
                <c:pt idx="2781">
                  <c:v>4756.4290228797563</c:v>
                </c:pt>
                <c:pt idx="2782">
                  <c:v>4757.0828099079608</c:v>
                </c:pt>
                <c:pt idx="2783">
                  <c:v>4757.7370665656654</c:v>
                </c:pt>
                <c:pt idx="2784">
                  <c:v>4758.3917928528708</c:v>
                </c:pt>
                <c:pt idx="2785">
                  <c:v>4759.0469887695763</c:v>
                </c:pt>
                <c:pt idx="2786">
                  <c:v>4759.7026543157808</c:v>
                </c:pt>
                <c:pt idx="2787">
                  <c:v>4760.3587894914854</c:v>
                </c:pt>
                <c:pt idx="2788">
                  <c:v>4761.0153942966917</c:v>
                </c:pt>
                <c:pt idx="2789">
                  <c:v>4761.6724687313963</c:v>
                </c:pt>
                <c:pt idx="2790">
                  <c:v>4762.3300127956009</c:v>
                </c:pt>
                <c:pt idx="2791">
                  <c:v>4762.9880264893072</c:v>
                </c:pt>
                <c:pt idx="2792">
                  <c:v>4763.6465098125118</c:v>
                </c:pt>
                <c:pt idx="2793">
                  <c:v>4764.3054627652182</c:v>
                </c:pt>
                <c:pt idx="2794">
                  <c:v>4764.9648853474228</c:v>
                </c:pt>
                <c:pt idx="2795">
                  <c:v>4765.6247775591273</c:v>
                </c:pt>
                <c:pt idx="2796">
                  <c:v>4766.2851394003337</c:v>
                </c:pt>
                <c:pt idx="2797">
                  <c:v>4766.9459708710383</c:v>
                </c:pt>
                <c:pt idx="2798">
                  <c:v>4767.6072719712429</c:v>
                </c:pt>
                <c:pt idx="2799">
                  <c:v>4768.2690427009493</c:v>
                </c:pt>
                <c:pt idx="2800">
                  <c:v>4768.9312830601539</c:v>
                </c:pt>
                <c:pt idx="2801">
                  <c:v>4769.5939930488603</c:v>
                </c:pt>
                <c:pt idx="2802">
                  <c:v>4770.2571726670649</c:v>
                </c:pt>
                <c:pt idx="2803">
                  <c:v>4770.9208219147713</c:v>
                </c:pt>
                <c:pt idx="2804">
                  <c:v>4771.5849407919759</c:v>
                </c:pt>
                <c:pt idx="2805">
                  <c:v>4772.2495292986823</c:v>
                </c:pt>
                <c:pt idx="2806">
                  <c:v>4772.9145874348869</c:v>
                </c:pt>
                <c:pt idx="2807">
                  <c:v>4773.5801152005934</c:v>
                </c:pt>
                <c:pt idx="2808">
                  <c:v>4774.2461125957998</c:v>
                </c:pt>
                <c:pt idx="2809">
                  <c:v>4774.9125796205044</c:v>
                </c:pt>
                <c:pt idx="2810">
                  <c:v>4775.5795162747108</c:v>
                </c:pt>
                <c:pt idx="2811">
                  <c:v>4776.2469225584155</c:v>
                </c:pt>
                <c:pt idx="2812">
                  <c:v>4776.9147984716219</c:v>
                </c:pt>
                <c:pt idx="2813">
                  <c:v>4777.5831440143274</c:v>
                </c:pt>
                <c:pt idx="2814">
                  <c:v>4778.251959186533</c:v>
                </c:pt>
                <c:pt idx="2815">
                  <c:v>4778.9212439882376</c:v>
                </c:pt>
                <c:pt idx="2816">
                  <c:v>4779.5909984194441</c:v>
                </c:pt>
                <c:pt idx="2817">
                  <c:v>4780.2612224801505</c:v>
                </c:pt>
                <c:pt idx="2818">
                  <c:v>4780.9319161703552</c:v>
                </c:pt>
                <c:pt idx="2819">
                  <c:v>4781.6030794900616</c:v>
                </c:pt>
                <c:pt idx="2820">
                  <c:v>4782.2747124392681</c:v>
                </c:pt>
                <c:pt idx="2821">
                  <c:v>4782.9468150179728</c:v>
                </c:pt>
                <c:pt idx="2822">
                  <c:v>4783.6193872261792</c:v>
                </c:pt>
                <c:pt idx="2823">
                  <c:v>4784.2924290638857</c:v>
                </c:pt>
                <c:pt idx="2824">
                  <c:v>4784.9659405310922</c:v>
                </c:pt>
                <c:pt idx="2825">
                  <c:v>4785.6399216277969</c:v>
                </c:pt>
                <c:pt idx="2826">
                  <c:v>4786.3143723540034</c:v>
                </c:pt>
                <c:pt idx="2827">
                  <c:v>4786.989292709708</c:v>
                </c:pt>
                <c:pt idx="2828">
                  <c:v>4787.6646826949145</c:v>
                </c:pt>
                <c:pt idx="2829">
                  <c:v>4788.340542309621</c:v>
                </c:pt>
                <c:pt idx="2830">
                  <c:v>4789.0168715538266</c:v>
                </c:pt>
                <c:pt idx="2831">
                  <c:v>4789.693670427534</c:v>
                </c:pt>
                <c:pt idx="2832">
                  <c:v>4790.3709389307396</c:v>
                </c:pt>
                <c:pt idx="2833">
                  <c:v>4791.0486770634452</c:v>
                </c:pt>
                <c:pt idx="2834">
                  <c:v>4791.7268848256517</c:v>
                </c:pt>
                <c:pt idx="2835">
                  <c:v>4792.4055622173582</c:v>
                </c:pt>
                <c:pt idx="2836">
                  <c:v>4793.0847092385638</c:v>
                </c:pt>
                <c:pt idx="2837">
                  <c:v>4793.7643258892695</c:v>
                </c:pt>
                <c:pt idx="2838">
                  <c:v>4794.444412169476</c:v>
                </c:pt>
                <c:pt idx="2839">
                  <c:v>4795.1249680791825</c:v>
                </c:pt>
                <c:pt idx="2840">
                  <c:v>4795.805993618389</c:v>
                </c:pt>
                <c:pt idx="2841">
                  <c:v>4796.4874887870956</c:v>
                </c:pt>
                <c:pt idx="2842">
                  <c:v>4797.1694535853012</c:v>
                </c:pt>
                <c:pt idx="2843">
                  <c:v>4797.8518880130086</c:v>
                </c:pt>
                <c:pt idx="2844">
                  <c:v>4798.5347920702134</c:v>
                </c:pt>
                <c:pt idx="2845">
                  <c:v>4799.2181657569199</c:v>
                </c:pt>
                <c:pt idx="2846">
                  <c:v>4799.9020090731265</c:v>
                </c:pt>
                <c:pt idx="2847">
                  <c:v>4800.586322018833</c:v>
                </c:pt>
                <c:pt idx="2848">
                  <c:v>4801.2711045940396</c:v>
                </c:pt>
                <c:pt idx="2849">
                  <c:v>4801.9563567987461</c:v>
                </c:pt>
                <c:pt idx="2850">
                  <c:v>4802.6420786329527</c:v>
                </c:pt>
                <c:pt idx="2851">
                  <c:v>4803.3282700966593</c:v>
                </c:pt>
                <c:pt idx="2852">
                  <c:v>4804.0149311898658</c:v>
                </c:pt>
                <c:pt idx="2853">
                  <c:v>4737.4820512538809</c:v>
                </c:pt>
                <c:pt idx="2854">
                  <c:v>4738.1696516060874</c:v>
                </c:pt>
                <c:pt idx="2855">
                  <c:v>4738.857721587794</c:v>
                </c:pt>
                <c:pt idx="2856">
                  <c:v>4739.5462611990006</c:v>
                </c:pt>
                <c:pt idx="2857">
                  <c:v>4740.2352704397081</c:v>
                </c:pt>
                <c:pt idx="2858">
                  <c:v>4740.9247493099138</c:v>
                </c:pt>
                <c:pt idx="2859">
                  <c:v>4741.6146978096203</c:v>
                </c:pt>
                <c:pt idx="2860">
                  <c:v>4742.3051159388269</c:v>
                </c:pt>
                <c:pt idx="2861">
                  <c:v>4742.9960036975335</c:v>
                </c:pt>
                <c:pt idx="2862">
                  <c:v>4743.6873610857401</c:v>
                </c:pt>
                <c:pt idx="2863">
                  <c:v>4744.3791881034467</c:v>
                </c:pt>
                <c:pt idx="2864">
                  <c:v>4745.0714847506542</c:v>
                </c:pt>
                <c:pt idx="2865">
                  <c:v>4745.7642510273599</c:v>
                </c:pt>
                <c:pt idx="2866">
                  <c:v>4746.4574869335675</c:v>
                </c:pt>
                <c:pt idx="2867">
                  <c:v>4747.151192469275</c:v>
                </c:pt>
                <c:pt idx="2868">
                  <c:v>4747.8453676344816</c:v>
                </c:pt>
                <c:pt idx="2869">
                  <c:v>4748.5400124291882</c:v>
                </c:pt>
                <c:pt idx="2870">
                  <c:v>4749.2351268533948</c:v>
                </c:pt>
                <c:pt idx="2871">
                  <c:v>4749.9307109071015</c:v>
                </c:pt>
                <c:pt idx="2872">
                  <c:v>4750.626764590309</c:v>
                </c:pt>
                <c:pt idx="2873">
                  <c:v>4751.3232879030156</c:v>
                </c:pt>
                <c:pt idx="2874">
                  <c:v>4752.0202808452232</c:v>
                </c:pt>
                <c:pt idx="2875">
                  <c:v>4752.7177434169298</c:v>
                </c:pt>
                <c:pt idx="2876">
                  <c:v>4753.4156756181374</c:v>
                </c:pt>
                <c:pt idx="2877">
                  <c:v>4754.114077448844</c:v>
                </c:pt>
                <c:pt idx="2878">
                  <c:v>4754.8129489090516</c:v>
                </c:pt>
                <c:pt idx="2879">
                  <c:v>4755.5122899987582</c:v>
                </c:pt>
                <c:pt idx="2880">
                  <c:v>4756.2121007179658</c:v>
                </c:pt>
                <c:pt idx="2881">
                  <c:v>4756.9123810666724</c:v>
                </c:pt>
                <c:pt idx="2882">
                  <c:v>4757.61313104488</c:v>
                </c:pt>
                <c:pt idx="2883">
                  <c:v>4758.3143506525867</c:v>
                </c:pt>
                <c:pt idx="2884">
                  <c:v>4759.0160398897942</c:v>
                </c:pt>
                <c:pt idx="2885">
                  <c:v>4759.7181987565009</c:v>
                </c:pt>
                <c:pt idx="2886">
                  <c:v>4760.4208272527085</c:v>
                </c:pt>
                <c:pt idx="2887">
                  <c:v>4761.1239253784152</c:v>
                </c:pt>
                <c:pt idx="2888">
                  <c:v>4761.8274931336218</c:v>
                </c:pt>
                <c:pt idx="2889">
                  <c:v>4762.5315305183303</c:v>
                </c:pt>
                <c:pt idx="2890">
                  <c:v>4763.236037532537</c:v>
                </c:pt>
                <c:pt idx="2891">
                  <c:v>4763.9410141762446</c:v>
                </c:pt>
                <c:pt idx="2892">
                  <c:v>4764.6464604494522</c:v>
                </c:pt>
                <c:pt idx="2893">
                  <c:v>4765.3523763521589</c:v>
                </c:pt>
                <c:pt idx="2894">
                  <c:v>4766.0587618843674</c:v>
                </c:pt>
                <c:pt idx="2895">
                  <c:v>4766.7656170460741</c:v>
                </c:pt>
                <c:pt idx="2896">
                  <c:v>4767.4729418372808</c:v>
                </c:pt>
                <c:pt idx="2897">
                  <c:v>4768.1807362579893</c:v>
                </c:pt>
                <c:pt idx="2898">
                  <c:v>4768.889000308196</c:v>
                </c:pt>
                <c:pt idx="2899">
                  <c:v>4769.5977339879037</c:v>
                </c:pt>
                <c:pt idx="2900">
                  <c:v>4770.3069372971113</c:v>
                </c:pt>
                <c:pt idx="2901">
                  <c:v>4771.0166102358198</c:v>
                </c:pt>
                <c:pt idx="2902">
                  <c:v>4771.7267528040265</c:v>
                </c:pt>
                <c:pt idx="2903">
                  <c:v>4772.4373650017342</c:v>
                </c:pt>
                <c:pt idx="2904">
                  <c:v>4773.1484468289418</c:v>
                </c:pt>
                <c:pt idx="2905">
                  <c:v>4773.8599982856495</c:v>
                </c:pt>
                <c:pt idx="2906">
                  <c:v>4774.5720193718571</c:v>
                </c:pt>
                <c:pt idx="2907">
                  <c:v>4775.2845100875647</c:v>
                </c:pt>
                <c:pt idx="2908">
                  <c:v>4775.9974704327724</c:v>
                </c:pt>
                <c:pt idx="2909">
                  <c:v>4776.7109004074809</c:v>
                </c:pt>
                <c:pt idx="2910">
                  <c:v>4777.4248000116877</c:v>
                </c:pt>
                <c:pt idx="2911">
                  <c:v>4778.1391692453963</c:v>
                </c:pt>
                <c:pt idx="2912">
                  <c:v>4778.854008108603</c:v>
                </c:pt>
                <c:pt idx="2913">
                  <c:v>4779.5693166013116</c:v>
                </c:pt>
                <c:pt idx="2914">
                  <c:v>4780.2850947235193</c:v>
                </c:pt>
                <c:pt idx="2915">
                  <c:v>4781.0013424752269</c:v>
                </c:pt>
                <c:pt idx="2916">
                  <c:v>4781.7180598564346</c:v>
                </c:pt>
                <c:pt idx="2917">
                  <c:v>4782.4352468671423</c:v>
                </c:pt>
                <c:pt idx="2918">
                  <c:v>4783.1529035073509</c:v>
                </c:pt>
                <c:pt idx="2919">
                  <c:v>4783.8710297770576</c:v>
                </c:pt>
                <c:pt idx="2920">
                  <c:v>4784.5896256762662</c:v>
                </c:pt>
                <c:pt idx="2921">
                  <c:v>4785.3086912049748</c:v>
                </c:pt>
                <c:pt idx="2922">
                  <c:v>4786.0282263631825</c:v>
                </c:pt>
                <c:pt idx="2923">
                  <c:v>4786.7482311508902</c:v>
                </c:pt>
                <c:pt idx="2924">
                  <c:v>4787.4687055680988</c:v>
                </c:pt>
                <c:pt idx="2925">
                  <c:v>4788.1896496148074</c:v>
                </c:pt>
                <c:pt idx="2926">
                  <c:v>4788.9110632910151</c:v>
                </c:pt>
                <c:pt idx="2927">
                  <c:v>4789.6329465967228</c:v>
                </c:pt>
                <c:pt idx="2928">
                  <c:v>4790.3552995319315</c:v>
                </c:pt>
                <c:pt idx="2929">
                  <c:v>4791.0781220966392</c:v>
                </c:pt>
                <c:pt idx="2930">
                  <c:v>4791.8014142908478</c:v>
                </c:pt>
                <c:pt idx="2931">
                  <c:v>4792.5251761145555</c:v>
                </c:pt>
                <c:pt idx="2932">
                  <c:v>4793.2494075677641</c:v>
                </c:pt>
                <c:pt idx="2933">
                  <c:v>4793.9741086504719</c:v>
                </c:pt>
                <c:pt idx="2934">
                  <c:v>4794.6992793626805</c:v>
                </c:pt>
                <c:pt idx="2935">
                  <c:v>4795.4249197043882</c:v>
                </c:pt>
                <c:pt idx="2936">
                  <c:v>4796.1510296755969</c:v>
                </c:pt>
                <c:pt idx="2937">
                  <c:v>4796.8776092763046</c:v>
                </c:pt>
                <c:pt idx="2938">
                  <c:v>4797.6046585065133</c:v>
                </c:pt>
                <c:pt idx="2939">
                  <c:v>4798.332177366221</c:v>
                </c:pt>
                <c:pt idx="2940">
                  <c:v>4799.0601658554297</c:v>
                </c:pt>
                <c:pt idx="2941">
                  <c:v>4799.7886239741383</c:v>
                </c:pt>
                <c:pt idx="2942">
                  <c:v>4800.517551722347</c:v>
                </c:pt>
                <c:pt idx="2943">
                  <c:v>4801.2469491000547</c:v>
                </c:pt>
                <c:pt idx="2944">
                  <c:v>4801.9768161072643</c:v>
                </c:pt>
                <c:pt idx="2945">
                  <c:v>4802.7071527439721</c:v>
                </c:pt>
                <c:pt idx="2946">
                  <c:v>4803.4379590101798</c:v>
                </c:pt>
                <c:pt idx="2947">
                  <c:v>4804.1692349058885</c:v>
                </c:pt>
                <c:pt idx="2948">
                  <c:v>4804.9009804310972</c:v>
                </c:pt>
                <c:pt idx="2949">
                  <c:v>4501.9522615178576</c:v>
                </c:pt>
                <c:pt idx="2950">
                  <c:v>4502.6849463020662</c:v>
                </c:pt>
                <c:pt idx="2951">
                  <c:v>4503.4181007157749</c:v>
                </c:pt>
                <c:pt idx="2952">
                  <c:v>4504.1517247589827</c:v>
                </c:pt>
                <c:pt idx="2953">
                  <c:v>4504.8858184316923</c:v>
                </c:pt>
                <c:pt idx="2954">
                  <c:v>4505.6203817339001</c:v>
                </c:pt>
              </c:numCache>
            </c:numRef>
          </c:val>
          <c:smooth val="0"/>
        </c:ser>
        <c:ser>
          <c:idx val="1"/>
          <c:order val="1"/>
          <c:tx>
            <c:strRef>
              <c:f>MLR_TrainingScore!$C$14</c:f>
              <c:strCache>
                <c:ptCount val="1"/>
                <c:pt idx="0">
                  <c:v>Actual
Value</c:v>
                </c:pt>
              </c:strCache>
            </c:strRef>
          </c:tx>
          <c:spPr>
            <a:ln w="28575" cap="rnd">
              <a:solidFill>
                <a:schemeClr val="accent2"/>
              </a:solidFill>
              <a:round/>
            </a:ln>
            <a:effectLst/>
          </c:spPr>
          <c:marker>
            <c:symbol val="none"/>
          </c:marker>
          <c:val>
            <c:numRef>
              <c:f>MLR_TrainingScore!$C$15:$C$2969</c:f>
              <c:numCache>
                <c:formatCode>General</c:formatCode>
                <c:ptCount val="2955"/>
                <c:pt idx="1">
                  <c:v>3562.2791269999998</c:v>
                </c:pt>
                <c:pt idx="2">
                  <c:v>3876.354871</c:v>
                </c:pt>
                <c:pt idx="3">
                  <c:v>5202.5136419999999</c:v>
                </c:pt>
                <c:pt idx="4">
                  <c:v>5598.0488800000003</c:v>
                </c:pt>
                <c:pt idx="5">
                  <c:v>5554.2845580000003</c:v>
                </c:pt>
                <c:pt idx="6">
                  <c:v>6432.6120959999998</c:v>
                </c:pt>
                <c:pt idx="7">
                  <c:v>6438.4728530000002</c:v>
                </c:pt>
                <c:pt idx="8">
                  <c:v>6402.8294290000003</c:v>
                </c:pt>
                <c:pt idx="9">
                  <c:v>6897.5371809999997</c:v>
                </c:pt>
                <c:pt idx="10">
                  <c:v>6741.0908509999999</c:v>
                </c:pt>
                <c:pt idx="11">
                  <c:v>7036.1862010000004</c:v>
                </c:pt>
                <c:pt idx="12">
                  <c:v>6802.9262060000001</c:v>
                </c:pt>
                <c:pt idx="13">
                  <c:v>7283.5652300000002</c:v>
                </c:pt>
                <c:pt idx="14">
                  <c:v>7327.652118</c:v>
                </c:pt>
                <c:pt idx="15">
                  <c:v>7464.1443570000001</c:v>
                </c:pt>
                <c:pt idx="16">
                  <c:v>7451.5883180000001</c:v>
                </c:pt>
                <c:pt idx="17">
                  <c:v>7534.902212</c:v>
                </c:pt>
                <c:pt idx="18">
                  <c:v>7633.8440639999999</c:v>
                </c:pt>
                <c:pt idx="19">
                  <c:v>7501.7473909999999</c:v>
                </c:pt>
                <c:pt idx="20">
                  <c:v>7274.3382760000004</c:v>
                </c:pt>
                <c:pt idx="21">
                  <c:v>7354.167649</c:v>
                </c:pt>
                <c:pt idx="22">
                  <c:v>7080.9991209999998</c:v>
                </c:pt>
                <c:pt idx="23">
                  <c:v>7848.8847249999999</c:v>
                </c:pt>
                <c:pt idx="24">
                  <c:v>7753.9047479999999</c:v>
                </c:pt>
                <c:pt idx="25">
                  <c:v>7485.6546770000004</c:v>
                </c:pt>
                <c:pt idx="26">
                  <c:v>7414.9620860000005</c:v>
                </c:pt>
                <c:pt idx="27">
                  <c:v>7294.3858730000002</c:v>
                </c:pt>
                <c:pt idx="28">
                  <c:v>7513.492139</c:v>
                </c:pt>
                <c:pt idx="29">
                  <c:v>7724.8425820000002</c:v>
                </c:pt>
                <c:pt idx="30">
                  <c:v>7326.3271999999997</c:v>
                </c:pt>
                <c:pt idx="31">
                  <c:v>7485.6722179999997</c:v>
                </c:pt>
                <c:pt idx="32">
                  <c:v>7235.630142</c:v>
                </c:pt>
                <c:pt idx="33">
                  <c:v>7403.087775</c:v>
                </c:pt>
                <c:pt idx="34">
                  <c:v>7326.6872100000001</c:v>
                </c:pt>
                <c:pt idx="35">
                  <c:v>7530.7457899999999</c:v>
                </c:pt>
                <c:pt idx="36">
                  <c:v>7081.9495630000001</c:v>
                </c:pt>
                <c:pt idx="37">
                  <c:v>6759.9001390000003</c:v>
                </c:pt>
                <c:pt idx="38">
                  <c:v>6330.5146080000004</c:v>
                </c:pt>
                <c:pt idx="39">
                  <c:v>6202.8724050000001</c:v>
                </c:pt>
                <c:pt idx="40">
                  <c:v>5921.2376439999998</c:v>
                </c:pt>
                <c:pt idx="41">
                  <c:v>5349.731374</c:v>
                </c:pt>
                <c:pt idx="42">
                  <c:v>4870.1404990000001</c:v>
                </c:pt>
                <c:pt idx="43">
                  <c:v>4670.7169709999998</c:v>
                </c:pt>
                <c:pt idx="44">
                  <c:v>4234.2125939999996</c:v>
                </c:pt>
                <c:pt idx="45">
                  <c:v>4158.3121309999997</c:v>
                </c:pt>
                <c:pt idx="46">
                  <c:v>4103.1942849999996</c:v>
                </c:pt>
                <c:pt idx="47">
                  <c:v>3950.1150590000002</c:v>
                </c:pt>
                <c:pt idx="48">
                  <c:v>3873.0148650000001</c:v>
                </c:pt>
                <c:pt idx="49">
                  <c:v>3967.8676639999999</c:v>
                </c:pt>
                <c:pt idx="50">
                  <c:v>3533.644824</c:v>
                </c:pt>
                <c:pt idx="51">
                  <c:v>3622.6196260000002</c:v>
                </c:pt>
                <c:pt idx="52">
                  <c:v>3802.7835180000002</c:v>
                </c:pt>
                <c:pt idx="53">
                  <c:v>3634.1195849999999</c:v>
                </c:pt>
                <c:pt idx="54">
                  <c:v>3569.0025930000002</c:v>
                </c:pt>
                <c:pt idx="55">
                  <c:v>3540.5088009999999</c:v>
                </c:pt>
                <c:pt idx="56">
                  <c:v>3580.0081150000001</c:v>
                </c:pt>
                <c:pt idx="57">
                  <c:v>3273.634716</c:v>
                </c:pt>
                <c:pt idx="58">
                  <c:v>3165.3847740000001</c:v>
                </c:pt>
                <c:pt idx="59">
                  <c:v>3036.703512</c:v>
                </c:pt>
                <c:pt idx="60">
                  <c:v>3063.5061949999999</c:v>
                </c:pt>
                <c:pt idx="61">
                  <c:v>2746.0569420000002</c:v>
                </c:pt>
                <c:pt idx="62">
                  <c:v>2750.8782409999999</c:v>
                </c:pt>
                <c:pt idx="63">
                  <c:v>2561.5221019999999</c:v>
                </c:pt>
                <c:pt idx="64">
                  <c:v>2900.7714169999999</c:v>
                </c:pt>
                <c:pt idx="65">
                  <c:v>2346.3089540000001</c:v>
                </c:pt>
                <c:pt idx="66">
                  <c:v>2352.5373589999999</c:v>
                </c:pt>
                <c:pt idx="67">
                  <c:v>2136.4070190000002</c:v>
                </c:pt>
                <c:pt idx="68">
                  <c:v>2361.8170239999999</c:v>
                </c:pt>
                <c:pt idx="69">
                  <c:v>2205.9838869999999</c:v>
                </c:pt>
                <c:pt idx="70">
                  <c:v>2242.831948</c:v>
                </c:pt>
                <c:pt idx="71">
                  <c:v>2048.9328409999998</c:v>
                </c:pt>
                <c:pt idx="72">
                  <c:v>1898.012332</c:v>
                </c:pt>
                <c:pt idx="73">
                  <c:v>1819.9265459999999</c:v>
                </c:pt>
                <c:pt idx="74">
                  <c:v>1733.6102410000001</c:v>
                </c:pt>
                <c:pt idx="75">
                  <c:v>1722.159905</c:v>
                </c:pt>
                <c:pt idx="76">
                  <c:v>1795.574327</c:v>
                </c:pt>
                <c:pt idx="77">
                  <c:v>1679.0051820000001</c:v>
                </c:pt>
                <c:pt idx="78">
                  <c:v>1723.1791800000001</c:v>
                </c:pt>
                <c:pt idx="79">
                  <c:v>1617.4766950000001</c:v>
                </c:pt>
                <c:pt idx="80">
                  <c:v>1649.332044</c:v>
                </c:pt>
                <c:pt idx="81">
                  <c:v>1459.3179809999999</c:v>
                </c:pt>
                <c:pt idx="82">
                  <c:v>1555.38996</c:v>
                </c:pt>
                <c:pt idx="83">
                  <c:v>1487.551813</c:v>
                </c:pt>
                <c:pt idx="84">
                  <c:v>1675.097503</c:v>
                </c:pt>
                <c:pt idx="85">
                  <c:v>1631.462039</c:v>
                </c:pt>
                <c:pt idx="86">
                  <c:v>1805.5606230000001</c:v>
                </c:pt>
                <c:pt idx="87">
                  <c:v>1786.003377</c:v>
                </c:pt>
                <c:pt idx="88">
                  <c:v>1999.096513</c:v>
                </c:pt>
                <c:pt idx="89">
                  <c:v>1844.3431089999999</c:v>
                </c:pt>
                <c:pt idx="90">
                  <c:v>1917.291872</c:v>
                </c:pt>
                <c:pt idx="91">
                  <c:v>2192.6374409999999</c:v>
                </c:pt>
                <c:pt idx="92">
                  <c:v>2391.627246</c:v>
                </c:pt>
                <c:pt idx="93">
                  <c:v>2650.8082079999999</c:v>
                </c:pt>
                <c:pt idx="94">
                  <c:v>2931.9292850000002</c:v>
                </c:pt>
                <c:pt idx="95">
                  <c:v>3452.2145489999998</c:v>
                </c:pt>
                <c:pt idx="96">
                  <c:v>4151.2648369999997</c:v>
                </c:pt>
                <c:pt idx="97">
                  <c:v>5190.6756560000003</c:v>
                </c:pt>
                <c:pt idx="98">
                  <c:v>5824.779869</c:v>
                </c:pt>
                <c:pt idx="99">
                  <c:v>5983.5112179999996</c:v>
                </c:pt>
                <c:pt idx="100">
                  <c:v>6150.3698039999999</c:v>
                </c:pt>
                <c:pt idx="101">
                  <c:v>6275.4675150000003</c:v>
                </c:pt>
                <c:pt idx="102">
                  <c:v>6607.149977</c:v>
                </c:pt>
                <c:pt idx="103">
                  <c:v>6742.0799530000004</c:v>
                </c:pt>
                <c:pt idx="104">
                  <c:v>7074.2607980000002</c:v>
                </c:pt>
                <c:pt idx="105">
                  <c:v>7318.1599070000002</c:v>
                </c:pt>
                <c:pt idx="106">
                  <c:v>7547.7576140000001</c:v>
                </c:pt>
                <c:pt idx="107">
                  <c:v>7685.7121070000003</c:v>
                </c:pt>
                <c:pt idx="108">
                  <c:v>7934.295948</c:v>
                </c:pt>
                <c:pt idx="109">
                  <c:v>8180.5324259999998</c:v>
                </c:pt>
                <c:pt idx="110">
                  <c:v>8437.6338820000001</c:v>
                </c:pt>
                <c:pt idx="111">
                  <c:v>8024.3705749999999</c:v>
                </c:pt>
                <c:pt idx="112">
                  <c:v>7609.4998240000004</c:v>
                </c:pt>
                <c:pt idx="113">
                  <c:v>7845.7457860000004</c:v>
                </c:pt>
                <c:pt idx="114">
                  <c:v>7418.0826520000001</c:v>
                </c:pt>
                <c:pt idx="115">
                  <c:v>7493.0632240000004</c:v>
                </c:pt>
                <c:pt idx="116">
                  <c:v>7639.5068019999999</c:v>
                </c:pt>
                <c:pt idx="117">
                  <c:v>7790.1835179999998</c:v>
                </c:pt>
                <c:pt idx="118">
                  <c:v>7575.5108700000001</c:v>
                </c:pt>
                <c:pt idx="119">
                  <c:v>7587.1744749999998</c:v>
                </c:pt>
                <c:pt idx="120">
                  <c:v>7572.8589110000003</c:v>
                </c:pt>
                <c:pt idx="121">
                  <c:v>7404.9971949999999</c:v>
                </c:pt>
                <c:pt idx="122">
                  <c:v>7683.0131730000003</c:v>
                </c:pt>
                <c:pt idx="123">
                  <c:v>7572.2782630000002</c:v>
                </c:pt>
                <c:pt idx="124">
                  <c:v>7690.8402930000002</c:v>
                </c:pt>
                <c:pt idx="125">
                  <c:v>7749.5295159999996</c:v>
                </c:pt>
                <c:pt idx="126">
                  <c:v>8285.1707719999995</c:v>
                </c:pt>
                <c:pt idx="127">
                  <c:v>7300.4351699999997</c:v>
                </c:pt>
                <c:pt idx="128">
                  <c:v>7203.8778840000004</c:v>
                </c:pt>
                <c:pt idx="129">
                  <c:v>7200.8715499999998</c:v>
                </c:pt>
                <c:pt idx="130">
                  <c:v>6939.455449</c:v>
                </c:pt>
                <c:pt idx="131">
                  <c:v>6394.2531040000003</c:v>
                </c:pt>
                <c:pt idx="132">
                  <c:v>6209.441159</c:v>
                </c:pt>
                <c:pt idx="133">
                  <c:v>6228.5713450000003</c:v>
                </c:pt>
                <c:pt idx="134">
                  <c:v>5527.5129829999996</c:v>
                </c:pt>
                <c:pt idx="135">
                  <c:v>4964.3540329999996</c:v>
                </c:pt>
                <c:pt idx="136">
                  <c:v>4681.0415190000003</c:v>
                </c:pt>
                <c:pt idx="137">
                  <c:v>4718.3701810000002</c:v>
                </c:pt>
                <c:pt idx="138">
                  <c:v>4917.079925</c:v>
                </c:pt>
                <c:pt idx="139">
                  <c:v>4705.0833119999998</c:v>
                </c:pt>
                <c:pt idx="140">
                  <c:v>4214.2859159999998</c:v>
                </c:pt>
                <c:pt idx="141">
                  <c:v>4247.1833349999997</c:v>
                </c:pt>
                <c:pt idx="142">
                  <c:v>4136.4578739999997</c:v>
                </c:pt>
                <c:pt idx="143">
                  <c:v>4157.1408659999997</c:v>
                </c:pt>
                <c:pt idx="144">
                  <c:v>4171.3687810000001</c:v>
                </c:pt>
                <c:pt idx="145">
                  <c:v>4086.6209480000002</c:v>
                </c:pt>
                <c:pt idx="146">
                  <c:v>3866.8161230000001</c:v>
                </c:pt>
                <c:pt idx="147">
                  <c:v>4053.1674939999998</c:v>
                </c:pt>
                <c:pt idx="148">
                  <c:v>3727.9920689999999</c:v>
                </c:pt>
                <c:pt idx="149">
                  <c:v>3638.2460919999999</c:v>
                </c:pt>
                <c:pt idx="150">
                  <c:v>3537.3592800000001</c:v>
                </c:pt>
                <c:pt idx="151">
                  <c:v>3373.0056650000001</c:v>
                </c:pt>
                <c:pt idx="152">
                  <c:v>3386.6105560000001</c:v>
                </c:pt>
                <c:pt idx="153">
                  <c:v>3389.4363440000002</c:v>
                </c:pt>
                <c:pt idx="154">
                  <c:v>2813.8170890000001</c:v>
                </c:pt>
                <c:pt idx="155">
                  <c:v>2915.6083010000002</c:v>
                </c:pt>
                <c:pt idx="156">
                  <c:v>2467.6136959999999</c:v>
                </c:pt>
                <c:pt idx="157">
                  <c:v>2927.7611780000002</c:v>
                </c:pt>
                <c:pt idx="158">
                  <c:v>2360.2503849999998</c:v>
                </c:pt>
                <c:pt idx="159">
                  <c:v>2304.6856339999999</c:v>
                </c:pt>
                <c:pt idx="160">
                  <c:v>2184.7965389999999</c:v>
                </c:pt>
                <c:pt idx="161">
                  <c:v>2377.2443400000002</c:v>
                </c:pt>
                <c:pt idx="162">
                  <c:v>2066.5531059999998</c:v>
                </c:pt>
                <c:pt idx="163">
                  <c:v>2299.4175180000002</c:v>
                </c:pt>
                <c:pt idx="164">
                  <c:v>1758.8856290000001</c:v>
                </c:pt>
                <c:pt idx="165">
                  <c:v>1890.4482170000001</c:v>
                </c:pt>
                <c:pt idx="166">
                  <c:v>1822.5122610000001</c:v>
                </c:pt>
                <c:pt idx="167">
                  <c:v>1933.967169</c:v>
                </c:pt>
                <c:pt idx="168">
                  <c:v>1712.3808059999999</c:v>
                </c:pt>
                <c:pt idx="169">
                  <c:v>1699.904914</c:v>
                </c:pt>
                <c:pt idx="170">
                  <c:v>1742.5089310000001</c:v>
                </c:pt>
                <c:pt idx="171">
                  <c:v>1723.2921510000001</c:v>
                </c:pt>
                <c:pt idx="172">
                  <c:v>1622.199038</c:v>
                </c:pt>
                <c:pt idx="173">
                  <c:v>1673.2192480000001</c:v>
                </c:pt>
                <c:pt idx="174">
                  <c:v>1568.064114</c:v>
                </c:pt>
                <c:pt idx="175">
                  <c:v>1651.5044789999999</c:v>
                </c:pt>
                <c:pt idx="176">
                  <c:v>1598.8806950000001</c:v>
                </c:pt>
                <c:pt idx="177">
                  <c:v>1650.463219</c:v>
                </c:pt>
                <c:pt idx="178">
                  <c:v>1631.253009</c:v>
                </c:pt>
                <c:pt idx="179">
                  <c:v>1554.95831</c:v>
                </c:pt>
                <c:pt idx="180">
                  <c:v>1563.769407</c:v>
                </c:pt>
                <c:pt idx="181">
                  <c:v>1545.3570199999999</c:v>
                </c:pt>
                <c:pt idx="182">
                  <c:v>1588.784465</c:v>
                </c:pt>
                <c:pt idx="183">
                  <c:v>1863.255414</c:v>
                </c:pt>
                <c:pt idx="184">
                  <c:v>1843.65427</c:v>
                </c:pt>
                <c:pt idx="185">
                  <c:v>2297.052248</c:v>
                </c:pt>
                <c:pt idx="186">
                  <c:v>2526.6427990000002</c:v>
                </c:pt>
                <c:pt idx="187">
                  <c:v>2882.8583020000001</c:v>
                </c:pt>
                <c:pt idx="188">
                  <c:v>3286.118692</c:v>
                </c:pt>
                <c:pt idx="189">
                  <c:v>4087.8840559999999</c:v>
                </c:pt>
                <c:pt idx="190">
                  <c:v>4295.6067940000003</c:v>
                </c:pt>
                <c:pt idx="191">
                  <c:v>4973.1811049999997</c:v>
                </c:pt>
                <c:pt idx="192">
                  <c:v>5467.9159380000001</c:v>
                </c:pt>
                <c:pt idx="193">
                  <c:v>6290.7772640000003</c:v>
                </c:pt>
                <c:pt idx="194">
                  <c:v>6484.8999919999997</c:v>
                </c:pt>
                <c:pt idx="195">
                  <c:v>6668.9643470000001</c:v>
                </c:pt>
                <c:pt idx="196">
                  <c:v>6613.4554349999999</c:v>
                </c:pt>
                <c:pt idx="197">
                  <c:v>7289.8900160000003</c:v>
                </c:pt>
                <c:pt idx="198">
                  <c:v>6942.064453</c:v>
                </c:pt>
                <c:pt idx="199">
                  <c:v>7475.271812</c:v>
                </c:pt>
                <c:pt idx="200">
                  <c:v>7559.8665259999998</c:v>
                </c:pt>
                <c:pt idx="201">
                  <c:v>7655.0162120000005</c:v>
                </c:pt>
                <c:pt idx="202">
                  <c:v>7486.06142</c:v>
                </c:pt>
                <c:pt idx="203">
                  <c:v>8092.0310929999996</c:v>
                </c:pt>
                <c:pt idx="204">
                  <c:v>7985.8652899999997</c:v>
                </c:pt>
                <c:pt idx="205">
                  <c:v>7501.3608620000005</c:v>
                </c:pt>
                <c:pt idx="206">
                  <c:v>7550.9745210000001</c:v>
                </c:pt>
                <c:pt idx="207">
                  <c:v>7646.3843909999996</c:v>
                </c:pt>
                <c:pt idx="208">
                  <c:v>7211.6411989999997</c:v>
                </c:pt>
                <c:pt idx="209">
                  <c:v>7635.3686809999999</c:v>
                </c:pt>
                <c:pt idx="210">
                  <c:v>7683.355485</c:v>
                </c:pt>
                <c:pt idx="211">
                  <c:v>8084.807178</c:v>
                </c:pt>
                <c:pt idx="212">
                  <c:v>7953.187449</c:v>
                </c:pt>
                <c:pt idx="213">
                  <c:v>7800.8623930000003</c:v>
                </c:pt>
                <c:pt idx="214">
                  <c:v>8031.2057869999999</c:v>
                </c:pt>
                <c:pt idx="215">
                  <c:v>8068.1531679999998</c:v>
                </c:pt>
                <c:pt idx="216">
                  <c:v>7867.3284610000001</c:v>
                </c:pt>
                <c:pt idx="217">
                  <c:v>7537.7284609999997</c:v>
                </c:pt>
                <c:pt idx="218">
                  <c:v>7566.6532280000001</c:v>
                </c:pt>
                <c:pt idx="219">
                  <c:v>7699.8080330000003</c:v>
                </c:pt>
                <c:pt idx="220">
                  <c:v>7587.964602</c:v>
                </c:pt>
                <c:pt idx="221">
                  <c:v>7455.1118239999996</c:v>
                </c:pt>
                <c:pt idx="222">
                  <c:v>7318.0291340000003</c:v>
                </c:pt>
                <c:pt idx="223">
                  <c:v>6720.7098349999997</c:v>
                </c:pt>
                <c:pt idx="224">
                  <c:v>6693.3103179999998</c:v>
                </c:pt>
                <c:pt idx="225">
                  <c:v>6737.5562300000001</c:v>
                </c:pt>
                <c:pt idx="226">
                  <c:v>6006.086789</c:v>
                </c:pt>
                <c:pt idx="227">
                  <c:v>5949.6434419999996</c:v>
                </c:pt>
                <c:pt idx="228">
                  <c:v>5381.9268549999997</c:v>
                </c:pt>
                <c:pt idx="229">
                  <c:v>4963.4727419999999</c:v>
                </c:pt>
                <c:pt idx="230">
                  <c:v>4679.8226999999997</c:v>
                </c:pt>
                <c:pt idx="231">
                  <c:v>4463.2975640000004</c:v>
                </c:pt>
                <c:pt idx="232">
                  <c:v>4029.9399990000002</c:v>
                </c:pt>
                <c:pt idx="233">
                  <c:v>4034.823633</c:v>
                </c:pt>
                <c:pt idx="234">
                  <c:v>3938.8557879999998</c:v>
                </c:pt>
                <c:pt idx="235">
                  <c:v>3765.778589</c:v>
                </c:pt>
                <c:pt idx="236">
                  <c:v>3942.0122719999999</c:v>
                </c:pt>
                <c:pt idx="237">
                  <c:v>3647.4790499999999</c:v>
                </c:pt>
                <c:pt idx="238">
                  <c:v>3817.8514340000002</c:v>
                </c:pt>
                <c:pt idx="239">
                  <c:v>3676.1618360000002</c:v>
                </c:pt>
                <c:pt idx="240">
                  <c:v>3717.2055799999998</c:v>
                </c:pt>
                <c:pt idx="241">
                  <c:v>3750.9679099999998</c:v>
                </c:pt>
                <c:pt idx="242">
                  <c:v>3821.2874919999999</c:v>
                </c:pt>
                <c:pt idx="243">
                  <c:v>3636.733565</c:v>
                </c:pt>
                <c:pt idx="244">
                  <c:v>3324.2093150000001</c:v>
                </c:pt>
                <c:pt idx="245">
                  <c:v>3291.1090549999999</c:v>
                </c:pt>
                <c:pt idx="246">
                  <c:v>3167.8929979999998</c:v>
                </c:pt>
                <c:pt idx="247">
                  <c:v>2932.0421999999999</c:v>
                </c:pt>
                <c:pt idx="248">
                  <c:v>2784.011418</c:v>
                </c:pt>
                <c:pt idx="249">
                  <c:v>2694.4808889999999</c:v>
                </c:pt>
                <c:pt idx="250">
                  <c:v>2515.9183459999999</c:v>
                </c:pt>
                <c:pt idx="251">
                  <c:v>2314.834887</c:v>
                </c:pt>
                <c:pt idx="252">
                  <c:v>2292.9482939999998</c:v>
                </c:pt>
                <c:pt idx="253">
                  <c:v>2221.3413850000002</c:v>
                </c:pt>
                <c:pt idx="254">
                  <c:v>2211.7609969999999</c:v>
                </c:pt>
                <c:pt idx="255">
                  <c:v>2049.7534169999999</c:v>
                </c:pt>
                <c:pt idx="256">
                  <c:v>2039.4650650000001</c:v>
                </c:pt>
                <c:pt idx="257">
                  <c:v>2024.1803050000001</c:v>
                </c:pt>
                <c:pt idx="258">
                  <c:v>1984.647199</c:v>
                </c:pt>
                <c:pt idx="259">
                  <c:v>1698.981794</c:v>
                </c:pt>
                <c:pt idx="260">
                  <c:v>1662.123497</c:v>
                </c:pt>
                <c:pt idx="261">
                  <c:v>1585.77926</c:v>
                </c:pt>
                <c:pt idx="262">
                  <c:v>1633.3892780000001</c:v>
                </c:pt>
                <c:pt idx="263">
                  <c:v>1538.3088519999999</c:v>
                </c:pt>
                <c:pt idx="264">
                  <c:v>1500.2144960000001</c:v>
                </c:pt>
                <c:pt idx="265">
                  <c:v>1509.4320849999999</c:v>
                </c:pt>
                <c:pt idx="266">
                  <c:v>1408.8849929999999</c:v>
                </c:pt>
                <c:pt idx="267">
                  <c:v>1534.503667</c:v>
                </c:pt>
                <c:pt idx="268">
                  <c:v>1460.0983739999999</c:v>
                </c:pt>
                <c:pt idx="269">
                  <c:v>1565.3416110000001</c:v>
                </c:pt>
                <c:pt idx="270">
                  <c:v>1439.0681440000001</c:v>
                </c:pt>
                <c:pt idx="271">
                  <c:v>1415.753616</c:v>
                </c:pt>
                <c:pt idx="272">
                  <c:v>1462.6277580000001</c:v>
                </c:pt>
                <c:pt idx="273">
                  <c:v>1736.1520390000001</c:v>
                </c:pt>
                <c:pt idx="274">
                  <c:v>1423.090023</c:v>
                </c:pt>
                <c:pt idx="275">
                  <c:v>2374.9027150000002</c:v>
                </c:pt>
                <c:pt idx="276">
                  <c:v>1742.051244</c:v>
                </c:pt>
                <c:pt idx="277">
                  <c:v>1749.961268</c:v>
                </c:pt>
                <c:pt idx="278">
                  <c:v>1838.180235</c:v>
                </c:pt>
                <c:pt idx="279">
                  <c:v>2097.2280890000002</c:v>
                </c:pt>
                <c:pt idx="280">
                  <c:v>2332.5601219999999</c:v>
                </c:pt>
                <c:pt idx="281">
                  <c:v>2593.81862</c:v>
                </c:pt>
                <c:pt idx="282">
                  <c:v>2992.343081</c:v>
                </c:pt>
                <c:pt idx="283">
                  <c:v>3407.3945130000002</c:v>
                </c:pt>
                <c:pt idx="284">
                  <c:v>4241.2648820000004</c:v>
                </c:pt>
                <c:pt idx="285">
                  <c:v>4882.6123950000001</c:v>
                </c:pt>
                <c:pt idx="286">
                  <c:v>5357.782878</c:v>
                </c:pt>
                <c:pt idx="287">
                  <c:v>5892.5557840000001</c:v>
                </c:pt>
                <c:pt idx="288">
                  <c:v>6274.1212729999997</c:v>
                </c:pt>
                <c:pt idx="289">
                  <c:v>6660.3488129999996</c:v>
                </c:pt>
                <c:pt idx="290">
                  <c:v>6831.2638399999996</c:v>
                </c:pt>
                <c:pt idx="291">
                  <c:v>7161.2195110000002</c:v>
                </c:pt>
                <c:pt idx="292">
                  <c:v>7093.61816</c:v>
                </c:pt>
                <c:pt idx="293">
                  <c:v>7059.944528</c:v>
                </c:pt>
                <c:pt idx="294">
                  <c:v>7096.2045189999999</c:v>
                </c:pt>
                <c:pt idx="295">
                  <c:v>7193.1770640000004</c:v>
                </c:pt>
                <c:pt idx="296">
                  <c:v>7576.589234</c:v>
                </c:pt>
                <c:pt idx="297">
                  <c:v>7834.6302150000001</c:v>
                </c:pt>
                <c:pt idx="298">
                  <c:v>7469.7526520000001</c:v>
                </c:pt>
                <c:pt idx="299">
                  <c:v>7612.0150659999999</c:v>
                </c:pt>
                <c:pt idx="300">
                  <c:v>7193.8219170000002</c:v>
                </c:pt>
                <c:pt idx="301">
                  <c:v>7069.7388879999999</c:v>
                </c:pt>
                <c:pt idx="302">
                  <c:v>6969.7978229999999</c:v>
                </c:pt>
                <c:pt idx="303">
                  <c:v>7357.0966429999999</c:v>
                </c:pt>
                <c:pt idx="304">
                  <c:v>7167.1885670000001</c:v>
                </c:pt>
                <c:pt idx="305">
                  <c:v>7098.2637969999996</c:v>
                </c:pt>
                <c:pt idx="306">
                  <c:v>7213.8622130000003</c:v>
                </c:pt>
                <c:pt idx="307">
                  <c:v>7594.9648960000004</c:v>
                </c:pt>
                <c:pt idx="308">
                  <c:v>7354.7367249999998</c:v>
                </c:pt>
                <c:pt idx="309">
                  <c:v>7222.4780790000004</c:v>
                </c:pt>
                <c:pt idx="310">
                  <c:v>7190.1256560000002</c:v>
                </c:pt>
                <c:pt idx="311">
                  <c:v>6536.8501660000002</c:v>
                </c:pt>
                <c:pt idx="312">
                  <c:v>6647.709844</c:v>
                </c:pt>
                <c:pt idx="313">
                  <c:v>6947.6429749999998</c:v>
                </c:pt>
                <c:pt idx="314">
                  <c:v>6483.0474750000003</c:v>
                </c:pt>
                <c:pt idx="315">
                  <c:v>6401.9957899999999</c:v>
                </c:pt>
                <c:pt idx="316">
                  <c:v>6319.2247649999999</c:v>
                </c:pt>
                <c:pt idx="317">
                  <c:v>5899.4260839999997</c:v>
                </c:pt>
                <c:pt idx="318">
                  <c:v>5978.8608670000003</c:v>
                </c:pt>
                <c:pt idx="319">
                  <c:v>5634.7166740000002</c:v>
                </c:pt>
                <c:pt idx="320">
                  <c:v>5651.4393790000004</c:v>
                </c:pt>
                <c:pt idx="321">
                  <c:v>5507.8198860000002</c:v>
                </c:pt>
                <c:pt idx="322">
                  <c:v>4704.3143739999996</c:v>
                </c:pt>
                <c:pt idx="323">
                  <c:v>4510.0030290000004</c:v>
                </c:pt>
                <c:pt idx="324">
                  <c:v>4188.5341010000002</c:v>
                </c:pt>
                <c:pt idx="325">
                  <c:v>3931.246431</c:v>
                </c:pt>
                <c:pt idx="326">
                  <c:v>3771.0912279999998</c:v>
                </c:pt>
                <c:pt idx="327">
                  <c:v>3626.127872</c:v>
                </c:pt>
                <c:pt idx="328">
                  <c:v>3505.5129499999998</c:v>
                </c:pt>
                <c:pt idx="329">
                  <c:v>3300.9714779999999</c:v>
                </c:pt>
                <c:pt idx="330">
                  <c:v>3673.6503109999999</c:v>
                </c:pt>
                <c:pt idx="331">
                  <c:v>3325.639964</c:v>
                </c:pt>
                <c:pt idx="332">
                  <c:v>3474.1054629999999</c:v>
                </c:pt>
                <c:pt idx="333">
                  <c:v>3354.3121839999999</c:v>
                </c:pt>
                <c:pt idx="334">
                  <c:v>3327.3242249999998</c:v>
                </c:pt>
                <c:pt idx="335">
                  <c:v>3332.9516709999998</c:v>
                </c:pt>
                <c:pt idx="336">
                  <c:v>3282.2441629999998</c:v>
                </c:pt>
                <c:pt idx="337">
                  <c:v>3245.3640369999998</c:v>
                </c:pt>
                <c:pt idx="338">
                  <c:v>3354.8819669999998</c:v>
                </c:pt>
                <c:pt idx="339">
                  <c:v>3196.3085489999999</c:v>
                </c:pt>
                <c:pt idx="340">
                  <c:v>3055.9764009999999</c:v>
                </c:pt>
                <c:pt idx="341">
                  <c:v>2848.2513800000002</c:v>
                </c:pt>
                <c:pt idx="342">
                  <c:v>2919.4910850000001</c:v>
                </c:pt>
                <c:pt idx="343">
                  <c:v>2658.321567</c:v>
                </c:pt>
                <c:pt idx="344">
                  <c:v>2624.3930639999999</c:v>
                </c:pt>
                <c:pt idx="345">
                  <c:v>2390.5952820000002</c:v>
                </c:pt>
                <c:pt idx="346">
                  <c:v>2578.1661170000002</c:v>
                </c:pt>
                <c:pt idx="347">
                  <c:v>2350.43505</c:v>
                </c:pt>
                <c:pt idx="348">
                  <c:v>2224.2149450000002</c:v>
                </c:pt>
                <c:pt idx="349">
                  <c:v>2046.7214779999999</c:v>
                </c:pt>
                <c:pt idx="350">
                  <c:v>2027.7019760000001</c:v>
                </c:pt>
                <c:pt idx="351">
                  <c:v>2032.8164939999999</c:v>
                </c:pt>
                <c:pt idx="352">
                  <c:v>2126.9535820000001</c:v>
                </c:pt>
                <c:pt idx="353">
                  <c:v>1820.2551739999999</c:v>
                </c:pt>
                <c:pt idx="354">
                  <c:v>1802.364928</c:v>
                </c:pt>
                <c:pt idx="355">
                  <c:v>1739.5345299999999</c:v>
                </c:pt>
                <c:pt idx="356">
                  <c:v>1807.606957</c:v>
                </c:pt>
                <c:pt idx="357">
                  <c:v>1728.1080460000001</c:v>
                </c:pt>
                <c:pt idx="358">
                  <c:v>1687.5967049999999</c:v>
                </c:pt>
                <c:pt idx="359">
                  <c:v>1584.8317870000001</c:v>
                </c:pt>
                <c:pt idx="360">
                  <c:v>1619.751135</c:v>
                </c:pt>
                <c:pt idx="361">
                  <c:v>1601.1717180000001</c:v>
                </c:pt>
                <c:pt idx="362">
                  <c:v>1547.928046</c:v>
                </c:pt>
                <c:pt idx="363">
                  <c:v>1518.254882</c:v>
                </c:pt>
                <c:pt idx="364">
                  <c:v>1623.3506150000001</c:v>
                </c:pt>
                <c:pt idx="365">
                  <c:v>1536.1052319999999</c:v>
                </c:pt>
                <c:pt idx="366">
                  <c:v>1591.101981</c:v>
                </c:pt>
                <c:pt idx="367">
                  <c:v>1469.6842859999999</c:v>
                </c:pt>
                <c:pt idx="368">
                  <c:v>1527.45496</c:v>
                </c:pt>
                <c:pt idx="369">
                  <c:v>1505.9135040000001</c:v>
                </c:pt>
                <c:pt idx="370">
                  <c:v>1422.745932</c:v>
                </c:pt>
                <c:pt idx="371">
                  <c:v>1469.9540830000001</c:v>
                </c:pt>
                <c:pt idx="372">
                  <c:v>1532.2899689999999</c:v>
                </c:pt>
                <c:pt idx="373">
                  <c:v>1564.1348820000001</c:v>
                </c:pt>
                <c:pt idx="374">
                  <c:v>1480.5739349999999</c:v>
                </c:pt>
                <c:pt idx="375">
                  <c:v>1467.6835169999999</c:v>
                </c:pt>
                <c:pt idx="376">
                  <c:v>1543.763046</c:v>
                </c:pt>
                <c:pt idx="377">
                  <c:v>1537.9150709999999</c:v>
                </c:pt>
                <c:pt idx="378">
                  <c:v>1549.071197</c:v>
                </c:pt>
                <c:pt idx="379">
                  <c:v>1768.0287719999999</c:v>
                </c:pt>
                <c:pt idx="380">
                  <c:v>1753.3984700000001</c:v>
                </c:pt>
                <c:pt idx="381">
                  <c:v>1866.109181</c:v>
                </c:pt>
                <c:pt idx="382">
                  <c:v>2010.0887600000001</c:v>
                </c:pt>
                <c:pt idx="383">
                  <c:v>2058.2727730000001</c:v>
                </c:pt>
                <c:pt idx="384">
                  <c:v>2112.0778890000001</c:v>
                </c:pt>
                <c:pt idx="385">
                  <c:v>2351.3709100000001</c:v>
                </c:pt>
                <c:pt idx="386">
                  <c:v>2404.3296270000001</c:v>
                </c:pt>
                <c:pt idx="387">
                  <c:v>2478.4090160000001</c:v>
                </c:pt>
                <c:pt idx="388">
                  <c:v>2602.2368409999999</c:v>
                </c:pt>
                <c:pt idx="389">
                  <c:v>2719.8410650000001</c:v>
                </c:pt>
                <c:pt idx="390">
                  <c:v>2618.2168200000001</c:v>
                </c:pt>
                <c:pt idx="391">
                  <c:v>2866.3956360000002</c:v>
                </c:pt>
                <c:pt idx="392">
                  <c:v>2729.8291220000001</c:v>
                </c:pt>
                <c:pt idx="393">
                  <c:v>3004.4672380000002</c:v>
                </c:pt>
                <c:pt idx="394">
                  <c:v>2948.6401919999998</c:v>
                </c:pt>
                <c:pt idx="395">
                  <c:v>3008.8045299999999</c:v>
                </c:pt>
                <c:pt idx="396">
                  <c:v>2943.9878530000001</c:v>
                </c:pt>
                <c:pt idx="397">
                  <c:v>2922.685583</c:v>
                </c:pt>
                <c:pt idx="398">
                  <c:v>2903.0134589999998</c:v>
                </c:pt>
                <c:pt idx="399">
                  <c:v>2892.1415670000001</c:v>
                </c:pt>
                <c:pt idx="400">
                  <c:v>2852.846912</c:v>
                </c:pt>
                <c:pt idx="401">
                  <c:v>2963.7299370000001</c:v>
                </c:pt>
                <c:pt idx="402">
                  <c:v>3071.9772039999998</c:v>
                </c:pt>
                <c:pt idx="403">
                  <c:v>3191.4154619999999</c:v>
                </c:pt>
                <c:pt idx="404">
                  <c:v>3032.06828</c:v>
                </c:pt>
                <c:pt idx="405">
                  <c:v>2906.2215059999999</c:v>
                </c:pt>
                <c:pt idx="406">
                  <c:v>2997.309092</c:v>
                </c:pt>
                <c:pt idx="407">
                  <c:v>3027.697134</c:v>
                </c:pt>
                <c:pt idx="408">
                  <c:v>2956.2546889999999</c:v>
                </c:pt>
                <c:pt idx="409">
                  <c:v>2953.4427719999999</c:v>
                </c:pt>
                <c:pt idx="410">
                  <c:v>3023.380443</c:v>
                </c:pt>
                <c:pt idx="411">
                  <c:v>3171.0621970000002</c:v>
                </c:pt>
                <c:pt idx="412">
                  <c:v>3054.3381680000002</c:v>
                </c:pt>
                <c:pt idx="413">
                  <c:v>3049.3358969999999</c:v>
                </c:pt>
                <c:pt idx="414">
                  <c:v>3163.5101359999999</c:v>
                </c:pt>
                <c:pt idx="415">
                  <c:v>3124.2114379999998</c:v>
                </c:pt>
                <c:pt idx="416">
                  <c:v>3087.2095260000001</c:v>
                </c:pt>
                <c:pt idx="417">
                  <c:v>3059.3185039999998</c:v>
                </c:pt>
                <c:pt idx="418">
                  <c:v>3124.1691510000001</c:v>
                </c:pt>
                <c:pt idx="419">
                  <c:v>3250.8660759999998</c:v>
                </c:pt>
                <c:pt idx="420">
                  <c:v>3073.2726360000001</c:v>
                </c:pt>
                <c:pt idx="421">
                  <c:v>2998.7493279999999</c:v>
                </c:pt>
                <c:pt idx="422">
                  <c:v>3094.0719490000001</c:v>
                </c:pt>
                <c:pt idx="423">
                  <c:v>2950.885683</c:v>
                </c:pt>
                <c:pt idx="424">
                  <c:v>2863.9766420000001</c:v>
                </c:pt>
                <c:pt idx="425">
                  <c:v>2942.30897</c:v>
                </c:pt>
                <c:pt idx="426">
                  <c:v>3050.457406</c:v>
                </c:pt>
                <c:pt idx="427">
                  <c:v>2912.2126029999999</c:v>
                </c:pt>
                <c:pt idx="428">
                  <c:v>2882.598806</c:v>
                </c:pt>
                <c:pt idx="429">
                  <c:v>2887.5546720000002</c:v>
                </c:pt>
                <c:pt idx="430">
                  <c:v>2921.4931539999998</c:v>
                </c:pt>
                <c:pt idx="431">
                  <c:v>2937.9912140000001</c:v>
                </c:pt>
                <c:pt idx="432">
                  <c:v>2894.0868660000001</c:v>
                </c:pt>
                <c:pt idx="433">
                  <c:v>2831.7538100000002</c:v>
                </c:pt>
                <c:pt idx="434">
                  <c:v>2881.9843719999999</c:v>
                </c:pt>
                <c:pt idx="435">
                  <c:v>2669.2754839999998</c:v>
                </c:pt>
                <c:pt idx="436">
                  <c:v>2662.7541630000001</c:v>
                </c:pt>
                <c:pt idx="437">
                  <c:v>2507.8489939999999</c:v>
                </c:pt>
                <c:pt idx="438">
                  <c:v>2576.8319019999999</c:v>
                </c:pt>
                <c:pt idx="439">
                  <c:v>2319.457574</c:v>
                </c:pt>
                <c:pt idx="440">
                  <c:v>2385.3820799999999</c:v>
                </c:pt>
                <c:pt idx="441">
                  <c:v>2166.0890420000001</c:v>
                </c:pt>
                <c:pt idx="442">
                  <c:v>2176.2851369999998</c:v>
                </c:pt>
                <c:pt idx="443">
                  <c:v>2061.5479700000001</c:v>
                </c:pt>
                <c:pt idx="444">
                  <c:v>2046.152726</c:v>
                </c:pt>
                <c:pt idx="445">
                  <c:v>1977.638195</c:v>
                </c:pt>
                <c:pt idx="446">
                  <c:v>1950.9450879999999</c:v>
                </c:pt>
                <c:pt idx="447">
                  <c:v>1697.523801</c:v>
                </c:pt>
                <c:pt idx="448">
                  <c:v>1713.783876</c:v>
                </c:pt>
                <c:pt idx="449">
                  <c:v>1696.9373439999999</c:v>
                </c:pt>
                <c:pt idx="450">
                  <c:v>1674.6302820000001</c:v>
                </c:pt>
                <c:pt idx="451">
                  <c:v>1577.8957620000001</c:v>
                </c:pt>
                <c:pt idx="452">
                  <c:v>1653.5792180000001</c:v>
                </c:pt>
                <c:pt idx="453">
                  <c:v>1796.167807</c:v>
                </c:pt>
                <c:pt idx="454">
                  <c:v>1615.2117840000001</c:v>
                </c:pt>
                <c:pt idx="455">
                  <c:v>1492.0043800000001</c:v>
                </c:pt>
                <c:pt idx="456">
                  <c:v>1463.747914</c:v>
                </c:pt>
                <c:pt idx="457">
                  <c:v>1351.1766640000001</c:v>
                </c:pt>
                <c:pt idx="458">
                  <c:v>1457.6984990000001</c:v>
                </c:pt>
                <c:pt idx="459">
                  <c:v>1317.446852</c:v>
                </c:pt>
                <c:pt idx="460">
                  <c:v>1325.908854</c:v>
                </c:pt>
                <c:pt idx="461">
                  <c:v>1357.0566650000001</c:v>
                </c:pt>
                <c:pt idx="462">
                  <c:v>1382.5766530000001</c:v>
                </c:pt>
                <c:pt idx="463">
                  <c:v>1359.760383</c:v>
                </c:pt>
                <c:pt idx="464">
                  <c:v>1300.509258</c:v>
                </c:pt>
                <c:pt idx="465">
                  <c:v>1243.5304599999999</c:v>
                </c:pt>
                <c:pt idx="466">
                  <c:v>1437.5686659999999</c:v>
                </c:pt>
                <c:pt idx="467">
                  <c:v>1286.6203390000001</c:v>
                </c:pt>
                <c:pt idx="468">
                  <c:v>1399.1657279999999</c:v>
                </c:pt>
                <c:pt idx="469">
                  <c:v>1372.530892</c:v>
                </c:pt>
                <c:pt idx="470">
                  <c:v>1460.5013510000001</c:v>
                </c:pt>
                <c:pt idx="471">
                  <c:v>1383.082539</c:v>
                </c:pt>
                <c:pt idx="472">
                  <c:v>1486.114118</c:v>
                </c:pt>
                <c:pt idx="473">
                  <c:v>1553.7733940000001</c:v>
                </c:pt>
                <c:pt idx="474">
                  <c:v>1633.392012</c:v>
                </c:pt>
                <c:pt idx="475">
                  <c:v>1634.6426750000001</c:v>
                </c:pt>
                <c:pt idx="476">
                  <c:v>1842.3097009999999</c:v>
                </c:pt>
                <c:pt idx="477">
                  <c:v>1887.7571499999999</c:v>
                </c:pt>
                <c:pt idx="478">
                  <c:v>1988.242622</c:v>
                </c:pt>
                <c:pt idx="479">
                  <c:v>2081.409146</c:v>
                </c:pt>
                <c:pt idx="480">
                  <c:v>2266.3500370000002</c:v>
                </c:pt>
                <c:pt idx="481">
                  <c:v>2322.7010519999999</c:v>
                </c:pt>
                <c:pt idx="482">
                  <c:v>2449.029364</c:v>
                </c:pt>
                <c:pt idx="483">
                  <c:v>2536.2440449999999</c:v>
                </c:pt>
                <c:pt idx="484">
                  <c:v>2598.3457360000002</c:v>
                </c:pt>
                <c:pt idx="485">
                  <c:v>2781.6935570000001</c:v>
                </c:pt>
                <c:pt idx="486">
                  <c:v>2801.8149130000002</c:v>
                </c:pt>
                <c:pt idx="487">
                  <c:v>2849.410809</c:v>
                </c:pt>
                <c:pt idx="488">
                  <c:v>2895.7675730000001</c:v>
                </c:pt>
                <c:pt idx="489">
                  <c:v>2915.4563189999999</c:v>
                </c:pt>
                <c:pt idx="490">
                  <c:v>3084.9523079999999</c:v>
                </c:pt>
                <c:pt idx="491">
                  <c:v>2991.6763470000001</c:v>
                </c:pt>
                <c:pt idx="492">
                  <c:v>3077.0646270000002</c:v>
                </c:pt>
                <c:pt idx="493">
                  <c:v>3244.841171</c:v>
                </c:pt>
                <c:pt idx="494">
                  <c:v>3122.6054119999999</c:v>
                </c:pt>
                <c:pt idx="495">
                  <c:v>3147.6496569999999</c:v>
                </c:pt>
                <c:pt idx="496">
                  <c:v>3144.8762379999998</c:v>
                </c:pt>
                <c:pt idx="497">
                  <c:v>3259.4404209999998</c:v>
                </c:pt>
                <c:pt idx="498">
                  <c:v>3161.834026</c:v>
                </c:pt>
                <c:pt idx="499">
                  <c:v>3167.578293</c:v>
                </c:pt>
                <c:pt idx="500">
                  <c:v>3313.053523</c:v>
                </c:pt>
                <c:pt idx="501">
                  <c:v>3387.3684880000001</c:v>
                </c:pt>
                <c:pt idx="502">
                  <c:v>3218.2423359999998</c:v>
                </c:pt>
                <c:pt idx="503">
                  <c:v>3437.4036919999999</c:v>
                </c:pt>
                <c:pt idx="504">
                  <c:v>3425.9491010000002</c:v>
                </c:pt>
                <c:pt idx="505">
                  <c:v>3296.9109450000001</c:v>
                </c:pt>
                <c:pt idx="506">
                  <c:v>3365.8265839999999</c:v>
                </c:pt>
                <c:pt idx="507">
                  <c:v>3313.4951150000002</c:v>
                </c:pt>
                <c:pt idx="508">
                  <c:v>3354.0294389999999</c:v>
                </c:pt>
                <c:pt idx="509">
                  <c:v>3417.8077119999998</c:v>
                </c:pt>
                <c:pt idx="510">
                  <c:v>3369.2054069999999</c:v>
                </c:pt>
                <c:pt idx="511">
                  <c:v>3535.3389579999998</c:v>
                </c:pt>
                <c:pt idx="512">
                  <c:v>3474.1242240000001</c:v>
                </c:pt>
                <c:pt idx="513">
                  <c:v>3708.3101980000001</c:v>
                </c:pt>
                <c:pt idx="514">
                  <c:v>3598.1780720000002</c:v>
                </c:pt>
                <c:pt idx="515">
                  <c:v>3555.0413319999998</c:v>
                </c:pt>
                <c:pt idx="516">
                  <c:v>3451.2712980000001</c:v>
                </c:pt>
                <c:pt idx="517">
                  <c:v>3605.3469570000002</c:v>
                </c:pt>
                <c:pt idx="518">
                  <c:v>3388.8267070000002</c:v>
                </c:pt>
                <c:pt idx="519">
                  <c:v>3477.0890089999998</c:v>
                </c:pt>
                <c:pt idx="520">
                  <c:v>3331.449044</c:v>
                </c:pt>
                <c:pt idx="521">
                  <c:v>3420.9418770000002</c:v>
                </c:pt>
                <c:pt idx="522">
                  <c:v>3469.5760639999999</c:v>
                </c:pt>
                <c:pt idx="523">
                  <c:v>3492.4404049999998</c:v>
                </c:pt>
                <c:pt idx="524">
                  <c:v>3536.587043</c:v>
                </c:pt>
                <c:pt idx="525">
                  <c:v>3649.3829019999998</c:v>
                </c:pt>
                <c:pt idx="526">
                  <c:v>3638.4679999999998</c:v>
                </c:pt>
                <c:pt idx="527">
                  <c:v>3540.7780929999999</c:v>
                </c:pt>
                <c:pt idx="528">
                  <c:v>3306.8996430000002</c:v>
                </c:pt>
                <c:pt idx="529">
                  <c:v>3190.7144629999998</c:v>
                </c:pt>
                <c:pt idx="530">
                  <c:v>2867.9967620000002</c:v>
                </c:pt>
                <c:pt idx="531">
                  <c:v>2787.7625899999998</c:v>
                </c:pt>
                <c:pt idx="532">
                  <c:v>2549.556133</c:v>
                </c:pt>
                <c:pt idx="533">
                  <c:v>2560.7754759999998</c:v>
                </c:pt>
                <c:pt idx="534">
                  <c:v>2313.2604289999999</c:v>
                </c:pt>
                <c:pt idx="535">
                  <c:v>2130.1407060000001</c:v>
                </c:pt>
                <c:pt idx="536">
                  <c:v>2097.7770580000001</c:v>
                </c:pt>
                <c:pt idx="537">
                  <c:v>2084.0082689999999</c:v>
                </c:pt>
                <c:pt idx="538">
                  <c:v>2025.998679</c:v>
                </c:pt>
                <c:pt idx="539">
                  <c:v>2049.623282</c:v>
                </c:pt>
                <c:pt idx="540">
                  <c:v>1919.5124579999999</c:v>
                </c:pt>
                <c:pt idx="541">
                  <c:v>1780.9125200000001</c:v>
                </c:pt>
                <c:pt idx="542">
                  <c:v>1702.5329260000001</c:v>
                </c:pt>
                <c:pt idx="543">
                  <c:v>1709.4423240000001</c:v>
                </c:pt>
                <c:pt idx="544">
                  <c:v>1588.3933509999999</c:v>
                </c:pt>
                <c:pt idx="545">
                  <c:v>1451.5626830000001</c:v>
                </c:pt>
                <c:pt idx="546">
                  <c:v>1459.3255919999999</c:v>
                </c:pt>
                <c:pt idx="547">
                  <c:v>1408.91688</c:v>
                </c:pt>
                <c:pt idx="548">
                  <c:v>1349.5276309999999</c:v>
                </c:pt>
                <c:pt idx="549">
                  <c:v>1363.2948280000001</c:v>
                </c:pt>
                <c:pt idx="550">
                  <c:v>1372.4845800000001</c:v>
                </c:pt>
                <c:pt idx="551">
                  <c:v>1380.7279900000001</c:v>
                </c:pt>
                <c:pt idx="552">
                  <c:v>1370.5968600000001</c:v>
                </c:pt>
                <c:pt idx="553">
                  <c:v>1402.6018610000001</c:v>
                </c:pt>
                <c:pt idx="554">
                  <c:v>1323.4665680000001</c:v>
                </c:pt>
                <c:pt idx="555">
                  <c:v>1348.2588040000001</c:v>
                </c:pt>
                <c:pt idx="556">
                  <c:v>1518.0942210000001</c:v>
                </c:pt>
                <c:pt idx="557">
                  <c:v>1373.2051739999999</c:v>
                </c:pt>
                <c:pt idx="558">
                  <c:v>2183.9065679999999</c:v>
                </c:pt>
                <c:pt idx="559">
                  <c:v>1585.7798049999999</c:v>
                </c:pt>
                <c:pt idx="560">
                  <c:v>1569.3523789999999</c:v>
                </c:pt>
                <c:pt idx="561">
                  <c:v>1672.801733</c:v>
                </c:pt>
                <c:pt idx="562">
                  <c:v>1883.0955120000001</c:v>
                </c:pt>
                <c:pt idx="563">
                  <c:v>2243.6252829999999</c:v>
                </c:pt>
                <c:pt idx="564">
                  <c:v>2617.0289809999999</c:v>
                </c:pt>
                <c:pt idx="565">
                  <c:v>2960.301915</c:v>
                </c:pt>
                <c:pt idx="566">
                  <c:v>3447.9971409999998</c:v>
                </c:pt>
                <c:pt idx="567">
                  <c:v>4003.595644</c:v>
                </c:pt>
                <c:pt idx="568">
                  <c:v>4802.4729520000001</c:v>
                </c:pt>
                <c:pt idx="569">
                  <c:v>5099.4230260000004</c:v>
                </c:pt>
                <c:pt idx="570">
                  <c:v>5995.7733760000001</c:v>
                </c:pt>
                <c:pt idx="571">
                  <c:v>6668.00072</c:v>
                </c:pt>
                <c:pt idx="572">
                  <c:v>6897.1073249999999</c:v>
                </c:pt>
                <c:pt idx="573">
                  <c:v>7085.96191</c:v>
                </c:pt>
                <c:pt idx="574">
                  <c:v>7337.9871240000002</c:v>
                </c:pt>
                <c:pt idx="575">
                  <c:v>7470.2468849999996</c:v>
                </c:pt>
                <c:pt idx="576">
                  <c:v>7534.7050509999999</c:v>
                </c:pt>
                <c:pt idx="577">
                  <c:v>7794.9487129999998</c:v>
                </c:pt>
                <c:pt idx="578">
                  <c:v>7922.0899630000004</c:v>
                </c:pt>
                <c:pt idx="579">
                  <c:v>7997.7633180000003</c:v>
                </c:pt>
                <c:pt idx="580">
                  <c:v>7722.0840449999996</c:v>
                </c:pt>
                <c:pt idx="581">
                  <c:v>7585.4492399999999</c:v>
                </c:pt>
                <c:pt idx="582">
                  <c:v>7563.3201570000001</c:v>
                </c:pt>
                <c:pt idx="583">
                  <c:v>8106.9223460000003</c:v>
                </c:pt>
                <c:pt idx="584">
                  <c:v>7714.6420209999997</c:v>
                </c:pt>
                <c:pt idx="585">
                  <c:v>7614.9090749999996</c:v>
                </c:pt>
                <c:pt idx="586">
                  <c:v>7844.7215619999997</c:v>
                </c:pt>
                <c:pt idx="587">
                  <c:v>8003.2063710000002</c:v>
                </c:pt>
                <c:pt idx="588">
                  <c:v>7895.7072159999998</c:v>
                </c:pt>
                <c:pt idx="589">
                  <c:v>7739.7550689999998</c:v>
                </c:pt>
                <c:pt idx="590">
                  <c:v>8291.5819840000004</c:v>
                </c:pt>
                <c:pt idx="591">
                  <c:v>8079.934636</c:v>
                </c:pt>
                <c:pt idx="592">
                  <c:v>8095.3056120000001</c:v>
                </c:pt>
                <c:pt idx="593">
                  <c:v>8027.4356070000003</c:v>
                </c:pt>
                <c:pt idx="594">
                  <c:v>7938.2295819999999</c:v>
                </c:pt>
                <c:pt idx="595">
                  <c:v>7928.5316560000001</c:v>
                </c:pt>
                <c:pt idx="596">
                  <c:v>7733.2077810000001</c:v>
                </c:pt>
                <c:pt idx="597">
                  <c:v>7838.0730119999998</c:v>
                </c:pt>
                <c:pt idx="598">
                  <c:v>7531.987427</c:v>
                </c:pt>
                <c:pt idx="599">
                  <c:v>7610.4896550000003</c:v>
                </c:pt>
                <c:pt idx="600">
                  <c:v>7480.3310659999997</c:v>
                </c:pt>
                <c:pt idx="601">
                  <c:v>7160.4101879999998</c:v>
                </c:pt>
                <c:pt idx="602">
                  <c:v>6658.3731260000004</c:v>
                </c:pt>
                <c:pt idx="603">
                  <c:v>6619.3728440000004</c:v>
                </c:pt>
                <c:pt idx="604">
                  <c:v>5969.5780320000003</c:v>
                </c:pt>
                <c:pt idx="605">
                  <c:v>5849.0404280000002</c:v>
                </c:pt>
                <c:pt idx="606">
                  <c:v>5130.7053470000001</c:v>
                </c:pt>
                <c:pt idx="607">
                  <c:v>5171.127211</c:v>
                </c:pt>
                <c:pt idx="608">
                  <c:v>4958.2378609999996</c:v>
                </c:pt>
                <c:pt idx="609">
                  <c:v>4501.3200219999999</c:v>
                </c:pt>
                <c:pt idx="610">
                  <c:v>4442.8369769999999</c:v>
                </c:pt>
                <c:pt idx="611">
                  <c:v>4177.8202780000001</c:v>
                </c:pt>
                <c:pt idx="612">
                  <c:v>4048.1986769999999</c:v>
                </c:pt>
                <c:pt idx="613">
                  <c:v>3987.2244810000002</c:v>
                </c:pt>
                <c:pt idx="614">
                  <c:v>3898.2586200000001</c:v>
                </c:pt>
                <c:pt idx="615">
                  <c:v>4007.3430400000002</c:v>
                </c:pt>
                <c:pt idx="616">
                  <c:v>3925.5391049999998</c:v>
                </c:pt>
                <c:pt idx="617">
                  <c:v>3859.2247000000002</c:v>
                </c:pt>
                <c:pt idx="618">
                  <c:v>3729.3868590000002</c:v>
                </c:pt>
                <c:pt idx="619">
                  <c:v>3867.7559670000001</c:v>
                </c:pt>
                <c:pt idx="620">
                  <c:v>3738.1563379999998</c:v>
                </c:pt>
                <c:pt idx="621">
                  <c:v>3619.734371</c:v>
                </c:pt>
                <c:pt idx="622">
                  <c:v>3572.0524070000001</c:v>
                </c:pt>
                <c:pt idx="623">
                  <c:v>3403.5862999999999</c:v>
                </c:pt>
                <c:pt idx="624">
                  <c:v>3227.7722450000001</c:v>
                </c:pt>
                <c:pt idx="625">
                  <c:v>3239.0002650000001</c:v>
                </c:pt>
                <c:pt idx="626">
                  <c:v>3007.7268720000002</c:v>
                </c:pt>
                <c:pt idx="627">
                  <c:v>2890.7518749999999</c:v>
                </c:pt>
                <c:pt idx="628">
                  <c:v>2718.790927</c:v>
                </c:pt>
                <c:pt idx="629">
                  <c:v>2796.6706909999998</c:v>
                </c:pt>
                <c:pt idx="630">
                  <c:v>2399.3566040000001</c:v>
                </c:pt>
                <c:pt idx="631">
                  <c:v>2359.1855430000001</c:v>
                </c:pt>
                <c:pt idx="632">
                  <c:v>2161.088886</c:v>
                </c:pt>
                <c:pt idx="633">
                  <c:v>2057.982994</c:v>
                </c:pt>
                <c:pt idx="634">
                  <c:v>2091.6062740000002</c:v>
                </c:pt>
                <c:pt idx="635">
                  <c:v>2007.8366060000001</c:v>
                </c:pt>
                <c:pt idx="636">
                  <c:v>1906.7747019999999</c:v>
                </c:pt>
                <c:pt idx="637">
                  <c:v>1797.894358</c:v>
                </c:pt>
                <c:pt idx="638">
                  <c:v>1753.5617460000001</c:v>
                </c:pt>
                <c:pt idx="639">
                  <c:v>1761.7131420000001</c:v>
                </c:pt>
                <c:pt idx="640">
                  <c:v>1630.4340769999999</c:v>
                </c:pt>
                <c:pt idx="641">
                  <c:v>722.332762</c:v>
                </c:pt>
                <c:pt idx="642">
                  <c:v>1054.0986969999999</c:v>
                </c:pt>
                <c:pt idx="643">
                  <c:v>1182.3198150000001</c:v>
                </c:pt>
                <c:pt idx="644">
                  <c:v>1234.4638030000001</c:v>
                </c:pt>
                <c:pt idx="645">
                  <c:v>1343.108209</c:v>
                </c:pt>
                <c:pt idx="646">
                  <c:v>1245.6267539999999</c:v>
                </c:pt>
                <c:pt idx="647">
                  <c:v>1214.1748990000001</c:v>
                </c:pt>
                <c:pt idx="648">
                  <c:v>1261.7937449999999</c:v>
                </c:pt>
                <c:pt idx="649">
                  <c:v>1292.348774</c:v>
                </c:pt>
                <c:pt idx="650">
                  <c:v>1331.386925</c:v>
                </c:pt>
                <c:pt idx="651">
                  <c:v>1266.328945</c:v>
                </c:pt>
                <c:pt idx="652">
                  <c:v>1408.7670599999999</c:v>
                </c:pt>
                <c:pt idx="653">
                  <c:v>1485.089197</c:v>
                </c:pt>
                <c:pt idx="654">
                  <c:v>1431.7904820000001</c:v>
                </c:pt>
                <c:pt idx="655">
                  <c:v>1573.163258</c:v>
                </c:pt>
                <c:pt idx="656">
                  <c:v>1722.2650430000001</c:v>
                </c:pt>
                <c:pt idx="657">
                  <c:v>1896.407385</c:v>
                </c:pt>
                <c:pt idx="658">
                  <c:v>2115.3607910000001</c:v>
                </c:pt>
                <c:pt idx="659">
                  <c:v>2502.6856680000001</c:v>
                </c:pt>
                <c:pt idx="660">
                  <c:v>2896.3172020000002</c:v>
                </c:pt>
                <c:pt idx="661">
                  <c:v>3148.4520520000001</c:v>
                </c:pt>
                <c:pt idx="662">
                  <c:v>3526.979194</c:v>
                </c:pt>
                <c:pt idx="663">
                  <c:v>3922.7420419999999</c:v>
                </c:pt>
                <c:pt idx="664">
                  <c:v>4202.0845069999996</c:v>
                </c:pt>
                <c:pt idx="665">
                  <c:v>4791.3801709999998</c:v>
                </c:pt>
                <c:pt idx="666">
                  <c:v>5027.5753009999999</c:v>
                </c:pt>
                <c:pt idx="667">
                  <c:v>6019.1511570000002</c:v>
                </c:pt>
                <c:pt idx="668">
                  <c:v>5364.5704779999996</c:v>
                </c:pt>
                <c:pt idx="669">
                  <c:v>5422.2045310000003</c:v>
                </c:pt>
                <c:pt idx="670">
                  <c:v>5568.8453769999996</c:v>
                </c:pt>
                <c:pt idx="671">
                  <c:v>5612.6052900000004</c:v>
                </c:pt>
                <c:pt idx="672">
                  <c:v>5887.9121850000001</c:v>
                </c:pt>
                <c:pt idx="673">
                  <c:v>5814.3784340000002</c:v>
                </c:pt>
                <c:pt idx="674">
                  <c:v>5844.2751639999997</c:v>
                </c:pt>
                <c:pt idx="675">
                  <c:v>5700.6254680000002</c:v>
                </c:pt>
                <c:pt idx="676">
                  <c:v>5896.1546410000001</c:v>
                </c:pt>
                <c:pt idx="677">
                  <c:v>5873.228392</c:v>
                </c:pt>
                <c:pt idx="678">
                  <c:v>5761.2877740000004</c:v>
                </c:pt>
                <c:pt idx="679">
                  <c:v>5875.70226</c:v>
                </c:pt>
                <c:pt idx="680">
                  <c:v>5787.0100329999996</c:v>
                </c:pt>
                <c:pt idx="681">
                  <c:v>5718.8403980000003</c:v>
                </c:pt>
                <c:pt idx="682">
                  <c:v>5950.3619520000002</c:v>
                </c:pt>
                <c:pt idx="683">
                  <c:v>6097.4923019999997</c:v>
                </c:pt>
                <c:pt idx="684">
                  <c:v>5799.5706790000004</c:v>
                </c:pt>
                <c:pt idx="685">
                  <c:v>5912.6206199999997</c:v>
                </c:pt>
                <c:pt idx="686">
                  <c:v>6031.5150990000002</c:v>
                </c:pt>
                <c:pt idx="687">
                  <c:v>5977.4506879999999</c:v>
                </c:pt>
                <c:pt idx="688">
                  <c:v>5890.1797210000004</c:v>
                </c:pt>
                <c:pt idx="689">
                  <c:v>6289.6021739999996</c:v>
                </c:pt>
                <c:pt idx="690">
                  <c:v>6034.7257609999997</c:v>
                </c:pt>
                <c:pt idx="691">
                  <c:v>5834.6788349999997</c:v>
                </c:pt>
                <c:pt idx="692">
                  <c:v>5762.0546729999996</c:v>
                </c:pt>
                <c:pt idx="693">
                  <c:v>5675.5902409999999</c:v>
                </c:pt>
                <c:pt idx="694">
                  <c:v>5509.0978089999999</c:v>
                </c:pt>
                <c:pt idx="695">
                  <c:v>5614.9584990000003</c:v>
                </c:pt>
                <c:pt idx="696">
                  <c:v>5111.7190280000004</c:v>
                </c:pt>
                <c:pt idx="697">
                  <c:v>5107.6439399999999</c:v>
                </c:pt>
                <c:pt idx="698">
                  <c:v>4810.2348830000001</c:v>
                </c:pt>
                <c:pt idx="699">
                  <c:v>4682.7260319999996</c:v>
                </c:pt>
                <c:pt idx="700">
                  <c:v>4403.9187899999997</c:v>
                </c:pt>
                <c:pt idx="701">
                  <c:v>4129.5080989999997</c:v>
                </c:pt>
                <c:pt idx="702">
                  <c:v>3921.6235510000001</c:v>
                </c:pt>
                <c:pt idx="703">
                  <c:v>3829.9892110000001</c:v>
                </c:pt>
                <c:pt idx="704">
                  <c:v>3731.0551270000001</c:v>
                </c:pt>
                <c:pt idx="705">
                  <c:v>3388.9910709999999</c:v>
                </c:pt>
                <c:pt idx="706">
                  <c:v>3433.989501</c:v>
                </c:pt>
                <c:pt idx="707">
                  <c:v>3364.763528</c:v>
                </c:pt>
                <c:pt idx="708">
                  <c:v>3296.2384780000002</c:v>
                </c:pt>
                <c:pt idx="709">
                  <c:v>3118.920102</c:v>
                </c:pt>
                <c:pt idx="710">
                  <c:v>3206.7150000000001</c:v>
                </c:pt>
                <c:pt idx="711">
                  <c:v>3127.2380090000001</c:v>
                </c:pt>
                <c:pt idx="712">
                  <c:v>3113.3892799999999</c:v>
                </c:pt>
                <c:pt idx="713">
                  <c:v>3063.2984839999999</c:v>
                </c:pt>
                <c:pt idx="714">
                  <c:v>3155.442994</c:v>
                </c:pt>
                <c:pt idx="715">
                  <c:v>2950.1395950000001</c:v>
                </c:pt>
                <c:pt idx="716">
                  <c:v>2931.1549249999998</c:v>
                </c:pt>
                <c:pt idx="717">
                  <c:v>2681.2157999999999</c:v>
                </c:pt>
                <c:pt idx="718">
                  <c:v>2706.247511</c:v>
                </c:pt>
                <c:pt idx="719">
                  <c:v>2563.4626210000001</c:v>
                </c:pt>
                <c:pt idx="720">
                  <c:v>2603.675135</c:v>
                </c:pt>
                <c:pt idx="721">
                  <c:v>2449.191327</c:v>
                </c:pt>
                <c:pt idx="722">
                  <c:v>2425.749699</c:v>
                </c:pt>
                <c:pt idx="723">
                  <c:v>2219.8517419999998</c:v>
                </c:pt>
                <c:pt idx="724">
                  <c:v>2201.1589680000002</c:v>
                </c:pt>
                <c:pt idx="725">
                  <c:v>2049.7810730000001</c:v>
                </c:pt>
                <c:pt idx="726">
                  <c:v>1984.922499</c:v>
                </c:pt>
                <c:pt idx="727">
                  <c:v>1920.0946730000001</c:v>
                </c:pt>
                <c:pt idx="728">
                  <c:v>1956.5829470000001</c:v>
                </c:pt>
                <c:pt idx="729">
                  <c:v>1850.8927409999999</c:v>
                </c:pt>
                <c:pt idx="730">
                  <c:v>1716.2527170000001</c:v>
                </c:pt>
                <c:pt idx="731">
                  <c:v>1723.7538830000001</c:v>
                </c:pt>
                <c:pt idx="732">
                  <c:v>1678.9155490000001</c:v>
                </c:pt>
                <c:pt idx="733">
                  <c:v>1651.59448</c:v>
                </c:pt>
                <c:pt idx="734">
                  <c:v>1443.58565</c:v>
                </c:pt>
                <c:pt idx="735">
                  <c:v>1556.7566670000001</c:v>
                </c:pt>
                <c:pt idx="736">
                  <c:v>1572.8217259999999</c:v>
                </c:pt>
                <c:pt idx="737">
                  <c:v>1418.2428789999999</c:v>
                </c:pt>
                <c:pt idx="738">
                  <c:v>1511.0129870000001</c:v>
                </c:pt>
                <c:pt idx="739">
                  <c:v>1413.8044299999999</c:v>
                </c:pt>
                <c:pt idx="740">
                  <c:v>1369.2437440000001</c:v>
                </c:pt>
                <c:pt idx="741">
                  <c:v>1322.7206269999999</c:v>
                </c:pt>
                <c:pt idx="742">
                  <c:v>1374.4245269999999</c:v>
                </c:pt>
                <c:pt idx="743">
                  <c:v>1413.2834170000001</c:v>
                </c:pt>
                <c:pt idx="744">
                  <c:v>858.38390300000003</c:v>
                </c:pt>
                <c:pt idx="745">
                  <c:v>1716.015451</c:v>
                </c:pt>
                <c:pt idx="746">
                  <c:v>1118.2360590000001</c:v>
                </c:pt>
                <c:pt idx="747">
                  <c:v>1917.2739469999999</c:v>
                </c:pt>
                <c:pt idx="748">
                  <c:v>1555.71948</c:v>
                </c:pt>
                <c:pt idx="749">
                  <c:v>1848.352414</c:v>
                </c:pt>
                <c:pt idx="750">
                  <c:v>1887.274774</c:v>
                </c:pt>
                <c:pt idx="751">
                  <c:v>2204.8425590000002</c:v>
                </c:pt>
                <c:pt idx="752">
                  <c:v>2442.7338770000001</c:v>
                </c:pt>
                <c:pt idx="753">
                  <c:v>2953.5278800000001</c:v>
                </c:pt>
                <c:pt idx="754">
                  <c:v>3175.020978</c:v>
                </c:pt>
                <c:pt idx="755">
                  <c:v>3710.3819819999999</c:v>
                </c:pt>
                <c:pt idx="756">
                  <c:v>4294.2682720000003</c:v>
                </c:pt>
                <c:pt idx="757">
                  <c:v>4745.0424270000003</c:v>
                </c:pt>
                <c:pt idx="758">
                  <c:v>5198.8186610000002</c:v>
                </c:pt>
                <c:pt idx="759">
                  <c:v>5965.4592810000004</c:v>
                </c:pt>
                <c:pt idx="760">
                  <c:v>6416.9139910000004</c:v>
                </c:pt>
                <c:pt idx="761">
                  <c:v>6587.6559479999996</c:v>
                </c:pt>
                <c:pt idx="762">
                  <c:v>6722.039014</c:v>
                </c:pt>
                <c:pt idx="763">
                  <c:v>6749.2766899999997</c:v>
                </c:pt>
                <c:pt idx="764">
                  <c:v>6969.1618799999997</c:v>
                </c:pt>
                <c:pt idx="765">
                  <c:v>7266.7891129999998</c:v>
                </c:pt>
                <c:pt idx="766">
                  <c:v>7859.462184</c:v>
                </c:pt>
                <c:pt idx="767">
                  <c:v>7388.9157310000001</c:v>
                </c:pt>
                <c:pt idx="768">
                  <c:v>7806.4637519999997</c:v>
                </c:pt>
                <c:pt idx="769">
                  <c:v>7682.1688270000004</c:v>
                </c:pt>
                <c:pt idx="770">
                  <c:v>7717.2598820000003</c:v>
                </c:pt>
                <c:pt idx="771">
                  <c:v>7594.9888730000002</c:v>
                </c:pt>
                <c:pt idx="772">
                  <c:v>7697.5184859999999</c:v>
                </c:pt>
                <c:pt idx="773">
                  <c:v>7580.3397169999998</c:v>
                </c:pt>
                <c:pt idx="774">
                  <c:v>7732.9304240000001</c:v>
                </c:pt>
                <c:pt idx="775">
                  <c:v>7629.761904</c:v>
                </c:pt>
                <c:pt idx="776">
                  <c:v>7517.3735180000003</c:v>
                </c:pt>
                <c:pt idx="777">
                  <c:v>7632.2189079999998</c:v>
                </c:pt>
                <c:pt idx="778">
                  <c:v>7469.4795640000002</c:v>
                </c:pt>
                <c:pt idx="779">
                  <c:v>7685.4729989999996</c:v>
                </c:pt>
                <c:pt idx="780">
                  <c:v>7908.11229</c:v>
                </c:pt>
                <c:pt idx="781">
                  <c:v>7944.804556</c:v>
                </c:pt>
                <c:pt idx="782">
                  <c:v>7711.8841789999997</c:v>
                </c:pt>
                <c:pt idx="783">
                  <c:v>7843.1514340000003</c:v>
                </c:pt>
                <c:pt idx="784">
                  <c:v>8025.5376230000002</c:v>
                </c:pt>
                <c:pt idx="785">
                  <c:v>7646.6659380000001</c:v>
                </c:pt>
                <c:pt idx="786">
                  <c:v>7722.9784790000003</c:v>
                </c:pt>
                <c:pt idx="787">
                  <c:v>7421.8114530000003</c:v>
                </c:pt>
                <c:pt idx="788">
                  <c:v>7557.5483969999996</c:v>
                </c:pt>
                <c:pt idx="789">
                  <c:v>7241.082136</c:v>
                </c:pt>
                <c:pt idx="790">
                  <c:v>6808.7329799999998</c:v>
                </c:pt>
                <c:pt idx="791">
                  <c:v>7007.7243479999997</c:v>
                </c:pt>
                <c:pt idx="792">
                  <c:v>6574.8146530000004</c:v>
                </c:pt>
                <c:pt idx="793">
                  <c:v>6371.8216460000003</c:v>
                </c:pt>
                <c:pt idx="794">
                  <c:v>6150.6005219999997</c:v>
                </c:pt>
                <c:pt idx="795">
                  <c:v>5328.4294680000003</c:v>
                </c:pt>
                <c:pt idx="796">
                  <c:v>5011.3558929999999</c:v>
                </c:pt>
                <c:pt idx="797">
                  <c:v>4791.2853480000003</c:v>
                </c:pt>
                <c:pt idx="798">
                  <c:v>4675.9487849999996</c:v>
                </c:pt>
                <c:pt idx="799">
                  <c:v>4323.0164340000001</c:v>
                </c:pt>
                <c:pt idx="800">
                  <c:v>4292.8066699999999</c:v>
                </c:pt>
                <c:pt idx="801">
                  <c:v>3982.7873220000001</c:v>
                </c:pt>
                <c:pt idx="802">
                  <c:v>4143.8610330000001</c:v>
                </c:pt>
                <c:pt idx="803">
                  <c:v>4113.3969699999998</c:v>
                </c:pt>
                <c:pt idx="804">
                  <c:v>4162.8056500000002</c:v>
                </c:pt>
                <c:pt idx="805">
                  <c:v>3775.9354170000001</c:v>
                </c:pt>
                <c:pt idx="806">
                  <c:v>4806.8960349999998</c:v>
                </c:pt>
                <c:pt idx="807">
                  <c:v>4197.7530749999996</c:v>
                </c:pt>
                <c:pt idx="808">
                  <c:v>4233.9806689999996</c:v>
                </c:pt>
                <c:pt idx="809">
                  <c:v>3961.3467959999998</c:v>
                </c:pt>
                <c:pt idx="810">
                  <c:v>3962.270485</c:v>
                </c:pt>
                <c:pt idx="811">
                  <c:v>3668.510299</c:v>
                </c:pt>
                <c:pt idx="812">
                  <c:v>3639.0038140000001</c:v>
                </c:pt>
                <c:pt idx="813">
                  <c:v>3310.5828040000001</c:v>
                </c:pt>
                <c:pt idx="814">
                  <c:v>3326.7857600000002</c:v>
                </c:pt>
                <c:pt idx="815">
                  <c:v>3166.4259480000001</c:v>
                </c:pt>
                <c:pt idx="816">
                  <c:v>3000.8366110000002</c:v>
                </c:pt>
                <c:pt idx="817">
                  <c:v>2832.4168300000001</c:v>
                </c:pt>
                <c:pt idx="818">
                  <c:v>2864.0443030000001</c:v>
                </c:pt>
                <c:pt idx="819">
                  <c:v>2456.2171560000002</c:v>
                </c:pt>
                <c:pt idx="820">
                  <c:v>2466.5592729999998</c:v>
                </c:pt>
                <c:pt idx="821">
                  <c:v>2179.2089740000001</c:v>
                </c:pt>
                <c:pt idx="822">
                  <c:v>2183.219505</c:v>
                </c:pt>
                <c:pt idx="823">
                  <c:v>2221.0589629999999</c:v>
                </c:pt>
                <c:pt idx="824">
                  <c:v>1958.2939490000001</c:v>
                </c:pt>
                <c:pt idx="825">
                  <c:v>1880.504747</c:v>
                </c:pt>
                <c:pt idx="826">
                  <c:v>1647.1447479999999</c:v>
                </c:pt>
                <c:pt idx="827">
                  <c:v>1569.7478530000001</c:v>
                </c:pt>
                <c:pt idx="828">
                  <c:v>1832.8294550000001</c:v>
                </c:pt>
                <c:pt idx="829">
                  <c:v>1834.2628540000001</c:v>
                </c:pt>
                <c:pt idx="830">
                  <c:v>1731.7759880000001</c:v>
                </c:pt>
                <c:pt idx="831">
                  <c:v>1603.9130459999999</c:v>
                </c:pt>
                <c:pt idx="832">
                  <c:v>1483.2761800000001</c:v>
                </c:pt>
                <c:pt idx="833">
                  <c:v>1463.8303060000001</c:v>
                </c:pt>
                <c:pt idx="834">
                  <c:v>1499.6758380000001</c:v>
                </c:pt>
                <c:pt idx="835">
                  <c:v>1455.137311</c:v>
                </c:pt>
                <c:pt idx="836">
                  <c:v>1427.8802350000001</c:v>
                </c:pt>
                <c:pt idx="837">
                  <c:v>1416.1421049999999</c:v>
                </c:pt>
                <c:pt idx="838">
                  <c:v>1447.733262</c:v>
                </c:pt>
                <c:pt idx="839">
                  <c:v>1348.4329869999999</c:v>
                </c:pt>
                <c:pt idx="840">
                  <c:v>1394.202127</c:v>
                </c:pt>
                <c:pt idx="841">
                  <c:v>1521.6787469999999</c:v>
                </c:pt>
                <c:pt idx="842">
                  <c:v>1477.0209709999999</c:v>
                </c:pt>
                <c:pt idx="843">
                  <c:v>1572.3556840000001</c:v>
                </c:pt>
                <c:pt idx="844">
                  <c:v>1925.727525</c:v>
                </c:pt>
                <c:pt idx="845">
                  <c:v>2133.6892229999999</c:v>
                </c:pt>
                <c:pt idx="846">
                  <c:v>2259.8196029999999</c:v>
                </c:pt>
                <c:pt idx="847">
                  <c:v>2728.2653319999999</c:v>
                </c:pt>
                <c:pt idx="848">
                  <c:v>3036.4984180000001</c:v>
                </c:pt>
                <c:pt idx="849">
                  <c:v>3721.300236</c:v>
                </c:pt>
                <c:pt idx="850">
                  <c:v>3727.262189</c:v>
                </c:pt>
                <c:pt idx="851">
                  <c:v>4436.3962940000001</c:v>
                </c:pt>
                <c:pt idx="852">
                  <c:v>4657.3139369999999</c:v>
                </c:pt>
                <c:pt idx="853">
                  <c:v>5330.4581950000002</c:v>
                </c:pt>
                <c:pt idx="854">
                  <c:v>6187.754715</c:v>
                </c:pt>
                <c:pt idx="855">
                  <c:v>6229.6570460000003</c:v>
                </c:pt>
                <c:pt idx="856">
                  <c:v>6056.595722</c:v>
                </c:pt>
                <c:pt idx="857">
                  <c:v>6993.9086120000002</c:v>
                </c:pt>
                <c:pt idx="858">
                  <c:v>6958.2451010000004</c:v>
                </c:pt>
                <c:pt idx="859">
                  <c:v>7466.039143</c:v>
                </c:pt>
                <c:pt idx="860">
                  <c:v>7510.9631579999996</c:v>
                </c:pt>
                <c:pt idx="861">
                  <c:v>8130.7333909999998</c:v>
                </c:pt>
                <c:pt idx="862">
                  <c:v>7576.3749850000004</c:v>
                </c:pt>
                <c:pt idx="863">
                  <c:v>7843.3465260000003</c:v>
                </c:pt>
                <c:pt idx="864">
                  <c:v>7421.3394669999998</c:v>
                </c:pt>
                <c:pt idx="865">
                  <c:v>7472.6640649999999</c:v>
                </c:pt>
                <c:pt idx="866">
                  <c:v>7404.9494590000004</c:v>
                </c:pt>
                <c:pt idx="867">
                  <c:v>7286.3991830000004</c:v>
                </c:pt>
                <c:pt idx="868">
                  <c:v>7365.6439030000001</c:v>
                </c:pt>
                <c:pt idx="869">
                  <c:v>7252.3057529999996</c:v>
                </c:pt>
                <c:pt idx="870">
                  <c:v>7360.4723830000003</c:v>
                </c:pt>
                <c:pt idx="871">
                  <c:v>7265.8780980000001</c:v>
                </c:pt>
                <c:pt idx="872">
                  <c:v>7240.647543</c:v>
                </c:pt>
                <c:pt idx="873">
                  <c:v>7232.8588490000002</c:v>
                </c:pt>
                <c:pt idx="874">
                  <c:v>7660.0739430000003</c:v>
                </c:pt>
                <c:pt idx="875">
                  <c:v>7583.4734959999996</c:v>
                </c:pt>
                <c:pt idx="876">
                  <c:v>7643.2217369999998</c:v>
                </c:pt>
                <c:pt idx="877">
                  <c:v>7644.1045249999997</c:v>
                </c:pt>
                <c:pt idx="878">
                  <c:v>7484.7244190000001</c:v>
                </c:pt>
                <c:pt idx="879">
                  <c:v>7637.385053</c:v>
                </c:pt>
                <c:pt idx="880">
                  <c:v>7659.860995</c:v>
                </c:pt>
                <c:pt idx="881">
                  <c:v>7622.706666</c:v>
                </c:pt>
                <c:pt idx="882">
                  <c:v>7520.0010050000001</c:v>
                </c:pt>
                <c:pt idx="883">
                  <c:v>7224.8110589999997</c:v>
                </c:pt>
                <c:pt idx="884">
                  <c:v>6969.2754180000002</c:v>
                </c:pt>
                <c:pt idx="885">
                  <c:v>6498.3349390000003</c:v>
                </c:pt>
                <c:pt idx="886">
                  <c:v>6433.0959229999999</c:v>
                </c:pt>
                <c:pt idx="887">
                  <c:v>6104.2060229999997</c:v>
                </c:pt>
                <c:pt idx="888">
                  <c:v>5661.926622</c:v>
                </c:pt>
                <c:pt idx="889">
                  <c:v>5142.1953709999998</c:v>
                </c:pt>
                <c:pt idx="890">
                  <c:v>4723.6043019999997</c:v>
                </c:pt>
                <c:pt idx="891">
                  <c:v>4568.5342049999999</c:v>
                </c:pt>
                <c:pt idx="892">
                  <c:v>4347.4916750000002</c:v>
                </c:pt>
                <c:pt idx="893">
                  <c:v>4147.6790940000001</c:v>
                </c:pt>
                <c:pt idx="894">
                  <c:v>4051.4368549999999</c:v>
                </c:pt>
                <c:pt idx="895">
                  <c:v>4038.9168650000001</c:v>
                </c:pt>
                <c:pt idx="896">
                  <c:v>4167.546609</c:v>
                </c:pt>
                <c:pt idx="897">
                  <c:v>4012.7842179999998</c:v>
                </c:pt>
                <c:pt idx="898">
                  <c:v>3930.9354389999999</c:v>
                </c:pt>
                <c:pt idx="899">
                  <c:v>4024.5656140000001</c:v>
                </c:pt>
                <c:pt idx="900">
                  <c:v>3790.3336260000001</c:v>
                </c:pt>
                <c:pt idx="901">
                  <c:v>3583.4718079999998</c:v>
                </c:pt>
                <c:pt idx="902">
                  <c:v>3760.1005500000001</c:v>
                </c:pt>
                <c:pt idx="903">
                  <c:v>3639.138923</c:v>
                </c:pt>
                <c:pt idx="904">
                  <c:v>3384.8862789999998</c:v>
                </c:pt>
                <c:pt idx="905">
                  <c:v>3268.509145</c:v>
                </c:pt>
                <c:pt idx="906">
                  <c:v>3281.9453170000002</c:v>
                </c:pt>
                <c:pt idx="907">
                  <c:v>3028.3979979999999</c:v>
                </c:pt>
                <c:pt idx="908">
                  <c:v>3058.5794019999998</c:v>
                </c:pt>
                <c:pt idx="909">
                  <c:v>2790.0149719999999</c:v>
                </c:pt>
                <c:pt idx="910">
                  <c:v>2941.2850739999999</c:v>
                </c:pt>
                <c:pt idx="911">
                  <c:v>2623.9634080000001</c:v>
                </c:pt>
                <c:pt idx="912">
                  <c:v>2848.2843440000001</c:v>
                </c:pt>
                <c:pt idx="913">
                  <c:v>2461.8193569999999</c:v>
                </c:pt>
                <c:pt idx="914">
                  <c:v>2361.9253819999999</c:v>
                </c:pt>
                <c:pt idx="915">
                  <c:v>2124.370797</c:v>
                </c:pt>
                <c:pt idx="916">
                  <c:v>2223.5170229999999</c:v>
                </c:pt>
                <c:pt idx="917">
                  <c:v>1890.441202</c:v>
                </c:pt>
                <c:pt idx="918">
                  <c:v>1903.516801</c:v>
                </c:pt>
                <c:pt idx="919">
                  <c:v>1770.7843419999999</c:v>
                </c:pt>
                <c:pt idx="920">
                  <c:v>1758.203017</c:v>
                </c:pt>
                <c:pt idx="921">
                  <c:v>1694.8847229999999</c:v>
                </c:pt>
                <c:pt idx="922">
                  <c:v>1723.4934929999999</c:v>
                </c:pt>
                <c:pt idx="923">
                  <c:v>1640.3281899999999</c:v>
                </c:pt>
                <c:pt idx="924">
                  <c:v>1708.088387</c:v>
                </c:pt>
                <c:pt idx="925">
                  <c:v>1561.5911120000001</c:v>
                </c:pt>
                <c:pt idx="926">
                  <c:v>1605.5230059999999</c:v>
                </c:pt>
                <c:pt idx="927">
                  <c:v>1495.7664569999999</c:v>
                </c:pt>
                <c:pt idx="928">
                  <c:v>1567.6112370000001</c:v>
                </c:pt>
                <c:pt idx="929">
                  <c:v>1452.4308960000001</c:v>
                </c:pt>
                <c:pt idx="930">
                  <c:v>1510.124941</c:v>
                </c:pt>
                <c:pt idx="931">
                  <c:v>1457.7020439999999</c:v>
                </c:pt>
                <c:pt idx="932">
                  <c:v>1538.917625</c:v>
                </c:pt>
                <c:pt idx="933">
                  <c:v>1545.875972</c:v>
                </c:pt>
                <c:pt idx="934">
                  <c:v>1638.241102</c:v>
                </c:pt>
                <c:pt idx="935">
                  <c:v>1589.688637</c:v>
                </c:pt>
                <c:pt idx="936">
                  <c:v>1900.208748</c:v>
                </c:pt>
                <c:pt idx="937">
                  <c:v>1587.9246969999999</c:v>
                </c:pt>
                <c:pt idx="938">
                  <c:v>1768.961597</c:v>
                </c:pt>
                <c:pt idx="939">
                  <c:v>1903.893366</c:v>
                </c:pt>
                <c:pt idx="940">
                  <c:v>2166.7372190000001</c:v>
                </c:pt>
                <c:pt idx="941">
                  <c:v>2423.5339279999998</c:v>
                </c:pt>
                <c:pt idx="942">
                  <c:v>2755.0565889999998</c:v>
                </c:pt>
                <c:pt idx="943">
                  <c:v>3327.531446</c:v>
                </c:pt>
                <c:pt idx="944">
                  <c:v>3931.424951</c:v>
                </c:pt>
                <c:pt idx="945">
                  <c:v>4362.1295209999998</c:v>
                </c:pt>
                <c:pt idx="946">
                  <c:v>4750.5836099999997</c:v>
                </c:pt>
                <c:pt idx="947">
                  <c:v>5122.5497269999996</c:v>
                </c:pt>
                <c:pt idx="948">
                  <c:v>5859.9036180000003</c:v>
                </c:pt>
                <c:pt idx="949">
                  <c:v>5895.4459079999997</c:v>
                </c:pt>
                <c:pt idx="950">
                  <c:v>6167.0162549999995</c:v>
                </c:pt>
                <c:pt idx="951">
                  <c:v>6605.561291</c:v>
                </c:pt>
                <c:pt idx="952">
                  <c:v>6506.7475899999999</c:v>
                </c:pt>
                <c:pt idx="953">
                  <c:v>6671.3560820000002</c:v>
                </c:pt>
                <c:pt idx="954">
                  <c:v>6984.0805549999995</c:v>
                </c:pt>
                <c:pt idx="955">
                  <c:v>7034.4314139999997</c:v>
                </c:pt>
                <c:pt idx="956">
                  <c:v>7322.2222810000003</c:v>
                </c:pt>
                <c:pt idx="957">
                  <c:v>7391.0373310000004</c:v>
                </c:pt>
                <c:pt idx="958">
                  <c:v>7163.0193120000004</c:v>
                </c:pt>
                <c:pt idx="959">
                  <c:v>7100.5187960000003</c:v>
                </c:pt>
                <c:pt idx="960">
                  <c:v>7483.9080409999997</c:v>
                </c:pt>
                <c:pt idx="961">
                  <c:v>7141.0684259999998</c:v>
                </c:pt>
                <c:pt idx="962">
                  <c:v>7241.2625440000002</c:v>
                </c:pt>
                <c:pt idx="963">
                  <c:v>7132.8882309999999</c:v>
                </c:pt>
                <c:pt idx="964">
                  <c:v>7010.1791389999999</c:v>
                </c:pt>
                <c:pt idx="965">
                  <c:v>7279.8091459999996</c:v>
                </c:pt>
                <c:pt idx="966">
                  <c:v>7391.8968599999998</c:v>
                </c:pt>
                <c:pt idx="967">
                  <c:v>7484.1689560000004</c:v>
                </c:pt>
                <c:pt idx="968">
                  <c:v>7275.8595679999999</c:v>
                </c:pt>
                <c:pt idx="969">
                  <c:v>7288.9342310000002</c:v>
                </c:pt>
                <c:pt idx="970">
                  <c:v>7350.5722809999997</c:v>
                </c:pt>
                <c:pt idx="971">
                  <c:v>7440.9315720000004</c:v>
                </c:pt>
                <c:pt idx="972">
                  <c:v>6991.506128</c:v>
                </c:pt>
                <c:pt idx="973">
                  <c:v>7006.1385</c:v>
                </c:pt>
                <c:pt idx="974">
                  <c:v>7182.7407210000001</c:v>
                </c:pt>
                <c:pt idx="975">
                  <c:v>6601.5425429999996</c:v>
                </c:pt>
                <c:pt idx="976">
                  <c:v>6327.1252059999997</c:v>
                </c:pt>
                <c:pt idx="977">
                  <c:v>6058.1559719999996</c:v>
                </c:pt>
                <c:pt idx="978">
                  <c:v>5908.9516789999998</c:v>
                </c:pt>
                <c:pt idx="979">
                  <c:v>5628.2018209999997</c:v>
                </c:pt>
                <c:pt idx="980">
                  <c:v>5343.4472809999997</c:v>
                </c:pt>
                <c:pt idx="981">
                  <c:v>5157.3960630000001</c:v>
                </c:pt>
                <c:pt idx="982">
                  <c:v>4923.1050109999996</c:v>
                </c:pt>
                <c:pt idx="983">
                  <c:v>4525.8735230000002</c:v>
                </c:pt>
                <c:pt idx="984">
                  <c:v>4185.6566599999996</c:v>
                </c:pt>
                <c:pt idx="985">
                  <c:v>4120.3977000000004</c:v>
                </c:pt>
                <c:pt idx="986">
                  <c:v>3757.2937710000001</c:v>
                </c:pt>
                <c:pt idx="987">
                  <c:v>3734.0140799999999</c:v>
                </c:pt>
                <c:pt idx="988">
                  <c:v>3507.8380080000002</c:v>
                </c:pt>
                <c:pt idx="989">
                  <c:v>3464.4425809999998</c:v>
                </c:pt>
                <c:pt idx="990">
                  <c:v>3467.7458809999998</c:v>
                </c:pt>
                <c:pt idx="991">
                  <c:v>3427.1706349999999</c:v>
                </c:pt>
                <c:pt idx="992">
                  <c:v>3433.2668090000002</c:v>
                </c:pt>
                <c:pt idx="993">
                  <c:v>3396.669821</c:v>
                </c:pt>
                <c:pt idx="994">
                  <c:v>3243.0704890000002</c:v>
                </c:pt>
                <c:pt idx="995">
                  <c:v>3296.4481470000001</c:v>
                </c:pt>
                <c:pt idx="996">
                  <c:v>3285.961526</c:v>
                </c:pt>
                <c:pt idx="997">
                  <c:v>3240.2087670000001</c:v>
                </c:pt>
                <c:pt idx="998">
                  <c:v>3134.889279</c:v>
                </c:pt>
                <c:pt idx="999">
                  <c:v>3161.826325</c:v>
                </c:pt>
                <c:pt idx="1000">
                  <c:v>3013.916545</c:v>
                </c:pt>
                <c:pt idx="1001">
                  <c:v>2874.608166</c:v>
                </c:pt>
                <c:pt idx="1002">
                  <c:v>2904.497398</c:v>
                </c:pt>
                <c:pt idx="1003">
                  <c:v>2761.0319679999998</c:v>
                </c:pt>
                <c:pt idx="1004">
                  <c:v>2647.8843809999998</c:v>
                </c:pt>
                <c:pt idx="1005">
                  <c:v>2683.6084219999998</c:v>
                </c:pt>
                <c:pt idx="1006">
                  <c:v>2686.498137</c:v>
                </c:pt>
                <c:pt idx="1007">
                  <c:v>2500.7264740000001</c:v>
                </c:pt>
                <c:pt idx="1008">
                  <c:v>2201.9046739999999</c:v>
                </c:pt>
                <c:pt idx="1009">
                  <c:v>2159.0571500000001</c:v>
                </c:pt>
                <c:pt idx="1010">
                  <c:v>2056.9578820000002</c:v>
                </c:pt>
                <c:pt idx="1011">
                  <c:v>2090.8157670000001</c:v>
                </c:pt>
                <c:pt idx="1012">
                  <c:v>2337.3172180000001</c:v>
                </c:pt>
                <c:pt idx="1013">
                  <c:v>2070.1140989999999</c:v>
                </c:pt>
                <c:pt idx="1014">
                  <c:v>2008.360244</c:v>
                </c:pt>
                <c:pt idx="1015">
                  <c:v>1890.582866</c:v>
                </c:pt>
                <c:pt idx="1016">
                  <c:v>1951.043426</c:v>
                </c:pt>
                <c:pt idx="1017">
                  <c:v>1749.7074239999999</c:v>
                </c:pt>
                <c:pt idx="1018">
                  <c:v>1759.283934</c:v>
                </c:pt>
                <c:pt idx="1019">
                  <c:v>1607.808397</c:v>
                </c:pt>
                <c:pt idx="1020">
                  <c:v>1588.8683430000001</c:v>
                </c:pt>
                <c:pt idx="1021">
                  <c:v>1506.7921759999999</c:v>
                </c:pt>
                <c:pt idx="1022">
                  <c:v>1565.816736</c:v>
                </c:pt>
                <c:pt idx="1023">
                  <c:v>1453.708408</c:v>
                </c:pt>
                <c:pt idx="1024">
                  <c:v>1512.2990119999999</c:v>
                </c:pt>
                <c:pt idx="1025">
                  <c:v>1495.450396</c:v>
                </c:pt>
                <c:pt idx="1026">
                  <c:v>1532.5094180000001</c:v>
                </c:pt>
                <c:pt idx="1027">
                  <c:v>1386.6326839999999</c:v>
                </c:pt>
                <c:pt idx="1028">
                  <c:v>1462.986361</c:v>
                </c:pt>
                <c:pt idx="1029">
                  <c:v>1314.6187299999999</c:v>
                </c:pt>
                <c:pt idx="1030">
                  <c:v>1531.738642</c:v>
                </c:pt>
                <c:pt idx="1031">
                  <c:v>1476.212675</c:v>
                </c:pt>
                <c:pt idx="1032">
                  <c:v>1627.2581009999999</c:v>
                </c:pt>
                <c:pt idx="1033">
                  <c:v>1519.496089</c:v>
                </c:pt>
                <c:pt idx="1034">
                  <c:v>1589.4204</c:v>
                </c:pt>
                <c:pt idx="1035">
                  <c:v>1633.402574</c:v>
                </c:pt>
                <c:pt idx="1036">
                  <c:v>1578.629827</c:v>
                </c:pt>
                <c:pt idx="1037">
                  <c:v>1522.3628980000001</c:v>
                </c:pt>
                <c:pt idx="1038">
                  <c:v>1715.3856249999999</c:v>
                </c:pt>
                <c:pt idx="1039">
                  <c:v>1664.90354</c:v>
                </c:pt>
                <c:pt idx="1040">
                  <c:v>1801.097303</c:v>
                </c:pt>
                <c:pt idx="1041">
                  <c:v>1806.89436</c:v>
                </c:pt>
                <c:pt idx="1042">
                  <c:v>1843.7331899999999</c:v>
                </c:pt>
                <c:pt idx="1043">
                  <c:v>2078.2121689999999</c:v>
                </c:pt>
                <c:pt idx="1044">
                  <c:v>2284.6680459999998</c:v>
                </c:pt>
                <c:pt idx="1045">
                  <c:v>2272.9581050000002</c:v>
                </c:pt>
                <c:pt idx="1046">
                  <c:v>2408.5415280000002</c:v>
                </c:pt>
                <c:pt idx="1047">
                  <c:v>2366.9194980000002</c:v>
                </c:pt>
                <c:pt idx="1048">
                  <c:v>2522.1313930000001</c:v>
                </c:pt>
                <c:pt idx="1049">
                  <c:v>2553.9054740000001</c:v>
                </c:pt>
                <c:pt idx="1050">
                  <c:v>2558.197291</c:v>
                </c:pt>
                <c:pt idx="1051">
                  <c:v>2664.6203679999999</c:v>
                </c:pt>
                <c:pt idx="1052">
                  <c:v>2766.2281969999999</c:v>
                </c:pt>
                <c:pt idx="1053">
                  <c:v>2687.7093279999999</c:v>
                </c:pt>
                <c:pt idx="1054">
                  <c:v>2687.9818449999998</c:v>
                </c:pt>
                <c:pt idx="1055">
                  <c:v>2780.3311199999998</c:v>
                </c:pt>
                <c:pt idx="1056">
                  <c:v>2852.4000930000002</c:v>
                </c:pt>
                <c:pt idx="1057">
                  <c:v>2689.4692319999999</c:v>
                </c:pt>
                <c:pt idx="1058">
                  <c:v>2752.725207</c:v>
                </c:pt>
                <c:pt idx="1059">
                  <c:v>2900.4819560000001</c:v>
                </c:pt>
                <c:pt idx="1060">
                  <c:v>2863.1556329999999</c:v>
                </c:pt>
                <c:pt idx="1061">
                  <c:v>2751.6440729999999</c:v>
                </c:pt>
                <c:pt idx="1062">
                  <c:v>2922.3699900000001</c:v>
                </c:pt>
                <c:pt idx="1063">
                  <c:v>2947.7969800000001</c:v>
                </c:pt>
                <c:pt idx="1064">
                  <c:v>2899.1097329999998</c:v>
                </c:pt>
                <c:pt idx="1065">
                  <c:v>2766.1315319999999</c:v>
                </c:pt>
                <c:pt idx="1066">
                  <c:v>2839.2256040000002</c:v>
                </c:pt>
                <c:pt idx="1067">
                  <c:v>3012.7575769999999</c:v>
                </c:pt>
                <c:pt idx="1068">
                  <c:v>2899.4751510000001</c:v>
                </c:pt>
                <c:pt idx="1069">
                  <c:v>2745.113652</c:v>
                </c:pt>
                <c:pt idx="1070">
                  <c:v>2805.8058799999999</c:v>
                </c:pt>
                <c:pt idx="1071">
                  <c:v>2696.421073</c:v>
                </c:pt>
                <c:pt idx="1072">
                  <c:v>2781.6850399999998</c:v>
                </c:pt>
                <c:pt idx="1073">
                  <c:v>2703.4094660000001</c:v>
                </c:pt>
                <c:pt idx="1074">
                  <c:v>2858.7392439999999</c:v>
                </c:pt>
                <c:pt idx="1075">
                  <c:v>2781.3058930000002</c:v>
                </c:pt>
                <c:pt idx="1076">
                  <c:v>2969.4691659999999</c:v>
                </c:pt>
                <c:pt idx="1077">
                  <c:v>2699.8818529999999</c:v>
                </c:pt>
                <c:pt idx="1078">
                  <c:v>2676.9628769999999</c:v>
                </c:pt>
                <c:pt idx="1079">
                  <c:v>2621.9237760000001</c:v>
                </c:pt>
                <c:pt idx="1080">
                  <c:v>2654.62608</c:v>
                </c:pt>
                <c:pt idx="1081">
                  <c:v>2876.720926</c:v>
                </c:pt>
                <c:pt idx="1082">
                  <c:v>2559.437218</c:v>
                </c:pt>
                <c:pt idx="1083">
                  <c:v>2834.8194939999998</c:v>
                </c:pt>
                <c:pt idx="1084">
                  <c:v>2656.0592419999998</c:v>
                </c:pt>
                <c:pt idx="1085">
                  <c:v>2817.7629440000001</c:v>
                </c:pt>
                <c:pt idx="1086">
                  <c:v>2700.5540409999999</c:v>
                </c:pt>
                <c:pt idx="1087">
                  <c:v>2923.2372620000001</c:v>
                </c:pt>
                <c:pt idx="1088">
                  <c:v>2810.784392</c:v>
                </c:pt>
                <c:pt idx="1089">
                  <c:v>2711.5179459999999</c:v>
                </c:pt>
                <c:pt idx="1090">
                  <c:v>2875.8715579999998</c:v>
                </c:pt>
                <c:pt idx="1091">
                  <c:v>2771.7959420000002</c:v>
                </c:pt>
                <c:pt idx="1092">
                  <c:v>2784.437512</c:v>
                </c:pt>
                <c:pt idx="1093">
                  <c:v>2662.8507629999999</c:v>
                </c:pt>
                <c:pt idx="1094">
                  <c:v>2731.951493</c:v>
                </c:pt>
                <c:pt idx="1095">
                  <c:v>2895.0439970000002</c:v>
                </c:pt>
                <c:pt idx="1096">
                  <c:v>2554.96884</c:v>
                </c:pt>
                <c:pt idx="1097">
                  <c:v>2605.2795169999999</c:v>
                </c:pt>
                <c:pt idx="1098">
                  <c:v>2373.016646</c:v>
                </c:pt>
                <c:pt idx="1099">
                  <c:v>2373.776386</c:v>
                </c:pt>
                <c:pt idx="1100">
                  <c:v>2230.387048</c:v>
                </c:pt>
                <c:pt idx="1101">
                  <c:v>2326.7996320000002</c:v>
                </c:pt>
                <c:pt idx="1102">
                  <c:v>2230.271291</c:v>
                </c:pt>
                <c:pt idx="1103">
                  <c:v>2219.9959880000001</c:v>
                </c:pt>
                <c:pt idx="1104">
                  <c:v>2088.7552209999999</c:v>
                </c:pt>
                <c:pt idx="1105">
                  <c:v>2113.6529460000002</c:v>
                </c:pt>
                <c:pt idx="1106">
                  <c:v>2035.012649</c:v>
                </c:pt>
                <c:pt idx="1107">
                  <c:v>1899.767973</c:v>
                </c:pt>
                <c:pt idx="1108">
                  <c:v>1784.7804819999999</c:v>
                </c:pt>
                <c:pt idx="1109">
                  <c:v>1743.8217279999999</c:v>
                </c:pt>
                <c:pt idx="1110">
                  <c:v>1848.8912789999999</c:v>
                </c:pt>
                <c:pt idx="1111">
                  <c:v>1728.296128</c:v>
                </c:pt>
                <c:pt idx="1112">
                  <c:v>1605.202906</c:v>
                </c:pt>
                <c:pt idx="1113">
                  <c:v>1574.0547260000001</c:v>
                </c:pt>
                <c:pt idx="1114">
                  <c:v>1500.8601960000001</c:v>
                </c:pt>
                <c:pt idx="1115">
                  <c:v>1565.363793</c:v>
                </c:pt>
                <c:pt idx="1116">
                  <c:v>1499.728764</c:v>
                </c:pt>
                <c:pt idx="1117">
                  <c:v>1468.230022</c:v>
                </c:pt>
                <c:pt idx="1118">
                  <c:v>1414.1124600000001</c:v>
                </c:pt>
                <c:pt idx="1119">
                  <c:v>1508.651611</c:v>
                </c:pt>
                <c:pt idx="1120">
                  <c:v>1391.7150549999999</c:v>
                </c:pt>
                <c:pt idx="1121">
                  <c:v>1303.8062130000001</c:v>
                </c:pt>
                <c:pt idx="1122">
                  <c:v>1276.23101</c:v>
                </c:pt>
                <c:pt idx="1123">
                  <c:v>1335.7046539999999</c:v>
                </c:pt>
                <c:pt idx="1124">
                  <c:v>1478.413865</c:v>
                </c:pt>
                <c:pt idx="1125">
                  <c:v>1566.0290480000001</c:v>
                </c:pt>
                <c:pt idx="1126">
                  <c:v>1418.089095</c:v>
                </c:pt>
                <c:pt idx="1127">
                  <c:v>1382.1709599999999</c:v>
                </c:pt>
                <c:pt idx="1128">
                  <c:v>1291.039362</c:v>
                </c:pt>
                <c:pt idx="1129">
                  <c:v>1422.3080890000001</c:v>
                </c:pt>
                <c:pt idx="1130">
                  <c:v>1363.394368</c:v>
                </c:pt>
                <c:pt idx="1131">
                  <c:v>1435.5546059999999</c:v>
                </c:pt>
                <c:pt idx="1132">
                  <c:v>1498.4522380000001</c:v>
                </c:pt>
                <c:pt idx="1133">
                  <c:v>1577.1441380000001</c:v>
                </c:pt>
                <c:pt idx="1134">
                  <c:v>1576.287382</c:v>
                </c:pt>
                <c:pt idx="1135">
                  <c:v>1631.943898</c:v>
                </c:pt>
                <c:pt idx="1136">
                  <c:v>1713.092776</c:v>
                </c:pt>
                <c:pt idx="1137">
                  <c:v>1848.356575</c:v>
                </c:pt>
                <c:pt idx="1138">
                  <c:v>1988.4271960000001</c:v>
                </c:pt>
                <c:pt idx="1139">
                  <c:v>2010.240127</c:v>
                </c:pt>
                <c:pt idx="1140">
                  <c:v>2114.7309780000001</c:v>
                </c:pt>
                <c:pt idx="1141">
                  <c:v>2214.4479419999998</c:v>
                </c:pt>
                <c:pt idx="1142">
                  <c:v>2394.7846129999998</c:v>
                </c:pt>
                <c:pt idx="1143">
                  <c:v>2526.0121760000002</c:v>
                </c:pt>
                <c:pt idx="1144">
                  <c:v>2543.9961280000002</c:v>
                </c:pt>
                <c:pt idx="1145">
                  <c:v>2585.4472059999998</c:v>
                </c:pt>
                <c:pt idx="1146">
                  <c:v>2875.1541029999998</c:v>
                </c:pt>
                <c:pt idx="1147">
                  <c:v>2768.5864969999998</c:v>
                </c:pt>
                <c:pt idx="1148">
                  <c:v>2742.7428599999998</c:v>
                </c:pt>
                <c:pt idx="1149">
                  <c:v>2665.0895399999999</c:v>
                </c:pt>
                <c:pt idx="1150">
                  <c:v>2779.2798830000002</c:v>
                </c:pt>
                <c:pt idx="1151">
                  <c:v>2769.061573</c:v>
                </c:pt>
                <c:pt idx="1152">
                  <c:v>2855.0936190000002</c:v>
                </c:pt>
                <c:pt idx="1153">
                  <c:v>2738.73054</c:v>
                </c:pt>
                <c:pt idx="1154">
                  <c:v>2897.0283930000001</c:v>
                </c:pt>
                <c:pt idx="1155">
                  <c:v>2888.4076599999999</c:v>
                </c:pt>
                <c:pt idx="1156">
                  <c:v>2874.5877810000002</c:v>
                </c:pt>
                <c:pt idx="1157">
                  <c:v>2958.361484</c:v>
                </c:pt>
                <c:pt idx="1158">
                  <c:v>2821.9650489999999</c:v>
                </c:pt>
                <c:pt idx="1159">
                  <c:v>2738.3136439999998</c:v>
                </c:pt>
                <c:pt idx="1160">
                  <c:v>2868.6927310000001</c:v>
                </c:pt>
                <c:pt idx="1161">
                  <c:v>2971.3667780000001</c:v>
                </c:pt>
                <c:pt idx="1162">
                  <c:v>2970.302408</c:v>
                </c:pt>
                <c:pt idx="1163">
                  <c:v>2908.3024489999998</c:v>
                </c:pt>
                <c:pt idx="1164">
                  <c:v>2814.8978109999998</c:v>
                </c:pt>
                <c:pt idx="1165">
                  <c:v>2875.3932370000002</c:v>
                </c:pt>
                <c:pt idx="1166">
                  <c:v>2931.1339200000002</c:v>
                </c:pt>
                <c:pt idx="1167">
                  <c:v>2862.358706</c:v>
                </c:pt>
                <c:pt idx="1168">
                  <c:v>2987.9664069999999</c:v>
                </c:pt>
                <c:pt idx="1169">
                  <c:v>2885.5326399999999</c:v>
                </c:pt>
                <c:pt idx="1170">
                  <c:v>3015.2710010000001</c:v>
                </c:pt>
                <c:pt idx="1171">
                  <c:v>3027.7001129999999</c:v>
                </c:pt>
                <c:pt idx="1172">
                  <c:v>3077.9254810000002</c:v>
                </c:pt>
                <c:pt idx="1173">
                  <c:v>2988.4519869999999</c:v>
                </c:pt>
                <c:pt idx="1174">
                  <c:v>3115.39606</c:v>
                </c:pt>
                <c:pt idx="1175">
                  <c:v>3018.9246400000002</c:v>
                </c:pt>
                <c:pt idx="1176">
                  <c:v>3036.8678190000001</c:v>
                </c:pt>
                <c:pt idx="1177">
                  <c:v>3018.1608769999998</c:v>
                </c:pt>
                <c:pt idx="1178">
                  <c:v>3249.615628</c:v>
                </c:pt>
                <c:pt idx="1179">
                  <c:v>3137.4449380000001</c:v>
                </c:pt>
                <c:pt idx="1180">
                  <c:v>3242.1893500000001</c:v>
                </c:pt>
                <c:pt idx="1181">
                  <c:v>3283.9604869999998</c:v>
                </c:pt>
                <c:pt idx="1182">
                  <c:v>3340.9009190000002</c:v>
                </c:pt>
                <c:pt idx="1183">
                  <c:v>3310.5467410000001</c:v>
                </c:pt>
                <c:pt idx="1184">
                  <c:v>3208.3308529999999</c:v>
                </c:pt>
                <c:pt idx="1185">
                  <c:v>3244.4034000000001</c:v>
                </c:pt>
                <c:pt idx="1186">
                  <c:v>3201.911646</c:v>
                </c:pt>
                <c:pt idx="1187">
                  <c:v>3277.333568</c:v>
                </c:pt>
                <c:pt idx="1188">
                  <c:v>3142.8879809999999</c:v>
                </c:pt>
                <c:pt idx="1189">
                  <c:v>2998.0036249999998</c:v>
                </c:pt>
                <c:pt idx="1190">
                  <c:v>2955.0874789999998</c:v>
                </c:pt>
                <c:pt idx="1191">
                  <c:v>2878.778679</c:v>
                </c:pt>
                <c:pt idx="1192">
                  <c:v>2635.4887650000001</c:v>
                </c:pt>
                <c:pt idx="1193">
                  <c:v>2526.7369450000001</c:v>
                </c:pt>
                <c:pt idx="1194">
                  <c:v>2562.1406750000001</c:v>
                </c:pt>
                <c:pt idx="1195">
                  <c:v>2275.7092229999998</c:v>
                </c:pt>
                <c:pt idx="1196">
                  <c:v>2214.475641</c:v>
                </c:pt>
                <c:pt idx="1197">
                  <c:v>2157.4392360000002</c:v>
                </c:pt>
                <c:pt idx="1198">
                  <c:v>2117.5029490000002</c:v>
                </c:pt>
                <c:pt idx="1199">
                  <c:v>1937.4484190000001</c:v>
                </c:pt>
                <c:pt idx="1200">
                  <c:v>1953.442685</c:v>
                </c:pt>
                <c:pt idx="1201">
                  <c:v>1773.5817489999999</c:v>
                </c:pt>
                <c:pt idx="1202">
                  <c:v>1738.1695130000001</c:v>
                </c:pt>
                <c:pt idx="1203">
                  <c:v>1717.5305269999999</c:v>
                </c:pt>
                <c:pt idx="1204">
                  <c:v>1552.2292299999999</c:v>
                </c:pt>
                <c:pt idx="1205">
                  <c:v>1502.8007439999999</c:v>
                </c:pt>
                <c:pt idx="1206">
                  <c:v>1454.6988180000001</c:v>
                </c:pt>
                <c:pt idx="1207">
                  <c:v>1492.33545</c:v>
                </c:pt>
                <c:pt idx="1208">
                  <c:v>1429.391408</c:v>
                </c:pt>
                <c:pt idx="1209">
                  <c:v>1498.2165600000001</c:v>
                </c:pt>
                <c:pt idx="1210">
                  <c:v>1481.9633899999999</c:v>
                </c:pt>
                <c:pt idx="1211">
                  <c:v>1459.3810530000001</c:v>
                </c:pt>
                <c:pt idx="1212">
                  <c:v>1427.3493570000001</c:v>
                </c:pt>
                <c:pt idx="1213">
                  <c:v>1480.0804089999999</c:v>
                </c:pt>
                <c:pt idx="1214">
                  <c:v>1475.480237</c:v>
                </c:pt>
                <c:pt idx="1215">
                  <c:v>1495.4804819999999</c:v>
                </c:pt>
                <c:pt idx="1216">
                  <c:v>1325.3463569999999</c:v>
                </c:pt>
                <c:pt idx="1217">
                  <c:v>1450.3906059999999</c:v>
                </c:pt>
                <c:pt idx="1218">
                  <c:v>1372.3234689999999</c:v>
                </c:pt>
                <c:pt idx="1219">
                  <c:v>1596.8003940000001</c:v>
                </c:pt>
                <c:pt idx="1220">
                  <c:v>1803.2823109999999</c:v>
                </c:pt>
                <c:pt idx="1221">
                  <c:v>1955.262927</c:v>
                </c:pt>
                <c:pt idx="1222">
                  <c:v>1934.119629</c:v>
                </c:pt>
                <c:pt idx="1223">
                  <c:v>2622.4950979999999</c:v>
                </c:pt>
                <c:pt idx="1224">
                  <c:v>2236.586867</c:v>
                </c:pt>
                <c:pt idx="1225">
                  <c:v>2622.2218189999999</c:v>
                </c:pt>
                <c:pt idx="1226">
                  <c:v>2939.377234</c:v>
                </c:pt>
                <c:pt idx="1227">
                  <c:v>3398.002978</c:v>
                </c:pt>
                <c:pt idx="1228">
                  <c:v>3788.9318360000002</c:v>
                </c:pt>
                <c:pt idx="1229">
                  <c:v>4361.6187389999996</c:v>
                </c:pt>
                <c:pt idx="1230">
                  <c:v>4969.6976709999999</c:v>
                </c:pt>
                <c:pt idx="1231">
                  <c:v>5716.9634999999998</c:v>
                </c:pt>
                <c:pt idx="1232">
                  <c:v>6217.7389210000001</c:v>
                </c:pt>
                <c:pt idx="1233">
                  <c:v>6674.6439350000001</c:v>
                </c:pt>
                <c:pt idx="1234">
                  <c:v>6571.7845280000001</c:v>
                </c:pt>
                <c:pt idx="1235">
                  <c:v>6739.2966999999999</c:v>
                </c:pt>
                <c:pt idx="1236">
                  <c:v>6830.2790009999999</c:v>
                </c:pt>
                <c:pt idx="1237">
                  <c:v>7240.0960130000003</c:v>
                </c:pt>
                <c:pt idx="1238">
                  <c:v>7174.1331819999996</c:v>
                </c:pt>
                <c:pt idx="1239">
                  <c:v>7098.3226370000002</c:v>
                </c:pt>
                <c:pt idx="1240">
                  <c:v>7351.6236989999998</c:v>
                </c:pt>
                <c:pt idx="1241">
                  <c:v>7546.8184410000003</c:v>
                </c:pt>
                <c:pt idx="1242">
                  <c:v>7542.58403</c:v>
                </c:pt>
                <c:pt idx="1243">
                  <c:v>7301.5031159999999</c:v>
                </c:pt>
                <c:pt idx="1244">
                  <c:v>7556.6609340000005</c:v>
                </c:pt>
                <c:pt idx="1245">
                  <c:v>7769.9447959999998</c:v>
                </c:pt>
                <c:pt idx="1246">
                  <c:v>7188.4048290000001</c:v>
                </c:pt>
                <c:pt idx="1247">
                  <c:v>7426.1180679999998</c:v>
                </c:pt>
                <c:pt idx="1248">
                  <c:v>7573.0689519999996</c:v>
                </c:pt>
                <c:pt idx="1249">
                  <c:v>7735.6560950000003</c:v>
                </c:pt>
                <c:pt idx="1250">
                  <c:v>7465.0662009999996</c:v>
                </c:pt>
                <c:pt idx="1251">
                  <c:v>7477.7325410000003</c:v>
                </c:pt>
                <c:pt idx="1252">
                  <c:v>7564.7477319999998</c:v>
                </c:pt>
                <c:pt idx="1253">
                  <c:v>8051.2655150000001</c:v>
                </c:pt>
                <c:pt idx="1254">
                  <c:v>7666.4515410000004</c:v>
                </c:pt>
                <c:pt idx="1255">
                  <c:v>7784.3687799999998</c:v>
                </c:pt>
                <c:pt idx="1256">
                  <c:v>7541.6662420000002</c:v>
                </c:pt>
                <c:pt idx="1257">
                  <c:v>7629.8530570000003</c:v>
                </c:pt>
                <c:pt idx="1258">
                  <c:v>7406.3864530000001</c:v>
                </c:pt>
                <c:pt idx="1259">
                  <c:v>7434.9675800000005</c:v>
                </c:pt>
                <c:pt idx="1260">
                  <c:v>7156.1090270000004</c:v>
                </c:pt>
                <c:pt idx="1261">
                  <c:v>6870.4187339999999</c:v>
                </c:pt>
                <c:pt idx="1262">
                  <c:v>6726.199267</c:v>
                </c:pt>
                <c:pt idx="1263">
                  <c:v>6451.5245990000003</c:v>
                </c:pt>
                <c:pt idx="1264">
                  <c:v>6184.5105780000004</c:v>
                </c:pt>
                <c:pt idx="1265">
                  <c:v>5701.7023520000002</c:v>
                </c:pt>
                <c:pt idx="1266">
                  <c:v>5519.332735</c:v>
                </c:pt>
                <c:pt idx="1267">
                  <c:v>5139.3804289999998</c:v>
                </c:pt>
                <c:pt idx="1268">
                  <c:v>4853.1412259999997</c:v>
                </c:pt>
                <c:pt idx="1269">
                  <c:v>4456.2575020000004</c:v>
                </c:pt>
                <c:pt idx="1270">
                  <c:v>4130.3638440000004</c:v>
                </c:pt>
                <c:pt idx="1271">
                  <c:v>3927.0494250000002</c:v>
                </c:pt>
                <c:pt idx="1272">
                  <c:v>3823.8176560000002</c:v>
                </c:pt>
                <c:pt idx="1273">
                  <c:v>3749.393399</c:v>
                </c:pt>
                <c:pt idx="1274">
                  <c:v>3842.7704290000001</c:v>
                </c:pt>
                <c:pt idx="1275">
                  <c:v>3483.8594050000002</c:v>
                </c:pt>
                <c:pt idx="1276">
                  <c:v>3534.743293</c:v>
                </c:pt>
                <c:pt idx="1277">
                  <c:v>3537.0612590000001</c:v>
                </c:pt>
                <c:pt idx="1278">
                  <c:v>3606.762401</c:v>
                </c:pt>
                <c:pt idx="1279">
                  <c:v>3796.7802240000001</c:v>
                </c:pt>
                <c:pt idx="1280">
                  <c:v>3914.4021459999999</c:v>
                </c:pt>
                <c:pt idx="1281">
                  <c:v>3847.0294490000001</c:v>
                </c:pt>
                <c:pt idx="1282">
                  <c:v>3628.3955599999999</c:v>
                </c:pt>
                <c:pt idx="1283">
                  <c:v>3672.8543989999998</c:v>
                </c:pt>
                <c:pt idx="1284">
                  <c:v>3394.332504</c:v>
                </c:pt>
                <c:pt idx="1285">
                  <c:v>3152.9343899999999</c:v>
                </c:pt>
                <c:pt idx="1286">
                  <c:v>3397.4774170000001</c:v>
                </c:pt>
                <c:pt idx="1287">
                  <c:v>2861.181697</c:v>
                </c:pt>
                <c:pt idx="1288">
                  <c:v>2839.0011610000001</c:v>
                </c:pt>
                <c:pt idx="1289">
                  <c:v>2503.3192170000002</c:v>
                </c:pt>
                <c:pt idx="1290">
                  <c:v>2865.2611430000002</c:v>
                </c:pt>
                <c:pt idx="1291">
                  <c:v>2413.8584099999998</c:v>
                </c:pt>
                <c:pt idx="1292">
                  <c:v>2287.929478</c:v>
                </c:pt>
                <c:pt idx="1293">
                  <c:v>2085.361731</c:v>
                </c:pt>
                <c:pt idx="1294">
                  <c:v>2288.6635489999999</c:v>
                </c:pt>
                <c:pt idx="1295">
                  <c:v>2166.6758180000002</c:v>
                </c:pt>
                <c:pt idx="1296">
                  <c:v>2181.12149</c:v>
                </c:pt>
                <c:pt idx="1297">
                  <c:v>1886.816022</c:v>
                </c:pt>
                <c:pt idx="1298">
                  <c:v>1541.9694119999999</c:v>
                </c:pt>
                <c:pt idx="1299">
                  <c:v>1688.780258</c:v>
                </c:pt>
                <c:pt idx="1300">
                  <c:v>1557.533009</c:v>
                </c:pt>
                <c:pt idx="1301">
                  <c:v>1609.2819</c:v>
                </c:pt>
                <c:pt idx="1302">
                  <c:v>1641.2606209999999</c:v>
                </c:pt>
                <c:pt idx="1303">
                  <c:v>1631.39068</c:v>
                </c:pt>
                <c:pt idx="1304">
                  <c:v>1608.8287230000001</c:v>
                </c:pt>
                <c:pt idx="1305">
                  <c:v>1400.0182540000001</c:v>
                </c:pt>
                <c:pt idx="1306">
                  <c:v>1456.368786</c:v>
                </c:pt>
                <c:pt idx="1307">
                  <c:v>1416.139324</c:v>
                </c:pt>
                <c:pt idx="1308">
                  <c:v>1429.0749860000001</c:v>
                </c:pt>
                <c:pt idx="1309">
                  <c:v>1395.232743</c:v>
                </c:pt>
                <c:pt idx="1310">
                  <c:v>1473.68884</c:v>
                </c:pt>
                <c:pt idx="1311">
                  <c:v>1444.1786999999999</c:v>
                </c:pt>
                <c:pt idx="1312">
                  <c:v>1491.396585</c:v>
                </c:pt>
                <c:pt idx="1313">
                  <c:v>1445.8370050000001</c:v>
                </c:pt>
                <c:pt idx="1314">
                  <c:v>1462.3760609999999</c:v>
                </c:pt>
                <c:pt idx="1315">
                  <c:v>1554.2245479999999</c:v>
                </c:pt>
                <c:pt idx="1316">
                  <c:v>1877.0741149999999</c:v>
                </c:pt>
                <c:pt idx="1317">
                  <c:v>1930.962812</c:v>
                </c:pt>
                <c:pt idx="1318">
                  <c:v>2149.415148</c:v>
                </c:pt>
                <c:pt idx="1319">
                  <c:v>2441.5913839999998</c:v>
                </c:pt>
                <c:pt idx="1320">
                  <c:v>2764.3271749999999</c:v>
                </c:pt>
                <c:pt idx="1321">
                  <c:v>3270.851956</c:v>
                </c:pt>
                <c:pt idx="1322">
                  <c:v>3858.1248930000002</c:v>
                </c:pt>
                <c:pt idx="1323">
                  <c:v>4752.8812120000002</c:v>
                </c:pt>
                <c:pt idx="1324">
                  <c:v>5128.4726179999998</c:v>
                </c:pt>
                <c:pt idx="1325">
                  <c:v>5495.7740739999999</c:v>
                </c:pt>
                <c:pt idx="1326">
                  <c:v>6164.2326940000003</c:v>
                </c:pt>
                <c:pt idx="1327">
                  <c:v>6375.8122890000004</c:v>
                </c:pt>
                <c:pt idx="1328">
                  <c:v>6476.2543820000001</c:v>
                </c:pt>
                <c:pt idx="1329">
                  <c:v>6739.6154150000002</c:v>
                </c:pt>
                <c:pt idx="1330">
                  <c:v>6973.0629230000004</c:v>
                </c:pt>
                <c:pt idx="1331">
                  <c:v>7310.4316909999998</c:v>
                </c:pt>
                <c:pt idx="1332">
                  <c:v>6919.293627</c:v>
                </c:pt>
                <c:pt idx="1333">
                  <c:v>7270.9634759999999</c:v>
                </c:pt>
                <c:pt idx="1334">
                  <c:v>7328.9988370000001</c:v>
                </c:pt>
                <c:pt idx="1335">
                  <c:v>7548.0429210000002</c:v>
                </c:pt>
                <c:pt idx="1336">
                  <c:v>7718.3151429999998</c:v>
                </c:pt>
                <c:pt idx="1337">
                  <c:v>7550.2741150000002</c:v>
                </c:pt>
                <c:pt idx="1338">
                  <c:v>7606.4773830000004</c:v>
                </c:pt>
                <c:pt idx="1339">
                  <c:v>7413.723164</c:v>
                </c:pt>
                <c:pt idx="1340">
                  <c:v>7488.6863899999998</c:v>
                </c:pt>
                <c:pt idx="1341">
                  <c:v>7632.0165029999998</c:v>
                </c:pt>
                <c:pt idx="1342">
                  <c:v>7314.352605</c:v>
                </c:pt>
                <c:pt idx="1343">
                  <c:v>7475.494044</c:v>
                </c:pt>
                <c:pt idx="1344">
                  <c:v>7545.8320640000002</c:v>
                </c:pt>
                <c:pt idx="1345">
                  <c:v>7949.6745540000002</c:v>
                </c:pt>
                <c:pt idx="1346">
                  <c:v>7799.2960780000003</c:v>
                </c:pt>
                <c:pt idx="1347">
                  <c:v>7879.5775519999997</c:v>
                </c:pt>
                <c:pt idx="1348">
                  <c:v>7890.1278579999998</c:v>
                </c:pt>
                <c:pt idx="1349">
                  <c:v>7940.8627070000002</c:v>
                </c:pt>
                <c:pt idx="1350">
                  <c:v>7995.1291430000001</c:v>
                </c:pt>
                <c:pt idx="1351">
                  <c:v>7823.4015520000003</c:v>
                </c:pt>
                <c:pt idx="1352">
                  <c:v>7763.6904940000004</c:v>
                </c:pt>
                <c:pt idx="1353">
                  <c:v>7316.6721319999997</c:v>
                </c:pt>
                <c:pt idx="1354">
                  <c:v>7366.903362</c:v>
                </c:pt>
                <c:pt idx="1355">
                  <c:v>7297.2771599999996</c:v>
                </c:pt>
                <c:pt idx="1356">
                  <c:v>7102.5183809999999</c:v>
                </c:pt>
                <c:pt idx="1357">
                  <c:v>6530.1887269999997</c:v>
                </c:pt>
                <c:pt idx="1358">
                  <c:v>6190.193714</c:v>
                </c:pt>
                <c:pt idx="1359">
                  <c:v>5965.1734290000004</c:v>
                </c:pt>
                <c:pt idx="1360">
                  <c:v>5642.1153219999997</c:v>
                </c:pt>
                <c:pt idx="1361">
                  <c:v>5141.7435809999997</c:v>
                </c:pt>
                <c:pt idx="1362">
                  <c:v>4774.6998380000005</c:v>
                </c:pt>
                <c:pt idx="1363">
                  <c:v>4845.4694989999998</c:v>
                </c:pt>
                <c:pt idx="1364">
                  <c:v>4189.0089550000002</c:v>
                </c:pt>
                <c:pt idx="1365">
                  <c:v>3845.947412</c:v>
                </c:pt>
                <c:pt idx="1366">
                  <c:v>3833.1333060000002</c:v>
                </c:pt>
                <c:pt idx="1367">
                  <c:v>3812.711687</c:v>
                </c:pt>
                <c:pt idx="1368">
                  <c:v>3772.1625199999999</c:v>
                </c:pt>
                <c:pt idx="1369">
                  <c:v>3593.2126469999998</c:v>
                </c:pt>
                <c:pt idx="1370">
                  <c:v>3541.2179729999998</c:v>
                </c:pt>
                <c:pt idx="1371">
                  <c:v>3695.2506549999998</c:v>
                </c:pt>
                <c:pt idx="1372">
                  <c:v>3457.929881</c:v>
                </c:pt>
                <c:pt idx="1373">
                  <c:v>3410.2497659999999</c:v>
                </c:pt>
                <c:pt idx="1374">
                  <c:v>3374.8680039999999</c:v>
                </c:pt>
                <c:pt idx="1375">
                  <c:v>3490.6675580000001</c:v>
                </c:pt>
                <c:pt idx="1376">
                  <c:v>3425.6486150000001</c:v>
                </c:pt>
                <c:pt idx="1377">
                  <c:v>3257.642527</c:v>
                </c:pt>
                <c:pt idx="1378">
                  <c:v>3034.0083300000001</c:v>
                </c:pt>
                <c:pt idx="1379">
                  <c:v>3331.9920069999998</c:v>
                </c:pt>
                <c:pt idx="1380">
                  <c:v>3225.203512</c:v>
                </c:pt>
                <c:pt idx="1381">
                  <c:v>2977.1291900000001</c:v>
                </c:pt>
                <c:pt idx="1382">
                  <c:v>2896.0962260000001</c:v>
                </c:pt>
                <c:pt idx="1383">
                  <c:v>2742.0459089999999</c:v>
                </c:pt>
                <c:pt idx="1384">
                  <c:v>2764.7632819999999</c:v>
                </c:pt>
                <c:pt idx="1385">
                  <c:v>2635.1009220000001</c:v>
                </c:pt>
                <c:pt idx="1386">
                  <c:v>2243.1930259999999</c:v>
                </c:pt>
                <c:pt idx="1387">
                  <c:v>2107.3249719999999</c:v>
                </c:pt>
                <c:pt idx="1388">
                  <c:v>1945.714491</c:v>
                </c:pt>
                <c:pt idx="1389">
                  <c:v>2029.2642040000001</c:v>
                </c:pt>
                <c:pt idx="1390">
                  <c:v>1884.329285</c:v>
                </c:pt>
                <c:pt idx="1391">
                  <c:v>1668.1685560000001</c:v>
                </c:pt>
                <c:pt idx="1392">
                  <c:v>1772.119418</c:v>
                </c:pt>
                <c:pt idx="1393">
                  <c:v>1797.7531200000001</c:v>
                </c:pt>
                <c:pt idx="1394">
                  <c:v>1687.7739200000001</c:v>
                </c:pt>
                <c:pt idx="1395">
                  <c:v>1606.852263</c:v>
                </c:pt>
                <c:pt idx="1396">
                  <c:v>1575.9213099999999</c:v>
                </c:pt>
                <c:pt idx="1397">
                  <c:v>1499.8704990000001</c:v>
                </c:pt>
                <c:pt idx="1398">
                  <c:v>1516.5924299999999</c:v>
                </c:pt>
                <c:pt idx="1399">
                  <c:v>1425.6274820000001</c:v>
                </c:pt>
                <c:pt idx="1400">
                  <c:v>1518.5287370000001</c:v>
                </c:pt>
                <c:pt idx="1401">
                  <c:v>1469.5153330000001</c:v>
                </c:pt>
                <c:pt idx="1402">
                  <c:v>1428.0380110000001</c:v>
                </c:pt>
                <c:pt idx="1403">
                  <c:v>1367.707107</c:v>
                </c:pt>
                <c:pt idx="1404">
                  <c:v>1415.2745199999999</c:v>
                </c:pt>
                <c:pt idx="1405">
                  <c:v>1313.612294</c:v>
                </c:pt>
                <c:pt idx="1406">
                  <c:v>1426.105951</c:v>
                </c:pt>
                <c:pt idx="1407">
                  <c:v>1328.4796960000001</c:v>
                </c:pt>
                <c:pt idx="1408">
                  <c:v>1655.5304719999999</c:v>
                </c:pt>
                <c:pt idx="1409">
                  <c:v>1517.218122</c:v>
                </c:pt>
                <c:pt idx="1410">
                  <c:v>1677.8585599999999</c:v>
                </c:pt>
                <c:pt idx="1411">
                  <c:v>1793.5868270000001</c:v>
                </c:pt>
                <c:pt idx="1412">
                  <c:v>2238.1719929999999</c:v>
                </c:pt>
                <c:pt idx="1413">
                  <c:v>2400.2072990000001</c:v>
                </c:pt>
                <c:pt idx="1414">
                  <c:v>2902.2786160000001</c:v>
                </c:pt>
                <c:pt idx="1415">
                  <c:v>2583.7916530000002</c:v>
                </c:pt>
                <c:pt idx="1416">
                  <c:v>3449.1073820000001</c:v>
                </c:pt>
                <c:pt idx="1417">
                  <c:v>3746.0040170000002</c:v>
                </c:pt>
                <c:pt idx="1418">
                  <c:v>4416.6383889999997</c:v>
                </c:pt>
                <c:pt idx="1419">
                  <c:v>4712.4845359999999</c:v>
                </c:pt>
                <c:pt idx="1420">
                  <c:v>4683.0471749999997</c:v>
                </c:pt>
                <c:pt idx="1421">
                  <c:v>5138.160065</c:v>
                </c:pt>
                <c:pt idx="1422">
                  <c:v>6155.495019</c:v>
                </c:pt>
                <c:pt idx="1423">
                  <c:v>6342.1749099999997</c:v>
                </c:pt>
                <c:pt idx="1424">
                  <c:v>6371.5942590000004</c:v>
                </c:pt>
                <c:pt idx="1425">
                  <c:v>6807.2628430000004</c:v>
                </c:pt>
                <c:pt idx="1426">
                  <c:v>7106.9590740000003</c:v>
                </c:pt>
                <c:pt idx="1427">
                  <c:v>6914.6436000000003</c:v>
                </c:pt>
                <c:pt idx="1428">
                  <c:v>7533.7312730000003</c:v>
                </c:pt>
                <c:pt idx="1429">
                  <c:v>7758.3022650000003</c:v>
                </c:pt>
                <c:pt idx="1430">
                  <c:v>8034.4257939999998</c:v>
                </c:pt>
                <c:pt idx="1431">
                  <c:v>8140.8231800000003</c:v>
                </c:pt>
                <c:pt idx="1432">
                  <c:v>7606.9018349999997</c:v>
                </c:pt>
                <c:pt idx="1433">
                  <c:v>7787.0836680000002</c:v>
                </c:pt>
                <c:pt idx="1434">
                  <c:v>7806.601686</c:v>
                </c:pt>
                <c:pt idx="1435">
                  <c:v>7902.7717439999997</c:v>
                </c:pt>
                <c:pt idx="1436">
                  <c:v>7952.4063480000004</c:v>
                </c:pt>
                <c:pt idx="1437">
                  <c:v>8185.5734750000001</c:v>
                </c:pt>
                <c:pt idx="1438">
                  <c:v>7930.799043</c:v>
                </c:pt>
                <c:pt idx="1439">
                  <c:v>8309.3400660000007</c:v>
                </c:pt>
                <c:pt idx="1440">
                  <c:v>8024.5895030000001</c:v>
                </c:pt>
                <c:pt idx="1441">
                  <c:v>7826.8944529999999</c:v>
                </c:pt>
                <c:pt idx="1442">
                  <c:v>7886.5359060000001</c:v>
                </c:pt>
                <c:pt idx="1443">
                  <c:v>8015.0296950000002</c:v>
                </c:pt>
                <c:pt idx="1444">
                  <c:v>7376.2312810000003</c:v>
                </c:pt>
                <c:pt idx="1445">
                  <c:v>7420.4345659999999</c:v>
                </c:pt>
                <c:pt idx="1446">
                  <c:v>7370.4436690000002</c:v>
                </c:pt>
                <c:pt idx="1447">
                  <c:v>7183.3384740000001</c:v>
                </c:pt>
                <c:pt idx="1448">
                  <c:v>7406.3412259999996</c:v>
                </c:pt>
                <c:pt idx="1449">
                  <c:v>6955.1898819999997</c:v>
                </c:pt>
                <c:pt idx="1450">
                  <c:v>6601.9993530000002</c:v>
                </c:pt>
                <c:pt idx="1451">
                  <c:v>6537.1747299999997</c:v>
                </c:pt>
                <c:pt idx="1452">
                  <c:v>6204.6967169999998</c:v>
                </c:pt>
                <c:pt idx="1453">
                  <c:v>5946.0965500000002</c:v>
                </c:pt>
                <c:pt idx="1454">
                  <c:v>5733.0965569999998</c:v>
                </c:pt>
                <c:pt idx="1455">
                  <c:v>5407.0512289999997</c:v>
                </c:pt>
                <c:pt idx="1456">
                  <c:v>4962.0054540000001</c:v>
                </c:pt>
                <c:pt idx="1457">
                  <c:v>4770.5361460000004</c:v>
                </c:pt>
                <c:pt idx="1458">
                  <c:v>4466.6685360000001</c:v>
                </c:pt>
                <c:pt idx="1459">
                  <c:v>4440.6406479999996</c:v>
                </c:pt>
                <c:pt idx="1460">
                  <c:v>4321.976455</c:v>
                </c:pt>
                <c:pt idx="1461">
                  <c:v>4040.727676</c:v>
                </c:pt>
                <c:pt idx="1462">
                  <c:v>3887.995821</c:v>
                </c:pt>
                <c:pt idx="1463">
                  <c:v>4046.9115259999999</c:v>
                </c:pt>
                <c:pt idx="1464">
                  <c:v>3792.8677290000001</c:v>
                </c:pt>
                <c:pt idx="1465">
                  <c:v>3712.6453099999999</c:v>
                </c:pt>
                <c:pt idx="1466">
                  <c:v>3783.9234849999998</c:v>
                </c:pt>
                <c:pt idx="1467">
                  <c:v>3821.8289140000002</c:v>
                </c:pt>
                <c:pt idx="1468">
                  <c:v>3593.8849730000002</c:v>
                </c:pt>
                <c:pt idx="1469">
                  <c:v>3643.9771489999998</c:v>
                </c:pt>
                <c:pt idx="1470">
                  <c:v>3416.5603059999999</c:v>
                </c:pt>
                <c:pt idx="1471">
                  <c:v>3583.2430359999998</c:v>
                </c:pt>
                <c:pt idx="1472">
                  <c:v>3733.0125210000001</c:v>
                </c:pt>
                <c:pt idx="1473">
                  <c:v>3790.0756860000001</c:v>
                </c:pt>
                <c:pt idx="1474">
                  <c:v>3715.6959499999998</c:v>
                </c:pt>
                <c:pt idx="1475">
                  <c:v>3487.0880040000002</c:v>
                </c:pt>
                <c:pt idx="1476">
                  <c:v>3256.0918689999999</c:v>
                </c:pt>
                <c:pt idx="1477">
                  <c:v>2975.6725740000002</c:v>
                </c:pt>
                <c:pt idx="1478">
                  <c:v>2772.9041659999998</c:v>
                </c:pt>
                <c:pt idx="1479">
                  <c:v>2654.5128869999999</c:v>
                </c:pt>
                <c:pt idx="1480">
                  <c:v>2471.5361010000001</c:v>
                </c:pt>
                <c:pt idx="1481">
                  <c:v>2358.8631799999998</c:v>
                </c:pt>
                <c:pt idx="1482">
                  <c:v>2282.3164630000001</c:v>
                </c:pt>
                <c:pt idx="1483">
                  <c:v>2283.0156959999999</c:v>
                </c:pt>
                <c:pt idx="1484">
                  <c:v>2111.8420489999999</c:v>
                </c:pt>
                <c:pt idx="1485">
                  <c:v>2000.8062199999999</c:v>
                </c:pt>
                <c:pt idx="1486">
                  <c:v>1923.2528769999999</c:v>
                </c:pt>
                <c:pt idx="1487">
                  <c:v>1692.429627</c:v>
                </c:pt>
                <c:pt idx="1488">
                  <c:v>1869.6595380000001</c:v>
                </c:pt>
                <c:pt idx="1489">
                  <c:v>1641.5060880000001</c:v>
                </c:pt>
                <c:pt idx="1490">
                  <c:v>1582.6934610000001</c:v>
                </c:pt>
                <c:pt idx="1491">
                  <c:v>1719.432888</c:v>
                </c:pt>
                <c:pt idx="1492">
                  <c:v>1642.554459</c:v>
                </c:pt>
                <c:pt idx="1493">
                  <c:v>1673.2410420000001</c:v>
                </c:pt>
                <c:pt idx="1494">
                  <c:v>1673.5370129999999</c:v>
                </c:pt>
                <c:pt idx="1495">
                  <c:v>1496.1747230000001</c:v>
                </c:pt>
                <c:pt idx="1496">
                  <c:v>1510.6802279999999</c:v>
                </c:pt>
                <c:pt idx="1497">
                  <c:v>1477.287096</c:v>
                </c:pt>
                <c:pt idx="1498">
                  <c:v>1412.1523110000001</c:v>
                </c:pt>
                <c:pt idx="1499">
                  <c:v>1629.850674</c:v>
                </c:pt>
                <c:pt idx="1500">
                  <c:v>1656.7279739999999</c:v>
                </c:pt>
                <c:pt idx="1501">
                  <c:v>1674.5979110000001</c:v>
                </c:pt>
                <c:pt idx="1502">
                  <c:v>1570.5135130000001</c:v>
                </c:pt>
                <c:pt idx="1503">
                  <c:v>1655.0292770000001</c:v>
                </c:pt>
                <c:pt idx="1504">
                  <c:v>1644.172462</c:v>
                </c:pt>
                <c:pt idx="1505">
                  <c:v>1775.1223319999999</c:v>
                </c:pt>
                <c:pt idx="1506">
                  <c:v>1947.716324</c:v>
                </c:pt>
                <c:pt idx="1507">
                  <c:v>2310.9247260000002</c:v>
                </c:pt>
                <c:pt idx="1508">
                  <c:v>2571.1486169999998</c:v>
                </c:pt>
                <c:pt idx="1509">
                  <c:v>3060.751581</c:v>
                </c:pt>
                <c:pt idx="1510">
                  <c:v>3323.5070150000001</c:v>
                </c:pt>
                <c:pt idx="1511">
                  <c:v>3792.3630600000001</c:v>
                </c:pt>
                <c:pt idx="1512">
                  <c:v>4366.4393799999998</c:v>
                </c:pt>
                <c:pt idx="1513">
                  <c:v>5009.6005859999996</c:v>
                </c:pt>
                <c:pt idx="1514">
                  <c:v>5536.5166799999997</c:v>
                </c:pt>
                <c:pt idx="1515">
                  <c:v>6170.0786099999996</c:v>
                </c:pt>
                <c:pt idx="1516">
                  <c:v>6073.8039520000002</c:v>
                </c:pt>
                <c:pt idx="1517">
                  <c:v>6289.4120830000002</c:v>
                </c:pt>
                <c:pt idx="1518">
                  <c:v>7016.3424789999999</c:v>
                </c:pt>
                <c:pt idx="1519">
                  <c:v>6743.1619049999999</c:v>
                </c:pt>
                <c:pt idx="1520">
                  <c:v>6656.9319159999995</c:v>
                </c:pt>
                <c:pt idx="1521">
                  <c:v>6987.7595039999997</c:v>
                </c:pt>
                <c:pt idx="1522">
                  <c:v>7393.1992469999996</c:v>
                </c:pt>
                <c:pt idx="1523">
                  <c:v>7621.4225880000004</c:v>
                </c:pt>
                <c:pt idx="1524">
                  <c:v>7271.6199290000004</c:v>
                </c:pt>
                <c:pt idx="1525">
                  <c:v>7408.362599</c:v>
                </c:pt>
                <c:pt idx="1526">
                  <c:v>7305.075135</c:v>
                </c:pt>
                <c:pt idx="1527">
                  <c:v>7204.7107500000002</c:v>
                </c:pt>
                <c:pt idx="1528">
                  <c:v>7257.9881079999996</c:v>
                </c:pt>
                <c:pt idx="1529">
                  <c:v>7143.2623979999998</c:v>
                </c:pt>
                <c:pt idx="1530">
                  <c:v>6908.3610879999997</c:v>
                </c:pt>
                <c:pt idx="1531">
                  <c:v>7199.8870120000001</c:v>
                </c:pt>
                <c:pt idx="1532">
                  <c:v>7084.1907069999997</c:v>
                </c:pt>
                <c:pt idx="1533">
                  <c:v>7455.1093790000004</c:v>
                </c:pt>
                <c:pt idx="1534">
                  <c:v>7302.2648289999997</c:v>
                </c:pt>
                <c:pt idx="1535">
                  <c:v>7459.2388270000001</c:v>
                </c:pt>
                <c:pt idx="1536">
                  <c:v>7516.6920049999999</c:v>
                </c:pt>
                <c:pt idx="1537">
                  <c:v>7143.8258109999997</c:v>
                </c:pt>
                <c:pt idx="1538">
                  <c:v>7438.4045390000001</c:v>
                </c:pt>
                <c:pt idx="1539">
                  <c:v>7153.1314060000004</c:v>
                </c:pt>
                <c:pt idx="1540">
                  <c:v>7210.1194999999998</c:v>
                </c:pt>
                <c:pt idx="1541">
                  <c:v>6982.502332</c:v>
                </c:pt>
                <c:pt idx="1542">
                  <c:v>6998.4159980000004</c:v>
                </c:pt>
                <c:pt idx="1543">
                  <c:v>6947.966316</c:v>
                </c:pt>
                <c:pt idx="1544">
                  <c:v>7105.6092559999997</c:v>
                </c:pt>
                <c:pt idx="1545">
                  <c:v>6495.7833350000001</c:v>
                </c:pt>
                <c:pt idx="1546">
                  <c:v>6459.8789779999997</c:v>
                </c:pt>
                <c:pt idx="1547">
                  <c:v>5808.9812730000003</c:v>
                </c:pt>
                <c:pt idx="1548">
                  <c:v>5758.9673720000001</c:v>
                </c:pt>
                <c:pt idx="1549">
                  <c:v>5379.3740429999998</c:v>
                </c:pt>
                <c:pt idx="1550">
                  <c:v>4844.5740390000001</c:v>
                </c:pt>
                <c:pt idx="1551">
                  <c:v>4554.7385789999998</c:v>
                </c:pt>
                <c:pt idx="1552">
                  <c:v>4380.1569019999997</c:v>
                </c:pt>
                <c:pt idx="1553">
                  <c:v>3908.8899550000001</c:v>
                </c:pt>
                <c:pt idx="1554">
                  <c:v>3745.113374</c:v>
                </c:pt>
                <c:pt idx="1555">
                  <c:v>3722.742984</c:v>
                </c:pt>
                <c:pt idx="1556">
                  <c:v>3486.458173</c:v>
                </c:pt>
                <c:pt idx="1557">
                  <c:v>3396.8012779999999</c:v>
                </c:pt>
                <c:pt idx="1558">
                  <c:v>3585.2981559999998</c:v>
                </c:pt>
                <c:pt idx="1559">
                  <c:v>3564.0413749999998</c:v>
                </c:pt>
                <c:pt idx="1560">
                  <c:v>4008.0338630000001</c:v>
                </c:pt>
                <c:pt idx="1561">
                  <c:v>3463.7266570000002</c:v>
                </c:pt>
                <c:pt idx="1562">
                  <c:v>3517.7280719999999</c:v>
                </c:pt>
                <c:pt idx="1563">
                  <c:v>3710.1813590000002</c:v>
                </c:pt>
                <c:pt idx="1564">
                  <c:v>3359.0777739999999</c:v>
                </c:pt>
                <c:pt idx="1565">
                  <c:v>3138.9283</c:v>
                </c:pt>
                <c:pt idx="1566">
                  <c:v>3279.3858690000002</c:v>
                </c:pt>
                <c:pt idx="1567">
                  <c:v>3185.845683</c:v>
                </c:pt>
                <c:pt idx="1568">
                  <c:v>3096.133456</c:v>
                </c:pt>
                <c:pt idx="1569">
                  <c:v>3008.9019010000002</c:v>
                </c:pt>
                <c:pt idx="1570">
                  <c:v>2932.399641</c:v>
                </c:pt>
                <c:pt idx="1571">
                  <c:v>2753.2042150000002</c:v>
                </c:pt>
                <c:pt idx="1572">
                  <c:v>2522.2864840000002</c:v>
                </c:pt>
                <c:pt idx="1573">
                  <c:v>2504.6220699999999</c:v>
                </c:pt>
                <c:pt idx="1574">
                  <c:v>2470.4934269999999</c:v>
                </c:pt>
                <c:pt idx="1575">
                  <c:v>2751.49143</c:v>
                </c:pt>
                <c:pt idx="1576">
                  <c:v>2189.1566800000001</c:v>
                </c:pt>
                <c:pt idx="1577">
                  <c:v>2403.612259</c:v>
                </c:pt>
                <c:pt idx="1578">
                  <c:v>2118.4793009999999</c:v>
                </c:pt>
                <c:pt idx="1579">
                  <c:v>2062.8899019999999</c:v>
                </c:pt>
                <c:pt idx="1580">
                  <c:v>1845.3825159999999</c:v>
                </c:pt>
                <c:pt idx="1581">
                  <c:v>1899.113036</c:v>
                </c:pt>
                <c:pt idx="1582">
                  <c:v>1717.079843</c:v>
                </c:pt>
                <c:pt idx="1583">
                  <c:v>1745.745725</c:v>
                </c:pt>
                <c:pt idx="1584">
                  <c:v>1633.1696059999999</c:v>
                </c:pt>
                <c:pt idx="1585">
                  <c:v>1678.381895</c:v>
                </c:pt>
                <c:pt idx="1586">
                  <c:v>1671.6954599999999</c:v>
                </c:pt>
                <c:pt idx="1587">
                  <c:v>1663.820954</c:v>
                </c:pt>
                <c:pt idx="1588">
                  <c:v>1579.3128959999999</c:v>
                </c:pt>
                <c:pt idx="1589">
                  <c:v>1620.9955339999999</c:v>
                </c:pt>
                <c:pt idx="1590">
                  <c:v>1523.415129</c:v>
                </c:pt>
                <c:pt idx="1591">
                  <c:v>1668.1662200000001</c:v>
                </c:pt>
                <c:pt idx="1592">
                  <c:v>1558.2530509999999</c:v>
                </c:pt>
                <c:pt idx="1593">
                  <c:v>1564.0641989999999</c:v>
                </c:pt>
                <c:pt idx="1594">
                  <c:v>1447.6132769999999</c:v>
                </c:pt>
                <c:pt idx="1595">
                  <c:v>1733.2420520000001</c:v>
                </c:pt>
                <c:pt idx="1596">
                  <c:v>1565.834339</c:v>
                </c:pt>
                <c:pt idx="1597">
                  <c:v>1892.2926219999999</c:v>
                </c:pt>
                <c:pt idx="1598">
                  <c:v>1754.0373239999999</c:v>
                </c:pt>
                <c:pt idx="1599">
                  <c:v>1969.9741590000001</c:v>
                </c:pt>
                <c:pt idx="1600">
                  <c:v>1959.37282</c:v>
                </c:pt>
                <c:pt idx="1601">
                  <c:v>2190.425397</c:v>
                </c:pt>
                <c:pt idx="1602">
                  <c:v>2466.731894</c:v>
                </c:pt>
                <c:pt idx="1603">
                  <c:v>2895.149539</c:v>
                </c:pt>
                <c:pt idx="1604">
                  <c:v>3139.13922</c:v>
                </c:pt>
                <c:pt idx="1605">
                  <c:v>3666.1198100000001</c:v>
                </c:pt>
                <c:pt idx="1606">
                  <c:v>4072.0834580000001</c:v>
                </c:pt>
                <c:pt idx="1607">
                  <c:v>5185.5627109999996</c:v>
                </c:pt>
                <c:pt idx="1608">
                  <c:v>5023.4463450000003</c:v>
                </c:pt>
                <c:pt idx="1609">
                  <c:v>5631.4489579999999</c:v>
                </c:pt>
                <c:pt idx="1610">
                  <c:v>5772.9154589999998</c:v>
                </c:pt>
                <c:pt idx="1611">
                  <c:v>6121.4489800000001</c:v>
                </c:pt>
                <c:pt idx="1612">
                  <c:v>6499.6317879999997</c:v>
                </c:pt>
                <c:pt idx="1613">
                  <c:v>6799.3353989999996</c:v>
                </c:pt>
                <c:pt idx="1614">
                  <c:v>6508.1827499999999</c:v>
                </c:pt>
                <c:pt idx="1615">
                  <c:v>6750.4838570000002</c:v>
                </c:pt>
                <c:pt idx="1616">
                  <c:v>6867.8269920000002</c:v>
                </c:pt>
                <c:pt idx="1617">
                  <c:v>6910.7223359999998</c:v>
                </c:pt>
                <c:pt idx="1618">
                  <c:v>7236.8737659999997</c:v>
                </c:pt>
                <c:pt idx="1619">
                  <c:v>6969.2247470000002</c:v>
                </c:pt>
                <c:pt idx="1620">
                  <c:v>6970.3922400000001</c:v>
                </c:pt>
                <c:pt idx="1621">
                  <c:v>6961.0201029999998</c:v>
                </c:pt>
                <c:pt idx="1622">
                  <c:v>7067.9567290000005</c:v>
                </c:pt>
                <c:pt idx="1623">
                  <c:v>6983.2406330000003</c:v>
                </c:pt>
                <c:pt idx="1624">
                  <c:v>6703.7828829999999</c:v>
                </c:pt>
                <c:pt idx="1625">
                  <c:v>6767.5536009999996</c:v>
                </c:pt>
                <c:pt idx="1626">
                  <c:v>6847.7776249999997</c:v>
                </c:pt>
                <c:pt idx="1627">
                  <c:v>6822.0668320000004</c:v>
                </c:pt>
                <c:pt idx="1628">
                  <c:v>7159.7150769999998</c:v>
                </c:pt>
                <c:pt idx="1629">
                  <c:v>6913.7986099999998</c:v>
                </c:pt>
                <c:pt idx="1630">
                  <c:v>6976.942857</c:v>
                </c:pt>
                <c:pt idx="1631">
                  <c:v>6779.1535919999997</c:v>
                </c:pt>
                <c:pt idx="1632">
                  <c:v>6785.9757769999997</c:v>
                </c:pt>
                <c:pt idx="1633">
                  <c:v>6880.1356930000002</c:v>
                </c:pt>
                <c:pt idx="1634">
                  <c:v>6538.8064169999998</c:v>
                </c:pt>
                <c:pt idx="1635">
                  <c:v>6358.2021530000002</c:v>
                </c:pt>
                <c:pt idx="1636">
                  <c:v>6009.9572669999998</c:v>
                </c:pt>
                <c:pt idx="1637">
                  <c:v>5800.5652559999999</c:v>
                </c:pt>
                <c:pt idx="1638">
                  <c:v>5764.728204</c:v>
                </c:pt>
                <c:pt idx="1639">
                  <c:v>5559.0598369999998</c:v>
                </c:pt>
                <c:pt idx="1640">
                  <c:v>5430.3416779999998</c:v>
                </c:pt>
                <c:pt idx="1641">
                  <c:v>5076.5563609999999</c:v>
                </c:pt>
                <c:pt idx="1642">
                  <c:v>4851.8762159999997</c:v>
                </c:pt>
                <c:pt idx="1643">
                  <c:v>4725.1723009999996</c:v>
                </c:pt>
                <c:pt idx="1644">
                  <c:v>4354.2196510000003</c:v>
                </c:pt>
                <c:pt idx="1645">
                  <c:v>3981.9787719999999</c:v>
                </c:pt>
                <c:pt idx="1646">
                  <c:v>3937.2974250000002</c:v>
                </c:pt>
                <c:pt idx="1647">
                  <c:v>3620.3515080000002</c:v>
                </c:pt>
                <c:pt idx="1648">
                  <c:v>3517.1152940000002</c:v>
                </c:pt>
                <c:pt idx="1649">
                  <c:v>3260.573144</c:v>
                </c:pt>
                <c:pt idx="1650">
                  <c:v>3411.255279</c:v>
                </c:pt>
                <c:pt idx="1651">
                  <c:v>3303.7498529999998</c:v>
                </c:pt>
                <c:pt idx="1652">
                  <c:v>3613.5766319999998</c:v>
                </c:pt>
                <c:pt idx="1653">
                  <c:v>3246.6551559999998</c:v>
                </c:pt>
                <c:pt idx="1654">
                  <c:v>3389.3553400000001</c:v>
                </c:pt>
                <c:pt idx="1655">
                  <c:v>3028.9853429999998</c:v>
                </c:pt>
                <c:pt idx="1656">
                  <c:v>3089.7819570000001</c:v>
                </c:pt>
                <c:pt idx="1657">
                  <c:v>3298.943777</c:v>
                </c:pt>
                <c:pt idx="1658">
                  <c:v>3359.8946559999999</c:v>
                </c:pt>
                <c:pt idx="1659">
                  <c:v>2993.5140350000001</c:v>
                </c:pt>
                <c:pt idx="1660">
                  <c:v>3041.687234</c:v>
                </c:pt>
                <c:pt idx="1661">
                  <c:v>2795.3787790000001</c:v>
                </c:pt>
                <c:pt idx="1662">
                  <c:v>2743.7145489999998</c:v>
                </c:pt>
                <c:pt idx="1663">
                  <c:v>2660.8674190000002</c:v>
                </c:pt>
                <c:pt idx="1664">
                  <c:v>2627.4737289999998</c:v>
                </c:pt>
                <c:pt idx="1665">
                  <c:v>2348.4801470000002</c:v>
                </c:pt>
                <c:pt idx="1666">
                  <c:v>2493.9535070000002</c:v>
                </c:pt>
                <c:pt idx="1667">
                  <c:v>2232.1878400000001</c:v>
                </c:pt>
                <c:pt idx="1668">
                  <c:v>2194.9804920000001</c:v>
                </c:pt>
                <c:pt idx="1669">
                  <c:v>2071.6798130000002</c:v>
                </c:pt>
                <c:pt idx="1670">
                  <c:v>2120.9042479999998</c:v>
                </c:pt>
                <c:pt idx="1671">
                  <c:v>1985.0964919999999</c:v>
                </c:pt>
                <c:pt idx="1672">
                  <c:v>1941.062355</c:v>
                </c:pt>
                <c:pt idx="1673">
                  <c:v>1966.880101</c:v>
                </c:pt>
                <c:pt idx="1674">
                  <c:v>1769.2643049999999</c:v>
                </c:pt>
                <c:pt idx="1675">
                  <c:v>1646.5600360000001</c:v>
                </c:pt>
                <c:pt idx="1676">
                  <c:v>1649.177872</c:v>
                </c:pt>
                <c:pt idx="1677">
                  <c:v>1554.3471340000001</c:v>
                </c:pt>
                <c:pt idx="1678">
                  <c:v>1786.843609</c:v>
                </c:pt>
                <c:pt idx="1679">
                  <c:v>1568.9766629999999</c:v>
                </c:pt>
                <c:pt idx="1680">
                  <c:v>1558.2614579999999</c:v>
                </c:pt>
                <c:pt idx="1681">
                  <c:v>1513.745064</c:v>
                </c:pt>
                <c:pt idx="1682">
                  <c:v>1506.6021780000001</c:v>
                </c:pt>
                <c:pt idx="1683">
                  <c:v>1500.359404</c:v>
                </c:pt>
                <c:pt idx="1684">
                  <c:v>1480.5038139999999</c:v>
                </c:pt>
                <c:pt idx="1685">
                  <c:v>1429.8266759999999</c:v>
                </c:pt>
                <c:pt idx="1686">
                  <c:v>1488.2694329999999</c:v>
                </c:pt>
                <c:pt idx="1687">
                  <c:v>1357.7058440000001</c:v>
                </c:pt>
                <c:pt idx="1688">
                  <c:v>1389.971959</c:v>
                </c:pt>
                <c:pt idx="1689">
                  <c:v>1406.428997</c:v>
                </c:pt>
                <c:pt idx="1690">
                  <c:v>1267.9528270000001</c:v>
                </c:pt>
                <c:pt idx="1691">
                  <c:v>1342.5935469999999</c:v>
                </c:pt>
                <c:pt idx="1692">
                  <c:v>1432.6303700000001</c:v>
                </c:pt>
                <c:pt idx="1693">
                  <c:v>1554.303502</c:v>
                </c:pt>
                <c:pt idx="1694">
                  <c:v>1462.2866819999999</c:v>
                </c:pt>
                <c:pt idx="1695">
                  <c:v>1479.434708</c:v>
                </c:pt>
                <c:pt idx="1696">
                  <c:v>1436.629545</c:v>
                </c:pt>
                <c:pt idx="1697">
                  <c:v>1506.586241</c:v>
                </c:pt>
                <c:pt idx="1698">
                  <c:v>1566.5436299999999</c:v>
                </c:pt>
                <c:pt idx="1699">
                  <c:v>1619.9881029999999</c:v>
                </c:pt>
                <c:pt idx="1700">
                  <c:v>1594.212886</c:v>
                </c:pt>
                <c:pt idx="1701">
                  <c:v>1897.8000950000001</c:v>
                </c:pt>
                <c:pt idx="1702">
                  <c:v>1767.26935</c:v>
                </c:pt>
                <c:pt idx="1703">
                  <c:v>1918.3799630000001</c:v>
                </c:pt>
                <c:pt idx="1704">
                  <c:v>2036.8866129999999</c:v>
                </c:pt>
                <c:pt idx="1705">
                  <c:v>2133.3193219999998</c:v>
                </c:pt>
                <c:pt idx="1706">
                  <c:v>2161.3513680000001</c:v>
                </c:pt>
                <c:pt idx="1707">
                  <c:v>2447.136137</c:v>
                </c:pt>
                <c:pt idx="1708">
                  <c:v>2362.6528280000002</c:v>
                </c:pt>
                <c:pt idx="1709">
                  <c:v>2545.4182999999998</c:v>
                </c:pt>
                <c:pt idx="1710">
                  <c:v>2596.4949529999999</c:v>
                </c:pt>
                <c:pt idx="1711">
                  <c:v>2674.2702180000001</c:v>
                </c:pt>
                <c:pt idx="1712">
                  <c:v>2694.0237339999999</c:v>
                </c:pt>
                <c:pt idx="1713">
                  <c:v>2650.3053260000002</c:v>
                </c:pt>
                <c:pt idx="1714">
                  <c:v>2776.582085</c:v>
                </c:pt>
                <c:pt idx="1715">
                  <c:v>2788.62842</c:v>
                </c:pt>
                <c:pt idx="1716">
                  <c:v>2847.7731250000002</c:v>
                </c:pt>
                <c:pt idx="1717">
                  <c:v>3022.2098139999998</c:v>
                </c:pt>
                <c:pt idx="1718">
                  <c:v>2917.8874500000002</c:v>
                </c:pt>
                <c:pt idx="1719">
                  <c:v>2899.3619520000002</c:v>
                </c:pt>
                <c:pt idx="1720">
                  <c:v>2837.0789669999999</c:v>
                </c:pt>
                <c:pt idx="1721">
                  <c:v>2871.3989099999999</c:v>
                </c:pt>
                <c:pt idx="1722">
                  <c:v>2805.8045590000002</c:v>
                </c:pt>
                <c:pt idx="1723">
                  <c:v>2919.4080279999998</c:v>
                </c:pt>
                <c:pt idx="1724">
                  <c:v>2883.6455390000001</c:v>
                </c:pt>
                <c:pt idx="1725">
                  <c:v>3154.9291400000002</c:v>
                </c:pt>
                <c:pt idx="1726">
                  <c:v>2862.3935320000001</c:v>
                </c:pt>
                <c:pt idx="1727">
                  <c:v>2814.4239320000001</c:v>
                </c:pt>
                <c:pt idx="1728">
                  <c:v>2760.4274639999999</c:v>
                </c:pt>
                <c:pt idx="1729">
                  <c:v>2875.9782919999998</c:v>
                </c:pt>
                <c:pt idx="1730">
                  <c:v>2782.9577859999999</c:v>
                </c:pt>
                <c:pt idx="1731">
                  <c:v>2745.9972579999999</c:v>
                </c:pt>
                <c:pt idx="1732">
                  <c:v>2754.1317100000001</c:v>
                </c:pt>
                <c:pt idx="1733">
                  <c:v>2797.0373079999999</c:v>
                </c:pt>
                <c:pt idx="1734">
                  <c:v>2882.1198290000002</c:v>
                </c:pt>
                <c:pt idx="1735">
                  <c:v>2824.988511</c:v>
                </c:pt>
                <c:pt idx="1736">
                  <c:v>2842.0931690000002</c:v>
                </c:pt>
                <c:pt idx="1737">
                  <c:v>2702.404211</c:v>
                </c:pt>
                <c:pt idx="1738">
                  <c:v>2719.9706740000001</c:v>
                </c:pt>
                <c:pt idx="1739">
                  <c:v>2648.1327500000002</c:v>
                </c:pt>
                <c:pt idx="1740">
                  <c:v>2636.330837</c:v>
                </c:pt>
                <c:pt idx="1741">
                  <c:v>2668.4705859999999</c:v>
                </c:pt>
                <c:pt idx="1742">
                  <c:v>2662.716887</c:v>
                </c:pt>
                <c:pt idx="1743">
                  <c:v>2619.0869299999999</c:v>
                </c:pt>
                <c:pt idx="1744">
                  <c:v>2604.9590229999999</c:v>
                </c:pt>
                <c:pt idx="1745">
                  <c:v>2638.4093680000001</c:v>
                </c:pt>
                <c:pt idx="1746">
                  <c:v>2699.995285</c:v>
                </c:pt>
                <c:pt idx="1747">
                  <c:v>2876.0210459999998</c:v>
                </c:pt>
                <c:pt idx="1748">
                  <c:v>2971.4393839999998</c:v>
                </c:pt>
                <c:pt idx="1749">
                  <c:v>2891.7474269999998</c:v>
                </c:pt>
                <c:pt idx="1750">
                  <c:v>2734.3971860000001</c:v>
                </c:pt>
                <c:pt idx="1751">
                  <c:v>2682.752371</c:v>
                </c:pt>
                <c:pt idx="1752">
                  <c:v>2694.2071120000001</c:v>
                </c:pt>
                <c:pt idx="1753">
                  <c:v>2639.9896920000001</c:v>
                </c:pt>
                <c:pt idx="1754">
                  <c:v>2643.7919379999998</c:v>
                </c:pt>
                <c:pt idx="1755">
                  <c:v>2563.085861</c:v>
                </c:pt>
                <c:pt idx="1756">
                  <c:v>2666.0631060000001</c:v>
                </c:pt>
                <c:pt idx="1757">
                  <c:v>2403.0355960000002</c:v>
                </c:pt>
                <c:pt idx="1758">
                  <c:v>2610.9318050000002</c:v>
                </c:pt>
                <c:pt idx="1759">
                  <c:v>2414.1751260000001</c:v>
                </c:pt>
                <c:pt idx="1760">
                  <c:v>2463.3838369999999</c:v>
                </c:pt>
                <c:pt idx="1761">
                  <c:v>2339.187257</c:v>
                </c:pt>
                <c:pt idx="1762">
                  <c:v>2174.5692279999998</c:v>
                </c:pt>
                <c:pt idx="1763">
                  <c:v>2100.6321400000002</c:v>
                </c:pt>
                <c:pt idx="1764">
                  <c:v>2248.299716</c:v>
                </c:pt>
                <c:pt idx="1765">
                  <c:v>2014.0270909999999</c:v>
                </c:pt>
                <c:pt idx="1766">
                  <c:v>1908.6455679999999</c:v>
                </c:pt>
                <c:pt idx="1767">
                  <c:v>1876.074568</c:v>
                </c:pt>
                <c:pt idx="1768">
                  <c:v>1851.1953920000001</c:v>
                </c:pt>
                <c:pt idx="1769">
                  <c:v>1733.0001110000001</c:v>
                </c:pt>
                <c:pt idx="1770">
                  <c:v>1750.202094</c:v>
                </c:pt>
                <c:pt idx="1771">
                  <c:v>1682.818235</c:v>
                </c:pt>
                <c:pt idx="1772">
                  <c:v>1795.3723540000001</c:v>
                </c:pt>
                <c:pt idx="1773">
                  <c:v>1707.2586349999999</c:v>
                </c:pt>
                <c:pt idx="1774">
                  <c:v>1673.6759360000001</c:v>
                </c:pt>
                <c:pt idx="1775">
                  <c:v>1588.8505709999999</c:v>
                </c:pt>
                <c:pt idx="1776">
                  <c:v>1669.77979</c:v>
                </c:pt>
                <c:pt idx="1777">
                  <c:v>1523.9083069999999</c:v>
                </c:pt>
                <c:pt idx="1778">
                  <c:v>1519.0510340000001</c:v>
                </c:pt>
                <c:pt idx="1779">
                  <c:v>1447.4026429999999</c:v>
                </c:pt>
                <c:pt idx="1780">
                  <c:v>1564.2769330000001</c:v>
                </c:pt>
                <c:pt idx="1781">
                  <c:v>1440.703775</c:v>
                </c:pt>
                <c:pt idx="1782">
                  <c:v>1458.8664220000001</c:v>
                </c:pt>
                <c:pt idx="1783">
                  <c:v>1464.4930469999999</c:v>
                </c:pt>
                <c:pt idx="1784">
                  <c:v>1435.0452620000001</c:v>
                </c:pt>
                <c:pt idx="1785">
                  <c:v>1403.327194</c:v>
                </c:pt>
                <c:pt idx="1786">
                  <c:v>1497.452452</c:v>
                </c:pt>
                <c:pt idx="1787">
                  <c:v>1435.1902909999999</c:v>
                </c:pt>
                <c:pt idx="1788">
                  <c:v>1500.2227789999999</c:v>
                </c:pt>
                <c:pt idx="1789">
                  <c:v>1447.7512710000001</c:v>
                </c:pt>
                <c:pt idx="1790">
                  <c:v>1456.8225689999999</c:v>
                </c:pt>
                <c:pt idx="1791">
                  <c:v>1417.1520439999999</c:v>
                </c:pt>
                <c:pt idx="1792">
                  <c:v>1684.62147</c:v>
                </c:pt>
                <c:pt idx="1793">
                  <c:v>1487.670026</c:v>
                </c:pt>
                <c:pt idx="1794">
                  <c:v>1498.9543020000001</c:v>
                </c:pt>
                <c:pt idx="1795">
                  <c:v>1633.2103070000001</c:v>
                </c:pt>
                <c:pt idx="1796">
                  <c:v>1736.8223129999999</c:v>
                </c:pt>
                <c:pt idx="1797">
                  <c:v>1777.642366</c:v>
                </c:pt>
                <c:pt idx="1798">
                  <c:v>1880.654119</c:v>
                </c:pt>
                <c:pt idx="1799">
                  <c:v>1888.124562</c:v>
                </c:pt>
                <c:pt idx="1800">
                  <c:v>1955.5525600000001</c:v>
                </c:pt>
                <c:pt idx="1801">
                  <c:v>2076.4899650000002</c:v>
                </c:pt>
                <c:pt idx="1802">
                  <c:v>2208.0700069999998</c:v>
                </c:pt>
                <c:pt idx="1803">
                  <c:v>2441.8637859999999</c:v>
                </c:pt>
                <c:pt idx="1804">
                  <c:v>2645.0918830000001</c:v>
                </c:pt>
                <c:pt idx="1805">
                  <c:v>2533.322999</c:v>
                </c:pt>
                <c:pt idx="1806">
                  <c:v>2515.7358629999999</c:v>
                </c:pt>
                <c:pt idx="1807">
                  <c:v>2749.056012</c:v>
                </c:pt>
                <c:pt idx="1808">
                  <c:v>2752.9743290000001</c:v>
                </c:pt>
                <c:pt idx="1809">
                  <c:v>2799.9007809999998</c:v>
                </c:pt>
                <c:pt idx="1810">
                  <c:v>2884.462008</c:v>
                </c:pt>
                <c:pt idx="1811">
                  <c:v>3024.9583550000002</c:v>
                </c:pt>
                <c:pt idx="1812">
                  <c:v>2838.880674</c:v>
                </c:pt>
                <c:pt idx="1813">
                  <c:v>2768.2946179999999</c:v>
                </c:pt>
                <c:pt idx="1814">
                  <c:v>2708.050452</c:v>
                </c:pt>
                <c:pt idx="1815">
                  <c:v>2868.051011</c:v>
                </c:pt>
                <c:pt idx="1816">
                  <c:v>2721.8166940000001</c:v>
                </c:pt>
                <c:pt idx="1817">
                  <c:v>2840.8968669999999</c:v>
                </c:pt>
                <c:pt idx="1818">
                  <c:v>2859.4574969999999</c:v>
                </c:pt>
                <c:pt idx="1819">
                  <c:v>2907.6190379999998</c:v>
                </c:pt>
                <c:pt idx="1820">
                  <c:v>2836.3432379999999</c:v>
                </c:pt>
                <c:pt idx="1821">
                  <c:v>2997.2916190000001</c:v>
                </c:pt>
                <c:pt idx="1822">
                  <c:v>2948.708063</c:v>
                </c:pt>
                <c:pt idx="1823">
                  <c:v>3156.8774840000001</c:v>
                </c:pt>
                <c:pt idx="1824">
                  <c:v>3102.2610599999998</c:v>
                </c:pt>
                <c:pt idx="1825">
                  <c:v>3007.3715699999998</c:v>
                </c:pt>
                <c:pt idx="1826">
                  <c:v>2907.0463140000002</c:v>
                </c:pt>
                <c:pt idx="1827">
                  <c:v>2944.2412159999999</c:v>
                </c:pt>
                <c:pt idx="1828">
                  <c:v>3012.1055489999999</c:v>
                </c:pt>
                <c:pt idx="1829">
                  <c:v>2891.246157</c:v>
                </c:pt>
                <c:pt idx="1830">
                  <c:v>2898.9363349999999</c:v>
                </c:pt>
                <c:pt idx="1831">
                  <c:v>3082.233064</c:v>
                </c:pt>
                <c:pt idx="1832">
                  <c:v>2804.6020370000001</c:v>
                </c:pt>
                <c:pt idx="1833">
                  <c:v>2936.318448</c:v>
                </c:pt>
                <c:pt idx="1834">
                  <c:v>2828.4011559999999</c:v>
                </c:pt>
                <c:pt idx="1835">
                  <c:v>2860.9168949999998</c:v>
                </c:pt>
                <c:pt idx="1836">
                  <c:v>2771.1896029999998</c:v>
                </c:pt>
                <c:pt idx="1837">
                  <c:v>2931.3176939999998</c:v>
                </c:pt>
                <c:pt idx="1838">
                  <c:v>2896.8908499999998</c:v>
                </c:pt>
                <c:pt idx="1839">
                  <c:v>2999.336847</c:v>
                </c:pt>
                <c:pt idx="1840">
                  <c:v>2880.1222360000002</c:v>
                </c:pt>
                <c:pt idx="1841">
                  <c:v>2991.2635970000001</c:v>
                </c:pt>
                <c:pt idx="1842">
                  <c:v>2960.0402199999999</c:v>
                </c:pt>
                <c:pt idx="1843">
                  <c:v>2955.4787710000001</c:v>
                </c:pt>
                <c:pt idx="1844">
                  <c:v>2858.1143729999999</c:v>
                </c:pt>
                <c:pt idx="1845">
                  <c:v>3038.8476730000002</c:v>
                </c:pt>
                <c:pt idx="1846">
                  <c:v>3123.534204</c:v>
                </c:pt>
                <c:pt idx="1847">
                  <c:v>3184.3689610000001</c:v>
                </c:pt>
                <c:pt idx="1848">
                  <c:v>3134.3412600000001</c:v>
                </c:pt>
                <c:pt idx="1849">
                  <c:v>2921.7970319999999</c:v>
                </c:pt>
                <c:pt idx="1850">
                  <c:v>2807.7251110000002</c:v>
                </c:pt>
                <c:pt idx="1851">
                  <c:v>2747.010237</c:v>
                </c:pt>
                <c:pt idx="1852">
                  <c:v>2625.8964559999999</c:v>
                </c:pt>
                <c:pt idx="1853">
                  <c:v>2596.8342659999998</c:v>
                </c:pt>
                <c:pt idx="1854">
                  <c:v>2456.3598699999998</c:v>
                </c:pt>
                <c:pt idx="1855">
                  <c:v>2431.6992989999999</c:v>
                </c:pt>
                <c:pt idx="1856">
                  <c:v>2503.8611879999999</c:v>
                </c:pt>
                <c:pt idx="1857">
                  <c:v>2135.8472430000002</c:v>
                </c:pt>
                <c:pt idx="1858">
                  <c:v>2379.8408140000001</c:v>
                </c:pt>
                <c:pt idx="1859">
                  <c:v>1982.002988</c:v>
                </c:pt>
                <c:pt idx="1860">
                  <c:v>1949.689711</c:v>
                </c:pt>
                <c:pt idx="1861">
                  <c:v>1918.6605730000001</c:v>
                </c:pt>
                <c:pt idx="1862">
                  <c:v>1829.4223950000001</c:v>
                </c:pt>
                <c:pt idx="1863">
                  <c:v>1670.659171</c:v>
                </c:pt>
                <c:pt idx="1864">
                  <c:v>1663.9762619999999</c:v>
                </c:pt>
                <c:pt idx="1865">
                  <c:v>1618.905714</c:v>
                </c:pt>
                <c:pt idx="1866">
                  <c:v>1592.0060309999999</c:v>
                </c:pt>
                <c:pt idx="1867">
                  <c:v>1543.90434</c:v>
                </c:pt>
                <c:pt idx="1868">
                  <c:v>1518.3193140000001</c:v>
                </c:pt>
                <c:pt idx="1869">
                  <c:v>1484.429948</c:v>
                </c:pt>
                <c:pt idx="1870">
                  <c:v>1409.858168</c:v>
                </c:pt>
                <c:pt idx="1871">
                  <c:v>1375.5798460000001</c:v>
                </c:pt>
                <c:pt idx="1872">
                  <c:v>1426.7406430000001</c:v>
                </c:pt>
                <c:pt idx="1873">
                  <c:v>1507.4403729999999</c:v>
                </c:pt>
                <c:pt idx="1874">
                  <c:v>1431.448492</c:v>
                </c:pt>
                <c:pt idx="1875">
                  <c:v>1306.1568440000001</c:v>
                </c:pt>
                <c:pt idx="1876">
                  <c:v>1333.743379</c:v>
                </c:pt>
                <c:pt idx="1877">
                  <c:v>1293.3394350000001</c:v>
                </c:pt>
                <c:pt idx="1878">
                  <c:v>1408.448183</c:v>
                </c:pt>
                <c:pt idx="1879">
                  <c:v>1308.488282</c:v>
                </c:pt>
                <c:pt idx="1880">
                  <c:v>1436.9305199999999</c:v>
                </c:pt>
                <c:pt idx="1881">
                  <c:v>1510.041684</c:v>
                </c:pt>
                <c:pt idx="1882">
                  <c:v>1870.965786</c:v>
                </c:pt>
                <c:pt idx="1883">
                  <c:v>1845.776126</c:v>
                </c:pt>
                <c:pt idx="1884">
                  <c:v>2875.783856</c:v>
                </c:pt>
                <c:pt idx="1885">
                  <c:v>2468.0307010000001</c:v>
                </c:pt>
                <c:pt idx="1886">
                  <c:v>2785.9248419999999</c:v>
                </c:pt>
                <c:pt idx="1887">
                  <c:v>2934.164843</c:v>
                </c:pt>
                <c:pt idx="1888">
                  <c:v>3493.1961679999999</c:v>
                </c:pt>
                <c:pt idx="1889">
                  <c:v>3979.6079089999998</c:v>
                </c:pt>
                <c:pt idx="1890">
                  <c:v>4486.7320010000003</c:v>
                </c:pt>
                <c:pt idx="1891">
                  <c:v>5004.6922960000002</c:v>
                </c:pt>
                <c:pt idx="1892">
                  <c:v>5632.6453519999995</c:v>
                </c:pt>
                <c:pt idx="1893">
                  <c:v>5999.3703299999997</c:v>
                </c:pt>
                <c:pt idx="1894">
                  <c:v>6551.8953629999996</c:v>
                </c:pt>
                <c:pt idx="1895">
                  <c:v>6600.9932010000002</c:v>
                </c:pt>
                <c:pt idx="1896">
                  <c:v>6877.0740729999998</c:v>
                </c:pt>
                <c:pt idx="1897">
                  <c:v>7218.4843799999999</c:v>
                </c:pt>
                <c:pt idx="1898">
                  <c:v>7259.6041729999997</c:v>
                </c:pt>
                <c:pt idx="1899">
                  <c:v>7106.147543</c:v>
                </c:pt>
                <c:pt idx="1900">
                  <c:v>7479.5715360000004</c:v>
                </c:pt>
                <c:pt idx="1901">
                  <c:v>7555.2401900000004</c:v>
                </c:pt>
                <c:pt idx="1902">
                  <c:v>7676.0315579999997</c:v>
                </c:pt>
                <c:pt idx="1903">
                  <c:v>8141.4795109999995</c:v>
                </c:pt>
                <c:pt idx="1904">
                  <c:v>7908.8687069999996</c:v>
                </c:pt>
                <c:pt idx="1905">
                  <c:v>7772.1756269999996</c:v>
                </c:pt>
                <c:pt idx="1906">
                  <c:v>7371.4401159999998</c:v>
                </c:pt>
                <c:pt idx="1907">
                  <c:v>7570.3262020000002</c:v>
                </c:pt>
                <c:pt idx="1908">
                  <c:v>7422.220292</c:v>
                </c:pt>
                <c:pt idx="1909">
                  <c:v>7656.1226859999997</c:v>
                </c:pt>
                <c:pt idx="1910">
                  <c:v>7671.5396810000002</c:v>
                </c:pt>
                <c:pt idx="1911">
                  <c:v>7487.083592</c:v>
                </c:pt>
                <c:pt idx="1912">
                  <c:v>7285.7760840000001</c:v>
                </c:pt>
                <c:pt idx="1913">
                  <c:v>7786.8628989999997</c:v>
                </c:pt>
                <c:pt idx="1914">
                  <c:v>7727.4876510000004</c:v>
                </c:pt>
                <c:pt idx="1915">
                  <c:v>7706.9322860000002</c:v>
                </c:pt>
                <c:pt idx="1916">
                  <c:v>7928.286744</c:v>
                </c:pt>
                <c:pt idx="1917">
                  <c:v>7821.3640859999996</c:v>
                </c:pt>
                <c:pt idx="1918">
                  <c:v>8101.872292</c:v>
                </c:pt>
                <c:pt idx="1919">
                  <c:v>7557.6552259999999</c:v>
                </c:pt>
                <c:pt idx="1920">
                  <c:v>7474.2103340000003</c:v>
                </c:pt>
                <c:pt idx="1921">
                  <c:v>7179.5534850000004</c:v>
                </c:pt>
                <c:pt idx="1922">
                  <c:v>7222.8545379999996</c:v>
                </c:pt>
                <c:pt idx="1923">
                  <c:v>6672.0207810000002</c:v>
                </c:pt>
                <c:pt idx="1924">
                  <c:v>6431.906019</c:v>
                </c:pt>
                <c:pt idx="1925">
                  <c:v>6169.5462900000002</c:v>
                </c:pt>
                <c:pt idx="1926">
                  <c:v>5783.8574010000002</c:v>
                </c:pt>
                <c:pt idx="1927">
                  <c:v>5405.2701159999997</c:v>
                </c:pt>
                <c:pt idx="1928">
                  <c:v>5013.916545</c:v>
                </c:pt>
                <c:pt idx="1929">
                  <c:v>4576.5113289999999</c:v>
                </c:pt>
                <c:pt idx="1930">
                  <c:v>4424.7593129999996</c:v>
                </c:pt>
                <c:pt idx="1931">
                  <c:v>4155.3291579999996</c:v>
                </c:pt>
                <c:pt idx="1932">
                  <c:v>3990.2266399999999</c:v>
                </c:pt>
                <c:pt idx="1933">
                  <c:v>4114.8428210000002</c:v>
                </c:pt>
                <c:pt idx="1934">
                  <c:v>4263.0679970000001</c:v>
                </c:pt>
                <c:pt idx="1935">
                  <c:v>3752.6673959999998</c:v>
                </c:pt>
                <c:pt idx="1936">
                  <c:v>3758.5576460000002</c:v>
                </c:pt>
                <c:pt idx="1937">
                  <c:v>3778.0194390000001</c:v>
                </c:pt>
                <c:pt idx="1938">
                  <c:v>3575.2132940000001</c:v>
                </c:pt>
                <c:pt idx="1939">
                  <c:v>3703.1754940000001</c:v>
                </c:pt>
                <c:pt idx="1940">
                  <c:v>3490.0717340000001</c:v>
                </c:pt>
                <c:pt idx="1941">
                  <c:v>3695.3772269999999</c:v>
                </c:pt>
                <c:pt idx="1942">
                  <c:v>3476.2932839999999</c:v>
                </c:pt>
                <c:pt idx="1943">
                  <c:v>3516.8891589999998</c:v>
                </c:pt>
                <c:pt idx="1944">
                  <c:v>3246.2567650000001</c:v>
                </c:pt>
                <c:pt idx="1945">
                  <c:v>3178.5971039999999</c:v>
                </c:pt>
                <c:pt idx="1946">
                  <c:v>3079.956404</c:v>
                </c:pt>
                <c:pt idx="1947">
                  <c:v>3036.0860809999999</c:v>
                </c:pt>
                <c:pt idx="1948">
                  <c:v>2778.8612670000002</c:v>
                </c:pt>
                <c:pt idx="1949">
                  <c:v>2841.6551880000002</c:v>
                </c:pt>
                <c:pt idx="1950">
                  <c:v>2570.24611</c:v>
                </c:pt>
                <c:pt idx="1951">
                  <c:v>2586.9103839999998</c:v>
                </c:pt>
                <c:pt idx="1952">
                  <c:v>2377.012193</c:v>
                </c:pt>
                <c:pt idx="1953">
                  <c:v>2410.867679</c:v>
                </c:pt>
                <c:pt idx="1954">
                  <c:v>2311.7058630000001</c:v>
                </c:pt>
                <c:pt idx="1955">
                  <c:v>2317.6026780000002</c:v>
                </c:pt>
                <c:pt idx="1956">
                  <c:v>2180.9092919999998</c:v>
                </c:pt>
                <c:pt idx="1957">
                  <c:v>2154.629054</c:v>
                </c:pt>
                <c:pt idx="1958">
                  <c:v>1931.6238149999999</c:v>
                </c:pt>
                <c:pt idx="1959">
                  <c:v>2320.0423860000001</c:v>
                </c:pt>
                <c:pt idx="1960">
                  <c:v>1854.142527</c:v>
                </c:pt>
                <c:pt idx="1961">
                  <c:v>1884.57761</c:v>
                </c:pt>
                <c:pt idx="1962">
                  <c:v>1752.254124</c:v>
                </c:pt>
                <c:pt idx="1963">
                  <c:v>1769.9581009999999</c:v>
                </c:pt>
                <c:pt idx="1964">
                  <c:v>1777.930292</c:v>
                </c:pt>
                <c:pt idx="1965">
                  <c:v>1886.22614</c:v>
                </c:pt>
                <c:pt idx="1966">
                  <c:v>1825.928236</c:v>
                </c:pt>
                <c:pt idx="1967">
                  <c:v>1783.6908470000001</c:v>
                </c:pt>
                <c:pt idx="1968">
                  <c:v>1855.868213</c:v>
                </c:pt>
                <c:pt idx="1969">
                  <c:v>1649.2797270000001</c:v>
                </c:pt>
                <c:pt idx="1970">
                  <c:v>1519.175653</c:v>
                </c:pt>
                <c:pt idx="1971">
                  <c:v>1486.8954550000001</c:v>
                </c:pt>
                <c:pt idx="1972">
                  <c:v>1478.523629</c:v>
                </c:pt>
                <c:pt idx="1973">
                  <c:v>1592.448809</c:v>
                </c:pt>
                <c:pt idx="1974">
                  <c:v>1668.074226</c:v>
                </c:pt>
                <c:pt idx="1975">
                  <c:v>1565.1704789999999</c:v>
                </c:pt>
                <c:pt idx="1976">
                  <c:v>1684.9260220000001</c:v>
                </c:pt>
                <c:pt idx="1977">
                  <c:v>1974.8456430000001</c:v>
                </c:pt>
                <c:pt idx="1978">
                  <c:v>2140.7128790000002</c:v>
                </c:pt>
                <c:pt idx="1979">
                  <c:v>2449.7273730000002</c:v>
                </c:pt>
                <c:pt idx="1980">
                  <c:v>2575.1208219999999</c:v>
                </c:pt>
                <c:pt idx="1981">
                  <c:v>2859.0473350000002</c:v>
                </c:pt>
                <c:pt idx="1982">
                  <c:v>3399.2448129999998</c:v>
                </c:pt>
                <c:pt idx="1983">
                  <c:v>3877.267789</c:v>
                </c:pt>
                <c:pt idx="1984">
                  <c:v>4636.8465470000001</c:v>
                </c:pt>
                <c:pt idx="1985">
                  <c:v>5186.9923609999996</c:v>
                </c:pt>
                <c:pt idx="1986">
                  <c:v>5479.2764530000004</c:v>
                </c:pt>
                <c:pt idx="1987">
                  <c:v>6239.3115930000004</c:v>
                </c:pt>
                <c:pt idx="1988">
                  <c:v>6246.0881689999997</c:v>
                </c:pt>
                <c:pt idx="1989">
                  <c:v>6452.3135490000004</c:v>
                </c:pt>
                <c:pt idx="1990">
                  <c:v>6918.1731799999998</c:v>
                </c:pt>
                <c:pt idx="1991">
                  <c:v>6940.6695840000002</c:v>
                </c:pt>
                <c:pt idx="1992">
                  <c:v>7203.7401339999997</c:v>
                </c:pt>
                <c:pt idx="1993">
                  <c:v>7057.4826460000004</c:v>
                </c:pt>
                <c:pt idx="1994">
                  <c:v>7322.5975070000004</c:v>
                </c:pt>
                <c:pt idx="1995">
                  <c:v>7284.7298989999999</c:v>
                </c:pt>
                <c:pt idx="1996">
                  <c:v>7525.4352550000003</c:v>
                </c:pt>
                <c:pt idx="1997">
                  <c:v>7501.078579</c:v>
                </c:pt>
                <c:pt idx="1998">
                  <c:v>7740.7882360000003</c:v>
                </c:pt>
                <c:pt idx="1999">
                  <c:v>7717.0722480000004</c:v>
                </c:pt>
                <c:pt idx="2000">
                  <c:v>7694.9560190000002</c:v>
                </c:pt>
                <c:pt idx="2001">
                  <c:v>7441.5480379999999</c:v>
                </c:pt>
                <c:pt idx="2002">
                  <c:v>7641.3264440000003</c:v>
                </c:pt>
                <c:pt idx="2003">
                  <c:v>7438.6660320000001</c:v>
                </c:pt>
                <c:pt idx="2004">
                  <c:v>7571.5181620000003</c:v>
                </c:pt>
                <c:pt idx="2005">
                  <c:v>7573.4173000000001</c:v>
                </c:pt>
                <c:pt idx="2006">
                  <c:v>7504.2442110000002</c:v>
                </c:pt>
                <c:pt idx="2007">
                  <c:v>7763.4880389999998</c:v>
                </c:pt>
                <c:pt idx="2008">
                  <c:v>7742.1003090000004</c:v>
                </c:pt>
                <c:pt idx="2009">
                  <c:v>7670.2952939999996</c:v>
                </c:pt>
                <c:pt idx="2010">
                  <c:v>7631.8063519999996</c:v>
                </c:pt>
                <c:pt idx="2011">
                  <c:v>7782.3727079999999</c:v>
                </c:pt>
                <c:pt idx="2012">
                  <c:v>7600.1772419999998</c:v>
                </c:pt>
                <c:pt idx="2013">
                  <c:v>7680.1277239999999</c:v>
                </c:pt>
                <c:pt idx="2014">
                  <c:v>7581.3432460000004</c:v>
                </c:pt>
                <c:pt idx="2015">
                  <c:v>7498.3296979999996</c:v>
                </c:pt>
                <c:pt idx="2016">
                  <c:v>7135.96371</c:v>
                </c:pt>
                <c:pt idx="2017">
                  <c:v>7064.2885539999997</c:v>
                </c:pt>
                <c:pt idx="2018">
                  <c:v>6586.4661070000002</c:v>
                </c:pt>
                <c:pt idx="2019">
                  <c:v>6332.5001220000004</c:v>
                </c:pt>
                <c:pt idx="2020">
                  <c:v>6034.1462250000004</c:v>
                </c:pt>
                <c:pt idx="2021">
                  <c:v>5680.0418550000004</c:v>
                </c:pt>
                <c:pt idx="2022">
                  <c:v>5346.9044309999999</c:v>
                </c:pt>
                <c:pt idx="2023">
                  <c:v>4979.3339820000001</c:v>
                </c:pt>
                <c:pt idx="2024">
                  <c:v>5005.6510619999999</c:v>
                </c:pt>
                <c:pt idx="2025">
                  <c:v>4575.6642949999996</c:v>
                </c:pt>
                <c:pt idx="2026">
                  <c:v>4124.5014309999997</c:v>
                </c:pt>
                <c:pt idx="2027">
                  <c:v>4004.7057890000001</c:v>
                </c:pt>
                <c:pt idx="2028">
                  <c:v>3974.737517</c:v>
                </c:pt>
                <c:pt idx="2029">
                  <c:v>3867.2047769999999</c:v>
                </c:pt>
                <c:pt idx="2030">
                  <c:v>3846.563952</c:v>
                </c:pt>
                <c:pt idx="2031">
                  <c:v>3654.455324</c:v>
                </c:pt>
                <c:pt idx="2032">
                  <c:v>3799.9915129999999</c:v>
                </c:pt>
                <c:pt idx="2033">
                  <c:v>3751.355865</c:v>
                </c:pt>
                <c:pt idx="2034">
                  <c:v>3663.1247490000001</c:v>
                </c:pt>
                <c:pt idx="2035">
                  <c:v>3563.0309900000002</c:v>
                </c:pt>
                <c:pt idx="2036">
                  <c:v>3535.0695489999998</c:v>
                </c:pt>
                <c:pt idx="2037">
                  <c:v>3474.5836250000002</c:v>
                </c:pt>
                <c:pt idx="2038">
                  <c:v>3389.361973</c:v>
                </c:pt>
                <c:pt idx="2039">
                  <c:v>3273.5256049999998</c:v>
                </c:pt>
                <c:pt idx="2040">
                  <c:v>3244.4034740000002</c:v>
                </c:pt>
                <c:pt idx="2041">
                  <c:v>3005.6444289999999</c:v>
                </c:pt>
                <c:pt idx="2042">
                  <c:v>2956.6900519999999</c:v>
                </c:pt>
                <c:pt idx="2043">
                  <c:v>2848.7282420000001</c:v>
                </c:pt>
                <c:pt idx="2044">
                  <c:v>2740.6993069999999</c:v>
                </c:pt>
                <c:pt idx="2045">
                  <c:v>2572.498818</c:v>
                </c:pt>
                <c:pt idx="2046">
                  <c:v>2729.8039060000001</c:v>
                </c:pt>
                <c:pt idx="2047">
                  <c:v>2467.5583259999999</c:v>
                </c:pt>
                <c:pt idx="2048">
                  <c:v>2433.9237450000001</c:v>
                </c:pt>
                <c:pt idx="2049">
                  <c:v>2427.938776</c:v>
                </c:pt>
                <c:pt idx="2050">
                  <c:v>2108.4841489999999</c:v>
                </c:pt>
                <c:pt idx="2051">
                  <c:v>2002.741681</c:v>
                </c:pt>
                <c:pt idx="2052">
                  <c:v>2004.3119919999999</c:v>
                </c:pt>
                <c:pt idx="2053">
                  <c:v>1921.6363409999999</c:v>
                </c:pt>
                <c:pt idx="2054">
                  <c:v>1851.986285</c:v>
                </c:pt>
                <c:pt idx="2055">
                  <c:v>1901.8484539999999</c:v>
                </c:pt>
                <c:pt idx="2056">
                  <c:v>1899.3814130000001</c:v>
                </c:pt>
                <c:pt idx="2057">
                  <c:v>1839.5645340000001</c:v>
                </c:pt>
                <c:pt idx="2058">
                  <c:v>1743.1028349999999</c:v>
                </c:pt>
                <c:pt idx="2059">
                  <c:v>1793.425279</c:v>
                </c:pt>
                <c:pt idx="2060">
                  <c:v>1645.1456410000001</c:v>
                </c:pt>
                <c:pt idx="2061">
                  <c:v>1871.55387</c:v>
                </c:pt>
                <c:pt idx="2062">
                  <c:v>1770.7167690000001</c:v>
                </c:pt>
                <c:pt idx="2063">
                  <c:v>1720.817892</c:v>
                </c:pt>
                <c:pt idx="2064">
                  <c:v>1592.3206459999999</c:v>
                </c:pt>
                <c:pt idx="2065">
                  <c:v>1884.875841</c:v>
                </c:pt>
                <c:pt idx="2066">
                  <c:v>1530.777746</c:v>
                </c:pt>
                <c:pt idx="2067">
                  <c:v>1778.683403</c:v>
                </c:pt>
                <c:pt idx="2068">
                  <c:v>1833.077781</c:v>
                </c:pt>
                <c:pt idx="2069">
                  <c:v>2118.2556260000001</c:v>
                </c:pt>
                <c:pt idx="2070">
                  <c:v>2064.546034</c:v>
                </c:pt>
                <c:pt idx="2071">
                  <c:v>1906.957339</c:v>
                </c:pt>
                <c:pt idx="2072">
                  <c:v>1940.2321770000001</c:v>
                </c:pt>
                <c:pt idx="2073">
                  <c:v>2364.8857389999998</c:v>
                </c:pt>
                <c:pt idx="2074">
                  <c:v>2465.67751</c:v>
                </c:pt>
                <c:pt idx="2075">
                  <c:v>2841.3988650000001</c:v>
                </c:pt>
                <c:pt idx="2076">
                  <c:v>3323.2060219999998</c:v>
                </c:pt>
                <c:pt idx="2077">
                  <c:v>3719.4847070000001</c:v>
                </c:pt>
                <c:pt idx="2078">
                  <c:v>4294.8472179999999</c:v>
                </c:pt>
                <c:pt idx="2079">
                  <c:v>4882.1649420000003</c:v>
                </c:pt>
                <c:pt idx="2080">
                  <c:v>5169.5783849999998</c:v>
                </c:pt>
                <c:pt idx="2081">
                  <c:v>5742.1374889999997</c:v>
                </c:pt>
                <c:pt idx="2082">
                  <c:v>6719.8241159999998</c:v>
                </c:pt>
                <c:pt idx="2083">
                  <c:v>6365.1504690000002</c:v>
                </c:pt>
                <c:pt idx="2084">
                  <c:v>6641.682393</c:v>
                </c:pt>
                <c:pt idx="2085">
                  <c:v>7154.7556210000002</c:v>
                </c:pt>
                <c:pt idx="2086">
                  <c:v>6886.9269610000001</c:v>
                </c:pt>
                <c:pt idx="2087">
                  <c:v>7164.7643410000001</c:v>
                </c:pt>
                <c:pt idx="2088">
                  <c:v>7150.6589899999999</c:v>
                </c:pt>
                <c:pt idx="2089">
                  <c:v>7419.5998600000003</c:v>
                </c:pt>
                <c:pt idx="2090">
                  <c:v>7227.4881130000003</c:v>
                </c:pt>
                <c:pt idx="2091">
                  <c:v>7149.2719969999998</c:v>
                </c:pt>
                <c:pt idx="2092">
                  <c:v>7073.2129219999997</c:v>
                </c:pt>
                <c:pt idx="2093">
                  <c:v>7269.1294340000004</c:v>
                </c:pt>
                <c:pt idx="2094">
                  <c:v>7190.0334929999999</c:v>
                </c:pt>
                <c:pt idx="2095">
                  <c:v>7482.4034279999996</c:v>
                </c:pt>
                <c:pt idx="2096">
                  <c:v>7335.5232459999997</c:v>
                </c:pt>
                <c:pt idx="2097">
                  <c:v>7273.0345390000002</c:v>
                </c:pt>
                <c:pt idx="2098">
                  <c:v>7230.5670110000001</c:v>
                </c:pt>
                <c:pt idx="2099">
                  <c:v>7169.4276989999998</c:v>
                </c:pt>
                <c:pt idx="2100">
                  <c:v>7072.9827459999997</c:v>
                </c:pt>
                <c:pt idx="2101">
                  <c:v>7442.7671780000001</c:v>
                </c:pt>
                <c:pt idx="2102">
                  <c:v>7516.0065649999997</c:v>
                </c:pt>
                <c:pt idx="2103">
                  <c:v>7356.9886990000005</c:v>
                </c:pt>
                <c:pt idx="2104">
                  <c:v>7532.6073079999996</c:v>
                </c:pt>
                <c:pt idx="2105">
                  <c:v>7417.8657730000004</c:v>
                </c:pt>
                <c:pt idx="2106">
                  <c:v>7409.6959980000001</c:v>
                </c:pt>
                <c:pt idx="2107">
                  <c:v>7341.0902990000004</c:v>
                </c:pt>
                <c:pt idx="2108">
                  <c:v>7178.6168010000001</c:v>
                </c:pt>
                <c:pt idx="2109">
                  <c:v>7190.7144820000003</c:v>
                </c:pt>
                <c:pt idx="2110">
                  <c:v>6664.2157280000001</c:v>
                </c:pt>
                <c:pt idx="2111">
                  <c:v>6603.4960000000001</c:v>
                </c:pt>
                <c:pt idx="2112">
                  <c:v>6524.835521</c:v>
                </c:pt>
                <c:pt idx="2113">
                  <c:v>6165.5291900000002</c:v>
                </c:pt>
                <c:pt idx="2114">
                  <c:v>5726.4429190000001</c:v>
                </c:pt>
                <c:pt idx="2115">
                  <c:v>5218.1694729999999</c:v>
                </c:pt>
                <c:pt idx="2116">
                  <c:v>5124.3466200000003</c:v>
                </c:pt>
                <c:pt idx="2117">
                  <c:v>4713.0874489999997</c:v>
                </c:pt>
                <c:pt idx="2118">
                  <c:v>4518.5860489999995</c:v>
                </c:pt>
                <c:pt idx="2119">
                  <c:v>4206.4927049999997</c:v>
                </c:pt>
                <c:pt idx="2120">
                  <c:v>3956.4101150000001</c:v>
                </c:pt>
                <c:pt idx="2121">
                  <c:v>3834.3921399999999</c:v>
                </c:pt>
                <c:pt idx="2122">
                  <c:v>3834.7643760000001</c:v>
                </c:pt>
                <c:pt idx="2123">
                  <c:v>3623.4901799999998</c:v>
                </c:pt>
                <c:pt idx="2124">
                  <c:v>3825.2909479999998</c:v>
                </c:pt>
                <c:pt idx="2125">
                  <c:v>3564.796664</c:v>
                </c:pt>
                <c:pt idx="2126">
                  <c:v>3921.7796159999998</c:v>
                </c:pt>
                <c:pt idx="2127">
                  <c:v>3636.6633510000001</c:v>
                </c:pt>
                <c:pt idx="2128">
                  <c:v>3643.5384279999998</c:v>
                </c:pt>
                <c:pt idx="2129">
                  <c:v>3511.9843580000002</c:v>
                </c:pt>
                <c:pt idx="2130">
                  <c:v>3561.4731000000002</c:v>
                </c:pt>
                <c:pt idx="2131">
                  <c:v>3404.5875900000001</c:v>
                </c:pt>
                <c:pt idx="2132">
                  <c:v>3511.9226429999999</c:v>
                </c:pt>
                <c:pt idx="2133">
                  <c:v>3449.402763</c:v>
                </c:pt>
                <c:pt idx="2134">
                  <c:v>3290.1354459999998</c:v>
                </c:pt>
                <c:pt idx="2135">
                  <c:v>3116.180147</c:v>
                </c:pt>
                <c:pt idx="2136">
                  <c:v>3028.5088430000001</c:v>
                </c:pt>
                <c:pt idx="2137">
                  <c:v>2873.8694869999999</c:v>
                </c:pt>
                <c:pt idx="2138">
                  <c:v>2842.245993</c:v>
                </c:pt>
                <c:pt idx="2139">
                  <c:v>2616.0557399999998</c:v>
                </c:pt>
                <c:pt idx="2140">
                  <c:v>2576.6020279999998</c:v>
                </c:pt>
                <c:pt idx="2141">
                  <c:v>2406.0976730000002</c:v>
                </c:pt>
                <c:pt idx="2142">
                  <c:v>2338.9479270000002</c:v>
                </c:pt>
                <c:pt idx="2143">
                  <c:v>2102.1001820000001</c:v>
                </c:pt>
                <c:pt idx="2144">
                  <c:v>2147.72982</c:v>
                </c:pt>
                <c:pt idx="2145">
                  <c:v>2046.728779</c:v>
                </c:pt>
                <c:pt idx="2146">
                  <c:v>2204.2992640000002</c:v>
                </c:pt>
                <c:pt idx="2147">
                  <c:v>1955.6876460000001</c:v>
                </c:pt>
                <c:pt idx="2148">
                  <c:v>1883.1182160000001</c:v>
                </c:pt>
                <c:pt idx="2149">
                  <c:v>1907.57609</c:v>
                </c:pt>
                <c:pt idx="2150">
                  <c:v>1787.9171590000001</c:v>
                </c:pt>
                <c:pt idx="2151">
                  <c:v>1725.4790250000001</c:v>
                </c:pt>
                <c:pt idx="2152">
                  <c:v>1693.1308529999999</c:v>
                </c:pt>
                <c:pt idx="2153">
                  <c:v>1615.5047750000001</c:v>
                </c:pt>
                <c:pt idx="2154">
                  <c:v>1629.7572970000001</c:v>
                </c:pt>
                <c:pt idx="2155">
                  <c:v>1621.739276</c:v>
                </c:pt>
                <c:pt idx="2156">
                  <c:v>1577.3034359999999</c:v>
                </c:pt>
                <c:pt idx="2157">
                  <c:v>1510.8255220000001</c:v>
                </c:pt>
                <c:pt idx="2158">
                  <c:v>1488.1523560000001</c:v>
                </c:pt>
                <c:pt idx="2159">
                  <c:v>1423.852594</c:v>
                </c:pt>
                <c:pt idx="2160">
                  <c:v>1497.2481869999999</c:v>
                </c:pt>
                <c:pt idx="2161">
                  <c:v>1463.038532</c:v>
                </c:pt>
                <c:pt idx="2162">
                  <c:v>1469.9232629999999</c:v>
                </c:pt>
                <c:pt idx="2163">
                  <c:v>1593.4889459999999</c:v>
                </c:pt>
                <c:pt idx="2164">
                  <c:v>1676.3950970000001</c:v>
                </c:pt>
                <c:pt idx="2165">
                  <c:v>1844.864419</c:v>
                </c:pt>
                <c:pt idx="2166">
                  <c:v>1902.0931889999999</c:v>
                </c:pt>
                <c:pt idx="2167">
                  <c:v>2089.5105840000001</c:v>
                </c:pt>
                <c:pt idx="2168">
                  <c:v>2457.5510669999999</c:v>
                </c:pt>
                <c:pt idx="2169">
                  <c:v>2698.1199109999998</c:v>
                </c:pt>
                <c:pt idx="2170">
                  <c:v>3214.8547939999999</c:v>
                </c:pt>
                <c:pt idx="2171">
                  <c:v>3587.9130100000002</c:v>
                </c:pt>
                <c:pt idx="2172">
                  <c:v>3926.7011710000002</c:v>
                </c:pt>
                <c:pt idx="2173">
                  <c:v>4333.3028869999998</c:v>
                </c:pt>
                <c:pt idx="2174">
                  <c:v>4821.5173150000001</c:v>
                </c:pt>
                <c:pt idx="2175">
                  <c:v>5299.0661049999999</c:v>
                </c:pt>
                <c:pt idx="2176">
                  <c:v>5888.5707030000003</c:v>
                </c:pt>
                <c:pt idx="2177">
                  <c:v>6216.1126759999997</c:v>
                </c:pt>
                <c:pt idx="2178">
                  <c:v>6437.8094629999996</c:v>
                </c:pt>
                <c:pt idx="2179">
                  <c:v>6776.8973509999996</c:v>
                </c:pt>
                <c:pt idx="2180">
                  <c:v>6956.2242269999997</c:v>
                </c:pt>
                <c:pt idx="2181">
                  <c:v>7306.9891280000002</c:v>
                </c:pt>
                <c:pt idx="2182">
                  <c:v>7201.3612890000004</c:v>
                </c:pt>
                <c:pt idx="2183">
                  <c:v>7206.3275940000003</c:v>
                </c:pt>
                <c:pt idx="2184">
                  <c:v>7554.0656040000003</c:v>
                </c:pt>
                <c:pt idx="2185">
                  <c:v>7557.7146650000004</c:v>
                </c:pt>
                <c:pt idx="2186">
                  <c:v>7427.8965369999996</c:v>
                </c:pt>
                <c:pt idx="2187">
                  <c:v>7762.6769240000003</c:v>
                </c:pt>
                <c:pt idx="2188">
                  <c:v>7410.9150659999996</c:v>
                </c:pt>
                <c:pt idx="2189">
                  <c:v>7578.8890609999999</c:v>
                </c:pt>
                <c:pt idx="2190">
                  <c:v>7510.037644</c:v>
                </c:pt>
                <c:pt idx="2191">
                  <c:v>7331.4239459999999</c:v>
                </c:pt>
                <c:pt idx="2192">
                  <c:v>7470.7575820000002</c:v>
                </c:pt>
                <c:pt idx="2193">
                  <c:v>7215.8239739999999</c:v>
                </c:pt>
                <c:pt idx="2194">
                  <c:v>7026.5118069999999</c:v>
                </c:pt>
                <c:pt idx="2195">
                  <c:v>7242.9404560000003</c:v>
                </c:pt>
                <c:pt idx="2196">
                  <c:v>7452.9743280000002</c:v>
                </c:pt>
                <c:pt idx="2197">
                  <c:v>7572.1631859999998</c:v>
                </c:pt>
                <c:pt idx="2198">
                  <c:v>7351.4991</c:v>
                </c:pt>
                <c:pt idx="2199">
                  <c:v>7099.8648649999996</c:v>
                </c:pt>
                <c:pt idx="2200">
                  <c:v>7376.4096099999997</c:v>
                </c:pt>
                <c:pt idx="2201">
                  <c:v>7328.5657199999996</c:v>
                </c:pt>
                <c:pt idx="2202">
                  <c:v>7191.2386560000004</c:v>
                </c:pt>
                <c:pt idx="2203">
                  <c:v>6854.1348070000004</c:v>
                </c:pt>
                <c:pt idx="2204">
                  <c:v>7022.9152000000004</c:v>
                </c:pt>
                <c:pt idx="2205">
                  <c:v>7096.5929409999999</c:v>
                </c:pt>
                <c:pt idx="2206">
                  <c:v>6859.3134220000002</c:v>
                </c:pt>
                <c:pt idx="2207">
                  <c:v>6553.6332329999996</c:v>
                </c:pt>
                <c:pt idx="2208">
                  <c:v>6179.2746669999997</c:v>
                </c:pt>
                <c:pt idx="2209">
                  <c:v>6242.8945240000003</c:v>
                </c:pt>
                <c:pt idx="2210">
                  <c:v>5657.4715349999997</c:v>
                </c:pt>
                <c:pt idx="2211">
                  <c:v>5432.4993370000002</c:v>
                </c:pt>
                <c:pt idx="2212">
                  <c:v>5034.4878070000004</c:v>
                </c:pt>
                <c:pt idx="2213">
                  <c:v>4791.6537500000004</c:v>
                </c:pt>
                <c:pt idx="2214">
                  <c:v>4485.3537370000004</c:v>
                </c:pt>
                <c:pt idx="2215">
                  <c:v>4165.8930389999996</c:v>
                </c:pt>
                <c:pt idx="2216">
                  <c:v>4030.1345540000002</c:v>
                </c:pt>
                <c:pt idx="2217">
                  <c:v>4116.762275</c:v>
                </c:pt>
                <c:pt idx="2218">
                  <c:v>3960.2736209999998</c:v>
                </c:pt>
                <c:pt idx="2219">
                  <c:v>3845.4091979999998</c:v>
                </c:pt>
                <c:pt idx="2220">
                  <c:v>3648.2661469999998</c:v>
                </c:pt>
                <c:pt idx="2221">
                  <c:v>3660.5540169999999</c:v>
                </c:pt>
                <c:pt idx="2222">
                  <c:v>3582.4551179999999</c:v>
                </c:pt>
                <c:pt idx="2223">
                  <c:v>3546.5276009999998</c:v>
                </c:pt>
                <c:pt idx="2224">
                  <c:v>3533.4211500000001</c:v>
                </c:pt>
                <c:pt idx="2225">
                  <c:v>3567.0145109999999</c:v>
                </c:pt>
                <c:pt idx="2226">
                  <c:v>3407.1300409999999</c:v>
                </c:pt>
                <c:pt idx="2227">
                  <c:v>3432.3830079999998</c:v>
                </c:pt>
                <c:pt idx="2228">
                  <c:v>3240.6697469999999</c:v>
                </c:pt>
                <c:pt idx="2229">
                  <c:v>3191.3693010000002</c:v>
                </c:pt>
                <c:pt idx="2230">
                  <c:v>3030.2561719999999</c:v>
                </c:pt>
                <c:pt idx="2231">
                  <c:v>2972.6804780000002</c:v>
                </c:pt>
                <c:pt idx="2232">
                  <c:v>2863.8976459999999</c:v>
                </c:pt>
                <c:pt idx="2233">
                  <c:v>2777.0728920000001</c:v>
                </c:pt>
                <c:pt idx="2234">
                  <c:v>2682.2123710000001</c:v>
                </c:pt>
                <c:pt idx="2235">
                  <c:v>2481.3112700000001</c:v>
                </c:pt>
                <c:pt idx="2236">
                  <c:v>2492.9382289999999</c:v>
                </c:pt>
                <c:pt idx="2237">
                  <c:v>2431.7065229999998</c:v>
                </c:pt>
                <c:pt idx="2238">
                  <c:v>2378.7386630000001</c:v>
                </c:pt>
                <c:pt idx="2239">
                  <c:v>2082.5291820000002</c:v>
                </c:pt>
                <c:pt idx="2240">
                  <c:v>2071.2652600000001</c:v>
                </c:pt>
                <c:pt idx="2241">
                  <c:v>2006.3216030000001</c:v>
                </c:pt>
                <c:pt idx="2242">
                  <c:v>1995.3739519999999</c:v>
                </c:pt>
                <c:pt idx="2243">
                  <c:v>1825.4343690000001</c:v>
                </c:pt>
                <c:pt idx="2244">
                  <c:v>1836.8176120000001</c:v>
                </c:pt>
                <c:pt idx="2245">
                  <c:v>1690.319168</c:v>
                </c:pt>
                <c:pt idx="2246">
                  <c:v>1703.3455739999999</c:v>
                </c:pt>
                <c:pt idx="2247">
                  <c:v>1688.445285</c:v>
                </c:pt>
                <c:pt idx="2248">
                  <c:v>1732.2513060000001</c:v>
                </c:pt>
                <c:pt idx="2249">
                  <c:v>1577.824474</c:v>
                </c:pt>
                <c:pt idx="2250">
                  <c:v>1605.175579</c:v>
                </c:pt>
                <c:pt idx="2251">
                  <c:v>1565.8401590000001</c:v>
                </c:pt>
                <c:pt idx="2252">
                  <c:v>1679.20877</c:v>
                </c:pt>
                <c:pt idx="2253">
                  <c:v>1557.5753400000001</c:v>
                </c:pt>
                <c:pt idx="2254">
                  <c:v>1602.231812</c:v>
                </c:pt>
                <c:pt idx="2255">
                  <c:v>1618.852093</c:v>
                </c:pt>
                <c:pt idx="2256">
                  <c:v>1694.2122910000001</c:v>
                </c:pt>
                <c:pt idx="2257">
                  <c:v>1710.374358</c:v>
                </c:pt>
                <c:pt idx="2258">
                  <c:v>2413.180699</c:v>
                </c:pt>
                <c:pt idx="2259">
                  <c:v>1890.2953809999999</c:v>
                </c:pt>
                <c:pt idx="2260">
                  <c:v>1934.378467</c:v>
                </c:pt>
                <c:pt idx="2261">
                  <c:v>1994.703499</c:v>
                </c:pt>
                <c:pt idx="2262">
                  <c:v>2227.6036880000001</c:v>
                </c:pt>
                <c:pt idx="2263">
                  <c:v>2472.441014</c:v>
                </c:pt>
                <c:pt idx="2264">
                  <c:v>2890.7611740000002</c:v>
                </c:pt>
                <c:pt idx="2265">
                  <c:v>3354.3741930000001</c:v>
                </c:pt>
                <c:pt idx="2266">
                  <c:v>3796.3203549999998</c:v>
                </c:pt>
                <c:pt idx="2267">
                  <c:v>4330.2336580000001</c:v>
                </c:pt>
                <c:pt idx="2268">
                  <c:v>5015.9977419999996</c:v>
                </c:pt>
                <c:pt idx="2269">
                  <c:v>5136.6194459999997</c:v>
                </c:pt>
                <c:pt idx="2270">
                  <c:v>5789.6787549999999</c:v>
                </c:pt>
                <c:pt idx="2271">
                  <c:v>6197.7938720000002</c:v>
                </c:pt>
                <c:pt idx="2272">
                  <c:v>6535.5428540000003</c:v>
                </c:pt>
                <c:pt idx="2273">
                  <c:v>6646.6516170000004</c:v>
                </c:pt>
                <c:pt idx="2274">
                  <c:v>7181.5681219999997</c:v>
                </c:pt>
                <c:pt idx="2275">
                  <c:v>7116.6544720000002</c:v>
                </c:pt>
                <c:pt idx="2276">
                  <c:v>7051.3215559999999</c:v>
                </c:pt>
                <c:pt idx="2277">
                  <c:v>7302.0313459999998</c:v>
                </c:pt>
                <c:pt idx="2278">
                  <c:v>7397.5794239999996</c:v>
                </c:pt>
                <c:pt idx="2279">
                  <c:v>7390.6181930000002</c:v>
                </c:pt>
                <c:pt idx="2280">
                  <c:v>7482.7608149999996</c:v>
                </c:pt>
                <c:pt idx="2281">
                  <c:v>7844.9910330000002</c:v>
                </c:pt>
                <c:pt idx="2282">
                  <c:v>7746.8428819999999</c:v>
                </c:pt>
                <c:pt idx="2283">
                  <c:v>7756.8872840000004</c:v>
                </c:pt>
                <c:pt idx="2284">
                  <c:v>7609.4936610000004</c:v>
                </c:pt>
                <c:pt idx="2285">
                  <c:v>7358.8891560000002</c:v>
                </c:pt>
                <c:pt idx="2286">
                  <c:v>7509.9324909999996</c:v>
                </c:pt>
                <c:pt idx="2287">
                  <c:v>7666.7469940000001</c:v>
                </c:pt>
                <c:pt idx="2288">
                  <c:v>7725.8575659999997</c:v>
                </c:pt>
                <c:pt idx="2289">
                  <c:v>7552.0402720000002</c:v>
                </c:pt>
                <c:pt idx="2290">
                  <c:v>7801.565141</c:v>
                </c:pt>
                <c:pt idx="2291">
                  <c:v>7908.5082590000002</c:v>
                </c:pt>
                <c:pt idx="2292">
                  <c:v>7849.8346069999998</c:v>
                </c:pt>
                <c:pt idx="2293">
                  <c:v>7587.1348879999996</c:v>
                </c:pt>
                <c:pt idx="2294">
                  <c:v>7307.9261640000004</c:v>
                </c:pt>
                <c:pt idx="2295">
                  <c:v>7633.2177920000004</c:v>
                </c:pt>
                <c:pt idx="2296">
                  <c:v>7106.3931899999998</c:v>
                </c:pt>
                <c:pt idx="2297">
                  <c:v>6877.7803139999996</c:v>
                </c:pt>
                <c:pt idx="2298">
                  <c:v>6877.5203300000003</c:v>
                </c:pt>
                <c:pt idx="2299">
                  <c:v>6864.6087500000003</c:v>
                </c:pt>
                <c:pt idx="2300">
                  <c:v>6784.1596669999999</c:v>
                </c:pt>
                <c:pt idx="2301">
                  <c:v>6240.1407680000002</c:v>
                </c:pt>
                <c:pt idx="2302">
                  <c:v>5690.9019989999997</c:v>
                </c:pt>
                <c:pt idx="2303">
                  <c:v>6059.5039749999996</c:v>
                </c:pt>
                <c:pt idx="2304">
                  <c:v>5474.0562890000001</c:v>
                </c:pt>
                <c:pt idx="2305">
                  <c:v>5163.5711190000002</c:v>
                </c:pt>
                <c:pt idx="2306">
                  <c:v>4877.5851640000001</c:v>
                </c:pt>
                <c:pt idx="2307">
                  <c:v>4463.1168630000002</c:v>
                </c:pt>
                <c:pt idx="2308">
                  <c:v>4149.5267590000003</c:v>
                </c:pt>
                <c:pt idx="2309">
                  <c:v>4074.3492160000001</c:v>
                </c:pt>
                <c:pt idx="2310">
                  <c:v>3929.2935010000001</c:v>
                </c:pt>
                <c:pt idx="2311">
                  <c:v>3914.8478</c:v>
                </c:pt>
                <c:pt idx="2312">
                  <c:v>3622.7876689999998</c:v>
                </c:pt>
                <c:pt idx="2313">
                  <c:v>4009.7173539999999</c:v>
                </c:pt>
                <c:pt idx="2314">
                  <c:v>3502.8559319999999</c:v>
                </c:pt>
                <c:pt idx="2315">
                  <c:v>3587.65906</c:v>
                </c:pt>
                <c:pt idx="2316">
                  <c:v>3590.175655</c:v>
                </c:pt>
                <c:pt idx="2317">
                  <c:v>3557.7489519999999</c:v>
                </c:pt>
                <c:pt idx="2318">
                  <c:v>3401.4480410000001</c:v>
                </c:pt>
                <c:pt idx="2319">
                  <c:v>3528.0751850000001</c:v>
                </c:pt>
                <c:pt idx="2320">
                  <c:v>3181.3329520000002</c:v>
                </c:pt>
                <c:pt idx="2321">
                  <c:v>3245.651922</c:v>
                </c:pt>
                <c:pt idx="2322">
                  <c:v>3269.31576</c:v>
                </c:pt>
                <c:pt idx="2323">
                  <c:v>3301.2538450000002</c:v>
                </c:pt>
                <c:pt idx="2324">
                  <c:v>3304.948183</c:v>
                </c:pt>
                <c:pt idx="2325">
                  <c:v>3038.5146020000002</c:v>
                </c:pt>
                <c:pt idx="2326">
                  <c:v>2959.859011</c:v>
                </c:pt>
                <c:pt idx="2327">
                  <c:v>2833.6159210000001</c:v>
                </c:pt>
                <c:pt idx="2328">
                  <c:v>2554.8083470000001</c:v>
                </c:pt>
                <c:pt idx="2329">
                  <c:v>2610.9708900000001</c:v>
                </c:pt>
                <c:pt idx="2330">
                  <c:v>2485.6369110000001</c:v>
                </c:pt>
                <c:pt idx="2331">
                  <c:v>2414.7115600000002</c:v>
                </c:pt>
                <c:pt idx="2332">
                  <c:v>2125.0412970000002</c:v>
                </c:pt>
                <c:pt idx="2333">
                  <c:v>2180.6849000000002</c:v>
                </c:pt>
                <c:pt idx="2334">
                  <c:v>2163.301892</c:v>
                </c:pt>
                <c:pt idx="2335">
                  <c:v>2121.9872820000001</c:v>
                </c:pt>
                <c:pt idx="2336">
                  <c:v>1992.636575</c:v>
                </c:pt>
                <c:pt idx="2337">
                  <c:v>1939.4139740000001</c:v>
                </c:pt>
                <c:pt idx="2338">
                  <c:v>1857.463647</c:v>
                </c:pt>
                <c:pt idx="2339">
                  <c:v>1893.1792869999999</c:v>
                </c:pt>
                <c:pt idx="2340">
                  <c:v>1664.1356000000001</c:v>
                </c:pt>
                <c:pt idx="2341">
                  <c:v>1797.591946</c:v>
                </c:pt>
                <c:pt idx="2342">
                  <c:v>1711.579571</c:v>
                </c:pt>
                <c:pt idx="2343">
                  <c:v>1624.0402779999999</c:v>
                </c:pt>
                <c:pt idx="2344">
                  <c:v>1609.6623480000001</c:v>
                </c:pt>
                <c:pt idx="2345">
                  <c:v>1729.600686</c:v>
                </c:pt>
                <c:pt idx="2346">
                  <c:v>1619.9718519999999</c:v>
                </c:pt>
                <c:pt idx="2347">
                  <c:v>1662.3212840000001</c:v>
                </c:pt>
                <c:pt idx="2348">
                  <c:v>1539.6594250000001</c:v>
                </c:pt>
                <c:pt idx="2349">
                  <c:v>1540.1984620000001</c:v>
                </c:pt>
                <c:pt idx="2350">
                  <c:v>1580.2230930000001</c:v>
                </c:pt>
                <c:pt idx="2351">
                  <c:v>1459.6196729999999</c:v>
                </c:pt>
                <c:pt idx="2352">
                  <c:v>1555.1006379999999</c:v>
                </c:pt>
                <c:pt idx="2353">
                  <c:v>1420.892497</c:v>
                </c:pt>
                <c:pt idx="2354">
                  <c:v>1531.9998290000001</c:v>
                </c:pt>
                <c:pt idx="2355">
                  <c:v>1654.9608900000001</c:v>
                </c:pt>
                <c:pt idx="2356">
                  <c:v>1637.1628940000001</c:v>
                </c:pt>
                <c:pt idx="2357">
                  <c:v>1625.456351</c:v>
                </c:pt>
                <c:pt idx="2358">
                  <c:v>1614.5247300000001</c:v>
                </c:pt>
                <c:pt idx="2359">
                  <c:v>1589.200705</c:v>
                </c:pt>
                <c:pt idx="2360">
                  <c:v>1750.5055589999999</c:v>
                </c:pt>
                <c:pt idx="2361">
                  <c:v>1740.979448</c:v>
                </c:pt>
                <c:pt idx="2362">
                  <c:v>1917.720229</c:v>
                </c:pt>
                <c:pt idx="2363">
                  <c:v>1875.301111</c:v>
                </c:pt>
                <c:pt idx="2364">
                  <c:v>2155.7540960000001</c:v>
                </c:pt>
                <c:pt idx="2365">
                  <c:v>2114.1769650000001</c:v>
                </c:pt>
                <c:pt idx="2366">
                  <c:v>2298.8733510000002</c:v>
                </c:pt>
                <c:pt idx="2367">
                  <c:v>2335.220734</c:v>
                </c:pt>
                <c:pt idx="2368">
                  <c:v>2540.902192</c:v>
                </c:pt>
                <c:pt idx="2369">
                  <c:v>2503.5600549999999</c:v>
                </c:pt>
                <c:pt idx="2370">
                  <c:v>2661.5372950000001</c:v>
                </c:pt>
                <c:pt idx="2371">
                  <c:v>2676.5330170000002</c:v>
                </c:pt>
                <c:pt idx="2372">
                  <c:v>2672.8086330000001</c:v>
                </c:pt>
                <c:pt idx="2373">
                  <c:v>2729.2911220000001</c:v>
                </c:pt>
                <c:pt idx="2374">
                  <c:v>2897.3318770000001</c:v>
                </c:pt>
                <c:pt idx="2375">
                  <c:v>3038.434479</c:v>
                </c:pt>
                <c:pt idx="2376">
                  <c:v>2914.2590829999999</c:v>
                </c:pt>
                <c:pt idx="2377">
                  <c:v>3060.775502</c:v>
                </c:pt>
                <c:pt idx="2378">
                  <c:v>2962.4552600000002</c:v>
                </c:pt>
                <c:pt idx="2379">
                  <c:v>3007.3730310000001</c:v>
                </c:pt>
                <c:pt idx="2380">
                  <c:v>2956.55836</c:v>
                </c:pt>
                <c:pt idx="2381">
                  <c:v>2926.886301</c:v>
                </c:pt>
                <c:pt idx="2382">
                  <c:v>2946.225809</c:v>
                </c:pt>
                <c:pt idx="2383">
                  <c:v>2879.9647580000001</c:v>
                </c:pt>
                <c:pt idx="2384">
                  <c:v>2863.9354669999998</c:v>
                </c:pt>
                <c:pt idx="2385">
                  <c:v>2908.4236609999998</c:v>
                </c:pt>
                <c:pt idx="2386">
                  <c:v>3057.030741</c:v>
                </c:pt>
                <c:pt idx="2387">
                  <c:v>2964.033809</c:v>
                </c:pt>
                <c:pt idx="2388">
                  <c:v>2933.7771579999999</c:v>
                </c:pt>
                <c:pt idx="2389">
                  <c:v>2958.7278799999999</c:v>
                </c:pt>
                <c:pt idx="2390">
                  <c:v>3002.5953009999998</c:v>
                </c:pt>
                <c:pt idx="2391">
                  <c:v>2965.6739579999999</c:v>
                </c:pt>
                <c:pt idx="2392">
                  <c:v>2896.2730609999999</c:v>
                </c:pt>
                <c:pt idx="2393">
                  <c:v>2817.8438660000002</c:v>
                </c:pt>
                <c:pt idx="2394">
                  <c:v>3100.443471</c:v>
                </c:pt>
                <c:pt idx="2395">
                  <c:v>2926.078892</c:v>
                </c:pt>
                <c:pt idx="2396">
                  <c:v>2835.2328619999998</c:v>
                </c:pt>
                <c:pt idx="2397">
                  <c:v>2767.947979</c:v>
                </c:pt>
                <c:pt idx="2398">
                  <c:v>2781.836198</c:v>
                </c:pt>
                <c:pt idx="2399">
                  <c:v>2745.850958</c:v>
                </c:pt>
                <c:pt idx="2400">
                  <c:v>2791.875423</c:v>
                </c:pt>
                <c:pt idx="2401">
                  <c:v>2827.0567219999998</c:v>
                </c:pt>
                <c:pt idx="2402">
                  <c:v>2810.744334</c:v>
                </c:pt>
                <c:pt idx="2403">
                  <c:v>2724.4521289999998</c:v>
                </c:pt>
                <c:pt idx="2404">
                  <c:v>2806.7774979999999</c:v>
                </c:pt>
                <c:pt idx="2405">
                  <c:v>2840.5551690000002</c:v>
                </c:pt>
                <c:pt idx="2406">
                  <c:v>2826.8440449999998</c:v>
                </c:pt>
                <c:pt idx="2407">
                  <c:v>2729.5208619999999</c:v>
                </c:pt>
                <c:pt idx="2408">
                  <c:v>2684.6181310000002</c:v>
                </c:pt>
                <c:pt idx="2409">
                  <c:v>2837.450617</c:v>
                </c:pt>
                <c:pt idx="2410">
                  <c:v>2644.1829699999998</c:v>
                </c:pt>
                <c:pt idx="2411">
                  <c:v>2664.2209459999999</c:v>
                </c:pt>
                <c:pt idx="2412">
                  <c:v>2652.6057500000002</c:v>
                </c:pt>
                <c:pt idx="2413">
                  <c:v>2680.1279679999998</c:v>
                </c:pt>
                <c:pt idx="2414">
                  <c:v>2713.0479810000002</c:v>
                </c:pt>
                <c:pt idx="2415">
                  <c:v>2583.205148</c:v>
                </c:pt>
                <c:pt idx="2416">
                  <c:v>2458.7735769999999</c:v>
                </c:pt>
                <c:pt idx="2417">
                  <c:v>2445.5593840000001</c:v>
                </c:pt>
                <c:pt idx="2418">
                  <c:v>2396.2983479999998</c:v>
                </c:pt>
                <c:pt idx="2419">
                  <c:v>2429.4343330000002</c:v>
                </c:pt>
                <c:pt idx="2420">
                  <c:v>2392.882188</c:v>
                </c:pt>
                <c:pt idx="2421">
                  <c:v>2308.132157</c:v>
                </c:pt>
                <c:pt idx="2422">
                  <c:v>2165.103255</c:v>
                </c:pt>
                <c:pt idx="2423">
                  <c:v>2321.0054180000002</c:v>
                </c:pt>
                <c:pt idx="2424">
                  <c:v>2158.3790610000001</c:v>
                </c:pt>
                <c:pt idx="2425">
                  <c:v>2224.065634</c:v>
                </c:pt>
                <c:pt idx="2426">
                  <c:v>2053.0624910000001</c:v>
                </c:pt>
                <c:pt idx="2427">
                  <c:v>2080.5226010000001</c:v>
                </c:pt>
                <c:pt idx="2428">
                  <c:v>1929.1626269999999</c:v>
                </c:pt>
                <c:pt idx="2429">
                  <c:v>1937.306689</c:v>
                </c:pt>
                <c:pt idx="2430">
                  <c:v>1767.1200679999999</c:v>
                </c:pt>
                <c:pt idx="2431">
                  <c:v>1764.475226</c:v>
                </c:pt>
                <c:pt idx="2432">
                  <c:v>1643.377583</c:v>
                </c:pt>
                <c:pt idx="2433">
                  <c:v>1721.114456</c:v>
                </c:pt>
                <c:pt idx="2434">
                  <c:v>1639.004514</c:v>
                </c:pt>
                <c:pt idx="2435">
                  <c:v>1700.3587259999999</c:v>
                </c:pt>
                <c:pt idx="2436">
                  <c:v>1802.504915</c:v>
                </c:pt>
                <c:pt idx="2437">
                  <c:v>1932.0753099999999</c:v>
                </c:pt>
                <c:pt idx="2438">
                  <c:v>1816.4324160000001</c:v>
                </c:pt>
                <c:pt idx="2439">
                  <c:v>1891.137297</c:v>
                </c:pt>
                <c:pt idx="2440">
                  <c:v>1833.972391</c:v>
                </c:pt>
                <c:pt idx="2441">
                  <c:v>1592.9333710000001</c:v>
                </c:pt>
                <c:pt idx="2442">
                  <c:v>1465.8144769999999</c:v>
                </c:pt>
                <c:pt idx="2443">
                  <c:v>1530.811187</c:v>
                </c:pt>
                <c:pt idx="2444">
                  <c:v>1421.120694</c:v>
                </c:pt>
                <c:pt idx="2445">
                  <c:v>1470.43217</c:v>
                </c:pt>
                <c:pt idx="2446">
                  <c:v>1356.152609</c:v>
                </c:pt>
                <c:pt idx="2447">
                  <c:v>1495.3299669999999</c:v>
                </c:pt>
                <c:pt idx="2448">
                  <c:v>1359.237586</c:v>
                </c:pt>
                <c:pt idx="2449">
                  <c:v>1501.742589</c:v>
                </c:pt>
                <c:pt idx="2450">
                  <c:v>1367.733187</c:v>
                </c:pt>
                <c:pt idx="2451">
                  <c:v>1403.549366</c:v>
                </c:pt>
                <c:pt idx="2452">
                  <c:v>1421.2746729999999</c:v>
                </c:pt>
                <c:pt idx="2453">
                  <c:v>1446.8205989999999</c:v>
                </c:pt>
                <c:pt idx="2454">
                  <c:v>1465.3493599999999</c:v>
                </c:pt>
                <c:pt idx="2455">
                  <c:v>1554.907526</c:v>
                </c:pt>
                <c:pt idx="2456">
                  <c:v>1579.1532629999999</c:v>
                </c:pt>
                <c:pt idx="2457">
                  <c:v>1712.6370280000001</c:v>
                </c:pt>
                <c:pt idx="2458">
                  <c:v>1799.580412</c:v>
                </c:pt>
                <c:pt idx="2459">
                  <c:v>1861.1367479999999</c:v>
                </c:pt>
                <c:pt idx="2460">
                  <c:v>1974.3872260000001</c:v>
                </c:pt>
                <c:pt idx="2461">
                  <c:v>2072.8735539999998</c:v>
                </c:pt>
                <c:pt idx="2462">
                  <c:v>2162.024379</c:v>
                </c:pt>
                <c:pt idx="2463">
                  <c:v>2206.6609779999999</c:v>
                </c:pt>
                <c:pt idx="2464">
                  <c:v>2457.5694560000002</c:v>
                </c:pt>
                <c:pt idx="2465">
                  <c:v>2522.0360470000001</c:v>
                </c:pt>
                <c:pt idx="2466">
                  <c:v>2563.5985730000002</c:v>
                </c:pt>
                <c:pt idx="2467">
                  <c:v>2613.9030539999999</c:v>
                </c:pt>
                <c:pt idx="2468">
                  <c:v>2678.0137589999999</c:v>
                </c:pt>
                <c:pt idx="2469">
                  <c:v>2736.1535699999999</c:v>
                </c:pt>
                <c:pt idx="2470">
                  <c:v>2798.791952</c:v>
                </c:pt>
                <c:pt idx="2471">
                  <c:v>2844.5593749999998</c:v>
                </c:pt>
                <c:pt idx="2472">
                  <c:v>2891.1411509999998</c:v>
                </c:pt>
                <c:pt idx="2473">
                  <c:v>2794.1860799999999</c:v>
                </c:pt>
                <c:pt idx="2474">
                  <c:v>2813.1489799999999</c:v>
                </c:pt>
                <c:pt idx="2475">
                  <c:v>2855.551422</c:v>
                </c:pt>
                <c:pt idx="2476">
                  <c:v>2868.5312279999998</c:v>
                </c:pt>
                <c:pt idx="2477">
                  <c:v>2804.267139</c:v>
                </c:pt>
                <c:pt idx="2478">
                  <c:v>2931.0431490000001</c:v>
                </c:pt>
                <c:pt idx="2479">
                  <c:v>2801.2718610000002</c:v>
                </c:pt>
                <c:pt idx="2480">
                  <c:v>2912.3983859999998</c:v>
                </c:pt>
                <c:pt idx="2481">
                  <c:v>2748.2735259999999</c:v>
                </c:pt>
                <c:pt idx="2482">
                  <c:v>2815.5854009999998</c:v>
                </c:pt>
                <c:pt idx="2483">
                  <c:v>2790.318295</c:v>
                </c:pt>
                <c:pt idx="2484">
                  <c:v>2796.1807199999998</c:v>
                </c:pt>
                <c:pt idx="2485">
                  <c:v>2786.2684899999999</c:v>
                </c:pt>
                <c:pt idx="2486">
                  <c:v>2869.018235</c:v>
                </c:pt>
                <c:pt idx="2487">
                  <c:v>2962.170721</c:v>
                </c:pt>
                <c:pt idx="2488">
                  <c:v>2972.383887</c:v>
                </c:pt>
                <c:pt idx="2489">
                  <c:v>2939.6339309999998</c:v>
                </c:pt>
                <c:pt idx="2490">
                  <c:v>3039.1220969999999</c:v>
                </c:pt>
                <c:pt idx="2491">
                  <c:v>3069.4233469999999</c:v>
                </c:pt>
                <c:pt idx="2492">
                  <c:v>3142.5774550000001</c:v>
                </c:pt>
                <c:pt idx="2493">
                  <c:v>2969.2501739999998</c:v>
                </c:pt>
                <c:pt idx="2494">
                  <c:v>3064.2665259999999</c:v>
                </c:pt>
                <c:pt idx="2495">
                  <c:v>3022.7254849999999</c:v>
                </c:pt>
                <c:pt idx="2496">
                  <c:v>3190.1684129999999</c:v>
                </c:pt>
                <c:pt idx="2497">
                  <c:v>3005.3777620000001</c:v>
                </c:pt>
                <c:pt idx="2498">
                  <c:v>3079.3480939999999</c:v>
                </c:pt>
                <c:pt idx="2499">
                  <c:v>3098.447694</c:v>
                </c:pt>
                <c:pt idx="2500">
                  <c:v>3258.3907749999998</c:v>
                </c:pt>
                <c:pt idx="2501">
                  <c:v>3125.0762180000002</c:v>
                </c:pt>
                <c:pt idx="2502">
                  <c:v>3176.1885219999999</c:v>
                </c:pt>
                <c:pt idx="2503">
                  <c:v>3196.7868880000001</c:v>
                </c:pt>
                <c:pt idx="2504">
                  <c:v>3315.8502520000002</c:v>
                </c:pt>
                <c:pt idx="2505">
                  <c:v>3159.7738420000001</c:v>
                </c:pt>
                <c:pt idx="2506">
                  <c:v>3159.4358069999998</c:v>
                </c:pt>
                <c:pt idx="2507">
                  <c:v>3246.5482229999998</c:v>
                </c:pt>
                <c:pt idx="2508">
                  <c:v>3269.3044150000001</c:v>
                </c:pt>
                <c:pt idx="2509">
                  <c:v>3163.8172930000001</c:v>
                </c:pt>
                <c:pt idx="2510">
                  <c:v>3210.3066119999999</c:v>
                </c:pt>
                <c:pt idx="2511">
                  <c:v>3053.030972</c:v>
                </c:pt>
                <c:pt idx="2512">
                  <c:v>2960.8702600000001</c:v>
                </c:pt>
                <c:pt idx="2513">
                  <c:v>2900.7122210000002</c:v>
                </c:pt>
                <c:pt idx="2514">
                  <c:v>2742.0223649999998</c:v>
                </c:pt>
                <c:pt idx="2515">
                  <c:v>2875.8233599999999</c:v>
                </c:pt>
                <c:pt idx="2516">
                  <c:v>2663.532138</c:v>
                </c:pt>
                <c:pt idx="2517">
                  <c:v>2442.5649640000001</c:v>
                </c:pt>
                <c:pt idx="2518">
                  <c:v>2306.312152</c:v>
                </c:pt>
                <c:pt idx="2519">
                  <c:v>2227.065544</c:v>
                </c:pt>
                <c:pt idx="2520">
                  <c:v>2197.7352719999999</c:v>
                </c:pt>
                <c:pt idx="2521">
                  <c:v>1991.490057</c:v>
                </c:pt>
                <c:pt idx="2522">
                  <c:v>2002.296034</c:v>
                </c:pt>
                <c:pt idx="2523">
                  <c:v>1938.6510760000001</c:v>
                </c:pt>
                <c:pt idx="2524">
                  <c:v>1862.7768100000001</c:v>
                </c:pt>
                <c:pt idx="2525">
                  <c:v>1822.3071339999999</c:v>
                </c:pt>
                <c:pt idx="2526">
                  <c:v>1757.239476</c:v>
                </c:pt>
                <c:pt idx="2527">
                  <c:v>1617.6679879999999</c:v>
                </c:pt>
                <c:pt idx="2528">
                  <c:v>1627.6047410000001</c:v>
                </c:pt>
                <c:pt idx="2529">
                  <c:v>1541.870977</c:v>
                </c:pt>
                <c:pt idx="2530">
                  <c:v>1657.4973279999999</c:v>
                </c:pt>
                <c:pt idx="2531">
                  <c:v>1649.5873200000001</c:v>
                </c:pt>
                <c:pt idx="2532">
                  <c:v>1514.4305139999999</c:v>
                </c:pt>
                <c:pt idx="2533">
                  <c:v>1459.9514429999999</c:v>
                </c:pt>
                <c:pt idx="2534">
                  <c:v>1691.847653</c:v>
                </c:pt>
                <c:pt idx="2535">
                  <c:v>1681.199159</c:v>
                </c:pt>
                <c:pt idx="2536">
                  <c:v>1662.515275</c:v>
                </c:pt>
                <c:pt idx="2537">
                  <c:v>1659.2292460000001</c:v>
                </c:pt>
                <c:pt idx="2538">
                  <c:v>1582.748063</c:v>
                </c:pt>
                <c:pt idx="2539">
                  <c:v>2015.5583369999999</c:v>
                </c:pt>
                <c:pt idx="2540">
                  <c:v>1787.6195769999999</c:v>
                </c:pt>
                <c:pt idx="2541">
                  <c:v>2783.999018</c:v>
                </c:pt>
                <c:pt idx="2542">
                  <c:v>1903.5626560000001</c:v>
                </c:pt>
                <c:pt idx="2543">
                  <c:v>1862.215498</c:v>
                </c:pt>
                <c:pt idx="2544">
                  <c:v>2064.3031489999998</c:v>
                </c:pt>
                <c:pt idx="2545">
                  <c:v>2264.4905640000002</c:v>
                </c:pt>
                <c:pt idx="2546">
                  <c:v>2508.69263</c:v>
                </c:pt>
                <c:pt idx="2547">
                  <c:v>2894.7932259999998</c:v>
                </c:pt>
                <c:pt idx="2548">
                  <c:v>3217.993148</c:v>
                </c:pt>
                <c:pt idx="2549">
                  <c:v>3918.622175</c:v>
                </c:pt>
                <c:pt idx="2550">
                  <c:v>4486.7833710000004</c:v>
                </c:pt>
                <c:pt idx="2551">
                  <c:v>5117.8774880000001</c:v>
                </c:pt>
                <c:pt idx="2552">
                  <c:v>5895.0511269999997</c:v>
                </c:pt>
                <c:pt idx="2553">
                  <c:v>6579.1413670000002</c:v>
                </c:pt>
                <c:pt idx="2554">
                  <c:v>6518.7286059999997</c:v>
                </c:pt>
                <c:pt idx="2555">
                  <c:v>7170.3052319999997</c:v>
                </c:pt>
                <c:pt idx="2556">
                  <c:v>7066.604362</c:v>
                </c:pt>
                <c:pt idx="2557">
                  <c:v>7079.0588159999998</c:v>
                </c:pt>
                <c:pt idx="2558">
                  <c:v>7432.6960200000003</c:v>
                </c:pt>
                <c:pt idx="2559">
                  <c:v>7858.0733399999999</c:v>
                </c:pt>
                <c:pt idx="2560">
                  <c:v>7690.4226250000002</c:v>
                </c:pt>
                <c:pt idx="2561">
                  <c:v>7753.354585</c:v>
                </c:pt>
                <c:pt idx="2562">
                  <c:v>8062.5274799999997</c:v>
                </c:pt>
                <c:pt idx="2563">
                  <c:v>8011.9036390000001</c:v>
                </c:pt>
                <c:pt idx="2564">
                  <c:v>7883.2343579999997</c:v>
                </c:pt>
                <c:pt idx="2565">
                  <c:v>8132.506942</c:v>
                </c:pt>
                <c:pt idx="2566">
                  <c:v>8288.5511420000003</c:v>
                </c:pt>
                <c:pt idx="2567">
                  <c:v>7848.6245639999997</c:v>
                </c:pt>
                <c:pt idx="2568">
                  <c:v>7771.7147430000005</c:v>
                </c:pt>
                <c:pt idx="2569">
                  <c:v>7844.2232739999999</c:v>
                </c:pt>
                <c:pt idx="2570">
                  <c:v>7769.8955100000003</c:v>
                </c:pt>
                <c:pt idx="2571">
                  <c:v>8178.2520320000003</c:v>
                </c:pt>
                <c:pt idx="2572">
                  <c:v>7768.2071910000004</c:v>
                </c:pt>
                <c:pt idx="2573">
                  <c:v>8126.7872969999999</c:v>
                </c:pt>
                <c:pt idx="2574">
                  <c:v>8117.8279979999998</c:v>
                </c:pt>
                <c:pt idx="2575">
                  <c:v>8661.2508570000009</c:v>
                </c:pt>
                <c:pt idx="2576">
                  <c:v>8407.5280999999995</c:v>
                </c:pt>
                <c:pt idx="2577">
                  <c:v>8252.1934270000002</c:v>
                </c:pt>
                <c:pt idx="2578">
                  <c:v>8122.0480040000002</c:v>
                </c:pt>
                <c:pt idx="2579">
                  <c:v>8166.3281770000003</c:v>
                </c:pt>
                <c:pt idx="2580">
                  <c:v>7821.1727510000001</c:v>
                </c:pt>
                <c:pt idx="2581">
                  <c:v>8117.189085</c:v>
                </c:pt>
                <c:pt idx="2582">
                  <c:v>7476.9887639999997</c:v>
                </c:pt>
                <c:pt idx="2583">
                  <c:v>7559.2712140000003</c:v>
                </c:pt>
                <c:pt idx="2584">
                  <c:v>7417.6519179999996</c:v>
                </c:pt>
                <c:pt idx="2585">
                  <c:v>6873.0616799999998</c:v>
                </c:pt>
                <c:pt idx="2586">
                  <c:v>6726.7897329999996</c:v>
                </c:pt>
                <c:pt idx="2587">
                  <c:v>6491.0804239999998</c:v>
                </c:pt>
                <c:pt idx="2588">
                  <c:v>6186.3821829999997</c:v>
                </c:pt>
                <c:pt idx="2589">
                  <c:v>5505.022054</c:v>
                </c:pt>
                <c:pt idx="2590">
                  <c:v>5087.6045270000004</c:v>
                </c:pt>
                <c:pt idx="2591">
                  <c:v>4671.6107540000003</c:v>
                </c:pt>
                <c:pt idx="2592">
                  <c:v>4249.7895939999999</c:v>
                </c:pt>
                <c:pt idx="2593">
                  <c:v>4256.0949680000003</c:v>
                </c:pt>
                <c:pt idx="2594">
                  <c:v>4141.0543699999998</c:v>
                </c:pt>
                <c:pt idx="2595">
                  <c:v>4121.608459</c:v>
                </c:pt>
                <c:pt idx="2596">
                  <c:v>4047.904176</c:v>
                </c:pt>
                <c:pt idx="2597">
                  <c:v>3878.1444929999998</c:v>
                </c:pt>
                <c:pt idx="2598">
                  <c:v>3889.797599</c:v>
                </c:pt>
                <c:pt idx="2599">
                  <c:v>3784.6458429999998</c:v>
                </c:pt>
                <c:pt idx="2600">
                  <c:v>3812.3039269999999</c:v>
                </c:pt>
                <c:pt idx="2601">
                  <c:v>3755.9724809999998</c:v>
                </c:pt>
                <c:pt idx="2602">
                  <c:v>3792.7346859999998</c:v>
                </c:pt>
                <c:pt idx="2603">
                  <c:v>3699.7935480000001</c:v>
                </c:pt>
                <c:pt idx="2604">
                  <c:v>3645.0044240000002</c:v>
                </c:pt>
                <c:pt idx="2605">
                  <c:v>3445.0319330000002</c:v>
                </c:pt>
                <c:pt idx="2606">
                  <c:v>3720.4645529999998</c:v>
                </c:pt>
                <c:pt idx="2607">
                  <c:v>3499.1667539999999</c:v>
                </c:pt>
                <c:pt idx="2608">
                  <c:v>4289.6847520000001</c:v>
                </c:pt>
                <c:pt idx="2609">
                  <c:v>3219.7710929999998</c:v>
                </c:pt>
                <c:pt idx="2610">
                  <c:v>2920.3101409999999</c:v>
                </c:pt>
                <c:pt idx="2611">
                  <c:v>2611.496897</c:v>
                </c:pt>
                <c:pt idx="2612">
                  <c:v>2866.2487900000001</c:v>
                </c:pt>
                <c:pt idx="2613">
                  <c:v>2568.5436070000001</c:v>
                </c:pt>
                <c:pt idx="2614">
                  <c:v>2504.6720380000002</c:v>
                </c:pt>
                <c:pt idx="2615">
                  <c:v>2293.5961560000001</c:v>
                </c:pt>
                <c:pt idx="2616">
                  <c:v>2204.3584940000001</c:v>
                </c:pt>
                <c:pt idx="2617">
                  <c:v>1990.7825459999999</c:v>
                </c:pt>
                <c:pt idx="2618">
                  <c:v>2042.7515069999999</c:v>
                </c:pt>
                <c:pt idx="2619">
                  <c:v>1824.2324450000001</c:v>
                </c:pt>
                <c:pt idx="2620">
                  <c:v>1840.821911</c:v>
                </c:pt>
                <c:pt idx="2621">
                  <c:v>1750.1937849999999</c:v>
                </c:pt>
                <c:pt idx="2622">
                  <c:v>1768.6154509999999</c:v>
                </c:pt>
                <c:pt idx="2623">
                  <c:v>1655.7289149999999</c:v>
                </c:pt>
                <c:pt idx="2624">
                  <c:v>1752.7325000000001</c:v>
                </c:pt>
                <c:pt idx="2625">
                  <c:v>1737.087749</c:v>
                </c:pt>
                <c:pt idx="2626">
                  <c:v>1665.5896519999999</c:v>
                </c:pt>
                <c:pt idx="2627">
                  <c:v>1532.214669</c:v>
                </c:pt>
                <c:pt idx="2628">
                  <c:v>1623.123861</c:v>
                </c:pt>
                <c:pt idx="2629">
                  <c:v>1597.437349</c:v>
                </c:pt>
                <c:pt idx="2630">
                  <c:v>1609.569072</c:v>
                </c:pt>
                <c:pt idx="2631">
                  <c:v>1476.675074</c:v>
                </c:pt>
                <c:pt idx="2632">
                  <c:v>1505.9218020000001</c:v>
                </c:pt>
                <c:pt idx="2633">
                  <c:v>1430.1868360000001</c:v>
                </c:pt>
                <c:pt idx="2634">
                  <c:v>1551.4106999999999</c:v>
                </c:pt>
                <c:pt idx="2635">
                  <c:v>1536.9308040000001</c:v>
                </c:pt>
                <c:pt idx="2636">
                  <c:v>1651.8579110000001</c:v>
                </c:pt>
                <c:pt idx="2637">
                  <c:v>1609.597473</c:v>
                </c:pt>
                <c:pt idx="2638">
                  <c:v>1950.8324030000001</c:v>
                </c:pt>
                <c:pt idx="2639">
                  <c:v>2021.1200610000001</c:v>
                </c:pt>
                <c:pt idx="2640">
                  <c:v>2418.8045990000001</c:v>
                </c:pt>
                <c:pt idx="2641">
                  <c:v>2770.2382659999998</c:v>
                </c:pt>
                <c:pt idx="2642">
                  <c:v>2980.3457530000001</c:v>
                </c:pt>
                <c:pt idx="2643">
                  <c:v>3327.2417110000001</c:v>
                </c:pt>
                <c:pt idx="2644">
                  <c:v>3915.4658530000002</c:v>
                </c:pt>
                <c:pt idx="2645">
                  <c:v>4515.9367110000003</c:v>
                </c:pt>
                <c:pt idx="2646">
                  <c:v>5250.0759660000003</c:v>
                </c:pt>
                <c:pt idx="2647">
                  <c:v>5532.4516890000004</c:v>
                </c:pt>
                <c:pt idx="2648">
                  <c:v>6294.3224209999998</c:v>
                </c:pt>
                <c:pt idx="2649">
                  <c:v>6462.7299089999997</c:v>
                </c:pt>
                <c:pt idx="2650">
                  <c:v>6844.2764420000003</c:v>
                </c:pt>
                <c:pt idx="2651">
                  <c:v>7183.6305279999997</c:v>
                </c:pt>
                <c:pt idx="2652">
                  <c:v>6700.2298540000002</c:v>
                </c:pt>
                <c:pt idx="2653">
                  <c:v>7128.6158299999997</c:v>
                </c:pt>
                <c:pt idx="2654">
                  <c:v>7596.1932260000003</c:v>
                </c:pt>
                <c:pt idx="2655">
                  <c:v>7777.7029389999998</c:v>
                </c:pt>
                <c:pt idx="2656">
                  <c:v>7908.8525399999999</c:v>
                </c:pt>
                <c:pt idx="2657">
                  <c:v>8142.1539469999998</c:v>
                </c:pt>
                <c:pt idx="2658">
                  <c:v>8191.473223</c:v>
                </c:pt>
                <c:pt idx="2659">
                  <c:v>8368.3082990000003</c:v>
                </c:pt>
                <c:pt idx="2660">
                  <c:v>7956.1440709999997</c:v>
                </c:pt>
                <c:pt idx="2661">
                  <c:v>7868.6103469999998</c:v>
                </c:pt>
                <c:pt idx="2662">
                  <c:v>7640.7286190000004</c:v>
                </c:pt>
                <c:pt idx="2663">
                  <c:v>7489.5393620000004</c:v>
                </c:pt>
                <c:pt idx="2664">
                  <c:v>7536.2543450000003</c:v>
                </c:pt>
                <c:pt idx="2665">
                  <c:v>7878.4894089999998</c:v>
                </c:pt>
                <c:pt idx="2666">
                  <c:v>7818.5871340000003</c:v>
                </c:pt>
                <c:pt idx="2667">
                  <c:v>8136.0099069999997</c:v>
                </c:pt>
                <c:pt idx="2668">
                  <c:v>8046.3636079999997</c:v>
                </c:pt>
                <c:pt idx="2669">
                  <c:v>8070.5293929999998</c:v>
                </c:pt>
                <c:pt idx="2670">
                  <c:v>7886.3528260000003</c:v>
                </c:pt>
                <c:pt idx="2671">
                  <c:v>7664.5202339999996</c:v>
                </c:pt>
                <c:pt idx="2672">
                  <c:v>7993.769053</c:v>
                </c:pt>
                <c:pt idx="2673">
                  <c:v>7793.1519449999996</c:v>
                </c:pt>
                <c:pt idx="2674">
                  <c:v>7857.8687570000002</c:v>
                </c:pt>
                <c:pt idx="2675">
                  <c:v>7582.947596</c:v>
                </c:pt>
                <c:pt idx="2676">
                  <c:v>7728.4363560000002</c:v>
                </c:pt>
                <c:pt idx="2677">
                  <c:v>7699.9573819999996</c:v>
                </c:pt>
                <c:pt idx="2678">
                  <c:v>7466.2467109999998</c:v>
                </c:pt>
                <c:pt idx="2679">
                  <c:v>6764.5831120000003</c:v>
                </c:pt>
                <c:pt idx="2680">
                  <c:v>6532.1433489999999</c:v>
                </c:pt>
                <c:pt idx="2681">
                  <c:v>6185.0837959999999</c:v>
                </c:pt>
                <c:pt idx="2682">
                  <c:v>5954.243477</c:v>
                </c:pt>
                <c:pt idx="2683">
                  <c:v>5809.1316100000004</c:v>
                </c:pt>
                <c:pt idx="2684">
                  <c:v>5366.8789159999997</c:v>
                </c:pt>
                <c:pt idx="2685">
                  <c:v>4997.6345950000004</c:v>
                </c:pt>
                <c:pt idx="2686">
                  <c:v>4551.8262779999995</c:v>
                </c:pt>
                <c:pt idx="2687">
                  <c:v>4257.1027000000004</c:v>
                </c:pt>
                <c:pt idx="2688">
                  <c:v>4118.8882020000001</c:v>
                </c:pt>
                <c:pt idx="2689">
                  <c:v>4014.8989099999999</c:v>
                </c:pt>
                <c:pt idx="2690">
                  <c:v>3886.4525170000002</c:v>
                </c:pt>
                <c:pt idx="2691">
                  <c:v>3898.2041239999999</c:v>
                </c:pt>
                <c:pt idx="2692">
                  <c:v>4107.1533159999999</c:v>
                </c:pt>
                <c:pt idx="2693">
                  <c:v>3828.055895</c:v>
                </c:pt>
                <c:pt idx="2694">
                  <c:v>3654.8731250000001</c:v>
                </c:pt>
                <c:pt idx="2695">
                  <c:v>3665.257235</c:v>
                </c:pt>
                <c:pt idx="2696">
                  <c:v>3499.1033870000001</c:v>
                </c:pt>
                <c:pt idx="2697">
                  <c:v>3584.5639190000002</c:v>
                </c:pt>
                <c:pt idx="2698">
                  <c:v>3396.5280090000001</c:v>
                </c:pt>
                <c:pt idx="2699">
                  <c:v>3479.3196210000001</c:v>
                </c:pt>
                <c:pt idx="2700">
                  <c:v>3292.9430769999999</c:v>
                </c:pt>
                <c:pt idx="2701">
                  <c:v>3274.8700909999998</c:v>
                </c:pt>
                <c:pt idx="2702">
                  <c:v>3220.1020520000002</c:v>
                </c:pt>
                <c:pt idx="2703">
                  <c:v>2979.8185330000001</c:v>
                </c:pt>
                <c:pt idx="2704">
                  <c:v>2861.336319</c:v>
                </c:pt>
                <c:pt idx="2705">
                  <c:v>2634.4987430000001</c:v>
                </c:pt>
                <c:pt idx="2706">
                  <c:v>2606.292641</c:v>
                </c:pt>
                <c:pt idx="2707">
                  <c:v>2540.2874839999999</c:v>
                </c:pt>
                <c:pt idx="2708">
                  <c:v>2398.1680679999999</c:v>
                </c:pt>
                <c:pt idx="2709">
                  <c:v>2194.7269980000001</c:v>
                </c:pt>
                <c:pt idx="2710">
                  <c:v>2275.8669669999999</c:v>
                </c:pt>
                <c:pt idx="2711">
                  <c:v>2035.026844</c:v>
                </c:pt>
                <c:pt idx="2712">
                  <c:v>2097.0110359999999</c:v>
                </c:pt>
                <c:pt idx="2713">
                  <c:v>1958.667011</c:v>
                </c:pt>
                <c:pt idx="2714">
                  <c:v>1876.9003499999999</c:v>
                </c:pt>
                <c:pt idx="2715">
                  <c:v>1744.8964470000001</c:v>
                </c:pt>
                <c:pt idx="2716">
                  <c:v>1886.111314</c:v>
                </c:pt>
                <c:pt idx="2717">
                  <c:v>1847.1580719999999</c:v>
                </c:pt>
                <c:pt idx="2718">
                  <c:v>1795.0762970000001</c:v>
                </c:pt>
                <c:pt idx="2719">
                  <c:v>1768.920155</c:v>
                </c:pt>
                <c:pt idx="2720">
                  <c:v>1804.799139</c:v>
                </c:pt>
                <c:pt idx="2721">
                  <c:v>1585.9851470000001</c:v>
                </c:pt>
                <c:pt idx="2722">
                  <c:v>1628.2940189999999</c:v>
                </c:pt>
                <c:pt idx="2723">
                  <c:v>1773.729705</c:v>
                </c:pt>
                <c:pt idx="2724">
                  <c:v>1747.1809940000001</c:v>
                </c:pt>
                <c:pt idx="2725">
                  <c:v>1578.105507</c:v>
                </c:pt>
                <c:pt idx="2726">
                  <c:v>1634.6772759999999</c:v>
                </c:pt>
                <c:pt idx="2727">
                  <c:v>1652.5677479999999</c:v>
                </c:pt>
                <c:pt idx="2728">
                  <c:v>1808.539882</c:v>
                </c:pt>
                <c:pt idx="2729">
                  <c:v>1646.148569</c:v>
                </c:pt>
                <c:pt idx="2730">
                  <c:v>2171.4440829999999</c:v>
                </c:pt>
                <c:pt idx="2731">
                  <c:v>1783.0752540000001</c:v>
                </c:pt>
                <c:pt idx="2732">
                  <c:v>2049.7657469999999</c:v>
                </c:pt>
                <c:pt idx="2733">
                  <c:v>2077.8653650000001</c:v>
                </c:pt>
                <c:pt idx="2734">
                  <c:v>2381.945729</c:v>
                </c:pt>
                <c:pt idx="2735">
                  <c:v>2582.9354189999999</c:v>
                </c:pt>
                <c:pt idx="2736">
                  <c:v>2859.7402069999998</c:v>
                </c:pt>
                <c:pt idx="2737">
                  <c:v>3439.1229269999999</c:v>
                </c:pt>
                <c:pt idx="2738">
                  <c:v>3882.303073</c:v>
                </c:pt>
                <c:pt idx="2739">
                  <c:v>4057.0813419999999</c:v>
                </c:pt>
                <c:pt idx="2740">
                  <c:v>4904.8782879999999</c:v>
                </c:pt>
                <c:pt idx="2741">
                  <c:v>5291.7050319999998</c:v>
                </c:pt>
                <c:pt idx="2742">
                  <c:v>5909.9635330000001</c:v>
                </c:pt>
                <c:pt idx="2743">
                  <c:v>6243.4390299999995</c:v>
                </c:pt>
                <c:pt idx="2744">
                  <c:v>6690.3091679999998</c:v>
                </c:pt>
                <c:pt idx="2745">
                  <c:v>6840.6770189999997</c:v>
                </c:pt>
                <c:pt idx="2746">
                  <c:v>7273.3166639999999</c:v>
                </c:pt>
                <c:pt idx="2747">
                  <c:v>7353.8691749999998</c:v>
                </c:pt>
                <c:pt idx="2748">
                  <c:v>7447.8235590000004</c:v>
                </c:pt>
                <c:pt idx="2749">
                  <c:v>7360.8899629999996</c:v>
                </c:pt>
                <c:pt idx="2750">
                  <c:v>7780.4348049999999</c:v>
                </c:pt>
                <c:pt idx="2751">
                  <c:v>7815.0493299999998</c:v>
                </c:pt>
                <c:pt idx="2752">
                  <c:v>8014.4473630000002</c:v>
                </c:pt>
                <c:pt idx="2753">
                  <c:v>7947.3544199999997</c:v>
                </c:pt>
                <c:pt idx="2754">
                  <c:v>7763.7004360000001</c:v>
                </c:pt>
                <c:pt idx="2755">
                  <c:v>8051.5553309999996</c:v>
                </c:pt>
                <c:pt idx="2756">
                  <c:v>7954.9672490000003</c:v>
                </c:pt>
                <c:pt idx="2757">
                  <c:v>8101.9814630000001</c:v>
                </c:pt>
                <c:pt idx="2758">
                  <c:v>7956.907303</c:v>
                </c:pt>
                <c:pt idx="2759">
                  <c:v>7888.7855259999997</c:v>
                </c:pt>
                <c:pt idx="2760">
                  <c:v>8023.9429010000003</c:v>
                </c:pt>
                <c:pt idx="2761">
                  <c:v>8224.2439730000006</c:v>
                </c:pt>
                <c:pt idx="2762">
                  <c:v>7814.8912849999997</c:v>
                </c:pt>
                <c:pt idx="2763">
                  <c:v>8248.9220860000005</c:v>
                </c:pt>
                <c:pt idx="2764">
                  <c:v>7977.4892870000003</c:v>
                </c:pt>
                <c:pt idx="2765">
                  <c:v>7854.7949010000002</c:v>
                </c:pt>
                <c:pt idx="2766">
                  <c:v>7976.2788909999999</c:v>
                </c:pt>
                <c:pt idx="2767">
                  <c:v>8112.5052930000002</c:v>
                </c:pt>
                <c:pt idx="2768">
                  <c:v>8088.8008380000001</c:v>
                </c:pt>
                <c:pt idx="2769">
                  <c:v>8255.9727939999993</c:v>
                </c:pt>
                <c:pt idx="2770">
                  <c:v>7565.8155040000001</c:v>
                </c:pt>
                <c:pt idx="2771">
                  <c:v>7194.94326</c:v>
                </c:pt>
                <c:pt idx="2772">
                  <c:v>7221.9887920000001</c:v>
                </c:pt>
                <c:pt idx="2773">
                  <c:v>6828.1176420000002</c:v>
                </c:pt>
                <c:pt idx="2774">
                  <c:v>6742.0182969999996</c:v>
                </c:pt>
                <c:pt idx="2775">
                  <c:v>6355.6388999999999</c:v>
                </c:pt>
                <c:pt idx="2776">
                  <c:v>5950.2385839999997</c:v>
                </c:pt>
                <c:pt idx="2777">
                  <c:v>5654.0214619999997</c:v>
                </c:pt>
                <c:pt idx="2778">
                  <c:v>5452.0185279999996</c:v>
                </c:pt>
                <c:pt idx="2779">
                  <c:v>5076.2094489999999</c:v>
                </c:pt>
                <c:pt idx="2780">
                  <c:v>4676.2690670000002</c:v>
                </c:pt>
                <c:pt idx="2781">
                  <c:v>4367.6722460000001</c:v>
                </c:pt>
                <c:pt idx="2782">
                  <c:v>4194.432906</c:v>
                </c:pt>
                <c:pt idx="2783">
                  <c:v>4283.6718639999999</c:v>
                </c:pt>
                <c:pt idx="2784">
                  <c:v>4337.1776410000002</c:v>
                </c:pt>
                <c:pt idx="2785">
                  <c:v>4340.305026</c:v>
                </c:pt>
                <c:pt idx="2786">
                  <c:v>4007.8557270000001</c:v>
                </c:pt>
                <c:pt idx="2787">
                  <c:v>3979.9189970000002</c:v>
                </c:pt>
                <c:pt idx="2788">
                  <c:v>3802.7196990000002</c:v>
                </c:pt>
                <c:pt idx="2789">
                  <c:v>3847.9180809999998</c:v>
                </c:pt>
                <c:pt idx="2790">
                  <c:v>3816.8609620000002</c:v>
                </c:pt>
                <c:pt idx="2791">
                  <c:v>3847.906935</c:v>
                </c:pt>
                <c:pt idx="2792">
                  <c:v>3714.4511710000002</c:v>
                </c:pt>
                <c:pt idx="2793">
                  <c:v>3451.0593279999998</c:v>
                </c:pt>
                <c:pt idx="2794">
                  <c:v>3269.764885</c:v>
                </c:pt>
                <c:pt idx="2795">
                  <c:v>3322.2633770000002</c:v>
                </c:pt>
                <c:pt idx="2796">
                  <c:v>3017.3525709999999</c:v>
                </c:pt>
                <c:pt idx="2797">
                  <c:v>2977.378557</c:v>
                </c:pt>
                <c:pt idx="2798">
                  <c:v>2750.1971450000001</c:v>
                </c:pt>
                <c:pt idx="2799">
                  <c:v>2745.7501929999999</c:v>
                </c:pt>
                <c:pt idx="2800">
                  <c:v>2588.2186430000002</c:v>
                </c:pt>
                <c:pt idx="2801">
                  <c:v>2866.172603</c:v>
                </c:pt>
                <c:pt idx="2802">
                  <c:v>2402.527028</c:v>
                </c:pt>
                <c:pt idx="2803">
                  <c:v>2414.5899629999999</c:v>
                </c:pt>
                <c:pt idx="2804">
                  <c:v>2226.3370530000002</c:v>
                </c:pt>
                <c:pt idx="2805">
                  <c:v>2184.934072</c:v>
                </c:pt>
                <c:pt idx="2806">
                  <c:v>2248.0347000000002</c:v>
                </c:pt>
                <c:pt idx="2807">
                  <c:v>1907.5921149999999</c:v>
                </c:pt>
                <c:pt idx="2808">
                  <c:v>1862.4446949999999</c:v>
                </c:pt>
                <c:pt idx="2809">
                  <c:v>1918.468392</c:v>
                </c:pt>
                <c:pt idx="2810">
                  <c:v>1901.195508</c:v>
                </c:pt>
                <c:pt idx="2811">
                  <c:v>1845.347978</c:v>
                </c:pt>
                <c:pt idx="2812">
                  <c:v>1740.270665</c:v>
                </c:pt>
                <c:pt idx="2813">
                  <c:v>1879.8061720000001</c:v>
                </c:pt>
                <c:pt idx="2814">
                  <c:v>1848.739118</c:v>
                </c:pt>
                <c:pt idx="2815">
                  <c:v>1694.480147</c:v>
                </c:pt>
                <c:pt idx="2816">
                  <c:v>1690.2322469999999</c:v>
                </c:pt>
                <c:pt idx="2817">
                  <c:v>1819.8429659999999</c:v>
                </c:pt>
                <c:pt idx="2818">
                  <c:v>1618.906414</c:v>
                </c:pt>
                <c:pt idx="2819">
                  <c:v>1570.884875</c:v>
                </c:pt>
                <c:pt idx="2820">
                  <c:v>1619.170421</c:v>
                </c:pt>
                <c:pt idx="2821">
                  <c:v>1702.4653579999999</c:v>
                </c:pt>
                <c:pt idx="2822">
                  <c:v>1538.640983</c:v>
                </c:pt>
                <c:pt idx="2823">
                  <c:v>1508.496629</c:v>
                </c:pt>
                <c:pt idx="2824">
                  <c:v>1877.028511</c:v>
                </c:pt>
                <c:pt idx="2825">
                  <c:v>1711.021747</c:v>
                </c:pt>
                <c:pt idx="2826">
                  <c:v>1832.9560489999999</c:v>
                </c:pt>
                <c:pt idx="2827">
                  <c:v>1920.3472280000001</c:v>
                </c:pt>
                <c:pt idx="2828">
                  <c:v>2339.771107</c:v>
                </c:pt>
                <c:pt idx="2829">
                  <c:v>2428.0225690000002</c:v>
                </c:pt>
                <c:pt idx="2830">
                  <c:v>2825.3707680000002</c:v>
                </c:pt>
                <c:pt idx="2831">
                  <c:v>3056.882963</c:v>
                </c:pt>
                <c:pt idx="2832">
                  <c:v>3927.7617810000002</c:v>
                </c:pt>
                <c:pt idx="2833">
                  <c:v>4113.1944050000002</c:v>
                </c:pt>
                <c:pt idx="2834">
                  <c:v>4711.531422</c:v>
                </c:pt>
                <c:pt idx="2835">
                  <c:v>4928.4294410000002</c:v>
                </c:pt>
                <c:pt idx="2836">
                  <c:v>5706.5757050000002</c:v>
                </c:pt>
                <c:pt idx="2837">
                  <c:v>6504.475512</c:v>
                </c:pt>
                <c:pt idx="2838">
                  <c:v>6509.4737349999996</c:v>
                </c:pt>
                <c:pt idx="2839">
                  <c:v>6868.0577210000001</c:v>
                </c:pt>
                <c:pt idx="2840">
                  <c:v>6777.1196090000003</c:v>
                </c:pt>
                <c:pt idx="2841">
                  <c:v>7418.136622</c:v>
                </c:pt>
                <c:pt idx="2842">
                  <c:v>7613.4412480000001</c:v>
                </c:pt>
                <c:pt idx="2843">
                  <c:v>7701.7793810000003</c:v>
                </c:pt>
                <c:pt idx="2844">
                  <c:v>7806.3895570000004</c:v>
                </c:pt>
                <c:pt idx="2845">
                  <c:v>7422.5811270000004</c:v>
                </c:pt>
                <c:pt idx="2846">
                  <c:v>7954.0420190000004</c:v>
                </c:pt>
                <c:pt idx="2847">
                  <c:v>8088.7911770000001</c:v>
                </c:pt>
                <c:pt idx="2848">
                  <c:v>8496.2187319999994</c:v>
                </c:pt>
                <c:pt idx="2849">
                  <c:v>8294.2446170000003</c:v>
                </c:pt>
                <c:pt idx="2850">
                  <c:v>8175.2753069999999</c:v>
                </c:pt>
                <c:pt idx="2851">
                  <c:v>7845.5906679999998</c:v>
                </c:pt>
                <c:pt idx="2852">
                  <c:v>7815.4868919999999</c:v>
                </c:pt>
                <c:pt idx="2853">
                  <c:v>7952.2486630000003</c:v>
                </c:pt>
                <c:pt idx="2854">
                  <c:v>7961.9700590000002</c:v>
                </c:pt>
                <c:pt idx="2855">
                  <c:v>7857.8912490000002</c:v>
                </c:pt>
                <c:pt idx="2856">
                  <c:v>7908.882474</c:v>
                </c:pt>
                <c:pt idx="2857">
                  <c:v>7918.2066679999998</c:v>
                </c:pt>
                <c:pt idx="2858">
                  <c:v>8123.1251730000004</c:v>
                </c:pt>
                <c:pt idx="2859">
                  <c:v>7916.496075</c:v>
                </c:pt>
                <c:pt idx="2860">
                  <c:v>7762.0370160000002</c:v>
                </c:pt>
                <c:pt idx="2861">
                  <c:v>7843.0931399999999</c:v>
                </c:pt>
                <c:pt idx="2862">
                  <c:v>7947.2668430000003</c:v>
                </c:pt>
                <c:pt idx="2863">
                  <c:v>7734.1625340000001</c:v>
                </c:pt>
                <c:pt idx="2864">
                  <c:v>7492.1983559999999</c:v>
                </c:pt>
                <c:pt idx="2865">
                  <c:v>7526.3190109999996</c:v>
                </c:pt>
                <c:pt idx="2866">
                  <c:v>7357.0498870000001</c:v>
                </c:pt>
                <c:pt idx="2867">
                  <c:v>7374.6112819999998</c:v>
                </c:pt>
                <c:pt idx="2868">
                  <c:v>7111.8467899999996</c:v>
                </c:pt>
                <c:pt idx="2869">
                  <c:v>6710.5338410000004</c:v>
                </c:pt>
                <c:pt idx="2870">
                  <c:v>6133.279638</c:v>
                </c:pt>
                <c:pt idx="2871">
                  <c:v>6004.185289</c:v>
                </c:pt>
                <c:pt idx="2872">
                  <c:v>5520.4526839999999</c:v>
                </c:pt>
                <c:pt idx="2873">
                  <c:v>5122.5010629999997</c:v>
                </c:pt>
                <c:pt idx="2874">
                  <c:v>4950.3006359999999</c:v>
                </c:pt>
                <c:pt idx="2875">
                  <c:v>4442.9968360000003</c:v>
                </c:pt>
                <c:pt idx="2876">
                  <c:v>4235.7150229999997</c:v>
                </c:pt>
                <c:pt idx="2877">
                  <c:v>4057.073629</c:v>
                </c:pt>
                <c:pt idx="2878">
                  <c:v>3981.236281</c:v>
                </c:pt>
                <c:pt idx="2879">
                  <c:v>4748.9688189999997</c:v>
                </c:pt>
                <c:pt idx="2880">
                  <c:v>4126.7040150000003</c:v>
                </c:pt>
                <c:pt idx="2881">
                  <c:v>3944.5343680000001</c:v>
                </c:pt>
                <c:pt idx="2882">
                  <c:v>3908.1883229999999</c:v>
                </c:pt>
                <c:pt idx="2883">
                  <c:v>3683.550898</c:v>
                </c:pt>
                <c:pt idx="2884">
                  <c:v>3519.407099</c:v>
                </c:pt>
                <c:pt idx="2885">
                  <c:v>3500.5326909999999</c:v>
                </c:pt>
                <c:pt idx="2886">
                  <c:v>3626.3469850000001</c:v>
                </c:pt>
                <c:pt idx="2887">
                  <c:v>3558.7698059999998</c:v>
                </c:pt>
                <c:pt idx="2888">
                  <c:v>3456.1186600000001</c:v>
                </c:pt>
                <c:pt idx="2889">
                  <c:v>3464.8635770000001</c:v>
                </c:pt>
                <c:pt idx="2890">
                  <c:v>3162.3642279999999</c:v>
                </c:pt>
                <c:pt idx="2891">
                  <c:v>3168.723825</c:v>
                </c:pt>
                <c:pt idx="2892">
                  <c:v>2794.2985359999998</c:v>
                </c:pt>
                <c:pt idx="2893">
                  <c:v>2788.9920350000002</c:v>
                </c:pt>
                <c:pt idx="2894">
                  <c:v>2627.5373300000001</c:v>
                </c:pt>
                <c:pt idx="2895">
                  <c:v>2871.0228999999999</c:v>
                </c:pt>
                <c:pt idx="2896">
                  <c:v>2378.2406609999998</c:v>
                </c:pt>
                <c:pt idx="2897">
                  <c:v>2955.32548</c:v>
                </c:pt>
                <c:pt idx="2898">
                  <c:v>2324.0195079999999</c:v>
                </c:pt>
                <c:pt idx="2899">
                  <c:v>2311.767327</c:v>
                </c:pt>
                <c:pt idx="2900">
                  <c:v>2104.3083590000001</c:v>
                </c:pt>
                <c:pt idx="2901">
                  <c:v>2227.1420670000002</c:v>
                </c:pt>
                <c:pt idx="2902">
                  <c:v>2079.4439940000002</c:v>
                </c:pt>
                <c:pt idx="2903">
                  <c:v>1987.2590680000001</c:v>
                </c:pt>
                <c:pt idx="2904">
                  <c:v>1913.099551</c:v>
                </c:pt>
                <c:pt idx="2905">
                  <c:v>1900.671947</c:v>
                </c:pt>
                <c:pt idx="2906">
                  <c:v>1878.5446710000001</c:v>
                </c:pt>
                <c:pt idx="2907">
                  <c:v>1920.506646</c:v>
                </c:pt>
                <c:pt idx="2908">
                  <c:v>1900.0377510000001</c:v>
                </c:pt>
                <c:pt idx="2909">
                  <c:v>2007.0926810000001</c:v>
                </c:pt>
                <c:pt idx="2910">
                  <c:v>1908.536861</c:v>
                </c:pt>
                <c:pt idx="2911">
                  <c:v>2063.7757849999998</c:v>
                </c:pt>
                <c:pt idx="2912">
                  <c:v>1803.5255810000001</c:v>
                </c:pt>
                <c:pt idx="2913">
                  <c:v>1818.5598789999999</c:v>
                </c:pt>
                <c:pt idx="2914">
                  <c:v>1669.3942039999999</c:v>
                </c:pt>
                <c:pt idx="2915">
                  <c:v>1744.6688750000001</c:v>
                </c:pt>
                <c:pt idx="2916">
                  <c:v>1737.0906500000001</c:v>
                </c:pt>
                <c:pt idx="2917">
                  <c:v>1801.4648030000001</c:v>
                </c:pt>
                <c:pt idx="2918">
                  <c:v>1705.2641450000001</c:v>
                </c:pt>
                <c:pt idx="2919">
                  <c:v>1810.112648</c:v>
                </c:pt>
                <c:pt idx="2920">
                  <c:v>1714.483538</c:v>
                </c:pt>
                <c:pt idx="2921">
                  <c:v>2087.2404459999998</c:v>
                </c:pt>
                <c:pt idx="2922">
                  <c:v>2127.025079</c:v>
                </c:pt>
                <c:pt idx="2923">
                  <c:v>2269.4403689999999</c:v>
                </c:pt>
                <c:pt idx="2924">
                  <c:v>2561.034279</c:v>
                </c:pt>
                <c:pt idx="2925">
                  <c:v>2889.9975169999998</c:v>
                </c:pt>
                <c:pt idx="2926">
                  <c:v>3547.40029</c:v>
                </c:pt>
                <c:pt idx="2927">
                  <c:v>3875.655311</c:v>
                </c:pt>
                <c:pt idx="2928">
                  <c:v>4473.4487660000004</c:v>
                </c:pt>
                <c:pt idx="2929">
                  <c:v>4870.2831759999999</c:v>
                </c:pt>
                <c:pt idx="2930">
                  <c:v>5329.4803629999997</c:v>
                </c:pt>
                <c:pt idx="2931">
                  <c:v>5875.2717919999996</c:v>
                </c:pt>
                <c:pt idx="2932">
                  <c:v>6378.1136390000001</c:v>
                </c:pt>
                <c:pt idx="2933">
                  <c:v>6474.1876840000004</c:v>
                </c:pt>
                <c:pt idx="2934">
                  <c:v>6843.1241890000001</c:v>
                </c:pt>
                <c:pt idx="2935">
                  <c:v>7079.7206399999995</c:v>
                </c:pt>
                <c:pt idx="2936">
                  <c:v>7307.9916389999999</c:v>
                </c:pt>
                <c:pt idx="2937">
                  <c:v>7182.5433409999996</c:v>
                </c:pt>
                <c:pt idx="2938">
                  <c:v>7567.4788070000004</c:v>
                </c:pt>
                <c:pt idx="2939">
                  <c:v>7809.9533490000003</c:v>
                </c:pt>
                <c:pt idx="2940">
                  <c:v>7843.6138179999998</c:v>
                </c:pt>
                <c:pt idx="2941">
                  <c:v>7677.89066</c:v>
                </c:pt>
                <c:pt idx="2942">
                  <c:v>7817.923898</c:v>
                </c:pt>
                <c:pt idx="2943">
                  <c:v>7511.8232850000004</c:v>
                </c:pt>
                <c:pt idx="2944">
                  <c:v>7695.6674160000002</c:v>
                </c:pt>
                <c:pt idx="2945">
                  <c:v>7401.3210419999996</c:v>
                </c:pt>
                <c:pt idx="2946">
                  <c:v>7224.3906500000003</c:v>
                </c:pt>
                <c:pt idx="2947">
                  <c:v>7328.0447389999999</c:v>
                </c:pt>
                <c:pt idx="2948">
                  <c:v>7455.1339889999999</c:v>
                </c:pt>
                <c:pt idx="2949">
                  <c:v>7744.1907709999996</c:v>
                </c:pt>
                <c:pt idx="2950">
                  <c:v>7511.4462039999999</c:v>
                </c:pt>
                <c:pt idx="2951">
                  <c:v>7340.6302349999996</c:v>
                </c:pt>
                <c:pt idx="2952">
                  <c:v>7535.4749279999996</c:v>
                </c:pt>
                <c:pt idx="2953">
                  <c:v>7267.0380610000002</c:v>
                </c:pt>
                <c:pt idx="2954">
                  <c:v>7423.3380880000004</c:v>
                </c:pt>
              </c:numCache>
            </c:numRef>
          </c:val>
          <c:smooth val="0"/>
        </c:ser>
        <c:dLbls>
          <c:showLegendKey val="0"/>
          <c:showVal val="0"/>
          <c:showCatName val="0"/>
          <c:showSerName val="0"/>
          <c:showPercent val="0"/>
          <c:showBubbleSize val="0"/>
        </c:dLbls>
        <c:smooth val="0"/>
        <c:axId val="1809826480"/>
        <c:axId val="1809838448"/>
      </c:lineChart>
      <c:catAx>
        <c:axId val="18098264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9838448"/>
        <c:crosses val="autoZero"/>
        <c:auto val="1"/>
        <c:lblAlgn val="ctr"/>
        <c:lblOffset val="100"/>
        <c:noMultiLvlLbl val="0"/>
      </c:catAx>
      <c:valAx>
        <c:axId val="180983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9826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Training Forecast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MLR_TrainingScore1!$AD$14</c:f>
              <c:strCache>
                <c:ptCount val="1"/>
                <c:pt idx="0">
                  <c:v>Actual
Value</c:v>
                </c:pt>
              </c:strCache>
            </c:strRef>
          </c:tx>
          <c:spPr>
            <a:ln w="28575" cap="rnd">
              <a:solidFill>
                <a:schemeClr val="accent2">
                  <a:shade val="76000"/>
                </a:schemeClr>
              </a:solidFill>
              <a:round/>
            </a:ln>
            <a:effectLst/>
          </c:spPr>
          <c:marker>
            <c:symbol val="none"/>
          </c:marker>
          <c:val>
            <c:numRef>
              <c:f>MLR_TrainingScore1!$AD$15:$AD$2969</c:f>
              <c:numCache>
                <c:formatCode>General</c:formatCode>
                <c:ptCount val="2955"/>
                <c:pt idx="1">
                  <c:v>3562.2791269999998</c:v>
                </c:pt>
                <c:pt idx="2">
                  <c:v>3562.2791269999998</c:v>
                </c:pt>
                <c:pt idx="3">
                  <c:v>3637.6573055600002</c:v>
                </c:pt>
                <c:pt idx="4">
                  <c:v>4013.2228263056004</c:v>
                </c:pt>
                <c:pt idx="5">
                  <c:v>4393.5810791922559</c:v>
                </c:pt>
                <c:pt idx="6">
                  <c:v>4672.1499141061149</c:v>
                </c:pt>
                <c:pt idx="7">
                  <c:v>5094.6608377606472</c:v>
                </c:pt>
                <c:pt idx="8">
                  <c:v>5417.1757214180907</c:v>
                </c:pt>
                <c:pt idx="9">
                  <c:v>5653.7326112377496</c:v>
                </c:pt>
                <c:pt idx="10">
                  <c:v>5952.2457079806909</c:v>
                </c:pt>
                <c:pt idx="11">
                  <c:v>6141.5685423053246</c:v>
                </c:pt>
                <c:pt idx="12">
                  <c:v>6356.2767803920451</c:v>
                </c:pt>
                <c:pt idx="13">
                  <c:v>6463.4726425379549</c:v>
                </c:pt>
                <c:pt idx="14">
                  <c:v>6660.2948635288458</c:v>
                </c:pt>
                <c:pt idx="15">
                  <c:v>6820.4606046019217</c:v>
                </c:pt>
                <c:pt idx="16">
                  <c:v>6974.9447051774614</c:v>
                </c:pt>
                <c:pt idx="17">
                  <c:v>7089.3391722548713</c:v>
                </c:pt>
                <c:pt idx="18">
                  <c:v>7196.2743017937019</c:v>
                </c:pt>
                <c:pt idx="19">
                  <c:v>7301.2910447232143</c:v>
                </c:pt>
                <c:pt idx="20">
                  <c:v>7349.4005678296426</c:v>
                </c:pt>
                <c:pt idx="21">
                  <c:v>7331.3856177905291</c:v>
                </c:pt>
                <c:pt idx="22">
                  <c:v>7336.8533052808025</c:v>
                </c:pt>
                <c:pt idx="23">
                  <c:v>7275.4483010534095</c:v>
                </c:pt>
                <c:pt idx="24">
                  <c:v>7413.0730428005918</c:v>
                </c:pt>
                <c:pt idx="25">
                  <c:v>7494.8726520484506</c:v>
                </c:pt>
                <c:pt idx="26">
                  <c:v>7492.6603380368233</c:v>
                </c:pt>
                <c:pt idx="27">
                  <c:v>7474.0127575479883</c:v>
                </c:pt>
                <c:pt idx="28">
                  <c:v>7430.9023052564717</c:v>
                </c:pt>
                <c:pt idx="29">
                  <c:v>7450.7238653549184</c:v>
                </c:pt>
                <c:pt idx="30">
                  <c:v>7516.5123573497385</c:v>
                </c:pt>
                <c:pt idx="31">
                  <c:v>7470.8679195858031</c:v>
                </c:pt>
                <c:pt idx="32">
                  <c:v>7474.4209512052093</c:v>
                </c:pt>
                <c:pt idx="33">
                  <c:v>7417.1111569959594</c:v>
                </c:pt>
                <c:pt idx="34">
                  <c:v>7413.7455453169277</c:v>
                </c:pt>
                <c:pt idx="35">
                  <c:v>7392.8515448408652</c:v>
                </c:pt>
                <c:pt idx="36">
                  <c:v>7425.9461636790584</c:v>
                </c:pt>
                <c:pt idx="37">
                  <c:v>7343.3869795160845</c:v>
                </c:pt>
                <c:pt idx="38">
                  <c:v>7203.3501377922257</c:v>
                </c:pt>
                <c:pt idx="39">
                  <c:v>6993.8696106420912</c:v>
                </c:pt>
                <c:pt idx="40">
                  <c:v>6804.0302812879891</c:v>
                </c:pt>
                <c:pt idx="41">
                  <c:v>6592.160048338872</c:v>
                </c:pt>
                <c:pt idx="42">
                  <c:v>6293.9771664975433</c:v>
                </c:pt>
                <c:pt idx="43">
                  <c:v>5952.2563662981329</c:v>
                </c:pt>
                <c:pt idx="44">
                  <c:v>5644.6869114265819</c:v>
                </c:pt>
                <c:pt idx="45">
                  <c:v>5306.1730752442027</c:v>
                </c:pt>
                <c:pt idx="46">
                  <c:v>5030.6864486255927</c:v>
                </c:pt>
                <c:pt idx="47">
                  <c:v>4808.0883293554498</c:v>
                </c:pt>
                <c:pt idx="48">
                  <c:v>4602.1747444701423</c:v>
                </c:pt>
                <c:pt idx="49">
                  <c:v>4427.1763733973075</c:v>
                </c:pt>
                <c:pt idx="50">
                  <c:v>4316.9422831419542</c:v>
                </c:pt>
                <c:pt idx="51">
                  <c:v>4128.9508929478852</c:v>
                </c:pt>
                <c:pt idx="52">
                  <c:v>4007.4313888803927</c:v>
                </c:pt>
                <c:pt idx="53">
                  <c:v>3958.3158998690988</c:v>
                </c:pt>
                <c:pt idx="54">
                  <c:v>3880.5087843005153</c:v>
                </c:pt>
                <c:pt idx="55">
                  <c:v>3805.7472983883922</c:v>
                </c:pt>
                <c:pt idx="56">
                  <c:v>3742.0900590151778</c:v>
                </c:pt>
                <c:pt idx="57">
                  <c:v>3703.190392451535</c:v>
                </c:pt>
                <c:pt idx="58">
                  <c:v>3600.0970301031671</c:v>
                </c:pt>
                <c:pt idx="59">
                  <c:v>3495.7660886384069</c:v>
                </c:pt>
                <c:pt idx="60">
                  <c:v>3385.5910702451893</c:v>
                </c:pt>
                <c:pt idx="61">
                  <c:v>3308.2907001863441</c:v>
                </c:pt>
                <c:pt idx="62">
                  <c:v>3173.3545982216219</c:v>
                </c:pt>
                <c:pt idx="63">
                  <c:v>3071.960272488433</c:v>
                </c:pt>
                <c:pt idx="64">
                  <c:v>2949.4551115712093</c:v>
                </c:pt>
                <c:pt idx="65">
                  <c:v>2937.7710248741191</c:v>
                </c:pt>
                <c:pt idx="66">
                  <c:v>2795.8201278643301</c:v>
                </c:pt>
                <c:pt idx="67">
                  <c:v>2689.4322633368906</c:v>
                </c:pt>
                <c:pt idx="68">
                  <c:v>2556.7062046960368</c:v>
                </c:pt>
                <c:pt idx="69">
                  <c:v>2509.9328013289878</c:v>
                </c:pt>
                <c:pt idx="70">
                  <c:v>2436.9850618900309</c:v>
                </c:pt>
                <c:pt idx="71">
                  <c:v>2390.3883145564232</c:v>
                </c:pt>
                <c:pt idx="72">
                  <c:v>2308.4390009028812</c:v>
                </c:pt>
                <c:pt idx="73">
                  <c:v>2209.9366003661894</c:v>
                </c:pt>
                <c:pt idx="74">
                  <c:v>2116.334187318304</c:v>
                </c:pt>
                <c:pt idx="75">
                  <c:v>2024.4804402019111</c:v>
                </c:pt>
                <c:pt idx="76">
                  <c:v>1951.9235117534524</c:v>
                </c:pt>
                <c:pt idx="77">
                  <c:v>1914.3997074126237</c:v>
                </c:pt>
                <c:pt idx="78">
                  <c:v>1857.905021313594</c:v>
                </c:pt>
                <c:pt idx="79">
                  <c:v>1825.5708193983317</c:v>
                </c:pt>
                <c:pt idx="80">
                  <c:v>1775.628229542732</c:v>
                </c:pt>
                <c:pt idx="81">
                  <c:v>1745.3171450124764</c:v>
                </c:pt>
                <c:pt idx="82">
                  <c:v>1676.6773456494818</c:v>
                </c:pt>
                <c:pt idx="83">
                  <c:v>1647.5683730936064</c:v>
                </c:pt>
                <c:pt idx="84">
                  <c:v>1609.1643986711408</c:v>
                </c:pt>
                <c:pt idx="85">
                  <c:v>1624.9883437100671</c:v>
                </c:pt>
                <c:pt idx="86">
                  <c:v>1626.5420305796508</c:v>
                </c:pt>
                <c:pt idx="87">
                  <c:v>1669.5064927605347</c:v>
                </c:pt>
                <c:pt idx="88">
                  <c:v>1697.4657449780061</c:v>
                </c:pt>
                <c:pt idx="89">
                  <c:v>1769.8571293032846</c:v>
                </c:pt>
                <c:pt idx="90">
                  <c:v>1787.7337644304964</c:v>
                </c:pt>
                <c:pt idx="91">
                  <c:v>1818.8277102471775</c:v>
                </c:pt>
                <c:pt idx="92">
                  <c:v>1908.542045627855</c:v>
                </c:pt>
                <c:pt idx="93">
                  <c:v>2024.4824937171697</c:v>
                </c:pt>
                <c:pt idx="94">
                  <c:v>2174.8006651450492</c:v>
                </c:pt>
                <c:pt idx="95">
                  <c:v>2356.5115339102376</c:v>
                </c:pt>
                <c:pt idx="96">
                  <c:v>2619.4802575317804</c:v>
                </c:pt>
                <c:pt idx="97">
                  <c:v>2987.1085566041529</c:v>
                </c:pt>
                <c:pt idx="98">
                  <c:v>3515.9646604591562</c:v>
                </c:pt>
                <c:pt idx="99">
                  <c:v>4070.0803105089581</c:v>
                </c:pt>
                <c:pt idx="100">
                  <c:v>4529.3037283068079</c:v>
                </c:pt>
                <c:pt idx="101">
                  <c:v>4918.3595864731742</c:v>
                </c:pt>
                <c:pt idx="102">
                  <c:v>5244.0654893196124</c:v>
                </c:pt>
                <c:pt idx="103">
                  <c:v>5571.2057663629048</c:v>
                </c:pt>
                <c:pt idx="104">
                  <c:v>5852.215571155808</c:v>
                </c:pt>
                <c:pt idx="105">
                  <c:v>6145.5064255984144</c:v>
                </c:pt>
                <c:pt idx="106">
                  <c:v>6426.9432611347938</c:v>
                </c:pt>
                <c:pt idx="107">
                  <c:v>6695.9387058224429</c:v>
                </c:pt>
                <c:pt idx="108">
                  <c:v>6933.484322105056</c:v>
                </c:pt>
                <c:pt idx="109">
                  <c:v>7173.6791123198427</c:v>
                </c:pt>
                <c:pt idx="110">
                  <c:v>7415.3239076030786</c:v>
                </c:pt>
                <c:pt idx="111">
                  <c:v>7660.6783014583407</c:v>
                </c:pt>
                <c:pt idx="112">
                  <c:v>7747.9644471083393</c:v>
                </c:pt>
                <c:pt idx="113">
                  <c:v>7714.7329375623385</c:v>
                </c:pt>
                <c:pt idx="114">
                  <c:v>7746.176021187378</c:v>
                </c:pt>
                <c:pt idx="115">
                  <c:v>7667.4336125824066</c:v>
                </c:pt>
                <c:pt idx="116">
                  <c:v>7625.5847193226291</c:v>
                </c:pt>
                <c:pt idx="117">
                  <c:v>7628.9260191651974</c:v>
                </c:pt>
                <c:pt idx="118">
                  <c:v>7667.6278188855513</c:v>
                </c:pt>
                <c:pt idx="119">
                  <c:v>7645.5197511530196</c:v>
                </c:pt>
                <c:pt idx="120">
                  <c:v>7631.5168848762951</c:v>
                </c:pt>
                <c:pt idx="121">
                  <c:v>7617.4389711459853</c:v>
                </c:pt>
                <c:pt idx="122">
                  <c:v>7566.4529448709491</c:v>
                </c:pt>
                <c:pt idx="123">
                  <c:v>7594.4273996219208</c:v>
                </c:pt>
                <c:pt idx="124">
                  <c:v>7589.111606832661</c:v>
                </c:pt>
                <c:pt idx="125">
                  <c:v>7613.5264915128218</c:v>
                </c:pt>
                <c:pt idx="126">
                  <c:v>7646.167217389745</c:v>
                </c:pt>
                <c:pt idx="127">
                  <c:v>7799.528070496207</c:v>
                </c:pt>
                <c:pt idx="128">
                  <c:v>7679.7457743771174</c:v>
                </c:pt>
                <c:pt idx="129">
                  <c:v>7565.5374806866103</c:v>
                </c:pt>
                <c:pt idx="130">
                  <c:v>7478.017657321825</c:v>
                </c:pt>
                <c:pt idx="131">
                  <c:v>7348.762727324588</c:v>
                </c:pt>
                <c:pt idx="132">
                  <c:v>7119.6804177266877</c:v>
                </c:pt>
                <c:pt idx="133">
                  <c:v>6901.2229956322844</c:v>
                </c:pt>
                <c:pt idx="134">
                  <c:v>6739.786599480537</c:v>
                </c:pt>
                <c:pt idx="135">
                  <c:v>6448.8409315252075</c:v>
                </c:pt>
                <c:pt idx="136">
                  <c:v>6092.5640758791587</c:v>
                </c:pt>
                <c:pt idx="137">
                  <c:v>5753.7986622281605</c:v>
                </c:pt>
                <c:pt idx="138">
                  <c:v>5505.2958267334016</c:v>
                </c:pt>
                <c:pt idx="139">
                  <c:v>5364.124010317385</c:v>
                </c:pt>
                <c:pt idx="140">
                  <c:v>5205.9542427212127</c:v>
                </c:pt>
                <c:pt idx="141">
                  <c:v>4967.953844308121</c:v>
                </c:pt>
                <c:pt idx="142">
                  <c:v>4794.968922074172</c:v>
                </c:pt>
                <c:pt idx="143">
                  <c:v>4636.9262705363717</c:v>
                </c:pt>
                <c:pt idx="144">
                  <c:v>4521.7777734476431</c:v>
                </c:pt>
                <c:pt idx="145">
                  <c:v>4437.6796152602092</c:v>
                </c:pt>
                <c:pt idx="146">
                  <c:v>4353.425535117759</c:v>
                </c:pt>
                <c:pt idx="147">
                  <c:v>4236.6392762094965</c:v>
                </c:pt>
                <c:pt idx="148">
                  <c:v>4192.6060484792179</c:v>
                </c:pt>
                <c:pt idx="149">
                  <c:v>4081.0986934042048</c:v>
                </c:pt>
                <c:pt idx="150">
                  <c:v>3974.8140690671953</c:v>
                </c:pt>
                <c:pt idx="151">
                  <c:v>3869.8249196910688</c:v>
                </c:pt>
                <c:pt idx="152">
                  <c:v>3750.5882985652124</c:v>
                </c:pt>
                <c:pt idx="153">
                  <c:v>3663.2336403495615</c:v>
                </c:pt>
                <c:pt idx="154">
                  <c:v>3597.5222892256666</c:v>
                </c:pt>
                <c:pt idx="155">
                  <c:v>3409.4330411715068</c:v>
                </c:pt>
                <c:pt idx="156">
                  <c:v>3290.9151035303457</c:v>
                </c:pt>
                <c:pt idx="157">
                  <c:v>3093.3227657230627</c:v>
                </c:pt>
                <c:pt idx="158">
                  <c:v>3053.5879846695279</c:v>
                </c:pt>
                <c:pt idx="159">
                  <c:v>2887.1869607488406</c:v>
                </c:pt>
                <c:pt idx="160">
                  <c:v>2747.3866423291192</c:v>
                </c:pt>
                <c:pt idx="161">
                  <c:v>2612.3650175301304</c:v>
                </c:pt>
                <c:pt idx="162">
                  <c:v>2555.9360549228991</c:v>
                </c:pt>
                <c:pt idx="163">
                  <c:v>2438.4841471814029</c:v>
                </c:pt>
                <c:pt idx="164">
                  <c:v>2405.1081561778665</c:v>
                </c:pt>
                <c:pt idx="165">
                  <c:v>2250.0147496551785</c:v>
                </c:pt>
                <c:pt idx="166">
                  <c:v>2163.7187818179355</c:v>
                </c:pt>
                <c:pt idx="167">
                  <c:v>2081.8292168216312</c:v>
                </c:pt>
                <c:pt idx="168">
                  <c:v>2046.34232534444</c:v>
                </c:pt>
                <c:pt idx="169">
                  <c:v>1966.1915607017743</c:v>
                </c:pt>
                <c:pt idx="170">
                  <c:v>1902.2827654933485</c:v>
                </c:pt>
                <c:pt idx="171">
                  <c:v>1863.9370452149453</c:v>
                </c:pt>
                <c:pt idx="172">
                  <c:v>1830.1822706033583</c:v>
                </c:pt>
                <c:pt idx="173">
                  <c:v>1780.2662947785523</c:v>
                </c:pt>
                <c:pt idx="174">
                  <c:v>1754.5750035516999</c:v>
                </c:pt>
                <c:pt idx="175">
                  <c:v>1709.8123900592921</c:v>
                </c:pt>
                <c:pt idx="176">
                  <c:v>1695.8184914050619</c:v>
                </c:pt>
                <c:pt idx="177">
                  <c:v>1672.5534202678473</c:v>
                </c:pt>
                <c:pt idx="178">
                  <c:v>1667.2517719635639</c:v>
                </c:pt>
                <c:pt idx="179">
                  <c:v>1658.6120688523085</c:v>
                </c:pt>
                <c:pt idx="180">
                  <c:v>1633.7351667277546</c:v>
                </c:pt>
                <c:pt idx="181">
                  <c:v>1616.9433843930935</c:v>
                </c:pt>
                <c:pt idx="182">
                  <c:v>1599.7626569387512</c:v>
                </c:pt>
                <c:pt idx="183">
                  <c:v>1597.127890873451</c:v>
                </c:pt>
                <c:pt idx="184">
                  <c:v>1660.9984964238229</c:v>
                </c:pt>
                <c:pt idx="185">
                  <c:v>1704.8358820821054</c:v>
                </c:pt>
                <c:pt idx="186">
                  <c:v>1846.9678099024002</c:v>
                </c:pt>
                <c:pt idx="187">
                  <c:v>2010.089807285824</c:v>
                </c:pt>
                <c:pt idx="188">
                  <c:v>2219.554246017226</c:v>
                </c:pt>
                <c:pt idx="189">
                  <c:v>2475.5297130530921</c:v>
                </c:pt>
                <c:pt idx="190">
                  <c:v>2862.4947553603506</c:v>
                </c:pt>
                <c:pt idx="191">
                  <c:v>3206.4416446338664</c:v>
                </c:pt>
                <c:pt idx="192">
                  <c:v>3630.4591151217387</c:v>
                </c:pt>
                <c:pt idx="193">
                  <c:v>4071.4487526125217</c:v>
                </c:pt>
                <c:pt idx="194">
                  <c:v>4604.0875953455161</c:v>
                </c:pt>
                <c:pt idx="195">
                  <c:v>5055.4825705425919</c:v>
                </c:pt>
                <c:pt idx="196">
                  <c:v>5442.7181968923696</c:v>
                </c:pt>
                <c:pt idx="197">
                  <c:v>5723.6951340382011</c:v>
                </c:pt>
                <c:pt idx="198">
                  <c:v>6099.5819057090339</c:v>
                </c:pt>
                <c:pt idx="199">
                  <c:v>6301.7777170588661</c:v>
                </c:pt>
                <c:pt idx="200">
                  <c:v>6583.4162998447382</c:v>
                </c:pt>
                <c:pt idx="201">
                  <c:v>6817.7643541220014</c:v>
                </c:pt>
                <c:pt idx="202">
                  <c:v>7018.7048000127197</c:v>
                </c:pt>
                <c:pt idx="203">
                  <c:v>7130.8703888096679</c:v>
                </c:pt>
                <c:pt idx="204">
                  <c:v>7361.5489578153474</c:v>
                </c:pt>
                <c:pt idx="205">
                  <c:v>7511.3848775396627</c:v>
                </c:pt>
                <c:pt idx="206">
                  <c:v>7508.9791138101436</c:v>
                </c:pt>
                <c:pt idx="207">
                  <c:v>7519.0580115357097</c:v>
                </c:pt>
                <c:pt idx="208">
                  <c:v>7549.6163426071398</c:v>
                </c:pt>
                <c:pt idx="209">
                  <c:v>7468.5023081414265</c:v>
                </c:pt>
                <c:pt idx="210">
                  <c:v>7508.5502376274844</c:v>
                </c:pt>
                <c:pt idx="211">
                  <c:v>7550.5034969968892</c:v>
                </c:pt>
                <c:pt idx="212">
                  <c:v>7678.7363804376346</c:v>
                </c:pt>
                <c:pt idx="213">
                  <c:v>7744.6046368926045</c:v>
                </c:pt>
                <c:pt idx="214">
                  <c:v>7758.1064983583801</c:v>
                </c:pt>
                <c:pt idx="215">
                  <c:v>7823.6503276323683</c:v>
                </c:pt>
                <c:pt idx="216">
                  <c:v>7882.3310093205982</c:v>
                </c:pt>
                <c:pt idx="217">
                  <c:v>7878.7303977236552</c:v>
                </c:pt>
                <c:pt idx="218">
                  <c:v>7796.8899329099777</c:v>
                </c:pt>
                <c:pt idx="219">
                  <c:v>7741.6331237315835</c:v>
                </c:pt>
                <c:pt idx="220">
                  <c:v>7731.5951019560034</c:v>
                </c:pt>
                <c:pt idx="221">
                  <c:v>7697.1237819665621</c:v>
                </c:pt>
                <c:pt idx="222">
                  <c:v>7639.0409120545874</c:v>
                </c:pt>
                <c:pt idx="223">
                  <c:v>7561.9980853214875</c:v>
                </c:pt>
                <c:pt idx="224">
                  <c:v>7360.0889052443308</c:v>
                </c:pt>
                <c:pt idx="225">
                  <c:v>7200.0620443056923</c:v>
                </c:pt>
                <c:pt idx="226">
                  <c:v>7089.0606488723261</c:v>
                </c:pt>
                <c:pt idx="227">
                  <c:v>6829.1469225029687</c:v>
                </c:pt>
                <c:pt idx="228">
                  <c:v>6618.0660871822565</c:v>
                </c:pt>
                <c:pt idx="229">
                  <c:v>6321.392671458515</c:v>
                </c:pt>
                <c:pt idx="230">
                  <c:v>5995.4918883884702</c:v>
                </c:pt>
                <c:pt idx="231">
                  <c:v>5679.731283175237</c:v>
                </c:pt>
                <c:pt idx="232">
                  <c:v>5387.7871905731809</c:v>
                </c:pt>
                <c:pt idx="233">
                  <c:v>5061.903864595618</c:v>
                </c:pt>
                <c:pt idx="234">
                  <c:v>4815.4046090126694</c:v>
                </c:pt>
                <c:pt idx="235">
                  <c:v>4605.0328919696285</c:v>
                </c:pt>
                <c:pt idx="236">
                  <c:v>4403.6118592569183</c:v>
                </c:pt>
                <c:pt idx="237">
                  <c:v>4292.827958315258</c:v>
                </c:pt>
                <c:pt idx="238">
                  <c:v>4137.9442203195958</c:v>
                </c:pt>
                <c:pt idx="239">
                  <c:v>4061.1219516028923</c:v>
                </c:pt>
                <c:pt idx="240">
                  <c:v>3968.7315238581982</c:v>
                </c:pt>
                <c:pt idx="241">
                  <c:v>3908.365297332231</c:v>
                </c:pt>
                <c:pt idx="242">
                  <c:v>3870.5899243724957</c:v>
                </c:pt>
                <c:pt idx="243">
                  <c:v>3858.7573406030965</c:v>
                </c:pt>
                <c:pt idx="244">
                  <c:v>3805.471634458353</c:v>
                </c:pt>
                <c:pt idx="245">
                  <c:v>3689.9686777883485</c:v>
                </c:pt>
                <c:pt idx="246">
                  <c:v>3594.2423683191455</c:v>
                </c:pt>
                <c:pt idx="247">
                  <c:v>3491.91851944255</c:v>
                </c:pt>
                <c:pt idx="248">
                  <c:v>3357.5482027763383</c:v>
                </c:pt>
                <c:pt idx="249">
                  <c:v>3219.8993744300174</c:v>
                </c:pt>
                <c:pt idx="250">
                  <c:v>3093.7989379268138</c:v>
                </c:pt>
                <c:pt idx="251">
                  <c:v>2955.1075958643787</c:v>
                </c:pt>
                <c:pt idx="252">
                  <c:v>2801.4421457369276</c:v>
                </c:pt>
                <c:pt idx="253">
                  <c:v>2679.4036213200648</c:v>
                </c:pt>
                <c:pt idx="254">
                  <c:v>2569.4686846032496</c:v>
                </c:pt>
                <c:pt idx="255">
                  <c:v>2483.6188395784693</c:v>
                </c:pt>
                <c:pt idx="256">
                  <c:v>2379.4911381596362</c:v>
                </c:pt>
                <c:pt idx="257">
                  <c:v>2297.8848806013239</c:v>
                </c:pt>
                <c:pt idx="258">
                  <c:v>2232.1957824570059</c:v>
                </c:pt>
                <c:pt idx="259">
                  <c:v>2172.7841224273243</c:v>
                </c:pt>
                <c:pt idx="260">
                  <c:v>2059.0715636047662</c:v>
                </c:pt>
                <c:pt idx="261">
                  <c:v>1963.8040276196225</c:v>
                </c:pt>
                <c:pt idx="262">
                  <c:v>1873.078083390913</c:v>
                </c:pt>
                <c:pt idx="263">
                  <c:v>1815.552770097094</c:v>
                </c:pt>
                <c:pt idx="264">
                  <c:v>1749.0142297537916</c:v>
                </c:pt>
                <c:pt idx="265">
                  <c:v>1689.3022936528816</c:v>
                </c:pt>
                <c:pt idx="266">
                  <c:v>1646.1334435761901</c:v>
                </c:pt>
                <c:pt idx="267">
                  <c:v>1589.1938154379045</c:v>
                </c:pt>
                <c:pt idx="268">
                  <c:v>1576.0681798128073</c:v>
                </c:pt>
                <c:pt idx="269">
                  <c:v>1548.2354264177336</c:v>
                </c:pt>
                <c:pt idx="270">
                  <c:v>1552.3409107174775</c:v>
                </c:pt>
                <c:pt idx="271">
                  <c:v>1525.1554467052831</c:v>
                </c:pt>
                <c:pt idx="272">
                  <c:v>1498.8990073360153</c:v>
                </c:pt>
                <c:pt idx="273">
                  <c:v>1490.1939074953716</c:v>
                </c:pt>
                <c:pt idx="274">
                  <c:v>1549.2238590564825</c:v>
                </c:pt>
                <c:pt idx="275">
                  <c:v>1518.9517384029268</c:v>
                </c:pt>
                <c:pt idx="276">
                  <c:v>1724.3799727862242</c:v>
                </c:pt>
                <c:pt idx="277">
                  <c:v>1728.6210778775305</c:v>
                </c:pt>
                <c:pt idx="278">
                  <c:v>1733.7427235069233</c:v>
                </c:pt>
                <c:pt idx="279">
                  <c:v>1758.8077262652616</c:v>
                </c:pt>
                <c:pt idx="280">
                  <c:v>1840.0286133215989</c:v>
                </c:pt>
                <c:pt idx="281">
                  <c:v>1958.2361754044152</c:v>
                </c:pt>
                <c:pt idx="282">
                  <c:v>2110.7759621073556</c:v>
                </c:pt>
                <c:pt idx="283">
                  <c:v>2322.3520706415902</c:v>
                </c:pt>
                <c:pt idx="284">
                  <c:v>2582.7622568076085</c:v>
                </c:pt>
                <c:pt idx="285">
                  <c:v>2980.8028868537822</c:v>
                </c:pt>
                <c:pt idx="286">
                  <c:v>3437.2371688088747</c:v>
                </c:pt>
                <c:pt idx="287">
                  <c:v>3898.1681390147455</c:v>
                </c:pt>
                <c:pt idx="288">
                  <c:v>4376.8211738112068</c:v>
                </c:pt>
                <c:pt idx="289">
                  <c:v>4832.1731976165174</c:v>
                </c:pt>
                <c:pt idx="290">
                  <c:v>5270.9353453085532</c:v>
                </c:pt>
                <c:pt idx="291">
                  <c:v>5645.414184034501</c:v>
                </c:pt>
                <c:pt idx="292">
                  <c:v>6009.2074625062205</c:v>
                </c:pt>
                <c:pt idx="293">
                  <c:v>6269.4660299047273</c:v>
                </c:pt>
                <c:pt idx="294">
                  <c:v>6459.1808694475931</c:v>
                </c:pt>
                <c:pt idx="295">
                  <c:v>6612.0665453401716</c:v>
                </c:pt>
                <c:pt idx="296">
                  <c:v>6751.5330698185317</c:v>
                </c:pt>
                <c:pt idx="297">
                  <c:v>6949.5465492220846</c:v>
                </c:pt>
                <c:pt idx="298">
                  <c:v>7161.9666290087835</c:v>
                </c:pt>
                <c:pt idx="299">
                  <c:v>7235.8352745266757</c:v>
                </c:pt>
                <c:pt idx="300">
                  <c:v>7326.1184244802726</c:v>
                </c:pt>
                <c:pt idx="301">
                  <c:v>7294.3672626850066</c:v>
                </c:pt>
                <c:pt idx="302">
                  <c:v>7240.4564527606053</c:v>
                </c:pt>
                <c:pt idx="303">
                  <c:v>7175.4983816180593</c:v>
                </c:pt>
                <c:pt idx="304">
                  <c:v>7219.0819643497243</c:v>
                </c:pt>
                <c:pt idx="305">
                  <c:v>7206.6275489857908</c:v>
                </c:pt>
                <c:pt idx="306">
                  <c:v>7180.6202485092008</c:v>
                </c:pt>
                <c:pt idx="307">
                  <c:v>7188.5983199869925</c:v>
                </c:pt>
                <c:pt idx="308">
                  <c:v>7286.126298230115</c:v>
                </c:pt>
                <c:pt idx="309">
                  <c:v>7302.5928006548875</c:v>
                </c:pt>
                <c:pt idx="310">
                  <c:v>7283.3652674577152</c:v>
                </c:pt>
                <c:pt idx="311">
                  <c:v>7260.9877607078643</c:v>
                </c:pt>
                <c:pt idx="312">
                  <c:v>7087.1947379779776</c:v>
                </c:pt>
                <c:pt idx="313">
                  <c:v>6981.7183634232633</c:v>
                </c:pt>
                <c:pt idx="314">
                  <c:v>6973.54027020168</c:v>
                </c:pt>
                <c:pt idx="315">
                  <c:v>6855.8219993532775</c:v>
                </c:pt>
                <c:pt idx="316">
                  <c:v>6746.9037091084911</c:v>
                </c:pt>
                <c:pt idx="317">
                  <c:v>6644.2607625224537</c:v>
                </c:pt>
                <c:pt idx="318">
                  <c:v>6465.5004396770655</c:v>
                </c:pt>
                <c:pt idx="319">
                  <c:v>6348.7069422345703</c:v>
                </c:pt>
                <c:pt idx="320">
                  <c:v>6177.349277858274</c:v>
                </c:pt>
                <c:pt idx="321">
                  <c:v>6051.1309021322886</c:v>
                </c:pt>
                <c:pt idx="322">
                  <c:v>5920.7362582605392</c:v>
                </c:pt>
                <c:pt idx="323">
                  <c:v>5628.7950060380108</c:v>
                </c:pt>
                <c:pt idx="324">
                  <c:v>5360.2849315488884</c:v>
                </c:pt>
                <c:pt idx="325">
                  <c:v>5079.0647322171562</c:v>
                </c:pt>
                <c:pt idx="326">
                  <c:v>4803.5883399250388</c:v>
                </c:pt>
                <c:pt idx="327">
                  <c:v>4555.7890330630298</c:v>
                </c:pt>
                <c:pt idx="328">
                  <c:v>4332.6703544079028</c:v>
                </c:pt>
                <c:pt idx="329">
                  <c:v>4134.1525773500061</c:v>
                </c:pt>
                <c:pt idx="330">
                  <c:v>3934.1891135060046</c:v>
                </c:pt>
                <c:pt idx="331">
                  <c:v>3871.6598009045638</c:v>
                </c:pt>
                <c:pt idx="332">
                  <c:v>3740.6150400474685</c:v>
                </c:pt>
                <c:pt idx="333">
                  <c:v>3676.6527415560759</c:v>
                </c:pt>
                <c:pt idx="334">
                  <c:v>3599.2910077426177</c:v>
                </c:pt>
                <c:pt idx="335">
                  <c:v>3534.0189798843894</c:v>
                </c:pt>
                <c:pt idx="336">
                  <c:v>3485.762825752136</c:v>
                </c:pt>
                <c:pt idx="337">
                  <c:v>3436.9183466916234</c:v>
                </c:pt>
                <c:pt idx="338">
                  <c:v>3390.945312365634</c:v>
                </c:pt>
                <c:pt idx="339">
                  <c:v>3382.2901094778817</c:v>
                </c:pt>
                <c:pt idx="340">
                  <c:v>3337.6545349631901</c:v>
                </c:pt>
                <c:pt idx="341">
                  <c:v>3270.0517828120251</c:v>
                </c:pt>
                <c:pt idx="342">
                  <c:v>3168.8196861371393</c:v>
                </c:pt>
                <c:pt idx="343">
                  <c:v>3108.9808218642256</c:v>
                </c:pt>
                <c:pt idx="344">
                  <c:v>3000.8226006968116</c:v>
                </c:pt>
                <c:pt idx="345">
                  <c:v>2910.4795118895763</c:v>
                </c:pt>
                <c:pt idx="346">
                  <c:v>2785.7072967160784</c:v>
                </c:pt>
                <c:pt idx="347">
                  <c:v>2735.8974135842191</c:v>
                </c:pt>
                <c:pt idx="348">
                  <c:v>2643.3864463240066</c:v>
                </c:pt>
                <c:pt idx="349">
                  <c:v>2542.7852860062449</c:v>
                </c:pt>
                <c:pt idx="350">
                  <c:v>2423.7299720847464</c:v>
                </c:pt>
                <c:pt idx="351">
                  <c:v>2328.6832530244078</c:v>
                </c:pt>
                <c:pt idx="352">
                  <c:v>2257.6752308585501</c:v>
                </c:pt>
                <c:pt idx="353">
                  <c:v>2226.3020351324981</c:v>
                </c:pt>
                <c:pt idx="354">
                  <c:v>2128.8507884606988</c:v>
                </c:pt>
                <c:pt idx="355">
                  <c:v>2050.494181950131</c:v>
                </c:pt>
                <c:pt idx="356">
                  <c:v>1975.8638654820993</c:v>
                </c:pt>
                <c:pt idx="357">
                  <c:v>1935.4822074463953</c:v>
                </c:pt>
                <c:pt idx="358">
                  <c:v>1885.7124086992605</c:v>
                </c:pt>
                <c:pt idx="359">
                  <c:v>1838.1646398114381</c:v>
                </c:pt>
                <c:pt idx="360">
                  <c:v>1777.364755136693</c:v>
                </c:pt>
                <c:pt idx="361">
                  <c:v>1739.5374863038869</c:v>
                </c:pt>
                <c:pt idx="362">
                  <c:v>1706.3297019109541</c:v>
                </c:pt>
                <c:pt idx="363">
                  <c:v>1668.3133044923252</c:v>
                </c:pt>
                <c:pt idx="364">
                  <c:v>1632.2992830941671</c:v>
                </c:pt>
                <c:pt idx="365">
                  <c:v>1630.151602751567</c:v>
                </c:pt>
                <c:pt idx="366">
                  <c:v>1607.580473771191</c:v>
                </c:pt>
                <c:pt idx="367">
                  <c:v>1603.6256355061053</c:v>
                </c:pt>
                <c:pt idx="368">
                  <c:v>1571.47971162464</c:v>
                </c:pt>
                <c:pt idx="369">
                  <c:v>1560.9137712347263</c:v>
                </c:pt>
                <c:pt idx="370">
                  <c:v>1547.713707098392</c:v>
                </c:pt>
                <c:pt idx="371">
                  <c:v>1517.7214410747779</c:v>
                </c:pt>
                <c:pt idx="372">
                  <c:v>1506.2572751368311</c:v>
                </c:pt>
                <c:pt idx="373">
                  <c:v>1512.5051216639918</c:v>
                </c:pt>
                <c:pt idx="374">
                  <c:v>1524.8962641446337</c:v>
                </c:pt>
                <c:pt idx="375">
                  <c:v>1514.2589051499215</c:v>
                </c:pt>
                <c:pt idx="376">
                  <c:v>1503.0808119939404</c:v>
                </c:pt>
                <c:pt idx="377">
                  <c:v>1512.8445481553947</c:v>
                </c:pt>
                <c:pt idx="378">
                  <c:v>1518.8614736380998</c:v>
                </c:pt>
                <c:pt idx="379">
                  <c:v>1526.111807244956</c:v>
                </c:pt>
                <c:pt idx="380">
                  <c:v>1584.1718787861664</c:v>
                </c:pt>
                <c:pt idx="381">
                  <c:v>1624.7862606774863</c:v>
                </c:pt>
                <c:pt idx="382">
                  <c:v>1682.7037615548898</c:v>
                </c:pt>
                <c:pt idx="383">
                  <c:v>1761.2761611817159</c:v>
                </c:pt>
                <c:pt idx="384">
                  <c:v>1832.5553480181045</c:v>
                </c:pt>
                <c:pt idx="385">
                  <c:v>1899.6407578537594</c:v>
                </c:pt>
                <c:pt idx="386">
                  <c:v>2008.055994368857</c:v>
                </c:pt>
                <c:pt idx="387">
                  <c:v>2103.1616662003312</c:v>
                </c:pt>
                <c:pt idx="388">
                  <c:v>2193.2210301522523</c:v>
                </c:pt>
                <c:pt idx="389">
                  <c:v>2291.3848247557116</c:v>
                </c:pt>
                <c:pt idx="390">
                  <c:v>2394.214322414341</c:v>
                </c:pt>
                <c:pt idx="391">
                  <c:v>2447.9749218348993</c:v>
                </c:pt>
                <c:pt idx="392">
                  <c:v>2548.3958932345236</c:v>
                </c:pt>
                <c:pt idx="393">
                  <c:v>2591.9398681382377</c:v>
                </c:pt>
                <c:pt idx="394">
                  <c:v>2690.9464369050606</c:v>
                </c:pt>
                <c:pt idx="395">
                  <c:v>2752.7929381278459</c:v>
                </c:pt>
                <c:pt idx="396">
                  <c:v>2814.2357201771633</c:v>
                </c:pt>
                <c:pt idx="397">
                  <c:v>2845.3762320546439</c:v>
                </c:pt>
                <c:pt idx="398">
                  <c:v>2863.9304762815291</c:v>
                </c:pt>
                <c:pt idx="399">
                  <c:v>2873.3103921339625</c:v>
                </c:pt>
                <c:pt idx="400">
                  <c:v>2877.8298741018111</c:v>
                </c:pt>
                <c:pt idx="401">
                  <c:v>2871.8339631973763</c:v>
                </c:pt>
                <c:pt idx="402">
                  <c:v>2893.888996910006</c:v>
                </c:pt>
                <c:pt idx="403">
                  <c:v>2936.6301666116046</c:v>
                </c:pt>
                <c:pt idx="404">
                  <c:v>2997.7786375048195</c:v>
                </c:pt>
                <c:pt idx="405">
                  <c:v>3006.0081517036633</c:v>
                </c:pt>
                <c:pt idx="406">
                  <c:v>2982.0593567347842</c:v>
                </c:pt>
                <c:pt idx="407">
                  <c:v>2985.7192931984359</c:v>
                </c:pt>
                <c:pt idx="408">
                  <c:v>2995.793974990811</c:v>
                </c:pt>
                <c:pt idx="409">
                  <c:v>2986.3045463530161</c:v>
                </c:pt>
                <c:pt idx="410">
                  <c:v>2978.4177205082924</c:v>
                </c:pt>
                <c:pt idx="411">
                  <c:v>2989.2087739063027</c:v>
                </c:pt>
                <c:pt idx="412">
                  <c:v>3032.8535954487902</c:v>
                </c:pt>
                <c:pt idx="413">
                  <c:v>3038.0098928610805</c:v>
                </c:pt>
                <c:pt idx="414">
                  <c:v>3040.7281338544212</c:v>
                </c:pt>
                <c:pt idx="415">
                  <c:v>3070.1958143693605</c:v>
                </c:pt>
                <c:pt idx="416">
                  <c:v>3083.159564040714</c:v>
                </c:pt>
                <c:pt idx="417">
                  <c:v>3084.1315549109427</c:v>
                </c:pt>
                <c:pt idx="418">
                  <c:v>3078.176422692316</c:v>
                </c:pt>
                <c:pt idx="419">
                  <c:v>3089.2146774861608</c:v>
                </c:pt>
                <c:pt idx="420">
                  <c:v>3128.0110131294819</c:v>
                </c:pt>
                <c:pt idx="421">
                  <c:v>3114.8738026184064</c:v>
                </c:pt>
                <c:pt idx="422">
                  <c:v>3087.0039287099889</c:v>
                </c:pt>
                <c:pt idx="423">
                  <c:v>3088.7002535795918</c:v>
                </c:pt>
                <c:pt idx="424">
                  <c:v>3055.62475664049</c:v>
                </c:pt>
                <c:pt idx="425">
                  <c:v>3009.6292091267728</c:v>
                </c:pt>
                <c:pt idx="426">
                  <c:v>2993.4723517363477</c:v>
                </c:pt>
                <c:pt idx="427">
                  <c:v>3007.1487647596246</c:v>
                </c:pt>
                <c:pt idx="428">
                  <c:v>2984.3640859373145</c:v>
                </c:pt>
                <c:pt idx="429">
                  <c:v>2959.9404187523592</c:v>
                </c:pt>
                <c:pt idx="430">
                  <c:v>2942.5678395317937</c:v>
                </c:pt>
                <c:pt idx="431">
                  <c:v>2937.5099150041633</c:v>
                </c:pt>
                <c:pt idx="432">
                  <c:v>2937.6254267631643</c:v>
                </c:pt>
                <c:pt idx="433">
                  <c:v>2927.1761721800053</c:v>
                </c:pt>
                <c:pt idx="434">
                  <c:v>2904.2748052568045</c:v>
                </c:pt>
                <c:pt idx="435">
                  <c:v>2898.9251012751715</c:v>
                </c:pt>
                <c:pt idx="436">
                  <c:v>2843.8091931291301</c:v>
                </c:pt>
                <c:pt idx="437">
                  <c:v>2800.3559858981394</c:v>
                </c:pt>
                <c:pt idx="438">
                  <c:v>2730.1543078425857</c:v>
                </c:pt>
                <c:pt idx="439">
                  <c:v>2693.3569304403654</c:v>
                </c:pt>
                <c:pt idx="440">
                  <c:v>2603.621084894678</c:v>
                </c:pt>
                <c:pt idx="441">
                  <c:v>2551.2437237199551</c:v>
                </c:pt>
                <c:pt idx="442">
                  <c:v>2458.8066001071657</c:v>
                </c:pt>
                <c:pt idx="443">
                  <c:v>2391.0014489614459</c:v>
                </c:pt>
                <c:pt idx="444">
                  <c:v>2311.9326140106987</c:v>
                </c:pt>
                <c:pt idx="445">
                  <c:v>2248.1454408881314</c:v>
                </c:pt>
                <c:pt idx="446">
                  <c:v>2183.2237018749797</c:v>
                </c:pt>
                <c:pt idx="447">
                  <c:v>2127.4768345449843</c:v>
                </c:pt>
                <c:pt idx="448">
                  <c:v>2024.288106494188</c:v>
                </c:pt>
                <c:pt idx="449">
                  <c:v>1949.7670911755829</c:v>
                </c:pt>
                <c:pt idx="450">
                  <c:v>1889.0879518534432</c:v>
                </c:pt>
                <c:pt idx="451">
                  <c:v>1837.6181110886171</c:v>
                </c:pt>
                <c:pt idx="452">
                  <c:v>1775.2847473073489</c:v>
                </c:pt>
                <c:pt idx="453">
                  <c:v>1746.0754202735852</c:v>
                </c:pt>
                <c:pt idx="454">
                  <c:v>1758.0975930879249</c:v>
                </c:pt>
                <c:pt idx="455">
                  <c:v>1723.8049989068231</c:v>
                </c:pt>
                <c:pt idx="456">
                  <c:v>1668.1728503691854</c:v>
                </c:pt>
                <c:pt idx="457">
                  <c:v>1619.1108656405811</c:v>
                </c:pt>
                <c:pt idx="458">
                  <c:v>1554.8066572468417</c:v>
                </c:pt>
                <c:pt idx="459">
                  <c:v>1531.5006992675997</c:v>
                </c:pt>
                <c:pt idx="460">
                  <c:v>1480.127775923376</c:v>
                </c:pt>
                <c:pt idx="461">
                  <c:v>1443.1152346617657</c:v>
                </c:pt>
                <c:pt idx="462">
                  <c:v>1422.461177942942</c:v>
                </c:pt>
                <c:pt idx="463">
                  <c:v>1412.8888919566361</c:v>
                </c:pt>
                <c:pt idx="464">
                  <c:v>1400.1380498070437</c:v>
                </c:pt>
                <c:pt idx="465">
                  <c:v>1376.2271397733532</c:v>
                </c:pt>
                <c:pt idx="466">
                  <c:v>1344.3799366277485</c:v>
                </c:pt>
                <c:pt idx="467">
                  <c:v>1366.7452316770887</c:v>
                </c:pt>
                <c:pt idx="468">
                  <c:v>1347.5152574345875</c:v>
                </c:pt>
                <c:pt idx="469">
                  <c:v>1359.9113703702867</c:v>
                </c:pt>
                <c:pt idx="470">
                  <c:v>1362.9400555614179</c:v>
                </c:pt>
                <c:pt idx="471">
                  <c:v>1386.3547664666776</c:v>
                </c:pt>
                <c:pt idx="472">
                  <c:v>1385.5694318746748</c:v>
                </c:pt>
                <c:pt idx="473">
                  <c:v>1409.7001565447526</c:v>
                </c:pt>
                <c:pt idx="474">
                  <c:v>1444.277733534012</c:v>
                </c:pt>
                <c:pt idx="475">
                  <c:v>1489.6651603658493</c:v>
                </c:pt>
                <c:pt idx="476">
                  <c:v>1524.4597638780454</c:v>
                </c:pt>
                <c:pt idx="477">
                  <c:v>1600.7437487873144</c:v>
                </c:pt>
                <c:pt idx="478">
                  <c:v>1669.626965078359</c:v>
                </c:pt>
                <c:pt idx="479">
                  <c:v>1746.0947227395529</c:v>
                </c:pt>
                <c:pt idx="480">
                  <c:v>1826.5701843220604</c:v>
                </c:pt>
                <c:pt idx="481">
                  <c:v>1932.1173489647661</c:v>
                </c:pt>
                <c:pt idx="482">
                  <c:v>2025.8574376932222</c:v>
                </c:pt>
                <c:pt idx="483">
                  <c:v>2127.4187000068487</c:v>
                </c:pt>
                <c:pt idx="484">
                  <c:v>2225.5367828052053</c:v>
                </c:pt>
                <c:pt idx="485">
                  <c:v>2315.010931571956</c:v>
                </c:pt>
                <c:pt idx="486">
                  <c:v>2427.0147616746872</c:v>
                </c:pt>
                <c:pt idx="487">
                  <c:v>2516.9667979927622</c:v>
                </c:pt>
                <c:pt idx="488">
                  <c:v>2596.7533606344991</c:v>
                </c:pt>
                <c:pt idx="489">
                  <c:v>2668.5167716022197</c:v>
                </c:pt>
                <c:pt idx="490">
                  <c:v>2727.7822629776865</c:v>
                </c:pt>
                <c:pt idx="491">
                  <c:v>2813.5030737830421</c:v>
                </c:pt>
                <c:pt idx="492">
                  <c:v>2856.2646593551126</c:v>
                </c:pt>
                <c:pt idx="493">
                  <c:v>2909.2566515898852</c:v>
                </c:pt>
                <c:pt idx="494">
                  <c:v>2989.7969362483127</c:v>
                </c:pt>
                <c:pt idx="495">
                  <c:v>3021.6709704287173</c:v>
                </c:pt>
                <c:pt idx="496">
                  <c:v>3051.9058552058254</c:v>
                </c:pt>
                <c:pt idx="497">
                  <c:v>3074.218747076427</c:v>
                </c:pt>
                <c:pt idx="498">
                  <c:v>3118.6719488180847</c:v>
                </c:pt>
                <c:pt idx="499">
                  <c:v>3129.0308473417449</c:v>
                </c:pt>
                <c:pt idx="500">
                  <c:v>3138.282234299726</c:v>
                </c:pt>
                <c:pt idx="501">
                  <c:v>3180.2273435877919</c:v>
                </c:pt>
                <c:pt idx="502">
                  <c:v>3229.9412182467222</c:v>
                </c:pt>
                <c:pt idx="503">
                  <c:v>3227.1334865075082</c:v>
                </c:pt>
                <c:pt idx="504">
                  <c:v>3277.5983358257063</c:v>
                </c:pt>
                <c:pt idx="505">
                  <c:v>3313.2025194675361</c:v>
                </c:pt>
                <c:pt idx="506">
                  <c:v>3309.2925415953273</c:v>
                </c:pt>
                <c:pt idx="507">
                  <c:v>3322.8607117724491</c:v>
                </c:pt>
                <c:pt idx="508">
                  <c:v>3320.6129685470619</c:v>
                </c:pt>
                <c:pt idx="509">
                  <c:v>3328.6329214557668</c:v>
                </c:pt>
                <c:pt idx="510">
                  <c:v>3350.0348711863826</c:v>
                </c:pt>
                <c:pt idx="511">
                  <c:v>3354.6357997816508</c:v>
                </c:pt>
                <c:pt idx="512">
                  <c:v>3398.0045577540545</c:v>
                </c:pt>
                <c:pt idx="513">
                  <c:v>3416.273277653082</c:v>
                </c:pt>
                <c:pt idx="514">
                  <c:v>3486.3621385363426</c:v>
                </c:pt>
                <c:pt idx="515">
                  <c:v>3513.1979625676204</c:v>
                </c:pt>
                <c:pt idx="516">
                  <c:v>3523.2403712313917</c:v>
                </c:pt>
                <c:pt idx="517">
                  <c:v>3505.9677936558573</c:v>
                </c:pt>
                <c:pt idx="518">
                  <c:v>3529.8187928584516</c:v>
                </c:pt>
                <c:pt idx="519">
                  <c:v>3495.9806922524235</c:v>
                </c:pt>
                <c:pt idx="520">
                  <c:v>3491.446688271842</c:v>
                </c:pt>
                <c:pt idx="521">
                  <c:v>3453.0472536466</c:v>
                </c:pt>
                <c:pt idx="522">
                  <c:v>3445.341963251416</c:v>
                </c:pt>
                <c:pt idx="523">
                  <c:v>3451.1581474310756</c:v>
                </c:pt>
                <c:pt idx="524">
                  <c:v>3461.0658892476176</c:v>
                </c:pt>
                <c:pt idx="525">
                  <c:v>3479.1909661481895</c:v>
                </c:pt>
                <c:pt idx="526">
                  <c:v>3520.0370307526241</c:v>
                </c:pt>
                <c:pt idx="527">
                  <c:v>3548.4604633719946</c:v>
                </c:pt>
                <c:pt idx="528">
                  <c:v>3546.616694482716</c:v>
                </c:pt>
                <c:pt idx="529">
                  <c:v>3489.084602126864</c:v>
                </c:pt>
                <c:pt idx="530">
                  <c:v>3417.4757687364167</c:v>
                </c:pt>
                <c:pt idx="531">
                  <c:v>3285.6008071196766</c:v>
                </c:pt>
                <c:pt idx="532">
                  <c:v>3166.1196350109544</c:v>
                </c:pt>
                <c:pt idx="533">
                  <c:v>3018.1443945283254</c:v>
                </c:pt>
                <c:pt idx="534">
                  <c:v>2908.3758540815279</c:v>
                </c:pt>
                <c:pt idx="535">
                  <c:v>2765.548152061961</c:v>
                </c:pt>
                <c:pt idx="536">
                  <c:v>2613.0503650070905</c:v>
                </c:pt>
                <c:pt idx="537">
                  <c:v>2489.384771325389</c:v>
                </c:pt>
                <c:pt idx="538">
                  <c:v>2392.0944107672954</c:v>
                </c:pt>
                <c:pt idx="539">
                  <c:v>2304.2314351431442</c:v>
                </c:pt>
                <c:pt idx="540">
                  <c:v>2243.1254783887894</c:v>
                </c:pt>
                <c:pt idx="541">
                  <c:v>2165.45835349548</c:v>
                </c:pt>
                <c:pt idx="542">
                  <c:v>2073.1673534565643</c:v>
                </c:pt>
                <c:pt idx="543">
                  <c:v>1984.2150908669889</c:v>
                </c:pt>
                <c:pt idx="544">
                  <c:v>1918.2696268189118</c:v>
                </c:pt>
                <c:pt idx="545">
                  <c:v>1839.0993206223732</c:v>
                </c:pt>
                <c:pt idx="546">
                  <c:v>1746.0905275930036</c:v>
                </c:pt>
                <c:pt idx="547">
                  <c:v>1677.2669430506826</c:v>
                </c:pt>
                <c:pt idx="548">
                  <c:v>1612.8629279185188</c:v>
                </c:pt>
                <c:pt idx="549">
                  <c:v>1549.6624566580742</c:v>
                </c:pt>
                <c:pt idx="550">
                  <c:v>1504.9342257801366</c:v>
                </c:pt>
                <c:pt idx="551">
                  <c:v>1473.1463107929035</c:v>
                </c:pt>
                <c:pt idx="552">
                  <c:v>1450.9659138026068</c:v>
                </c:pt>
                <c:pt idx="553">
                  <c:v>1431.677340889981</c:v>
                </c:pt>
                <c:pt idx="554">
                  <c:v>1424.6992257163856</c:v>
                </c:pt>
                <c:pt idx="555">
                  <c:v>1400.403387864453</c:v>
                </c:pt>
                <c:pt idx="556">
                  <c:v>1387.8886877369841</c:v>
                </c:pt>
                <c:pt idx="557">
                  <c:v>1419.1380157201081</c:v>
                </c:pt>
                <c:pt idx="558">
                  <c:v>1408.1141337072822</c:v>
                </c:pt>
                <c:pt idx="559">
                  <c:v>1594.3043179375345</c:v>
                </c:pt>
                <c:pt idx="560">
                  <c:v>1592.2584348325261</c:v>
                </c:pt>
                <c:pt idx="561">
                  <c:v>1586.76098143272</c:v>
                </c:pt>
                <c:pt idx="562">
                  <c:v>1607.4107618088674</c:v>
                </c:pt>
                <c:pt idx="563">
                  <c:v>1673.5751018547392</c:v>
                </c:pt>
                <c:pt idx="564">
                  <c:v>1810.3871453296017</c:v>
                </c:pt>
                <c:pt idx="565">
                  <c:v>2003.9811858904973</c:v>
                </c:pt>
                <c:pt idx="566">
                  <c:v>2233.498160876778</c:v>
                </c:pt>
                <c:pt idx="567">
                  <c:v>2524.9779161063511</c:v>
                </c:pt>
                <c:pt idx="568">
                  <c:v>2879.8461708008272</c:v>
                </c:pt>
                <c:pt idx="569">
                  <c:v>3341.2765982886285</c:v>
                </c:pt>
                <c:pt idx="570">
                  <c:v>3763.2317409393581</c:v>
                </c:pt>
                <c:pt idx="571">
                  <c:v>4299.0417333539126</c:v>
                </c:pt>
                <c:pt idx="572">
                  <c:v>4867.591890148974</c:v>
                </c:pt>
                <c:pt idx="573">
                  <c:v>5354.675594513219</c:v>
                </c:pt>
                <c:pt idx="574">
                  <c:v>5770.1843102300454</c:v>
                </c:pt>
                <c:pt idx="575">
                  <c:v>6146.4569855348354</c:v>
                </c:pt>
                <c:pt idx="576">
                  <c:v>6464.1665614064741</c:v>
                </c:pt>
                <c:pt idx="577">
                  <c:v>6721.0957989089211</c:v>
                </c:pt>
                <c:pt idx="578">
                  <c:v>6978.8204982907801</c:v>
                </c:pt>
                <c:pt idx="579">
                  <c:v>7205.2051698209925</c:v>
                </c:pt>
                <c:pt idx="580">
                  <c:v>7395.4191253839545</c:v>
                </c:pt>
                <c:pt idx="581">
                  <c:v>7473.8187060918044</c:v>
                </c:pt>
                <c:pt idx="582">
                  <c:v>7500.6100342297714</c:v>
                </c:pt>
                <c:pt idx="583">
                  <c:v>7515.6604636946258</c:v>
                </c:pt>
                <c:pt idx="584">
                  <c:v>7657.5633154479146</c:v>
                </c:pt>
                <c:pt idx="585">
                  <c:v>7671.2622047804152</c:v>
                </c:pt>
                <c:pt idx="586">
                  <c:v>7657.7374536331154</c:v>
                </c:pt>
                <c:pt idx="587">
                  <c:v>7702.6136396411666</c:v>
                </c:pt>
                <c:pt idx="588">
                  <c:v>7774.7558951672854</c:v>
                </c:pt>
                <c:pt idx="589">
                  <c:v>7803.7842121671383</c:v>
                </c:pt>
                <c:pt idx="590">
                  <c:v>7788.4172178070248</c:v>
                </c:pt>
                <c:pt idx="591">
                  <c:v>7909.1767616933403</c:v>
                </c:pt>
                <c:pt idx="592">
                  <c:v>7950.1586515269382</c:v>
                </c:pt>
                <c:pt idx="593">
                  <c:v>7984.993922040474</c:v>
                </c:pt>
                <c:pt idx="594">
                  <c:v>7995.179926430761</c:v>
                </c:pt>
                <c:pt idx="595">
                  <c:v>7981.5118437673782</c:v>
                </c:pt>
                <c:pt idx="596">
                  <c:v>7968.7965987032067</c:v>
                </c:pt>
                <c:pt idx="597">
                  <c:v>7912.2552824544364</c:v>
                </c:pt>
                <c:pt idx="598">
                  <c:v>7894.451537545372</c:v>
                </c:pt>
                <c:pt idx="599">
                  <c:v>7807.460151014483</c:v>
                </c:pt>
                <c:pt idx="600">
                  <c:v>7760.1872319710064</c:v>
                </c:pt>
                <c:pt idx="601">
                  <c:v>7693.0217521379654</c:v>
                </c:pt>
                <c:pt idx="602">
                  <c:v>7565.194976744855</c:v>
                </c:pt>
                <c:pt idx="603">
                  <c:v>7347.5577325660897</c:v>
                </c:pt>
                <c:pt idx="604">
                  <c:v>7172.7933593102289</c:v>
                </c:pt>
                <c:pt idx="605">
                  <c:v>6884.0216807557754</c:v>
                </c:pt>
                <c:pt idx="606">
                  <c:v>6635.6261800943894</c:v>
                </c:pt>
                <c:pt idx="607">
                  <c:v>6274.4451801517353</c:v>
                </c:pt>
                <c:pt idx="608">
                  <c:v>6009.6488675553192</c:v>
                </c:pt>
                <c:pt idx="609">
                  <c:v>5757.3102259820434</c:v>
                </c:pt>
                <c:pt idx="610">
                  <c:v>5455.8725770263536</c:v>
                </c:pt>
                <c:pt idx="611">
                  <c:v>5212.7440330200288</c:v>
                </c:pt>
                <c:pt idx="612">
                  <c:v>4964.3623318152213</c:v>
                </c:pt>
                <c:pt idx="613">
                  <c:v>4744.4830546595686</c:v>
                </c:pt>
                <c:pt idx="614">
                  <c:v>4562.7409969812716</c:v>
                </c:pt>
                <c:pt idx="615">
                  <c:v>4403.2652265057668</c:v>
                </c:pt>
                <c:pt idx="616">
                  <c:v>4308.243901744383</c:v>
                </c:pt>
                <c:pt idx="617">
                  <c:v>4216.3947505257311</c:v>
                </c:pt>
                <c:pt idx="618">
                  <c:v>4130.6739383995564</c:v>
                </c:pt>
                <c:pt idx="619">
                  <c:v>4034.3650393436628</c:v>
                </c:pt>
                <c:pt idx="620">
                  <c:v>3994.3788619811839</c:v>
                </c:pt>
                <c:pt idx="621">
                  <c:v>3932.8854562257002</c:v>
                </c:pt>
                <c:pt idx="622">
                  <c:v>3857.7291957715324</c:v>
                </c:pt>
                <c:pt idx="623">
                  <c:v>3789.1667664663651</c:v>
                </c:pt>
                <c:pt idx="624">
                  <c:v>3696.6274545144374</c:v>
                </c:pt>
                <c:pt idx="625">
                  <c:v>3584.1022042309728</c:v>
                </c:pt>
                <c:pt idx="626">
                  <c:v>3501.2777388155391</c:v>
                </c:pt>
                <c:pt idx="627">
                  <c:v>3382.8255307798095</c:v>
                </c:pt>
                <c:pt idx="628">
                  <c:v>3264.7278533926551</c:v>
                </c:pt>
                <c:pt idx="629">
                  <c:v>3133.7029910584183</c:v>
                </c:pt>
                <c:pt idx="630">
                  <c:v>3052.8152390443979</c:v>
                </c:pt>
                <c:pt idx="631">
                  <c:v>2895.9851666337427</c:v>
                </c:pt>
                <c:pt idx="632">
                  <c:v>2767.1532569616452</c:v>
                </c:pt>
                <c:pt idx="633">
                  <c:v>2621.6978079308506</c:v>
                </c:pt>
                <c:pt idx="634">
                  <c:v>2486.4062525874465</c:v>
                </c:pt>
                <c:pt idx="635">
                  <c:v>2391.6542577264595</c:v>
                </c:pt>
                <c:pt idx="636">
                  <c:v>2299.5380213121093</c:v>
                </c:pt>
                <c:pt idx="637">
                  <c:v>2205.2748246772035</c:v>
                </c:pt>
                <c:pt idx="638">
                  <c:v>2107.5035126746743</c:v>
                </c:pt>
                <c:pt idx="639">
                  <c:v>2022.5574886727527</c:v>
                </c:pt>
                <c:pt idx="640">
                  <c:v>1959.9548454712922</c:v>
                </c:pt>
                <c:pt idx="641">
                  <c:v>1880.8698610381823</c:v>
                </c:pt>
                <c:pt idx="642">
                  <c:v>1602.8209572690182</c:v>
                </c:pt>
                <c:pt idx="643">
                  <c:v>1471.127614804454</c:v>
                </c:pt>
                <c:pt idx="644">
                  <c:v>1401.8137428513851</c:v>
                </c:pt>
                <c:pt idx="645">
                  <c:v>1361.6497572870528</c:v>
                </c:pt>
                <c:pt idx="646">
                  <c:v>1357.1997856981602</c:v>
                </c:pt>
                <c:pt idx="647">
                  <c:v>1330.4222580906016</c:v>
                </c:pt>
                <c:pt idx="648">
                  <c:v>1302.5228919088574</c:v>
                </c:pt>
                <c:pt idx="649">
                  <c:v>1292.7478966507317</c:v>
                </c:pt>
                <c:pt idx="650">
                  <c:v>1292.6521072145561</c:v>
                </c:pt>
                <c:pt idx="651">
                  <c:v>1301.9484634830624</c:v>
                </c:pt>
                <c:pt idx="652">
                  <c:v>1293.3997790471276</c:v>
                </c:pt>
                <c:pt idx="653">
                  <c:v>1321.0879264758169</c:v>
                </c:pt>
                <c:pt idx="654">
                  <c:v>1360.4482314016207</c:v>
                </c:pt>
                <c:pt idx="655">
                  <c:v>1377.5703715452319</c:v>
                </c:pt>
                <c:pt idx="656">
                  <c:v>1424.5126642943762</c:v>
                </c:pt>
                <c:pt idx="657">
                  <c:v>1495.9732351837263</c:v>
                </c:pt>
                <c:pt idx="658">
                  <c:v>1592.0774311396319</c:v>
                </c:pt>
                <c:pt idx="659">
                  <c:v>1717.66543750612</c:v>
                </c:pt>
                <c:pt idx="660">
                  <c:v>1906.0702928246515</c:v>
                </c:pt>
                <c:pt idx="661">
                  <c:v>2143.729551026735</c:v>
                </c:pt>
                <c:pt idx="662">
                  <c:v>2384.8629512603184</c:v>
                </c:pt>
                <c:pt idx="663">
                  <c:v>2658.9708495178425</c:v>
                </c:pt>
                <c:pt idx="664">
                  <c:v>2962.2759357135601</c:v>
                </c:pt>
                <c:pt idx="665">
                  <c:v>3259.8299928223059</c:v>
                </c:pt>
                <c:pt idx="666">
                  <c:v>3627.4020355849525</c:v>
                </c:pt>
                <c:pt idx="667">
                  <c:v>3963.4436192845633</c:v>
                </c:pt>
                <c:pt idx="668">
                  <c:v>4456.8134283362679</c:v>
                </c:pt>
                <c:pt idx="669">
                  <c:v>4674.6751202555633</c:v>
                </c:pt>
                <c:pt idx="670">
                  <c:v>4854.0821788342282</c:v>
                </c:pt>
                <c:pt idx="671">
                  <c:v>5025.6253463940129</c:v>
                </c:pt>
                <c:pt idx="672">
                  <c:v>5166.5005328594507</c:v>
                </c:pt>
                <c:pt idx="673">
                  <c:v>5339.6393293731826</c:v>
                </c:pt>
                <c:pt idx="674">
                  <c:v>5453.5767144836182</c:v>
                </c:pt>
                <c:pt idx="675">
                  <c:v>5547.3443423675499</c:v>
                </c:pt>
                <c:pt idx="676">
                  <c:v>5584.1318125193375</c:v>
                </c:pt>
                <c:pt idx="677">
                  <c:v>5659.0172913546967</c:v>
                </c:pt>
                <c:pt idx="678">
                  <c:v>5710.42795550957</c:v>
                </c:pt>
                <c:pt idx="679">
                  <c:v>5722.6343119472731</c:v>
                </c:pt>
                <c:pt idx="680">
                  <c:v>5759.3706194799279</c:v>
                </c:pt>
                <c:pt idx="681">
                  <c:v>5766.0040787247453</c:v>
                </c:pt>
                <c:pt idx="682">
                  <c:v>5754.6847953508059</c:v>
                </c:pt>
                <c:pt idx="683">
                  <c:v>5801.6473129466112</c:v>
                </c:pt>
                <c:pt idx="684">
                  <c:v>5872.6501103194241</c:v>
                </c:pt>
                <c:pt idx="685">
                  <c:v>5855.1110468027618</c:v>
                </c:pt>
                <c:pt idx="686">
                  <c:v>5868.9133443700994</c:v>
                </c:pt>
                <c:pt idx="687">
                  <c:v>5907.937765481277</c:v>
                </c:pt>
                <c:pt idx="688">
                  <c:v>5924.6208668857707</c:v>
                </c:pt>
                <c:pt idx="689">
                  <c:v>5916.354991873186</c:v>
                </c:pt>
                <c:pt idx="690">
                  <c:v>6005.9343155836214</c:v>
                </c:pt>
                <c:pt idx="691">
                  <c:v>6012.8442624835516</c:v>
                </c:pt>
                <c:pt idx="692">
                  <c:v>5970.0845598874994</c:v>
                </c:pt>
                <c:pt idx="693">
                  <c:v>5920.1573870345001</c:v>
                </c:pt>
                <c:pt idx="694">
                  <c:v>5861.4612719862198</c:v>
                </c:pt>
                <c:pt idx="695">
                  <c:v>5776.8940408695271</c:v>
                </c:pt>
                <c:pt idx="696">
                  <c:v>5738.0295108208411</c:v>
                </c:pt>
                <c:pt idx="697">
                  <c:v>5587.7149949438399</c:v>
                </c:pt>
                <c:pt idx="698">
                  <c:v>5472.4979417573177</c:v>
                </c:pt>
                <c:pt idx="699">
                  <c:v>5313.5548076555624</c:v>
                </c:pt>
                <c:pt idx="700">
                  <c:v>5162.1559014982276</c:v>
                </c:pt>
                <c:pt idx="701">
                  <c:v>4980.1789947386533</c:v>
                </c:pt>
                <c:pt idx="702">
                  <c:v>4776.0179797613755</c:v>
                </c:pt>
                <c:pt idx="703">
                  <c:v>4570.9633168586452</c:v>
                </c:pt>
                <c:pt idx="704">
                  <c:v>4393.1295314525696</c:v>
                </c:pt>
                <c:pt idx="705">
                  <c:v>4234.2316743839519</c:v>
                </c:pt>
                <c:pt idx="706">
                  <c:v>4031.3739295718033</c:v>
                </c:pt>
                <c:pt idx="707">
                  <c:v>3888.0016667145705</c:v>
                </c:pt>
                <c:pt idx="708">
                  <c:v>3762.4245134230728</c:v>
                </c:pt>
                <c:pt idx="709">
                  <c:v>3650.5398649215358</c:v>
                </c:pt>
                <c:pt idx="710">
                  <c:v>3522.951121820367</c:v>
                </c:pt>
                <c:pt idx="711">
                  <c:v>3447.0544525834794</c:v>
                </c:pt>
                <c:pt idx="712">
                  <c:v>3370.2985061234444</c:v>
                </c:pt>
                <c:pt idx="713">
                  <c:v>3308.6402918538179</c:v>
                </c:pt>
                <c:pt idx="714">
                  <c:v>3249.758257968901</c:v>
                </c:pt>
                <c:pt idx="715">
                  <c:v>3227.1225946163649</c:v>
                </c:pt>
                <c:pt idx="716">
                  <c:v>3160.6466747084378</c:v>
                </c:pt>
                <c:pt idx="717">
                  <c:v>3105.5686547784121</c:v>
                </c:pt>
                <c:pt idx="718">
                  <c:v>3003.7239696315933</c:v>
                </c:pt>
                <c:pt idx="719">
                  <c:v>2932.329619560011</c:v>
                </c:pt>
                <c:pt idx="720">
                  <c:v>2843.8015399056085</c:v>
                </c:pt>
                <c:pt idx="721">
                  <c:v>2786.1712027282629</c:v>
                </c:pt>
                <c:pt idx="722">
                  <c:v>2705.29603255348</c:v>
                </c:pt>
                <c:pt idx="723">
                  <c:v>2638.2049125006447</c:v>
                </c:pt>
                <c:pt idx="724">
                  <c:v>2537.8001515804899</c:v>
                </c:pt>
                <c:pt idx="725">
                  <c:v>2457.006267521173</c:v>
                </c:pt>
                <c:pt idx="726">
                  <c:v>2359.272220836091</c:v>
                </c:pt>
                <c:pt idx="727">
                  <c:v>2269.4282875954291</c:v>
                </c:pt>
                <c:pt idx="728">
                  <c:v>2185.5882200925262</c:v>
                </c:pt>
                <c:pt idx="729">
                  <c:v>2130.6269545503201</c:v>
                </c:pt>
                <c:pt idx="730">
                  <c:v>2063.4907432982432</c:v>
                </c:pt>
                <c:pt idx="731">
                  <c:v>1980.1536169866645</c:v>
                </c:pt>
                <c:pt idx="732">
                  <c:v>1918.6176808298651</c:v>
                </c:pt>
                <c:pt idx="733">
                  <c:v>1861.0891691906972</c:v>
                </c:pt>
                <c:pt idx="734">
                  <c:v>1810.8104437849299</c:v>
                </c:pt>
                <c:pt idx="735">
                  <c:v>1722.6764932765466</c:v>
                </c:pt>
                <c:pt idx="736">
                  <c:v>1682.8557349701753</c:v>
                </c:pt>
                <c:pt idx="737">
                  <c:v>1656.4475728173331</c:v>
                </c:pt>
                <c:pt idx="738">
                  <c:v>1599.2784463011733</c:v>
                </c:pt>
                <c:pt idx="739">
                  <c:v>1578.0947360688917</c:v>
                </c:pt>
                <c:pt idx="740">
                  <c:v>1538.665062612358</c:v>
                </c:pt>
                <c:pt idx="741">
                  <c:v>1498.0039461453921</c:v>
                </c:pt>
                <c:pt idx="742">
                  <c:v>1455.9359495504978</c:v>
                </c:pt>
                <c:pt idx="743">
                  <c:v>1436.3732081383785</c:v>
                </c:pt>
                <c:pt idx="744">
                  <c:v>1430.8316582651676</c:v>
                </c:pt>
                <c:pt idx="745">
                  <c:v>1293.4441970015271</c:v>
                </c:pt>
                <c:pt idx="746">
                  <c:v>1394.8612979611605</c:v>
                </c:pt>
                <c:pt idx="747">
                  <c:v>1328.471240610482</c:v>
                </c:pt>
                <c:pt idx="748">
                  <c:v>1469.7838901439661</c:v>
                </c:pt>
                <c:pt idx="749">
                  <c:v>1490.4084317094141</c:v>
                </c:pt>
                <c:pt idx="750">
                  <c:v>1576.3149874591547</c:v>
                </c:pt>
                <c:pt idx="751">
                  <c:v>1650.9453362289578</c:v>
                </c:pt>
                <c:pt idx="752">
                  <c:v>1783.8806696940082</c:v>
                </c:pt>
                <c:pt idx="753">
                  <c:v>1942.0054394474462</c:v>
                </c:pt>
                <c:pt idx="754">
                  <c:v>2184.7708251800595</c:v>
                </c:pt>
                <c:pt idx="755">
                  <c:v>2422.4308618568452</c:v>
                </c:pt>
                <c:pt idx="756">
                  <c:v>2731.5391306912024</c:v>
                </c:pt>
                <c:pt idx="757">
                  <c:v>3106.5941246053144</c:v>
                </c:pt>
                <c:pt idx="758">
                  <c:v>3499.8217171800388</c:v>
                </c:pt>
                <c:pt idx="759">
                  <c:v>3907.5809836968292</c:v>
                </c:pt>
                <c:pt idx="760">
                  <c:v>4401.4717750495911</c:v>
                </c:pt>
                <c:pt idx="761">
                  <c:v>4885.1779068776896</c:v>
                </c:pt>
                <c:pt idx="762">
                  <c:v>5293.772636747045</c:v>
                </c:pt>
                <c:pt idx="763">
                  <c:v>5636.5565672877547</c:v>
                </c:pt>
                <c:pt idx="764">
                  <c:v>5903.6093967386932</c:v>
                </c:pt>
                <c:pt idx="765">
                  <c:v>6159.3419927214072</c:v>
                </c:pt>
                <c:pt idx="766">
                  <c:v>6425.1293015882693</c:v>
                </c:pt>
                <c:pt idx="767">
                  <c:v>6769.3691933670852</c:v>
                </c:pt>
                <c:pt idx="768">
                  <c:v>6918.0603623989846</c:v>
                </c:pt>
                <c:pt idx="769">
                  <c:v>7131.2771759032275</c:v>
                </c:pt>
                <c:pt idx="770">
                  <c:v>7263.491172166453</c:v>
                </c:pt>
                <c:pt idx="771">
                  <c:v>7372.3956625265037</c:v>
                </c:pt>
                <c:pt idx="772">
                  <c:v>7425.8180330401428</c:v>
                </c:pt>
                <c:pt idx="773">
                  <c:v>7491.0261417505089</c:v>
                </c:pt>
                <c:pt idx="774">
                  <c:v>7512.4613998103869</c:v>
                </c:pt>
                <c:pt idx="775">
                  <c:v>7565.3739656158959</c:v>
                </c:pt>
                <c:pt idx="776">
                  <c:v>7580.8270708280816</c:v>
                </c:pt>
                <c:pt idx="777">
                  <c:v>7565.5982181493418</c:v>
                </c:pt>
                <c:pt idx="778">
                  <c:v>7581.5871837134982</c:v>
                </c:pt>
                <c:pt idx="779">
                  <c:v>7554.6813549822591</c:v>
                </c:pt>
                <c:pt idx="780">
                  <c:v>7586.071349546517</c:v>
                </c:pt>
                <c:pt idx="781">
                  <c:v>7663.3611752553534</c:v>
                </c:pt>
                <c:pt idx="782">
                  <c:v>7730.907586634069</c:v>
                </c:pt>
                <c:pt idx="783">
                  <c:v>7726.341968801893</c:v>
                </c:pt>
                <c:pt idx="784">
                  <c:v>7754.37624044944</c:v>
                </c:pt>
                <c:pt idx="785">
                  <c:v>7819.4549722615739</c:v>
                </c:pt>
                <c:pt idx="786">
                  <c:v>7777.9856040387967</c:v>
                </c:pt>
                <c:pt idx="787">
                  <c:v>7764.783894029486</c:v>
                </c:pt>
                <c:pt idx="788">
                  <c:v>7682.4705081824086</c:v>
                </c:pt>
                <c:pt idx="789">
                  <c:v>7652.4892014986299</c:v>
                </c:pt>
                <c:pt idx="790">
                  <c:v>7553.7515057789597</c:v>
                </c:pt>
                <c:pt idx="791">
                  <c:v>7374.9470595920093</c:v>
                </c:pt>
                <c:pt idx="792">
                  <c:v>7286.8136088099263</c:v>
                </c:pt>
                <c:pt idx="793">
                  <c:v>7115.9338594155442</c:v>
                </c:pt>
                <c:pt idx="794">
                  <c:v>6937.3469281958151</c:v>
                </c:pt>
                <c:pt idx="795">
                  <c:v>6748.5277907088193</c:v>
                </c:pt>
                <c:pt idx="796">
                  <c:v>6407.7041932587026</c:v>
                </c:pt>
                <c:pt idx="797">
                  <c:v>6072.5806011966142</c:v>
                </c:pt>
                <c:pt idx="798">
                  <c:v>5765.0697404294269</c:v>
                </c:pt>
                <c:pt idx="799">
                  <c:v>5503.6807111263643</c:v>
                </c:pt>
                <c:pt idx="800">
                  <c:v>5220.3212846160377</c:v>
                </c:pt>
                <c:pt idx="801">
                  <c:v>4997.7177771081879</c:v>
                </c:pt>
                <c:pt idx="802">
                  <c:v>4754.1344678822225</c:v>
                </c:pt>
                <c:pt idx="803">
                  <c:v>4607.6688435104888</c:v>
                </c:pt>
                <c:pt idx="804">
                  <c:v>4489.043593867972</c:v>
                </c:pt>
                <c:pt idx="805">
                  <c:v>4410.7464873396584</c:v>
                </c:pt>
                <c:pt idx="806">
                  <c:v>4258.3918304581402</c:v>
                </c:pt>
                <c:pt idx="807">
                  <c:v>4390.0328395481865</c:v>
                </c:pt>
                <c:pt idx="808">
                  <c:v>4343.8856960566218</c:v>
                </c:pt>
                <c:pt idx="809">
                  <c:v>4317.5084895630325</c:v>
                </c:pt>
                <c:pt idx="810">
                  <c:v>4232.029683107904</c:v>
                </c:pt>
                <c:pt idx="811">
                  <c:v>4167.2874755620078</c:v>
                </c:pt>
                <c:pt idx="812">
                  <c:v>4047.5809531871259</c:v>
                </c:pt>
                <c:pt idx="813">
                  <c:v>3949.5224397822158</c:v>
                </c:pt>
                <c:pt idx="814">
                  <c:v>3796.1769271944836</c:v>
                </c:pt>
                <c:pt idx="815">
                  <c:v>3683.523047067808</c:v>
                </c:pt>
                <c:pt idx="816">
                  <c:v>3559.4197432915339</c:v>
                </c:pt>
                <c:pt idx="817">
                  <c:v>3425.3597915415658</c:v>
                </c:pt>
                <c:pt idx="818">
                  <c:v>3283.0534807715899</c:v>
                </c:pt>
                <c:pt idx="819">
                  <c:v>3182.4912781064086</c:v>
                </c:pt>
                <c:pt idx="820">
                  <c:v>3008.1854888008706</c:v>
                </c:pt>
                <c:pt idx="821">
                  <c:v>2878.1951970086616</c:v>
                </c:pt>
                <c:pt idx="822">
                  <c:v>2710.4385034865832</c:v>
                </c:pt>
                <c:pt idx="823">
                  <c:v>2583.905943849803</c:v>
                </c:pt>
                <c:pt idx="824">
                  <c:v>2496.82266844585</c:v>
                </c:pt>
                <c:pt idx="825">
                  <c:v>2367.575775778846</c:v>
                </c:pt>
                <c:pt idx="826">
                  <c:v>2250.6787288719229</c:v>
                </c:pt>
                <c:pt idx="827">
                  <c:v>2105.8305734626615</c:v>
                </c:pt>
                <c:pt idx="828">
                  <c:v>1977.1707205516227</c:v>
                </c:pt>
                <c:pt idx="829">
                  <c:v>1942.5288168192333</c:v>
                </c:pt>
                <c:pt idx="830">
                  <c:v>1916.5449857426172</c:v>
                </c:pt>
                <c:pt idx="831">
                  <c:v>1872.2004262843891</c:v>
                </c:pt>
                <c:pt idx="832">
                  <c:v>1807.8114550161358</c:v>
                </c:pt>
                <c:pt idx="833">
                  <c:v>1729.9229890122633</c:v>
                </c:pt>
                <c:pt idx="834">
                  <c:v>1666.0607450893203</c:v>
                </c:pt>
                <c:pt idx="835">
                  <c:v>1626.1283673878834</c:v>
                </c:pt>
                <c:pt idx="836">
                  <c:v>1585.0905138547914</c:v>
                </c:pt>
                <c:pt idx="837">
                  <c:v>1547.3600469296416</c:v>
                </c:pt>
                <c:pt idx="838">
                  <c:v>1515.8677408665278</c:v>
                </c:pt>
                <c:pt idx="839">
                  <c:v>1499.5154659385612</c:v>
                </c:pt>
                <c:pt idx="840">
                  <c:v>1463.2556709933065</c:v>
                </c:pt>
                <c:pt idx="841">
                  <c:v>1446.6828204349131</c:v>
                </c:pt>
                <c:pt idx="842">
                  <c:v>1464.6818428105341</c:v>
                </c:pt>
                <c:pt idx="843">
                  <c:v>1467.643233576006</c:v>
                </c:pt>
                <c:pt idx="844">
                  <c:v>1492.7742216777644</c:v>
                </c:pt>
                <c:pt idx="845">
                  <c:v>1596.6830144751013</c:v>
                </c:pt>
                <c:pt idx="846">
                  <c:v>1725.5645045210772</c:v>
                </c:pt>
                <c:pt idx="847">
                  <c:v>1853.7857281560186</c:v>
                </c:pt>
                <c:pt idx="848">
                  <c:v>2063.6608330785743</c:v>
                </c:pt>
                <c:pt idx="849">
                  <c:v>2297.1418534597165</c:v>
                </c:pt>
                <c:pt idx="850">
                  <c:v>2638.9398652693849</c:v>
                </c:pt>
                <c:pt idx="851">
                  <c:v>2900.1372229647327</c:v>
                </c:pt>
                <c:pt idx="852">
                  <c:v>3268.8394000131971</c:v>
                </c:pt>
                <c:pt idx="853">
                  <c:v>3602.0732888900293</c:v>
                </c:pt>
                <c:pt idx="854">
                  <c:v>4016.885666356422</c:v>
                </c:pt>
                <c:pt idx="855">
                  <c:v>4537.8942380308808</c:v>
                </c:pt>
                <c:pt idx="856">
                  <c:v>4943.917311943469</c:v>
                </c:pt>
                <c:pt idx="857">
                  <c:v>5210.9601303570371</c:v>
                </c:pt>
                <c:pt idx="858">
                  <c:v>5638.8677659513478</c:v>
                </c:pt>
                <c:pt idx="859">
                  <c:v>5955.5183263630252</c:v>
                </c:pt>
                <c:pt idx="860">
                  <c:v>6318.0433223558985</c:v>
                </c:pt>
                <c:pt idx="861">
                  <c:v>6604.3440829104829</c:v>
                </c:pt>
                <c:pt idx="862">
                  <c:v>6970.677516851968</c:v>
                </c:pt>
                <c:pt idx="863">
                  <c:v>7116.0449092074959</c:v>
                </c:pt>
                <c:pt idx="864">
                  <c:v>7290.5972972376976</c:v>
                </c:pt>
                <c:pt idx="865">
                  <c:v>7321.9754179806514</c:v>
                </c:pt>
                <c:pt idx="866">
                  <c:v>7358.1406932652944</c:v>
                </c:pt>
                <c:pt idx="867">
                  <c:v>7369.3747970416234</c:v>
                </c:pt>
                <c:pt idx="868">
                  <c:v>7349.4606496716333</c:v>
                </c:pt>
                <c:pt idx="869">
                  <c:v>7353.344630470443</c:v>
                </c:pt>
                <c:pt idx="870">
                  <c:v>7329.0952998775374</c:v>
                </c:pt>
                <c:pt idx="871">
                  <c:v>7336.6257998269275</c:v>
                </c:pt>
                <c:pt idx="872">
                  <c:v>7319.6463513884655</c:v>
                </c:pt>
                <c:pt idx="873">
                  <c:v>7300.6866373752337</c:v>
                </c:pt>
                <c:pt idx="874">
                  <c:v>7284.4079681651774</c:v>
                </c:pt>
                <c:pt idx="875">
                  <c:v>7374.5678021255344</c:v>
                </c:pt>
                <c:pt idx="876">
                  <c:v>7424.7051686554069</c:v>
                </c:pt>
                <c:pt idx="877">
                  <c:v>7477.1491450581098</c:v>
                </c:pt>
                <c:pt idx="878">
                  <c:v>7517.218436244164</c:v>
                </c:pt>
                <c:pt idx="879">
                  <c:v>7509.4198721055645</c:v>
                </c:pt>
                <c:pt idx="880">
                  <c:v>7540.1315155202292</c:v>
                </c:pt>
                <c:pt idx="881">
                  <c:v>7568.866590595374</c:v>
                </c:pt>
                <c:pt idx="882">
                  <c:v>7581.7882086924837</c:v>
                </c:pt>
                <c:pt idx="883">
                  <c:v>7566.9592798062868</c:v>
                </c:pt>
                <c:pt idx="884">
                  <c:v>7484.8437068127778</c:v>
                </c:pt>
                <c:pt idx="885">
                  <c:v>7361.1073174977118</c:v>
                </c:pt>
                <c:pt idx="886">
                  <c:v>7154.0419466582625</c:v>
                </c:pt>
                <c:pt idx="887">
                  <c:v>6981.0149009802799</c:v>
                </c:pt>
                <c:pt idx="888">
                  <c:v>6770.5807702650127</c:v>
                </c:pt>
                <c:pt idx="889">
                  <c:v>6504.5037746814105</c:v>
                </c:pt>
                <c:pt idx="890">
                  <c:v>6177.5497577978713</c:v>
                </c:pt>
                <c:pt idx="891">
                  <c:v>5828.6028484063818</c:v>
                </c:pt>
                <c:pt idx="892">
                  <c:v>5526.1863739888495</c:v>
                </c:pt>
                <c:pt idx="893">
                  <c:v>5243.2996462315259</c:v>
                </c:pt>
                <c:pt idx="894">
                  <c:v>4980.3507136959597</c:v>
                </c:pt>
                <c:pt idx="895">
                  <c:v>4757.4113876089295</c:v>
                </c:pt>
                <c:pt idx="896">
                  <c:v>4584.9727021827866</c:v>
                </c:pt>
                <c:pt idx="897">
                  <c:v>4484.7904398189175</c:v>
                </c:pt>
                <c:pt idx="898">
                  <c:v>4371.5089465823776</c:v>
                </c:pt>
                <c:pt idx="899">
                  <c:v>4265.7713047626075</c:v>
                </c:pt>
                <c:pt idx="900">
                  <c:v>4207.8819389795808</c:v>
                </c:pt>
                <c:pt idx="901">
                  <c:v>4107.6703438644818</c:v>
                </c:pt>
                <c:pt idx="902">
                  <c:v>3981.8626952570062</c:v>
                </c:pt>
                <c:pt idx="903">
                  <c:v>3928.6397803953246</c:v>
                </c:pt>
                <c:pt idx="904">
                  <c:v>3859.1595746204466</c:v>
                </c:pt>
                <c:pt idx="905">
                  <c:v>3745.333983671539</c:v>
                </c:pt>
                <c:pt idx="906">
                  <c:v>3630.8960223903696</c:v>
                </c:pt>
                <c:pt idx="907">
                  <c:v>3547.147853096681</c:v>
                </c:pt>
                <c:pt idx="908">
                  <c:v>3422.6478878734774</c:v>
                </c:pt>
                <c:pt idx="909">
                  <c:v>3335.2714512638431</c:v>
                </c:pt>
                <c:pt idx="910">
                  <c:v>3204.4098962405205</c:v>
                </c:pt>
                <c:pt idx="911">
                  <c:v>3141.2599389027951</c:v>
                </c:pt>
                <c:pt idx="912">
                  <c:v>3017.1087714861242</c:v>
                </c:pt>
                <c:pt idx="913">
                  <c:v>2976.590908889455</c:v>
                </c:pt>
                <c:pt idx="914">
                  <c:v>2853.0457364359859</c:v>
                </c:pt>
                <c:pt idx="915">
                  <c:v>2735.1768513713491</c:v>
                </c:pt>
                <c:pt idx="916">
                  <c:v>2588.5833983222251</c:v>
                </c:pt>
                <c:pt idx="917">
                  <c:v>2500.9674682448913</c:v>
                </c:pt>
                <c:pt idx="918">
                  <c:v>2354.4411643461176</c:v>
                </c:pt>
                <c:pt idx="919">
                  <c:v>2246.2193171430495</c:v>
                </c:pt>
                <c:pt idx="920">
                  <c:v>2132.1149231087174</c:v>
                </c:pt>
                <c:pt idx="921">
                  <c:v>2042.376065642625</c:v>
                </c:pt>
                <c:pt idx="922">
                  <c:v>1958.978143408395</c:v>
                </c:pt>
                <c:pt idx="923">
                  <c:v>1902.4618273103799</c:v>
                </c:pt>
                <c:pt idx="924">
                  <c:v>1839.5497543558886</c:v>
                </c:pt>
                <c:pt idx="925">
                  <c:v>1807.999026190475</c:v>
                </c:pt>
                <c:pt idx="926">
                  <c:v>1748.8611267847609</c:v>
                </c:pt>
                <c:pt idx="927">
                  <c:v>1714.4599777964181</c:v>
                </c:pt>
                <c:pt idx="928">
                  <c:v>1661.9735328052777</c:v>
                </c:pt>
                <c:pt idx="929">
                  <c:v>1639.3265818120108</c:v>
                </c:pt>
                <c:pt idx="930">
                  <c:v>1594.4716172171284</c:v>
                </c:pt>
                <c:pt idx="931">
                  <c:v>1574.2284149250177</c:v>
                </c:pt>
                <c:pt idx="932">
                  <c:v>1546.2620859030137</c:v>
                </c:pt>
                <c:pt idx="933">
                  <c:v>1544.4994152862903</c:v>
                </c:pt>
                <c:pt idx="934">
                  <c:v>1544.8297888975806</c:v>
                </c:pt>
                <c:pt idx="935">
                  <c:v>1567.2485040421611</c:v>
                </c:pt>
                <c:pt idx="936">
                  <c:v>1572.6341359520427</c:v>
                </c:pt>
                <c:pt idx="937">
                  <c:v>1651.2520428435525</c:v>
                </c:pt>
                <c:pt idx="938">
                  <c:v>1636.0534798410999</c:v>
                </c:pt>
                <c:pt idx="939">
                  <c:v>1667.9514279592363</c:v>
                </c:pt>
                <c:pt idx="940">
                  <c:v>1724.5774930890195</c:v>
                </c:pt>
                <c:pt idx="941">
                  <c:v>1830.6958273076546</c:v>
                </c:pt>
                <c:pt idx="942">
                  <c:v>1972.9769714738175</c:v>
                </c:pt>
                <c:pt idx="943">
                  <c:v>2160.6760796801013</c:v>
                </c:pt>
                <c:pt idx="944">
                  <c:v>2440.7213675968769</c:v>
                </c:pt>
                <c:pt idx="945">
                  <c:v>2798.4902276136263</c:v>
                </c:pt>
                <c:pt idx="946">
                  <c:v>3173.7636580263561</c:v>
                </c:pt>
                <c:pt idx="947">
                  <c:v>3552.2004465000305</c:v>
                </c:pt>
                <c:pt idx="948">
                  <c:v>3929.0842738200236</c:v>
                </c:pt>
                <c:pt idx="949">
                  <c:v>4392.4809164232183</c:v>
                </c:pt>
                <c:pt idx="950">
                  <c:v>4753.1925144016459</c:v>
                </c:pt>
                <c:pt idx="951">
                  <c:v>5092.510212145251</c:v>
                </c:pt>
                <c:pt idx="952">
                  <c:v>5455.6424710703905</c:v>
                </c:pt>
                <c:pt idx="953">
                  <c:v>5707.9076996134963</c:v>
                </c:pt>
                <c:pt idx="954">
                  <c:v>5939.1353113862579</c:v>
                </c:pt>
                <c:pt idx="955">
                  <c:v>6189.9221698535566</c:v>
                </c:pt>
                <c:pt idx="956">
                  <c:v>6392.6043884487026</c:v>
                </c:pt>
                <c:pt idx="957">
                  <c:v>6615.7126826610138</c:v>
                </c:pt>
                <c:pt idx="958">
                  <c:v>6801.7905982623706</c:v>
                </c:pt>
                <c:pt idx="959">
                  <c:v>6888.4854895594017</c:v>
                </c:pt>
                <c:pt idx="960">
                  <c:v>6939.3734831051461</c:v>
                </c:pt>
                <c:pt idx="961">
                  <c:v>7070.0617769999108</c:v>
                </c:pt>
                <c:pt idx="962">
                  <c:v>7087.1033727599315</c:v>
                </c:pt>
                <c:pt idx="963">
                  <c:v>7124.1015738575479</c:v>
                </c:pt>
                <c:pt idx="964">
                  <c:v>7126.2103715717358</c:v>
                </c:pt>
                <c:pt idx="965">
                  <c:v>7098.3628757545193</c:v>
                </c:pt>
                <c:pt idx="966">
                  <c:v>7141.9099806134345</c:v>
                </c:pt>
                <c:pt idx="967">
                  <c:v>7201.9068316662097</c:v>
                </c:pt>
                <c:pt idx="968">
                  <c:v>7269.6497415063204</c:v>
                </c:pt>
                <c:pt idx="969">
                  <c:v>7271.1400998648032</c:v>
                </c:pt>
                <c:pt idx="970">
                  <c:v>7275.4106913372498</c:v>
                </c:pt>
                <c:pt idx="971">
                  <c:v>7293.4494728563095</c:v>
                </c:pt>
                <c:pt idx="972">
                  <c:v>7328.845176650796</c:v>
                </c:pt>
                <c:pt idx="973">
                  <c:v>7247.8838049746064</c:v>
                </c:pt>
                <c:pt idx="974">
                  <c:v>7189.8649317807003</c:v>
                </c:pt>
                <c:pt idx="975">
                  <c:v>7188.1551211933329</c:v>
                </c:pt>
                <c:pt idx="976">
                  <c:v>7047.3681024269326</c:v>
                </c:pt>
                <c:pt idx="977">
                  <c:v>6874.5098072844685</c:v>
                </c:pt>
                <c:pt idx="978">
                  <c:v>6678.5848868161956</c:v>
                </c:pt>
                <c:pt idx="979">
                  <c:v>6493.8729169403086</c:v>
                </c:pt>
                <c:pt idx="980">
                  <c:v>6286.1118539146346</c:v>
                </c:pt>
                <c:pt idx="981">
                  <c:v>6059.8723564151223</c:v>
                </c:pt>
                <c:pt idx="982">
                  <c:v>5843.2780459954929</c:v>
                </c:pt>
                <c:pt idx="983">
                  <c:v>5622.436517596574</c:v>
                </c:pt>
                <c:pt idx="984">
                  <c:v>5359.2613988933963</c:v>
                </c:pt>
                <c:pt idx="985">
                  <c:v>5077.5962615589815</c:v>
                </c:pt>
                <c:pt idx="986">
                  <c:v>4847.8686067848257</c:v>
                </c:pt>
                <c:pt idx="987">
                  <c:v>4586.1306461964678</c:v>
                </c:pt>
                <c:pt idx="988">
                  <c:v>4381.6226703093153</c:v>
                </c:pt>
                <c:pt idx="989">
                  <c:v>4171.9143513550807</c:v>
                </c:pt>
                <c:pt idx="990">
                  <c:v>4002.1211264698609</c:v>
                </c:pt>
                <c:pt idx="991">
                  <c:v>3873.8710675570937</c:v>
                </c:pt>
                <c:pt idx="992">
                  <c:v>3766.6629637433912</c:v>
                </c:pt>
                <c:pt idx="993">
                  <c:v>3686.6478866049774</c:v>
                </c:pt>
                <c:pt idx="994">
                  <c:v>3617.0531508597824</c:v>
                </c:pt>
                <c:pt idx="995">
                  <c:v>3527.2973120134347</c:v>
                </c:pt>
                <c:pt idx="996">
                  <c:v>3471.8935124102104</c:v>
                </c:pt>
                <c:pt idx="997">
                  <c:v>3427.2698356717597</c:v>
                </c:pt>
                <c:pt idx="998">
                  <c:v>3382.3751791905374</c:v>
                </c:pt>
                <c:pt idx="999">
                  <c:v>3322.9785631448085</c:v>
                </c:pt>
                <c:pt idx="1000">
                  <c:v>3284.302025990055</c:v>
                </c:pt>
                <c:pt idx="1001">
                  <c:v>3219.4095105524416</c:v>
                </c:pt>
                <c:pt idx="1002">
                  <c:v>3136.6571878598556</c:v>
                </c:pt>
                <c:pt idx="1003">
                  <c:v>3080.9388382934899</c:v>
                </c:pt>
                <c:pt idx="1004">
                  <c:v>3004.1611894230523</c:v>
                </c:pt>
                <c:pt idx="1005">
                  <c:v>2918.6547554015201</c:v>
                </c:pt>
                <c:pt idx="1006">
                  <c:v>2862.2436353851554</c:v>
                </c:pt>
                <c:pt idx="1007">
                  <c:v>2820.064715772718</c:v>
                </c:pt>
                <c:pt idx="1008">
                  <c:v>2743.423537747266</c:v>
                </c:pt>
                <c:pt idx="1009">
                  <c:v>2613.4590104479221</c:v>
                </c:pt>
                <c:pt idx="1010">
                  <c:v>2504.4025639404208</c:v>
                </c:pt>
                <c:pt idx="1011">
                  <c:v>2397.0158402747202</c:v>
                </c:pt>
                <c:pt idx="1012">
                  <c:v>2323.5278226887872</c:v>
                </c:pt>
                <c:pt idx="1013">
                  <c:v>2326.837277563478</c:v>
                </c:pt>
                <c:pt idx="1014">
                  <c:v>2265.2237147082433</c:v>
                </c:pt>
                <c:pt idx="1015">
                  <c:v>2203.5764817382651</c:v>
                </c:pt>
                <c:pt idx="1016">
                  <c:v>2128.4580139610812</c:v>
                </c:pt>
                <c:pt idx="1017">
                  <c:v>2085.8785128504219</c:v>
                </c:pt>
                <c:pt idx="1018">
                  <c:v>2005.1974515263205</c:v>
                </c:pt>
                <c:pt idx="1019">
                  <c:v>1946.1782073200034</c:v>
                </c:pt>
                <c:pt idx="1020">
                  <c:v>1864.9694528432026</c:v>
                </c:pt>
                <c:pt idx="1021">
                  <c:v>1798.7051864808336</c:v>
                </c:pt>
                <c:pt idx="1022">
                  <c:v>1728.6460639654333</c:v>
                </c:pt>
                <c:pt idx="1023">
                  <c:v>1689.5670252537293</c:v>
                </c:pt>
                <c:pt idx="1024">
                  <c:v>1632.9609571128342</c:v>
                </c:pt>
                <c:pt idx="1025">
                  <c:v>1604.0020902857541</c:v>
                </c:pt>
                <c:pt idx="1026">
                  <c:v>1577.9496836571732</c:v>
                </c:pt>
                <c:pt idx="1027">
                  <c:v>1567.0440198994515</c:v>
                </c:pt>
                <c:pt idx="1028">
                  <c:v>1523.7452992835833</c:v>
                </c:pt>
                <c:pt idx="1029">
                  <c:v>1509.1631540955234</c:v>
                </c:pt>
                <c:pt idx="1030">
                  <c:v>1462.4724923125978</c:v>
                </c:pt>
                <c:pt idx="1031">
                  <c:v>1479.0963682375741</c:v>
                </c:pt>
                <c:pt idx="1032">
                  <c:v>1478.4042818605565</c:v>
                </c:pt>
                <c:pt idx="1033">
                  <c:v>1514.129198454023</c:v>
                </c:pt>
                <c:pt idx="1034">
                  <c:v>1515.4172521850574</c:v>
                </c:pt>
                <c:pt idx="1035">
                  <c:v>1533.1780076606435</c:v>
                </c:pt>
                <c:pt idx="1036">
                  <c:v>1557.2319035820892</c:v>
                </c:pt>
                <c:pt idx="1037">
                  <c:v>1562.3674052023878</c:v>
                </c:pt>
                <c:pt idx="1038">
                  <c:v>1552.7663234738147</c:v>
                </c:pt>
                <c:pt idx="1039">
                  <c:v>1591.7949558400992</c:v>
                </c:pt>
                <c:pt idx="1040">
                  <c:v>1609.3410160384756</c:v>
                </c:pt>
                <c:pt idx="1041">
                  <c:v>1655.3625249092415</c:v>
                </c:pt>
                <c:pt idx="1042">
                  <c:v>1691.7301653310237</c:v>
                </c:pt>
                <c:pt idx="1043">
                  <c:v>1728.2108912515778</c:v>
                </c:pt>
                <c:pt idx="1044">
                  <c:v>1812.2111979111992</c:v>
                </c:pt>
                <c:pt idx="1045">
                  <c:v>1925.6008414525115</c:v>
                </c:pt>
                <c:pt idx="1046">
                  <c:v>2008.9665847039089</c:v>
                </c:pt>
                <c:pt idx="1047">
                  <c:v>2104.8645710949704</c:v>
                </c:pt>
                <c:pt idx="1048">
                  <c:v>2167.7577535521777</c:v>
                </c:pt>
                <c:pt idx="1049">
                  <c:v>2252.8074270196548</c:v>
                </c:pt>
                <c:pt idx="1050">
                  <c:v>2325.0709582949376</c:v>
                </c:pt>
                <c:pt idx="1051">
                  <c:v>2381.0212781441528</c:v>
                </c:pt>
                <c:pt idx="1052">
                  <c:v>2449.0850597095559</c:v>
                </c:pt>
                <c:pt idx="1053">
                  <c:v>2525.1994126592622</c:v>
                </c:pt>
                <c:pt idx="1054">
                  <c:v>2564.201792341039</c:v>
                </c:pt>
                <c:pt idx="1055">
                  <c:v>2593.9090049791898</c:v>
                </c:pt>
                <c:pt idx="1056">
                  <c:v>2638.6503125841837</c:v>
                </c:pt>
                <c:pt idx="1057">
                  <c:v>2689.9502598839795</c:v>
                </c:pt>
                <c:pt idx="1058">
                  <c:v>2689.8348131918242</c:v>
                </c:pt>
                <c:pt idx="1059">
                  <c:v>2704.9285077057866</c:v>
                </c:pt>
                <c:pt idx="1060">
                  <c:v>2751.861335296398</c:v>
                </c:pt>
                <c:pt idx="1061">
                  <c:v>2778.5719667452622</c:v>
                </c:pt>
                <c:pt idx="1062">
                  <c:v>2772.1092722463995</c:v>
                </c:pt>
                <c:pt idx="1063">
                  <c:v>2808.1718445072634</c:v>
                </c:pt>
                <c:pt idx="1064">
                  <c:v>2841.68187702552</c:v>
                </c:pt>
                <c:pt idx="1065">
                  <c:v>2855.4645624593954</c:v>
                </c:pt>
                <c:pt idx="1066">
                  <c:v>2834.0246351491401</c:v>
                </c:pt>
                <c:pt idx="1067">
                  <c:v>2835.2728676733464</c:v>
                </c:pt>
                <c:pt idx="1068">
                  <c:v>2877.8691979117439</c:v>
                </c:pt>
                <c:pt idx="1069">
                  <c:v>2883.0546266529254</c:v>
                </c:pt>
                <c:pt idx="1070">
                  <c:v>2849.9487927362234</c:v>
                </c:pt>
                <c:pt idx="1071">
                  <c:v>2839.3544936795302</c:v>
                </c:pt>
                <c:pt idx="1072">
                  <c:v>2805.0504727164434</c:v>
                </c:pt>
                <c:pt idx="1073">
                  <c:v>2799.4427688644973</c:v>
                </c:pt>
                <c:pt idx="1074">
                  <c:v>2776.3947761770187</c:v>
                </c:pt>
                <c:pt idx="1075">
                  <c:v>2796.157448454534</c:v>
                </c:pt>
                <c:pt idx="1076">
                  <c:v>2792.5930751454462</c:v>
                </c:pt>
                <c:pt idx="1077">
                  <c:v>2835.043336950539</c:v>
                </c:pt>
                <c:pt idx="1078">
                  <c:v>2802.6045808024096</c:v>
                </c:pt>
                <c:pt idx="1079">
                  <c:v>2772.4505718898313</c:v>
                </c:pt>
                <c:pt idx="1080">
                  <c:v>2736.3241408762719</c:v>
                </c:pt>
                <c:pt idx="1081">
                  <c:v>2716.7166062659667</c:v>
                </c:pt>
                <c:pt idx="1082">
                  <c:v>2755.1176430021346</c:v>
                </c:pt>
                <c:pt idx="1083">
                  <c:v>2708.1543410016225</c:v>
                </c:pt>
                <c:pt idx="1084">
                  <c:v>2738.553977721233</c:v>
                </c:pt>
                <c:pt idx="1085">
                  <c:v>2718.7552411481374</c:v>
                </c:pt>
                <c:pt idx="1086">
                  <c:v>2742.5170898325846</c:v>
                </c:pt>
                <c:pt idx="1087">
                  <c:v>2732.4459581127644</c:v>
                </c:pt>
                <c:pt idx="1088">
                  <c:v>2778.2358710457011</c:v>
                </c:pt>
                <c:pt idx="1089">
                  <c:v>2786.0475160747328</c:v>
                </c:pt>
                <c:pt idx="1090">
                  <c:v>2768.160419256797</c:v>
                </c:pt>
                <c:pt idx="1091">
                  <c:v>2794.0110925551658</c:v>
                </c:pt>
                <c:pt idx="1092">
                  <c:v>2788.6794564219263</c:v>
                </c:pt>
                <c:pt idx="1093">
                  <c:v>2787.661389760664</c:v>
                </c:pt>
                <c:pt idx="1094">
                  <c:v>2757.7068393381051</c:v>
                </c:pt>
                <c:pt idx="1095">
                  <c:v>2751.52555621696</c:v>
                </c:pt>
                <c:pt idx="1096">
                  <c:v>2785.9699820048895</c:v>
                </c:pt>
                <c:pt idx="1097">
                  <c:v>2730.5297079237157</c:v>
                </c:pt>
                <c:pt idx="1098">
                  <c:v>2700.4696621020244</c:v>
                </c:pt>
                <c:pt idx="1099">
                  <c:v>2621.8809382375384</c:v>
                </c:pt>
                <c:pt idx="1100">
                  <c:v>2562.3358457005293</c:v>
                </c:pt>
                <c:pt idx="1101">
                  <c:v>2482.6681342524025</c:v>
                </c:pt>
                <c:pt idx="1102">
                  <c:v>2445.259693711826</c:v>
                </c:pt>
                <c:pt idx="1103">
                  <c:v>2393.6624770609878</c:v>
                </c:pt>
                <c:pt idx="1104">
                  <c:v>2351.9825196863508</c:v>
                </c:pt>
                <c:pt idx="1105">
                  <c:v>2288.8079680016263</c:v>
                </c:pt>
                <c:pt idx="1106">
                  <c:v>2246.7707627212362</c:v>
                </c:pt>
                <c:pt idx="1107">
                  <c:v>2195.9488154281394</c:v>
                </c:pt>
                <c:pt idx="1108">
                  <c:v>2124.8654132453862</c:v>
                </c:pt>
                <c:pt idx="1109">
                  <c:v>2043.2450297464929</c:v>
                </c:pt>
                <c:pt idx="1110">
                  <c:v>1971.3834373273344</c:v>
                </c:pt>
                <c:pt idx="1111">
                  <c:v>1941.9853193287745</c:v>
                </c:pt>
                <c:pt idx="1112">
                  <c:v>1890.6999134098687</c:v>
                </c:pt>
                <c:pt idx="1113">
                  <c:v>1822.1806316315003</c:v>
                </c:pt>
                <c:pt idx="1114">
                  <c:v>1762.6304142799402</c:v>
                </c:pt>
                <c:pt idx="1115">
                  <c:v>1699.8055618927547</c:v>
                </c:pt>
                <c:pt idx="1116">
                  <c:v>1667.5395373584936</c:v>
                </c:pt>
                <c:pt idx="1117">
                  <c:v>1627.2649517524549</c:v>
                </c:pt>
                <c:pt idx="1118">
                  <c:v>1589.0965686118657</c:v>
                </c:pt>
                <c:pt idx="1119">
                  <c:v>1547.1003825450177</c:v>
                </c:pt>
                <c:pt idx="1120">
                  <c:v>1537.8726773742135</c:v>
                </c:pt>
                <c:pt idx="1121">
                  <c:v>1502.7948480044024</c:v>
                </c:pt>
                <c:pt idx="1122">
                  <c:v>1455.0375756033459</c:v>
                </c:pt>
                <c:pt idx="1123">
                  <c:v>1412.1239998585429</c:v>
                </c:pt>
                <c:pt idx="1124">
                  <c:v>1393.7833568524925</c:v>
                </c:pt>
                <c:pt idx="1125">
                  <c:v>1414.0946788078943</c:v>
                </c:pt>
                <c:pt idx="1126">
                  <c:v>1450.558927414</c:v>
                </c:pt>
                <c:pt idx="1127">
                  <c:v>1442.7661676346399</c:v>
                </c:pt>
                <c:pt idx="1128">
                  <c:v>1428.2233178023264</c:v>
                </c:pt>
                <c:pt idx="1129">
                  <c:v>1395.2991684097681</c:v>
                </c:pt>
                <c:pt idx="1130">
                  <c:v>1401.7813093514237</c:v>
                </c:pt>
                <c:pt idx="1131">
                  <c:v>1392.568443427082</c:v>
                </c:pt>
                <c:pt idx="1132">
                  <c:v>1402.8851224445825</c:v>
                </c:pt>
                <c:pt idx="1133">
                  <c:v>1425.8212301778826</c:v>
                </c:pt>
                <c:pt idx="1134">
                  <c:v>1462.1387280551908</c:v>
                </c:pt>
                <c:pt idx="1135">
                  <c:v>1489.5344050019451</c:v>
                </c:pt>
                <c:pt idx="1136">
                  <c:v>1523.7126833214784</c:v>
                </c:pt>
                <c:pt idx="1137">
                  <c:v>1569.1639055643236</c:v>
                </c:pt>
                <c:pt idx="1138">
                  <c:v>1636.1701462288859</c:v>
                </c:pt>
                <c:pt idx="1139">
                  <c:v>1720.7118381739535</c:v>
                </c:pt>
                <c:pt idx="1140">
                  <c:v>1790.1986274922047</c:v>
                </c:pt>
                <c:pt idx="1141">
                  <c:v>1868.0863916140754</c:v>
                </c:pt>
                <c:pt idx="1142">
                  <c:v>1951.2131637066975</c:v>
                </c:pt>
                <c:pt idx="1143">
                  <c:v>2057.6703115370901</c:v>
                </c:pt>
                <c:pt idx="1144">
                  <c:v>2170.0723590081884</c:v>
                </c:pt>
                <c:pt idx="1145">
                  <c:v>2259.8140635662235</c:v>
                </c:pt>
                <c:pt idx="1146">
                  <c:v>2337.9660177503292</c:v>
                </c:pt>
                <c:pt idx="1147">
                  <c:v>2466.8911582102505</c:v>
                </c:pt>
                <c:pt idx="1148">
                  <c:v>2539.2980395197906</c:v>
                </c:pt>
                <c:pt idx="1149">
                  <c:v>2588.1247964350409</c:v>
                </c:pt>
                <c:pt idx="1150">
                  <c:v>2606.5963348906312</c:v>
                </c:pt>
                <c:pt idx="1151">
                  <c:v>2648.04038643688</c:v>
                </c:pt>
                <c:pt idx="1152">
                  <c:v>2677.085471212029</c:v>
                </c:pt>
                <c:pt idx="1153">
                  <c:v>2719.8074266811418</c:v>
                </c:pt>
                <c:pt idx="1154">
                  <c:v>2724.3489738776675</c:v>
                </c:pt>
                <c:pt idx="1155">
                  <c:v>2765.7920344670274</c:v>
                </c:pt>
                <c:pt idx="1156">
                  <c:v>2795.2197845949413</c:v>
                </c:pt>
                <c:pt idx="1157">
                  <c:v>2814.2681037321559</c:v>
                </c:pt>
                <c:pt idx="1158">
                  <c:v>2848.8505149964385</c:v>
                </c:pt>
                <c:pt idx="1159">
                  <c:v>2842.3980031572933</c:v>
                </c:pt>
                <c:pt idx="1160">
                  <c:v>2817.4177569595431</c:v>
                </c:pt>
                <c:pt idx="1161">
                  <c:v>2829.723750729253</c:v>
                </c:pt>
                <c:pt idx="1162">
                  <c:v>2863.7180772742322</c:v>
                </c:pt>
                <c:pt idx="1163">
                  <c:v>2889.2983166484164</c:v>
                </c:pt>
                <c:pt idx="1164">
                  <c:v>2893.859308412797</c:v>
                </c:pt>
                <c:pt idx="1165">
                  <c:v>2874.9085490337261</c:v>
                </c:pt>
                <c:pt idx="1166">
                  <c:v>2875.0248741456317</c:v>
                </c:pt>
                <c:pt idx="1167">
                  <c:v>2888.4910451506803</c:v>
                </c:pt>
                <c:pt idx="1168">
                  <c:v>2882.2192837545172</c:v>
                </c:pt>
                <c:pt idx="1169">
                  <c:v>2907.5985933334327</c:v>
                </c:pt>
                <c:pt idx="1170">
                  <c:v>2902.3027645334087</c:v>
                </c:pt>
                <c:pt idx="1171">
                  <c:v>2929.4151412853907</c:v>
                </c:pt>
                <c:pt idx="1172">
                  <c:v>2953.0035344968974</c:v>
                </c:pt>
                <c:pt idx="1173">
                  <c:v>2982.984801657642</c:v>
                </c:pt>
                <c:pt idx="1174">
                  <c:v>2984.296926139808</c:v>
                </c:pt>
                <c:pt idx="1175">
                  <c:v>3015.7607182662541</c:v>
                </c:pt>
                <c:pt idx="1176">
                  <c:v>3016.5200594823532</c:v>
                </c:pt>
                <c:pt idx="1177">
                  <c:v>3021.4035217665892</c:v>
                </c:pt>
                <c:pt idx="1178">
                  <c:v>3020.6252870226072</c:v>
                </c:pt>
                <c:pt idx="1179">
                  <c:v>3075.5829688571816</c:v>
                </c:pt>
                <c:pt idx="1180">
                  <c:v>3090.4298414514583</c:v>
                </c:pt>
                <c:pt idx="1181">
                  <c:v>3126.8521235031085</c:v>
                </c:pt>
                <c:pt idx="1182">
                  <c:v>3164.5581307423622</c:v>
                </c:pt>
                <c:pt idx="1183">
                  <c:v>3206.8803999241954</c:v>
                </c:pt>
                <c:pt idx="1184">
                  <c:v>3231.7603217823889</c:v>
                </c:pt>
                <c:pt idx="1185">
                  <c:v>3226.137249274615</c:v>
                </c:pt>
                <c:pt idx="1186">
                  <c:v>3230.5211254487081</c:v>
                </c:pt>
                <c:pt idx="1187">
                  <c:v>3223.6548503810182</c:v>
                </c:pt>
                <c:pt idx="1188">
                  <c:v>3236.5377426095738</c:v>
                </c:pt>
                <c:pt idx="1189">
                  <c:v>3214.061799823276</c:v>
                </c:pt>
                <c:pt idx="1190">
                  <c:v>3162.2078378656893</c:v>
                </c:pt>
                <c:pt idx="1191">
                  <c:v>3112.4989517379245</c:v>
                </c:pt>
                <c:pt idx="1192">
                  <c:v>3056.4060862808228</c:v>
                </c:pt>
                <c:pt idx="1193">
                  <c:v>2955.3859291734257</c:v>
                </c:pt>
                <c:pt idx="1194">
                  <c:v>2852.5101729718031</c:v>
                </c:pt>
                <c:pt idx="1195">
                  <c:v>2782.8214934585703</c:v>
                </c:pt>
                <c:pt idx="1196">
                  <c:v>2661.1145485485135</c:v>
                </c:pt>
                <c:pt idx="1197">
                  <c:v>2553.9212107368708</c:v>
                </c:pt>
                <c:pt idx="1198">
                  <c:v>2458.7655368000219</c:v>
                </c:pt>
                <c:pt idx="1199">
                  <c:v>2376.8625157280162</c:v>
                </c:pt>
                <c:pt idx="1200">
                  <c:v>2271.4031325132923</c:v>
                </c:pt>
                <c:pt idx="1201">
                  <c:v>2195.0926251101023</c:v>
                </c:pt>
                <c:pt idx="1202">
                  <c:v>2093.9300148436782</c:v>
                </c:pt>
                <c:pt idx="1203">
                  <c:v>2008.5474944011953</c:v>
                </c:pt>
                <c:pt idx="1204">
                  <c:v>1938.7034222249083</c:v>
                </c:pt>
                <c:pt idx="1205">
                  <c:v>1845.9496160909305</c:v>
                </c:pt>
                <c:pt idx="1206">
                  <c:v>1763.593886789107</c:v>
                </c:pt>
                <c:pt idx="1207">
                  <c:v>1689.4590702797216</c:v>
                </c:pt>
                <c:pt idx="1208">
                  <c:v>1642.1494014125888</c:v>
                </c:pt>
                <c:pt idx="1209">
                  <c:v>1591.0874829935674</c:v>
                </c:pt>
                <c:pt idx="1210">
                  <c:v>1568.7984614751113</c:v>
                </c:pt>
                <c:pt idx="1211">
                  <c:v>1547.9580443210846</c:v>
                </c:pt>
                <c:pt idx="1212">
                  <c:v>1526.6995664040246</c:v>
                </c:pt>
                <c:pt idx="1213">
                  <c:v>1502.855516147059</c:v>
                </c:pt>
                <c:pt idx="1214">
                  <c:v>1497.3894904317649</c:v>
                </c:pt>
                <c:pt idx="1215">
                  <c:v>1492.1312696081413</c:v>
                </c:pt>
                <c:pt idx="1216">
                  <c:v>1492.9350805821873</c:v>
                </c:pt>
                <c:pt idx="1217">
                  <c:v>1452.7137869224625</c:v>
                </c:pt>
                <c:pt idx="1218">
                  <c:v>1452.1562235010713</c:v>
                </c:pt>
                <c:pt idx="1219">
                  <c:v>1432.9963624208142</c:v>
                </c:pt>
                <c:pt idx="1220">
                  <c:v>1472.3093299998188</c:v>
                </c:pt>
                <c:pt idx="1221">
                  <c:v>1551.7428454398621</c:v>
                </c:pt>
                <c:pt idx="1222">
                  <c:v>1648.5876650142952</c:v>
                </c:pt>
                <c:pt idx="1223">
                  <c:v>1717.1153363708645</c:v>
                </c:pt>
                <c:pt idx="1224">
                  <c:v>1934.4064791618571</c:v>
                </c:pt>
                <c:pt idx="1225">
                  <c:v>2006.9297722430115</c:v>
                </c:pt>
                <c:pt idx="1226">
                  <c:v>2154.599863464689</c:v>
                </c:pt>
                <c:pt idx="1227">
                  <c:v>2342.9464323931638</c:v>
                </c:pt>
                <c:pt idx="1228">
                  <c:v>2596.1600033388045</c:v>
                </c:pt>
                <c:pt idx="1229">
                  <c:v>2882.4252431774912</c:v>
                </c:pt>
                <c:pt idx="1230">
                  <c:v>3237.4316821748935</c:v>
                </c:pt>
                <c:pt idx="1231">
                  <c:v>3653.1755194929196</c:v>
                </c:pt>
                <c:pt idx="1232">
                  <c:v>4148.4846348146184</c:v>
                </c:pt>
                <c:pt idx="1233">
                  <c:v>4645.1056634991091</c:v>
                </c:pt>
                <c:pt idx="1234">
                  <c:v>5132.1948486593228</c:v>
                </c:pt>
                <c:pt idx="1235">
                  <c:v>5477.6963717010849</c:v>
                </c:pt>
                <c:pt idx="1236">
                  <c:v>5780.4804504928243</c:v>
                </c:pt>
                <c:pt idx="1237">
                  <c:v>6032.4321026145471</c:v>
                </c:pt>
                <c:pt idx="1238">
                  <c:v>6322.2714411070565</c:v>
                </c:pt>
                <c:pt idx="1239">
                  <c:v>6526.7182589213635</c:v>
                </c:pt>
                <c:pt idx="1240">
                  <c:v>6663.9033096602361</c:v>
                </c:pt>
                <c:pt idx="1241">
                  <c:v>6828.9562031017795</c:v>
                </c:pt>
                <c:pt idx="1242">
                  <c:v>7001.2431401973527</c:v>
                </c:pt>
                <c:pt idx="1243">
                  <c:v>7131.1649537499889</c:v>
                </c:pt>
                <c:pt idx="1244">
                  <c:v>7172.0461126899918</c:v>
                </c:pt>
                <c:pt idx="1245">
                  <c:v>7264.3536698043936</c:v>
                </c:pt>
                <c:pt idx="1246">
                  <c:v>7385.6955400913394</c:v>
                </c:pt>
                <c:pt idx="1247">
                  <c:v>7338.3457694294184</c:v>
                </c:pt>
                <c:pt idx="1248">
                  <c:v>7359.4111210863584</c:v>
                </c:pt>
                <c:pt idx="1249">
                  <c:v>7410.6890005056321</c:v>
                </c:pt>
                <c:pt idx="1250">
                  <c:v>7488.6811031842799</c:v>
                </c:pt>
                <c:pt idx="1251">
                  <c:v>7483.0135266600528</c:v>
                </c:pt>
                <c:pt idx="1252">
                  <c:v>7481.7460901016402</c:v>
                </c:pt>
                <c:pt idx="1253">
                  <c:v>7501.6664841572474</c:v>
                </c:pt>
                <c:pt idx="1254">
                  <c:v>7633.5702515595085</c:v>
                </c:pt>
                <c:pt idx="1255">
                  <c:v>7641.4617610252271</c:v>
                </c:pt>
                <c:pt idx="1256">
                  <c:v>7675.7594455791714</c:v>
                </c:pt>
                <c:pt idx="1257">
                  <c:v>7643.5770767201711</c:v>
                </c:pt>
                <c:pt idx="1258">
                  <c:v>7640.2833119873303</c:v>
                </c:pt>
                <c:pt idx="1259">
                  <c:v>7584.1480658303708</c:v>
                </c:pt>
                <c:pt idx="1260">
                  <c:v>7548.3447492310816</c:v>
                </c:pt>
                <c:pt idx="1261">
                  <c:v>7454.2081758956219</c:v>
                </c:pt>
                <c:pt idx="1262">
                  <c:v>7314.0987098406731</c:v>
                </c:pt>
                <c:pt idx="1263">
                  <c:v>7173.002843558912</c:v>
                </c:pt>
                <c:pt idx="1264">
                  <c:v>6999.8480648647728</c:v>
                </c:pt>
                <c:pt idx="1265">
                  <c:v>6804.1670680172274</c:v>
                </c:pt>
                <c:pt idx="1266">
                  <c:v>6539.5755361730926</c:v>
                </c:pt>
                <c:pt idx="1267">
                  <c:v>6294.7172638915508</c:v>
                </c:pt>
                <c:pt idx="1268">
                  <c:v>6017.436423517579</c:v>
                </c:pt>
                <c:pt idx="1269">
                  <c:v>5738.0055761133599</c:v>
                </c:pt>
                <c:pt idx="1270">
                  <c:v>5430.3860383261535</c:v>
                </c:pt>
                <c:pt idx="1271">
                  <c:v>5118.3807116878761</c:v>
                </c:pt>
                <c:pt idx="1272">
                  <c:v>4832.461202882786</c:v>
                </c:pt>
                <c:pt idx="1273">
                  <c:v>4590.3867516309174</c:v>
                </c:pt>
                <c:pt idx="1274">
                  <c:v>4388.548346999497</c:v>
                </c:pt>
                <c:pt idx="1275">
                  <c:v>4257.5616466796173</c:v>
                </c:pt>
                <c:pt idx="1276">
                  <c:v>4071.8731086765092</c:v>
                </c:pt>
                <c:pt idx="1277">
                  <c:v>3942.9619529141478</c:v>
                </c:pt>
                <c:pt idx="1278">
                  <c:v>3845.5457863747524</c:v>
                </c:pt>
                <c:pt idx="1279">
                  <c:v>3788.2377738848118</c:v>
                </c:pt>
                <c:pt idx="1280">
                  <c:v>3790.2879619124569</c:v>
                </c:pt>
                <c:pt idx="1281">
                  <c:v>3820.0753660934674</c:v>
                </c:pt>
                <c:pt idx="1282">
                  <c:v>3826.5443459910352</c:v>
                </c:pt>
                <c:pt idx="1283">
                  <c:v>3778.9886373531876</c:v>
                </c:pt>
                <c:pt idx="1284">
                  <c:v>3753.5164201484231</c:v>
                </c:pt>
                <c:pt idx="1285">
                  <c:v>3667.3122802728017</c:v>
                </c:pt>
                <c:pt idx="1286">
                  <c:v>3543.8615866073296</c:v>
                </c:pt>
                <c:pt idx="1287">
                  <c:v>3508.7293859015699</c:v>
                </c:pt>
                <c:pt idx="1288">
                  <c:v>3353.3179405651931</c:v>
                </c:pt>
                <c:pt idx="1289">
                  <c:v>3229.8819134695473</c:v>
                </c:pt>
                <c:pt idx="1290">
                  <c:v>3055.5068663168558</c:v>
                </c:pt>
                <c:pt idx="1291">
                  <c:v>3009.8478927208107</c:v>
                </c:pt>
                <c:pt idx="1292">
                  <c:v>2866.810416867816</c:v>
                </c:pt>
                <c:pt idx="1293">
                  <c:v>2727.8789915395396</c:v>
                </c:pt>
                <c:pt idx="1294">
                  <c:v>2573.6748490100504</c:v>
                </c:pt>
                <c:pt idx="1295">
                  <c:v>2505.2721370076383</c:v>
                </c:pt>
                <c:pt idx="1296">
                  <c:v>2424.0090204458052</c:v>
                </c:pt>
                <c:pt idx="1297">
                  <c:v>2365.7160131388118</c:v>
                </c:pt>
                <c:pt idx="1298">
                  <c:v>2250.7800152654968</c:v>
                </c:pt>
                <c:pt idx="1299">
                  <c:v>2080.6654704817774</c:v>
                </c:pt>
                <c:pt idx="1300">
                  <c:v>1986.613019486151</c:v>
                </c:pt>
                <c:pt idx="1301">
                  <c:v>1883.633816969475</c:v>
                </c:pt>
                <c:pt idx="1302">
                  <c:v>1817.7893568968009</c:v>
                </c:pt>
                <c:pt idx="1303">
                  <c:v>1775.4224602815686</c:v>
                </c:pt>
                <c:pt idx="1304">
                  <c:v>1740.8548330139924</c:v>
                </c:pt>
                <c:pt idx="1305">
                  <c:v>1709.1685666106343</c:v>
                </c:pt>
                <c:pt idx="1306">
                  <c:v>1634.972491584082</c:v>
                </c:pt>
                <c:pt idx="1307">
                  <c:v>1592.1076022439024</c:v>
                </c:pt>
                <c:pt idx="1308">
                  <c:v>1549.875215465366</c:v>
                </c:pt>
                <c:pt idx="1309">
                  <c:v>1520.8831603936781</c:v>
                </c:pt>
                <c:pt idx="1310">
                  <c:v>1490.7270602191954</c:v>
                </c:pt>
                <c:pt idx="1311">
                  <c:v>1486.6378873665885</c:v>
                </c:pt>
                <c:pt idx="1312">
                  <c:v>1476.4476823986072</c:v>
                </c:pt>
                <c:pt idx="1313">
                  <c:v>1480.0354190229414</c:v>
                </c:pt>
                <c:pt idx="1314">
                  <c:v>1471.8277996574357</c:v>
                </c:pt>
                <c:pt idx="1315">
                  <c:v>1469.559382379651</c:v>
                </c:pt>
                <c:pt idx="1316">
                  <c:v>1489.8790221285349</c:v>
                </c:pt>
                <c:pt idx="1317">
                  <c:v>1582.8058444176863</c:v>
                </c:pt>
                <c:pt idx="1318">
                  <c:v>1666.3635166374415</c:v>
                </c:pt>
                <c:pt idx="1319">
                  <c:v>1782.2959081644558</c:v>
                </c:pt>
                <c:pt idx="1320">
                  <c:v>1940.5268223649866</c:v>
                </c:pt>
                <c:pt idx="1321">
                  <c:v>2138.2389069973901</c:v>
                </c:pt>
                <c:pt idx="1322">
                  <c:v>2410.066038758016</c:v>
                </c:pt>
                <c:pt idx="1323">
                  <c:v>2757.6001637760924</c:v>
                </c:pt>
                <c:pt idx="1324">
                  <c:v>3236.4676153498303</c:v>
                </c:pt>
                <c:pt idx="1325">
                  <c:v>3690.548815985871</c:v>
                </c:pt>
                <c:pt idx="1326">
                  <c:v>4123.802877909262</c:v>
                </c:pt>
                <c:pt idx="1327">
                  <c:v>4613.5060337710393</c:v>
                </c:pt>
                <c:pt idx="1328">
                  <c:v>5036.4595350259897</c:v>
                </c:pt>
                <c:pt idx="1329">
                  <c:v>5382.0102982997523</c:v>
                </c:pt>
                <c:pt idx="1330">
                  <c:v>5707.835526307812</c:v>
                </c:pt>
                <c:pt idx="1331">
                  <c:v>6011.4901015139367</c:v>
                </c:pt>
                <c:pt idx="1332">
                  <c:v>6323.236082990592</c:v>
                </c:pt>
                <c:pt idx="1333">
                  <c:v>6466.2898935528492</c:v>
                </c:pt>
                <c:pt idx="1334">
                  <c:v>6659.4115533401655</c:v>
                </c:pt>
                <c:pt idx="1335">
                  <c:v>6820.1125014185254</c:v>
                </c:pt>
                <c:pt idx="1336">
                  <c:v>6994.8158021180789</c:v>
                </c:pt>
                <c:pt idx="1337">
                  <c:v>7168.4556439297394</c:v>
                </c:pt>
                <c:pt idx="1338">
                  <c:v>7260.0920769866016</c:v>
                </c:pt>
                <c:pt idx="1339">
                  <c:v>7343.224550429818</c:v>
                </c:pt>
                <c:pt idx="1340">
                  <c:v>7360.1442176866612</c:v>
                </c:pt>
                <c:pt idx="1341">
                  <c:v>7390.994339041863</c:v>
                </c:pt>
                <c:pt idx="1342">
                  <c:v>7448.8396583918156</c:v>
                </c:pt>
                <c:pt idx="1343">
                  <c:v>7416.5627655777798</c:v>
                </c:pt>
                <c:pt idx="1344">
                  <c:v>7430.7062723991121</c:v>
                </c:pt>
                <c:pt idx="1345">
                  <c:v>7458.3364623833259</c:v>
                </c:pt>
                <c:pt idx="1346">
                  <c:v>7576.2576043713279</c:v>
                </c:pt>
                <c:pt idx="1347">
                  <c:v>7629.7868380422087</c:v>
                </c:pt>
                <c:pt idx="1348">
                  <c:v>7689.7366093920791</c:v>
                </c:pt>
                <c:pt idx="1349">
                  <c:v>7737.8305090579797</c:v>
                </c:pt>
                <c:pt idx="1350">
                  <c:v>7786.5582365640648</c:v>
                </c:pt>
                <c:pt idx="1351">
                  <c:v>7836.6152541086894</c:v>
                </c:pt>
                <c:pt idx="1352">
                  <c:v>7833.4439656026034</c:v>
                </c:pt>
                <c:pt idx="1353">
                  <c:v>7816.7031324179798</c:v>
                </c:pt>
                <c:pt idx="1354">
                  <c:v>7696.695692317664</c:v>
                </c:pt>
                <c:pt idx="1355">
                  <c:v>7617.5455330414252</c:v>
                </c:pt>
                <c:pt idx="1356">
                  <c:v>7540.6811235114837</c:v>
                </c:pt>
                <c:pt idx="1357">
                  <c:v>7435.5220653087272</c:v>
                </c:pt>
                <c:pt idx="1358">
                  <c:v>7218.2420641146336</c:v>
                </c:pt>
                <c:pt idx="1359">
                  <c:v>6971.5104600871209</c:v>
                </c:pt>
                <c:pt idx="1360">
                  <c:v>6729.9895726262121</c:v>
                </c:pt>
                <c:pt idx="1361">
                  <c:v>6468.8997524759216</c:v>
                </c:pt>
                <c:pt idx="1362">
                  <c:v>6150.3822713217014</c:v>
                </c:pt>
                <c:pt idx="1363">
                  <c:v>5820.2184873244923</c:v>
                </c:pt>
                <c:pt idx="1364">
                  <c:v>5586.2787301266153</c:v>
                </c:pt>
                <c:pt idx="1365">
                  <c:v>5250.9339840962275</c:v>
                </c:pt>
                <c:pt idx="1366">
                  <c:v>4913.7372067931328</c:v>
                </c:pt>
                <c:pt idx="1367">
                  <c:v>4654.3922706027815</c:v>
                </c:pt>
                <c:pt idx="1368">
                  <c:v>4452.3889305381144</c:v>
                </c:pt>
                <c:pt idx="1369">
                  <c:v>4289.1345920089661</c:v>
                </c:pt>
                <c:pt idx="1370">
                  <c:v>4122.1133252068148</c:v>
                </c:pt>
                <c:pt idx="1371">
                  <c:v>3982.698440677179</c:v>
                </c:pt>
                <c:pt idx="1372">
                  <c:v>3913.7109721146567</c:v>
                </c:pt>
                <c:pt idx="1373">
                  <c:v>3804.323510247139</c:v>
                </c:pt>
                <c:pt idx="1374">
                  <c:v>3709.7458116278258</c:v>
                </c:pt>
                <c:pt idx="1375">
                  <c:v>3629.375137797148</c:v>
                </c:pt>
                <c:pt idx="1376">
                  <c:v>3596.0853186458326</c:v>
                </c:pt>
                <c:pt idx="1377">
                  <c:v>3555.1805097708329</c:v>
                </c:pt>
                <c:pt idx="1378">
                  <c:v>3483.7713939058331</c:v>
                </c:pt>
                <c:pt idx="1379">
                  <c:v>3375.8282585684333</c:v>
                </c:pt>
                <c:pt idx="1380">
                  <c:v>3365.3075581920089</c:v>
                </c:pt>
                <c:pt idx="1381">
                  <c:v>3331.6825871059273</c:v>
                </c:pt>
                <c:pt idx="1382">
                  <c:v>3246.5897718005044</c:v>
                </c:pt>
                <c:pt idx="1383">
                  <c:v>3162.471320808384</c:v>
                </c:pt>
                <c:pt idx="1384">
                  <c:v>3061.5692219743719</c:v>
                </c:pt>
                <c:pt idx="1385">
                  <c:v>2990.3357963805229</c:v>
                </c:pt>
                <c:pt idx="1386">
                  <c:v>2905.079426529197</c:v>
                </c:pt>
                <c:pt idx="1387">
                  <c:v>2746.2266904021894</c:v>
                </c:pt>
                <c:pt idx="1388">
                  <c:v>2592.8902779856644</c:v>
                </c:pt>
                <c:pt idx="1389">
                  <c:v>2437.5680891091047</c:v>
                </c:pt>
                <c:pt idx="1390">
                  <c:v>2339.5751566829194</c:v>
                </c:pt>
                <c:pt idx="1391">
                  <c:v>2230.316147479019</c:v>
                </c:pt>
                <c:pt idx="1392">
                  <c:v>2095.4007255240545</c:v>
                </c:pt>
                <c:pt idx="1393">
                  <c:v>2017.8132117182813</c:v>
                </c:pt>
                <c:pt idx="1394">
                  <c:v>1964.9987897058938</c:v>
                </c:pt>
                <c:pt idx="1395">
                  <c:v>1898.4648209764791</c:v>
                </c:pt>
                <c:pt idx="1396">
                  <c:v>1828.4778070621242</c:v>
                </c:pt>
                <c:pt idx="1397">
                  <c:v>1767.8642477672145</c:v>
                </c:pt>
                <c:pt idx="1398">
                  <c:v>1703.5457480630832</c:v>
                </c:pt>
                <c:pt idx="1399">
                  <c:v>1658.6769517279431</c:v>
                </c:pt>
                <c:pt idx="1400">
                  <c:v>1602.7450789932368</c:v>
                </c:pt>
                <c:pt idx="1401">
                  <c:v>1582.5331569148602</c:v>
                </c:pt>
                <c:pt idx="1402">
                  <c:v>1555.4088791752936</c:v>
                </c:pt>
                <c:pt idx="1403">
                  <c:v>1524.8398708132233</c:v>
                </c:pt>
                <c:pt idx="1404">
                  <c:v>1487.1280074980498</c:v>
                </c:pt>
                <c:pt idx="1405">
                  <c:v>1469.883170498518</c:v>
                </c:pt>
                <c:pt idx="1406">
                  <c:v>1432.3781601388739</c:v>
                </c:pt>
                <c:pt idx="1407">
                  <c:v>1430.872829945544</c:v>
                </c:pt>
                <c:pt idx="1408">
                  <c:v>1406.2984777986137</c:v>
                </c:pt>
                <c:pt idx="1409">
                  <c:v>1466.1141564069462</c:v>
                </c:pt>
                <c:pt idx="1410">
                  <c:v>1478.3791081492793</c:v>
                </c:pt>
                <c:pt idx="1411">
                  <c:v>1526.254176593452</c:v>
                </c:pt>
                <c:pt idx="1412">
                  <c:v>1590.4140126910236</c:v>
                </c:pt>
                <c:pt idx="1413">
                  <c:v>1745.8759279651779</c:v>
                </c:pt>
                <c:pt idx="1414">
                  <c:v>1902.9154570135354</c:v>
                </c:pt>
                <c:pt idx="1415">
                  <c:v>2142.7626151702871</c:v>
                </c:pt>
                <c:pt idx="1416">
                  <c:v>2248.6095842494183</c:v>
                </c:pt>
                <c:pt idx="1417">
                  <c:v>2536.729055709558</c:v>
                </c:pt>
                <c:pt idx="1418">
                  <c:v>2826.9550464192639</c:v>
                </c:pt>
                <c:pt idx="1419">
                  <c:v>3208.4790486386401</c:v>
                </c:pt>
                <c:pt idx="1420">
                  <c:v>3569.4403656053669</c:v>
                </c:pt>
                <c:pt idx="1421">
                  <c:v>3836.7059998600785</c:v>
                </c:pt>
                <c:pt idx="1422">
                  <c:v>4149.0549754936592</c:v>
                </c:pt>
                <c:pt idx="1423">
                  <c:v>4630.6005859351817</c:v>
                </c:pt>
                <c:pt idx="1424">
                  <c:v>5041.3784237107375</c:v>
                </c:pt>
                <c:pt idx="1425">
                  <c:v>5360.6302241801604</c:v>
                </c:pt>
                <c:pt idx="1426">
                  <c:v>5707.8220526969217</c:v>
                </c:pt>
                <c:pt idx="1427">
                  <c:v>6043.6149378096607</c:v>
                </c:pt>
                <c:pt idx="1428">
                  <c:v>6252.6618167353427</c:v>
                </c:pt>
                <c:pt idx="1429">
                  <c:v>6560.11848623886</c:v>
                </c:pt>
                <c:pt idx="1430">
                  <c:v>6847.6825931415333</c:v>
                </c:pt>
                <c:pt idx="1431">
                  <c:v>7132.500961347565</c:v>
                </c:pt>
                <c:pt idx="1432">
                  <c:v>7374.4982938241492</c:v>
                </c:pt>
                <c:pt idx="1433">
                  <c:v>7430.2751437063534</c:v>
                </c:pt>
                <c:pt idx="1434">
                  <c:v>7515.9091895368283</c:v>
                </c:pt>
                <c:pt idx="1435">
                  <c:v>7585.6753886879906</c:v>
                </c:pt>
                <c:pt idx="1436">
                  <c:v>7661.7785139628722</c:v>
                </c:pt>
                <c:pt idx="1437">
                  <c:v>7731.5291941317828</c:v>
                </c:pt>
                <c:pt idx="1438">
                  <c:v>7840.4998215401556</c:v>
                </c:pt>
                <c:pt idx="1439">
                  <c:v>7862.1716346905187</c:v>
                </c:pt>
                <c:pt idx="1440">
                  <c:v>7969.4920582047953</c:v>
                </c:pt>
                <c:pt idx="1441">
                  <c:v>7982.7154449556456</c:v>
                </c:pt>
                <c:pt idx="1442">
                  <c:v>7945.3184068862902</c:v>
                </c:pt>
                <c:pt idx="1443">
                  <c:v>7931.2106066735796</c:v>
                </c:pt>
                <c:pt idx="1444">
                  <c:v>7951.3271878719197</c:v>
                </c:pt>
                <c:pt idx="1445">
                  <c:v>7813.3041702226601</c:v>
                </c:pt>
                <c:pt idx="1446">
                  <c:v>7719.0154652092215</c:v>
                </c:pt>
                <c:pt idx="1447">
                  <c:v>7635.3582341190086</c:v>
                </c:pt>
                <c:pt idx="1448">
                  <c:v>7526.8734916904459</c:v>
                </c:pt>
                <c:pt idx="1449">
                  <c:v>7497.9457479247403</c:v>
                </c:pt>
                <c:pt idx="1450">
                  <c:v>7367.6843401028027</c:v>
                </c:pt>
                <c:pt idx="1451">
                  <c:v>7183.9199431981306</c:v>
                </c:pt>
                <c:pt idx="1452">
                  <c:v>7028.7010920305784</c:v>
                </c:pt>
                <c:pt idx="1453">
                  <c:v>6830.9400420232405</c:v>
                </c:pt>
                <c:pt idx="1454">
                  <c:v>6618.5776039376633</c:v>
                </c:pt>
                <c:pt idx="1455">
                  <c:v>6406.0621526726236</c:v>
                </c:pt>
                <c:pt idx="1456">
                  <c:v>6166.2995309911939</c:v>
                </c:pt>
                <c:pt idx="1457">
                  <c:v>5877.2689525133073</c:v>
                </c:pt>
                <c:pt idx="1458">
                  <c:v>5611.6530789501139</c:v>
                </c:pt>
                <c:pt idx="1459">
                  <c:v>5336.8567886420878</c:v>
                </c:pt>
                <c:pt idx="1460">
                  <c:v>5121.7649148879855</c:v>
                </c:pt>
                <c:pt idx="1461">
                  <c:v>4929.8156845148687</c:v>
                </c:pt>
                <c:pt idx="1462">
                  <c:v>4716.4345624712996</c:v>
                </c:pt>
                <c:pt idx="1463">
                  <c:v>4517.609264518187</c:v>
                </c:pt>
                <c:pt idx="1464">
                  <c:v>4404.6418072738225</c:v>
                </c:pt>
                <c:pt idx="1465">
                  <c:v>4257.8160284881051</c:v>
                </c:pt>
                <c:pt idx="1466">
                  <c:v>4126.9750560509592</c:v>
                </c:pt>
                <c:pt idx="1467">
                  <c:v>4044.6426789987286</c:v>
                </c:pt>
                <c:pt idx="1468">
                  <c:v>3991.167375399034</c:v>
                </c:pt>
                <c:pt idx="1469">
                  <c:v>3895.8195988232656</c:v>
                </c:pt>
                <c:pt idx="1470">
                  <c:v>3835.3774108656817</c:v>
                </c:pt>
                <c:pt idx="1471">
                  <c:v>3734.8613056979184</c:v>
                </c:pt>
                <c:pt idx="1472">
                  <c:v>3698.4729209704174</c:v>
                </c:pt>
                <c:pt idx="1473">
                  <c:v>3706.7624249775176</c:v>
                </c:pt>
                <c:pt idx="1474">
                  <c:v>3726.7576076229134</c:v>
                </c:pt>
                <c:pt idx="1475">
                  <c:v>3724.1028097934145</c:v>
                </c:pt>
                <c:pt idx="1476">
                  <c:v>3667.2192564029947</c:v>
                </c:pt>
                <c:pt idx="1477">
                  <c:v>3568.5486834262761</c:v>
                </c:pt>
                <c:pt idx="1478">
                  <c:v>3426.2584171639696</c:v>
                </c:pt>
                <c:pt idx="1479">
                  <c:v>3269.4533968846172</c:v>
                </c:pt>
                <c:pt idx="1480">
                  <c:v>3121.8676745123089</c:v>
                </c:pt>
                <c:pt idx="1481">
                  <c:v>2965.7880968693548</c:v>
                </c:pt>
                <c:pt idx="1482">
                  <c:v>2820.1261168207097</c:v>
                </c:pt>
                <c:pt idx="1483">
                  <c:v>2691.0517999037393</c:v>
                </c:pt>
                <c:pt idx="1484">
                  <c:v>2593.1231349668424</c:v>
                </c:pt>
                <c:pt idx="1485">
                  <c:v>2477.6156743348001</c:v>
                </c:pt>
                <c:pt idx="1486">
                  <c:v>2363.1814052944483</c:v>
                </c:pt>
                <c:pt idx="1487">
                  <c:v>2257.5985585037802</c:v>
                </c:pt>
                <c:pt idx="1488">
                  <c:v>2121.9580149428734</c:v>
                </c:pt>
                <c:pt idx="1489">
                  <c:v>2061.4063804765833</c:v>
                </c:pt>
                <c:pt idx="1490">
                  <c:v>1960.6303102822033</c:v>
                </c:pt>
                <c:pt idx="1491">
                  <c:v>1869.9254664544744</c:v>
                </c:pt>
                <c:pt idx="1492">
                  <c:v>1833.8072476254006</c:v>
                </c:pt>
                <c:pt idx="1493">
                  <c:v>1787.9065783553044</c:v>
                </c:pt>
                <c:pt idx="1494">
                  <c:v>1760.3868496300315</c:v>
                </c:pt>
                <c:pt idx="1495">
                  <c:v>1739.5428888388237</c:v>
                </c:pt>
                <c:pt idx="1496">
                  <c:v>1681.1345290375061</c:v>
                </c:pt>
                <c:pt idx="1497">
                  <c:v>1640.2254967885046</c:v>
                </c:pt>
                <c:pt idx="1498">
                  <c:v>1601.1202805992637</c:v>
                </c:pt>
                <c:pt idx="1499">
                  <c:v>1555.7679678954405</c:v>
                </c:pt>
                <c:pt idx="1500">
                  <c:v>1573.5478173605345</c:v>
                </c:pt>
                <c:pt idx="1501">
                  <c:v>1593.5110549540063</c:v>
                </c:pt>
                <c:pt idx="1502">
                  <c:v>1612.9719004050451</c:v>
                </c:pt>
                <c:pt idx="1503">
                  <c:v>1602.7818874278344</c:v>
                </c:pt>
                <c:pt idx="1504">
                  <c:v>1615.3212609251541</c:v>
                </c:pt>
                <c:pt idx="1505">
                  <c:v>1622.245549183117</c:v>
                </c:pt>
                <c:pt idx="1506">
                  <c:v>1658.9359770591691</c:v>
                </c:pt>
                <c:pt idx="1507">
                  <c:v>1728.2432603249683</c:v>
                </c:pt>
                <c:pt idx="1508">
                  <c:v>1868.0868120869761</c:v>
                </c:pt>
                <c:pt idx="1509">
                  <c:v>2036.821645266102</c:v>
                </c:pt>
                <c:pt idx="1510">
                  <c:v>2282.5648298422379</c:v>
                </c:pt>
                <c:pt idx="1511">
                  <c:v>2532.3909542801011</c:v>
                </c:pt>
                <c:pt idx="1512">
                  <c:v>2834.7842596528772</c:v>
                </c:pt>
                <c:pt idx="1513">
                  <c:v>3202.3814885361867</c:v>
                </c:pt>
                <c:pt idx="1514">
                  <c:v>3636.1140719275018</c:v>
                </c:pt>
                <c:pt idx="1515">
                  <c:v>4092.2106978649012</c:v>
                </c:pt>
                <c:pt idx="1516">
                  <c:v>4590.898996777325</c:v>
                </c:pt>
                <c:pt idx="1517">
                  <c:v>4946.7961860307669</c:v>
                </c:pt>
                <c:pt idx="1518">
                  <c:v>5269.0240013033826</c:v>
                </c:pt>
                <c:pt idx="1519">
                  <c:v>5688.3804359505702</c:v>
                </c:pt>
                <c:pt idx="1520">
                  <c:v>5941.5279885224327</c:v>
                </c:pt>
                <c:pt idx="1521">
                  <c:v>6113.2249311170499</c:v>
                </c:pt>
                <c:pt idx="1522">
                  <c:v>6323.1132286089569</c:v>
                </c:pt>
                <c:pt idx="1523">
                  <c:v>6579.9338730228083</c:v>
                </c:pt>
                <c:pt idx="1524">
                  <c:v>6829.8911646173347</c:v>
                </c:pt>
                <c:pt idx="1525">
                  <c:v>6935.9060680691737</c:v>
                </c:pt>
                <c:pt idx="1526">
                  <c:v>7049.2956354925718</c:v>
                </c:pt>
                <c:pt idx="1527">
                  <c:v>7110.6827153743552</c:v>
                </c:pt>
                <c:pt idx="1528">
                  <c:v>7133.2494436845091</c:v>
                </c:pt>
                <c:pt idx="1529">
                  <c:v>7163.1867231202268</c:v>
                </c:pt>
                <c:pt idx="1530">
                  <c:v>7158.4048850913723</c:v>
                </c:pt>
                <c:pt idx="1531">
                  <c:v>7098.3943737894442</c:v>
                </c:pt>
                <c:pt idx="1532">
                  <c:v>7122.752606959978</c:v>
                </c:pt>
                <c:pt idx="1533">
                  <c:v>7113.4977509695836</c:v>
                </c:pt>
                <c:pt idx="1534">
                  <c:v>7195.4845416968838</c:v>
                </c:pt>
                <c:pt idx="1535">
                  <c:v>7221.1118106496315</c:v>
                </c:pt>
                <c:pt idx="1536">
                  <c:v>7278.2622945737203</c:v>
                </c:pt>
                <c:pt idx="1537">
                  <c:v>7335.4854250760272</c:v>
                </c:pt>
                <c:pt idx="1538">
                  <c:v>7289.4871176977804</c:v>
                </c:pt>
                <c:pt idx="1539">
                  <c:v>7325.2272988103132</c:v>
                </c:pt>
                <c:pt idx="1540">
                  <c:v>7283.9242845358385</c:v>
                </c:pt>
                <c:pt idx="1541">
                  <c:v>7266.2111362472378</c:v>
                </c:pt>
                <c:pt idx="1542">
                  <c:v>7198.1210232279018</c:v>
                </c:pt>
                <c:pt idx="1543">
                  <c:v>7150.1918171732059</c:v>
                </c:pt>
                <c:pt idx="1544">
                  <c:v>7101.6576968916361</c:v>
                </c:pt>
                <c:pt idx="1545">
                  <c:v>7102.6060710776446</c:v>
                </c:pt>
                <c:pt idx="1546">
                  <c:v>6956.9686144190091</c:v>
                </c:pt>
                <c:pt idx="1547">
                  <c:v>6837.6671016784467</c:v>
                </c:pt>
                <c:pt idx="1548">
                  <c:v>6590.7825027956205</c:v>
                </c:pt>
                <c:pt idx="1549">
                  <c:v>6391.1468714046714</c:v>
                </c:pt>
                <c:pt idx="1550">
                  <c:v>6148.3213925875498</c:v>
                </c:pt>
                <c:pt idx="1551">
                  <c:v>5835.4220277265376</c:v>
                </c:pt>
                <c:pt idx="1552">
                  <c:v>5528.0580000321679</c:v>
                </c:pt>
                <c:pt idx="1553">
                  <c:v>5252.5617365044482</c:v>
                </c:pt>
                <c:pt idx="1554">
                  <c:v>4930.0805089433807</c:v>
                </c:pt>
                <c:pt idx="1555">
                  <c:v>4645.6883965569687</c:v>
                </c:pt>
                <c:pt idx="1556">
                  <c:v>4424.1814975432972</c:v>
                </c:pt>
                <c:pt idx="1557">
                  <c:v>4199.1278996529063</c:v>
                </c:pt>
                <c:pt idx="1558">
                  <c:v>4006.5695104562087</c:v>
                </c:pt>
                <c:pt idx="1559">
                  <c:v>3905.4643853867187</c:v>
                </c:pt>
                <c:pt idx="1560">
                  <c:v>3823.5228628939067</c:v>
                </c:pt>
                <c:pt idx="1561">
                  <c:v>3867.8055029193692</c:v>
                </c:pt>
                <c:pt idx="1562">
                  <c:v>3770.8265798987213</c:v>
                </c:pt>
                <c:pt idx="1563">
                  <c:v>3710.0829380030282</c:v>
                </c:pt>
                <c:pt idx="1564">
                  <c:v>3710.1065590423018</c:v>
                </c:pt>
                <c:pt idx="1565">
                  <c:v>3625.8596506321492</c:v>
                </c:pt>
                <c:pt idx="1566">
                  <c:v>3508.9961264804338</c:v>
                </c:pt>
                <c:pt idx="1567">
                  <c:v>3453.8896646851299</c:v>
                </c:pt>
                <c:pt idx="1568">
                  <c:v>3389.5591090806993</c:v>
                </c:pt>
                <c:pt idx="1569">
                  <c:v>3319.1369523413309</c:v>
                </c:pt>
                <c:pt idx="1570">
                  <c:v>3244.6805400194116</c:v>
                </c:pt>
                <c:pt idx="1571">
                  <c:v>3169.7331242547534</c:v>
                </c:pt>
                <c:pt idx="1572">
                  <c:v>3069.7661860336125</c:v>
                </c:pt>
                <c:pt idx="1573">
                  <c:v>2938.3710575455452</c:v>
                </c:pt>
                <c:pt idx="1574">
                  <c:v>2834.2713005346145</c:v>
                </c:pt>
                <c:pt idx="1575">
                  <c:v>2746.9646108863076</c:v>
                </c:pt>
                <c:pt idx="1576">
                  <c:v>2748.0510474735934</c:v>
                </c:pt>
                <c:pt idx="1577">
                  <c:v>2613.9163992799313</c:v>
                </c:pt>
                <c:pt idx="1578">
                  <c:v>2563.4434056127475</c:v>
                </c:pt>
                <c:pt idx="1579">
                  <c:v>2456.6520205056881</c:v>
                </c:pt>
                <c:pt idx="1580">
                  <c:v>2362.1491120643232</c:v>
                </c:pt>
                <c:pt idx="1581">
                  <c:v>2238.1251290088858</c:v>
                </c:pt>
                <c:pt idx="1582">
                  <c:v>2156.7622266867529</c:v>
                </c:pt>
                <c:pt idx="1583">
                  <c:v>2051.2384546019321</c:v>
                </c:pt>
                <c:pt idx="1584">
                  <c:v>1977.9201994974683</c:v>
                </c:pt>
                <c:pt idx="1585">
                  <c:v>1895.1800570580763</c:v>
                </c:pt>
                <c:pt idx="1586">
                  <c:v>1843.1484981641379</c:v>
                </c:pt>
                <c:pt idx="1587">
                  <c:v>1801.9997690047446</c:v>
                </c:pt>
                <c:pt idx="1588">
                  <c:v>1768.836853403606</c:v>
                </c:pt>
                <c:pt idx="1589">
                  <c:v>1723.3511036267403</c:v>
                </c:pt>
                <c:pt idx="1590">
                  <c:v>1698.7857669163229</c:v>
                </c:pt>
                <c:pt idx="1591">
                  <c:v>1656.6968138164054</c:v>
                </c:pt>
                <c:pt idx="1592">
                  <c:v>1659.4494713004681</c:v>
                </c:pt>
                <c:pt idx="1593">
                  <c:v>1635.1623304283557</c:v>
                </c:pt>
                <c:pt idx="1594">
                  <c:v>1618.0987788855502</c:v>
                </c:pt>
                <c:pt idx="1595">
                  <c:v>1577.1822584330182</c:v>
                </c:pt>
                <c:pt idx="1596">
                  <c:v>1614.6366088890938</c:v>
                </c:pt>
                <c:pt idx="1597">
                  <c:v>1602.9240641157114</c:v>
                </c:pt>
                <c:pt idx="1598">
                  <c:v>1672.3725180079405</c:v>
                </c:pt>
                <c:pt idx="1599">
                  <c:v>1691.9720714460348</c:v>
                </c:pt>
                <c:pt idx="1600">
                  <c:v>1758.6925724589867</c:v>
                </c:pt>
                <c:pt idx="1601">
                  <c:v>1806.8558318688297</c:v>
                </c:pt>
                <c:pt idx="1602">
                  <c:v>1898.9125275003105</c:v>
                </c:pt>
                <c:pt idx="1603">
                  <c:v>2035.1891754602359</c:v>
                </c:pt>
                <c:pt idx="1604">
                  <c:v>2241.5796627097789</c:v>
                </c:pt>
                <c:pt idx="1605">
                  <c:v>2456.993956459432</c:v>
                </c:pt>
                <c:pt idx="1606">
                  <c:v>2747.1841613091683</c:v>
                </c:pt>
                <c:pt idx="1607">
                  <c:v>3065.1599925149681</c:v>
                </c:pt>
                <c:pt idx="1608">
                  <c:v>3574.0566449513753</c:v>
                </c:pt>
                <c:pt idx="1609">
                  <c:v>3921.9101729630456</c:v>
                </c:pt>
                <c:pt idx="1610">
                  <c:v>4332.1994813719139</c:v>
                </c:pt>
                <c:pt idx="1611">
                  <c:v>4677.9713160026549</c:v>
                </c:pt>
                <c:pt idx="1612">
                  <c:v>5024.4059553620182</c:v>
                </c:pt>
                <c:pt idx="1613">
                  <c:v>5378.4601551951337</c:v>
                </c:pt>
                <c:pt idx="1614">
                  <c:v>5719.4702137083004</c:v>
                </c:pt>
                <c:pt idx="1615">
                  <c:v>5908.7612224183085</c:v>
                </c:pt>
                <c:pt idx="1616">
                  <c:v>6110.7746547179149</c:v>
                </c:pt>
                <c:pt idx="1617">
                  <c:v>6292.4672156656152</c:v>
                </c:pt>
                <c:pt idx="1618">
                  <c:v>6440.848444545868</c:v>
                </c:pt>
                <c:pt idx="1619">
                  <c:v>6631.8945216948596</c:v>
                </c:pt>
                <c:pt idx="1620">
                  <c:v>6712.8537757680933</c:v>
                </c:pt>
                <c:pt idx="1621">
                  <c:v>6774.6630071837508</c:v>
                </c:pt>
                <c:pt idx="1622">
                  <c:v>6819.3887101796508</c:v>
                </c:pt>
                <c:pt idx="1623">
                  <c:v>6879.0450346965345</c:v>
                </c:pt>
                <c:pt idx="1624">
                  <c:v>6904.0519782893671</c:v>
                </c:pt>
                <c:pt idx="1625">
                  <c:v>6855.9873954199184</c:v>
                </c:pt>
                <c:pt idx="1626">
                  <c:v>6834.7632847591376</c:v>
                </c:pt>
                <c:pt idx="1627">
                  <c:v>6837.8867264169439</c:v>
                </c:pt>
                <c:pt idx="1628">
                  <c:v>6834.0899517568778</c:v>
                </c:pt>
                <c:pt idx="1629">
                  <c:v>6912.2399818152271</c:v>
                </c:pt>
                <c:pt idx="1630">
                  <c:v>6912.6140525795727</c:v>
                </c:pt>
                <c:pt idx="1631">
                  <c:v>6928.0529656404751</c:v>
                </c:pt>
                <c:pt idx="1632">
                  <c:v>6892.3171159667609</c:v>
                </c:pt>
                <c:pt idx="1633">
                  <c:v>6866.7951946147377</c:v>
                </c:pt>
                <c:pt idx="1634">
                  <c:v>6869.9969142272003</c:v>
                </c:pt>
                <c:pt idx="1635">
                  <c:v>6790.5111948926733</c:v>
                </c:pt>
                <c:pt idx="1636">
                  <c:v>6686.7570248384318</c:v>
                </c:pt>
                <c:pt idx="1637">
                  <c:v>6524.3250829572089</c:v>
                </c:pt>
                <c:pt idx="1638">
                  <c:v>6350.6227244874781</c:v>
                </c:pt>
                <c:pt idx="1639">
                  <c:v>6210.0080395704836</c:v>
                </c:pt>
                <c:pt idx="1640">
                  <c:v>6053.7804709535676</c:v>
                </c:pt>
                <c:pt idx="1641">
                  <c:v>5904.1551606447119</c:v>
                </c:pt>
                <c:pt idx="1642">
                  <c:v>5705.5314487299811</c:v>
                </c:pt>
                <c:pt idx="1643">
                  <c:v>5500.6541928747865</c:v>
                </c:pt>
                <c:pt idx="1644">
                  <c:v>5314.5385388248387</c:v>
                </c:pt>
                <c:pt idx="1645">
                  <c:v>5084.0620057468777</c:v>
                </c:pt>
                <c:pt idx="1646">
                  <c:v>4819.5620296476272</c:v>
                </c:pt>
                <c:pt idx="1647">
                  <c:v>4607.8185245321965</c:v>
                </c:pt>
                <c:pt idx="1648">
                  <c:v>4370.8264405644695</c:v>
                </c:pt>
                <c:pt idx="1649">
                  <c:v>4165.9357653889965</c:v>
                </c:pt>
                <c:pt idx="1650">
                  <c:v>3948.6487362556377</c:v>
                </c:pt>
                <c:pt idx="1651">
                  <c:v>3819.6743065142846</c:v>
                </c:pt>
                <c:pt idx="1652">
                  <c:v>3695.8524376708565</c:v>
                </c:pt>
                <c:pt idx="1653">
                  <c:v>3676.1062443098513</c:v>
                </c:pt>
                <c:pt idx="1654">
                  <c:v>3573.0379831154869</c:v>
                </c:pt>
                <c:pt idx="1655">
                  <c:v>3528.9541487677702</c:v>
                </c:pt>
                <c:pt idx="1656">
                  <c:v>3408.9616353835054</c:v>
                </c:pt>
                <c:pt idx="1657">
                  <c:v>3332.3585125714635</c:v>
                </c:pt>
                <c:pt idx="1658">
                  <c:v>3324.3389760343125</c:v>
                </c:pt>
                <c:pt idx="1659">
                  <c:v>3332.8723392260777</c:v>
                </c:pt>
                <c:pt idx="1660">
                  <c:v>3251.4263462118188</c:v>
                </c:pt>
                <c:pt idx="1661">
                  <c:v>3201.0889592809826</c:v>
                </c:pt>
                <c:pt idx="1662">
                  <c:v>3103.7185160135468</c:v>
                </c:pt>
                <c:pt idx="1663">
                  <c:v>3017.3175639302958</c:v>
                </c:pt>
                <c:pt idx="1664">
                  <c:v>2931.769529147025</c:v>
                </c:pt>
                <c:pt idx="1665">
                  <c:v>2858.7385371117389</c:v>
                </c:pt>
                <c:pt idx="1666">
                  <c:v>2736.2765234849212</c:v>
                </c:pt>
                <c:pt idx="1667">
                  <c:v>2678.1189995285399</c:v>
                </c:pt>
                <c:pt idx="1668">
                  <c:v>2571.0955212416907</c:v>
                </c:pt>
                <c:pt idx="1669">
                  <c:v>2480.8279142236847</c:v>
                </c:pt>
                <c:pt idx="1670">
                  <c:v>2382.6323699300006</c:v>
                </c:pt>
                <c:pt idx="1671">
                  <c:v>2319.8176206668004</c:v>
                </c:pt>
                <c:pt idx="1672">
                  <c:v>2239.4845497867686</c:v>
                </c:pt>
                <c:pt idx="1673">
                  <c:v>2167.863223037944</c:v>
                </c:pt>
                <c:pt idx="1674">
                  <c:v>2119.6272737488375</c:v>
                </c:pt>
                <c:pt idx="1675">
                  <c:v>2035.5401612491166</c:v>
                </c:pt>
                <c:pt idx="1676">
                  <c:v>1942.1849311893286</c:v>
                </c:pt>
                <c:pt idx="1677">
                  <c:v>1871.8632369838897</c:v>
                </c:pt>
                <c:pt idx="1678">
                  <c:v>1795.6593722677562</c:v>
                </c:pt>
                <c:pt idx="1679">
                  <c:v>1793.5435890834949</c:v>
                </c:pt>
                <c:pt idx="1680">
                  <c:v>1739.647526823456</c:v>
                </c:pt>
                <c:pt idx="1681">
                  <c:v>1696.1148703058263</c:v>
                </c:pt>
                <c:pt idx="1682">
                  <c:v>1652.3461167924281</c:v>
                </c:pt>
                <c:pt idx="1683">
                  <c:v>1617.3675714822455</c:v>
                </c:pt>
                <c:pt idx="1684">
                  <c:v>1589.2856112865065</c:v>
                </c:pt>
                <c:pt idx="1685">
                  <c:v>1563.1779799377452</c:v>
                </c:pt>
                <c:pt idx="1686">
                  <c:v>1531.1736669926863</c:v>
                </c:pt>
                <c:pt idx="1687">
                  <c:v>1520.8766508344415</c:v>
                </c:pt>
                <c:pt idx="1688">
                  <c:v>1481.7156571941757</c:v>
                </c:pt>
                <c:pt idx="1689">
                  <c:v>1459.6971696275737</c:v>
                </c:pt>
                <c:pt idx="1690">
                  <c:v>1446.9128081969561</c:v>
                </c:pt>
                <c:pt idx="1691">
                  <c:v>1403.9624127096865</c:v>
                </c:pt>
                <c:pt idx="1692">
                  <c:v>1389.2338849393616</c:v>
                </c:pt>
                <c:pt idx="1693">
                  <c:v>1399.649041353915</c:v>
                </c:pt>
                <c:pt idx="1694">
                  <c:v>1436.7661119089753</c:v>
                </c:pt>
                <c:pt idx="1695">
                  <c:v>1442.8910487308215</c:v>
                </c:pt>
                <c:pt idx="1696">
                  <c:v>1451.6615269554243</c:v>
                </c:pt>
                <c:pt idx="1697">
                  <c:v>1448.0538512861226</c:v>
                </c:pt>
                <c:pt idx="1698">
                  <c:v>1462.1016248174533</c:v>
                </c:pt>
                <c:pt idx="1699">
                  <c:v>1487.1677060612647</c:v>
                </c:pt>
                <c:pt idx="1700">
                  <c:v>1519.044601326561</c:v>
                </c:pt>
                <c:pt idx="1701">
                  <c:v>1537.0849896481861</c:v>
                </c:pt>
                <c:pt idx="1702">
                  <c:v>1623.6566149326216</c:v>
                </c:pt>
                <c:pt idx="1703">
                  <c:v>1658.1236713487924</c:v>
                </c:pt>
                <c:pt idx="1704">
                  <c:v>1720.5851813450822</c:v>
                </c:pt>
                <c:pt idx="1705">
                  <c:v>1796.4975249422628</c:v>
                </c:pt>
                <c:pt idx="1706">
                  <c:v>1877.3347562361193</c:v>
                </c:pt>
                <c:pt idx="1707">
                  <c:v>1945.4987430594506</c:v>
                </c:pt>
                <c:pt idx="1708">
                  <c:v>2065.8917176051827</c:v>
                </c:pt>
                <c:pt idx="1709">
                  <c:v>2137.1143840999389</c:v>
                </c:pt>
                <c:pt idx="1710">
                  <c:v>2235.1073239159532</c:v>
                </c:pt>
                <c:pt idx="1711">
                  <c:v>2321.8403548961246</c:v>
                </c:pt>
                <c:pt idx="1712">
                  <c:v>2406.4235220410542</c:v>
                </c:pt>
                <c:pt idx="1713">
                  <c:v>2475.4475729112014</c:v>
                </c:pt>
                <c:pt idx="1714">
                  <c:v>2517.413433652513</c:v>
                </c:pt>
                <c:pt idx="1715">
                  <c:v>2579.6139099759098</c:v>
                </c:pt>
                <c:pt idx="1716">
                  <c:v>2629.7773923816922</c:v>
                </c:pt>
                <c:pt idx="1717">
                  <c:v>2682.096368210086</c:v>
                </c:pt>
                <c:pt idx="1718">
                  <c:v>2763.7235951996654</c:v>
                </c:pt>
                <c:pt idx="1719">
                  <c:v>2800.7229203517463</c:v>
                </c:pt>
                <c:pt idx="1720">
                  <c:v>2824.396287947327</c:v>
                </c:pt>
                <c:pt idx="1721">
                  <c:v>2827.4401309199684</c:v>
                </c:pt>
                <c:pt idx="1722">
                  <c:v>2837.990237899176</c:v>
                </c:pt>
                <c:pt idx="1723">
                  <c:v>2830.2656749633743</c:v>
                </c:pt>
                <c:pt idx="1724">
                  <c:v>2851.6598396921645</c:v>
                </c:pt>
                <c:pt idx="1725">
                  <c:v>2859.3364075260447</c:v>
                </c:pt>
                <c:pt idx="1726">
                  <c:v>2930.2786633197938</c:v>
                </c:pt>
                <c:pt idx="1727">
                  <c:v>2913.9862318030432</c:v>
                </c:pt>
                <c:pt idx="1728">
                  <c:v>2890.0912798503127</c:v>
                </c:pt>
                <c:pt idx="1729">
                  <c:v>2858.9719640462376</c:v>
                </c:pt>
                <c:pt idx="1730">
                  <c:v>2863.053482755141</c:v>
                </c:pt>
                <c:pt idx="1731">
                  <c:v>2843.8305155339067</c:v>
                </c:pt>
                <c:pt idx="1732">
                  <c:v>2820.3505337257693</c:v>
                </c:pt>
                <c:pt idx="1733">
                  <c:v>2804.458016031585</c:v>
                </c:pt>
                <c:pt idx="1734">
                  <c:v>2802.6770461040046</c:v>
                </c:pt>
                <c:pt idx="1735">
                  <c:v>2821.7433139990439</c:v>
                </c:pt>
                <c:pt idx="1736">
                  <c:v>2822.5221612792739</c:v>
                </c:pt>
                <c:pt idx="1737">
                  <c:v>2827.2192031322484</c:v>
                </c:pt>
                <c:pt idx="1738">
                  <c:v>2797.2636050205087</c:v>
                </c:pt>
                <c:pt idx="1739">
                  <c:v>2778.7133015755862</c:v>
                </c:pt>
                <c:pt idx="1740">
                  <c:v>2747.3739691974456</c:v>
                </c:pt>
                <c:pt idx="1741">
                  <c:v>2720.7236174700588</c:v>
                </c:pt>
                <c:pt idx="1742">
                  <c:v>2708.1828899172447</c:v>
                </c:pt>
                <c:pt idx="1743">
                  <c:v>2697.2710492171054</c:v>
                </c:pt>
                <c:pt idx="1744">
                  <c:v>2678.5068606050004</c:v>
                </c:pt>
                <c:pt idx="1745">
                  <c:v>2660.8553795798007</c:v>
                </c:pt>
                <c:pt idx="1746">
                  <c:v>2655.4683368006481</c:v>
                </c:pt>
                <c:pt idx="1747">
                  <c:v>2666.1548043684925</c:v>
                </c:pt>
                <c:pt idx="1748">
                  <c:v>2716.5227023600542</c:v>
                </c:pt>
                <c:pt idx="1749">
                  <c:v>2777.7027059536408</c:v>
                </c:pt>
                <c:pt idx="1750">
                  <c:v>2805.0734390047674</c:v>
                </c:pt>
                <c:pt idx="1751">
                  <c:v>2788.1111382836234</c:v>
                </c:pt>
                <c:pt idx="1752">
                  <c:v>2762.8250341355538</c:v>
                </c:pt>
                <c:pt idx="1753">
                  <c:v>2746.356732823021</c:v>
                </c:pt>
                <c:pt idx="1754">
                  <c:v>2720.8286430254961</c:v>
                </c:pt>
                <c:pt idx="1755">
                  <c:v>2702.339833819377</c:v>
                </c:pt>
                <c:pt idx="1756">
                  <c:v>2668.9188803427264</c:v>
                </c:pt>
                <c:pt idx="1757">
                  <c:v>2668.2334945004718</c:v>
                </c:pt>
                <c:pt idx="1758">
                  <c:v>2604.5859988603588</c:v>
                </c:pt>
                <c:pt idx="1759">
                  <c:v>2606.1089923338732</c:v>
                </c:pt>
                <c:pt idx="1760">
                  <c:v>2560.0448644137437</c:v>
                </c:pt>
                <c:pt idx="1761">
                  <c:v>2536.8462178344448</c:v>
                </c:pt>
                <c:pt idx="1762">
                  <c:v>2489.4080672341784</c:v>
                </c:pt>
                <c:pt idx="1763">
                  <c:v>2413.8467458179757</c:v>
                </c:pt>
                <c:pt idx="1764">
                  <c:v>2338.6752404216618</c:v>
                </c:pt>
                <c:pt idx="1765">
                  <c:v>2316.985114560463</c:v>
                </c:pt>
                <c:pt idx="1766">
                  <c:v>2244.2751889059514</c:v>
                </c:pt>
                <c:pt idx="1767">
                  <c:v>2163.7240798885232</c:v>
                </c:pt>
                <c:pt idx="1768">
                  <c:v>2094.688197035277</c:v>
                </c:pt>
                <c:pt idx="1769">
                  <c:v>2036.2499238268103</c:v>
                </c:pt>
                <c:pt idx="1770">
                  <c:v>1963.469968748376</c:v>
                </c:pt>
                <c:pt idx="1771">
                  <c:v>1912.2856788087659</c:v>
                </c:pt>
                <c:pt idx="1772">
                  <c:v>1857.2134922946623</c:v>
                </c:pt>
                <c:pt idx="1773">
                  <c:v>1842.3716191039437</c:v>
                </c:pt>
                <c:pt idx="1774">
                  <c:v>1809.9445029189974</c:v>
                </c:pt>
                <c:pt idx="1775">
                  <c:v>1777.2400468584381</c:v>
                </c:pt>
                <c:pt idx="1776">
                  <c:v>1732.0265726524128</c:v>
                </c:pt>
                <c:pt idx="1777">
                  <c:v>1717.0873448158338</c:v>
                </c:pt>
                <c:pt idx="1778">
                  <c:v>1670.7243757400338</c:v>
                </c:pt>
                <c:pt idx="1779">
                  <c:v>1634.3227737224258</c:v>
                </c:pt>
                <c:pt idx="1780">
                  <c:v>1589.4619423490435</c:v>
                </c:pt>
                <c:pt idx="1781">
                  <c:v>1583.4175401052732</c:v>
                </c:pt>
                <c:pt idx="1782">
                  <c:v>1549.1662364800075</c:v>
                </c:pt>
                <c:pt idx="1783">
                  <c:v>1527.4942810048058</c:v>
                </c:pt>
                <c:pt idx="1784">
                  <c:v>1512.3739848436526</c:v>
                </c:pt>
                <c:pt idx="1785">
                  <c:v>1493.815091361176</c:v>
                </c:pt>
                <c:pt idx="1786">
                  <c:v>1472.0979959944934</c:v>
                </c:pt>
                <c:pt idx="1787">
                  <c:v>1478.183065435815</c:v>
                </c:pt>
                <c:pt idx="1788">
                  <c:v>1467.8647995712195</c:v>
                </c:pt>
                <c:pt idx="1789">
                  <c:v>1475.6307146341267</c:v>
                </c:pt>
                <c:pt idx="1790">
                  <c:v>1468.9396481619362</c:v>
                </c:pt>
                <c:pt idx="1791">
                  <c:v>1466.0315491630715</c:v>
                </c:pt>
                <c:pt idx="1792">
                  <c:v>1454.3004679239343</c:v>
                </c:pt>
                <c:pt idx="1793">
                  <c:v>1509.57750842219</c:v>
                </c:pt>
                <c:pt idx="1794">
                  <c:v>1504.3197126408643</c:v>
                </c:pt>
                <c:pt idx="1795">
                  <c:v>1503.032014087057</c:v>
                </c:pt>
                <c:pt idx="1796">
                  <c:v>1534.2748043861634</c:v>
                </c:pt>
                <c:pt idx="1797">
                  <c:v>1582.8862064534842</c:v>
                </c:pt>
                <c:pt idx="1798">
                  <c:v>1629.6276847446477</c:v>
                </c:pt>
                <c:pt idx="1799">
                  <c:v>1689.8740289659324</c:v>
                </c:pt>
                <c:pt idx="1800">
                  <c:v>1737.4541568941086</c:v>
                </c:pt>
                <c:pt idx="1801">
                  <c:v>1789.7977736395223</c:v>
                </c:pt>
                <c:pt idx="1802">
                  <c:v>1858.6038995660372</c:v>
                </c:pt>
                <c:pt idx="1803">
                  <c:v>1942.4757653501881</c:v>
                </c:pt>
                <c:pt idx="1804">
                  <c:v>2062.328890306143</c:v>
                </c:pt>
                <c:pt idx="1805">
                  <c:v>2202.1920085526685</c:v>
                </c:pt>
                <c:pt idx="1806">
                  <c:v>2281.6634462600277</c:v>
                </c:pt>
                <c:pt idx="1807">
                  <c:v>2337.8408262776211</c:v>
                </c:pt>
                <c:pt idx="1808">
                  <c:v>2436.5324708509925</c:v>
                </c:pt>
                <c:pt idx="1809">
                  <c:v>2512.4785168067542</c:v>
                </c:pt>
                <c:pt idx="1810">
                  <c:v>2581.4598602131332</c:v>
                </c:pt>
                <c:pt idx="1811">
                  <c:v>2654.1803756819813</c:v>
                </c:pt>
                <c:pt idx="1812">
                  <c:v>2743.1670907183052</c:v>
                </c:pt>
                <c:pt idx="1813">
                  <c:v>2766.1383507059118</c:v>
                </c:pt>
                <c:pt idx="1814">
                  <c:v>2766.6558548564931</c:v>
                </c:pt>
                <c:pt idx="1815">
                  <c:v>2752.5905581709353</c:v>
                </c:pt>
                <c:pt idx="1816">
                  <c:v>2780.3010668499114</c:v>
                </c:pt>
                <c:pt idx="1817">
                  <c:v>2766.2648173659322</c:v>
                </c:pt>
                <c:pt idx="1818">
                  <c:v>2784.1765092781079</c:v>
                </c:pt>
                <c:pt idx="1819">
                  <c:v>2802.2439463313617</c:v>
                </c:pt>
                <c:pt idx="1820">
                  <c:v>2827.5339683318348</c:v>
                </c:pt>
                <c:pt idx="1821">
                  <c:v>2829.6481930521945</c:v>
                </c:pt>
                <c:pt idx="1822">
                  <c:v>2869.8826152796678</c:v>
                </c:pt>
                <c:pt idx="1823">
                  <c:v>2888.8007227325479</c:v>
                </c:pt>
                <c:pt idx="1824">
                  <c:v>2953.1391454367363</c:v>
                </c:pt>
                <c:pt idx="1825">
                  <c:v>2988.9284049319194</c:v>
                </c:pt>
                <c:pt idx="1826">
                  <c:v>2993.3547645482586</c:v>
                </c:pt>
                <c:pt idx="1827">
                  <c:v>2972.6407364166762</c:v>
                </c:pt>
                <c:pt idx="1828">
                  <c:v>2965.8248515166738</c:v>
                </c:pt>
                <c:pt idx="1829">
                  <c:v>2976.9322189126719</c:v>
                </c:pt>
                <c:pt idx="1830">
                  <c:v>2956.3675640536308</c:v>
                </c:pt>
                <c:pt idx="1831">
                  <c:v>2942.5840690807595</c:v>
                </c:pt>
                <c:pt idx="1832">
                  <c:v>2976.0998278613774</c:v>
                </c:pt>
                <c:pt idx="1833">
                  <c:v>2934.9403580546468</c:v>
                </c:pt>
                <c:pt idx="1834">
                  <c:v>2935.2710996415312</c:v>
                </c:pt>
                <c:pt idx="1835">
                  <c:v>2909.6223131675638</c:v>
                </c:pt>
                <c:pt idx="1836">
                  <c:v>2897.9330128073489</c:v>
                </c:pt>
                <c:pt idx="1837">
                  <c:v>2867.5145944535852</c:v>
                </c:pt>
                <c:pt idx="1838">
                  <c:v>2882.8273383447249</c:v>
                </c:pt>
                <c:pt idx="1839">
                  <c:v>2886.2025811419912</c:v>
                </c:pt>
                <c:pt idx="1840">
                  <c:v>2913.3548049479132</c:v>
                </c:pt>
                <c:pt idx="1841">
                  <c:v>2905.3789884004141</c:v>
                </c:pt>
                <c:pt idx="1842">
                  <c:v>2925.9912944643152</c:v>
                </c:pt>
                <c:pt idx="1843">
                  <c:v>2934.1630365928791</c:v>
                </c:pt>
                <c:pt idx="1844">
                  <c:v>2939.2788128505881</c:v>
                </c:pt>
                <c:pt idx="1845">
                  <c:v>2919.7993472864468</c:v>
                </c:pt>
                <c:pt idx="1846">
                  <c:v>2948.3709454576997</c:v>
                </c:pt>
                <c:pt idx="1847">
                  <c:v>2990.4101275078524</c:v>
                </c:pt>
                <c:pt idx="1848">
                  <c:v>3036.9602475459674</c:v>
                </c:pt>
                <c:pt idx="1849">
                  <c:v>3060.3316905349352</c:v>
                </c:pt>
                <c:pt idx="1850">
                  <c:v>3027.0833724865511</c:v>
                </c:pt>
                <c:pt idx="1851">
                  <c:v>2974.4373897297792</c:v>
                </c:pt>
                <c:pt idx="1852">
                  <c:v>2919.854873074632</c:v>
                </c:pt>
                <c:pt idx="1853">
                  <c:v>2849.3048529767202</c:v>
                </c:pt>
                <c:pt idx="1854">
                  <c:v>2788.7119121023075</c:v>
                </c:pt>
                <c:pt idx="1855">
                  <c:v>2708.9474219977537</c:v>
                </c:pt>
                <c:pt idx="1856">
                  <c:v>2642.4078724782926</c:v>
                </c:pt>
                <c:pt idx="1857">
                  <c:v>2609.1566682035022</c:v>
                </c:pt>
                <c:pt idx="1858">
                  <c:v>2495.5624061546619</c:v>
                </c:pt>
                <c:pt idx="1859">
                  <c:v>2467.7892240375431</c:v>
                </c:pt>
                <c:pt idx="1860">
                  <c:v>2351.2005273885329</c:v>
                </c:pt>
                <c:pt idx="1861">
                  <c:v>2254.8379314552849</c:v>
                </c:pt>
                <c:pt idx="1862">
                  <c:v>2174.1553654260165</c:v>
                </c:pt>
                <c:pt idx="1863">
                  <c:v>2091.4194525237731</c:v>
                </c:pt>
                <c:pt idx="1864">
                  <c:v>1990.4369849580676</c:v>
                </c:pt>
                <c:pt idx="1865">
                  <c:v>1912.0864114481315</c:v>
                </c:pt>
                <c:pt idx="1866">
                  <c:v>1841.7230440605795</c:v>
                </c:pt>
                <c:pt idx="1867">
                  <c:v>1781.7909609260405</c:v>
                </c:pt>
                <c:pt idx="1868">
                  <c:v>1724.698171903791</c:v>
                </c:pt>
                <c:pt idx="1869">
                  <c:v>1675.167246006881</c:v>
                </c:pt>
                <c:pt idx="1870">
                  <c:v>1629.3902944852293</c:v>
                </c:pt>
                <c:pt idx="1871">
                  <c:v>1576.7025841287746</c:v>
                </c:pt>
                <c:pt idx="1872">
                  <c:v>1528.4331269778684</c:v>
                </c:pt>
                <c:pt idx="1873">
                  <c:v>1504.0269308231798</c:v>
                </c:pt>
                <c:pt idx="1874">
                  <c:v>1504.8461569456169</c:v>
                </c:pt>
                <c:pt idx="1875">
                  <c:v>1487.2307173586689</c:v>
                </c:pt>
                <c:pt idx="1876">
                  <c:v>1443.7729877525885</c:v>
                </c:pt>
                <c:pt idx="1877">
                  <c:v>1417.3658816519674</c:v>
                </c:pt>
                <c:pt idx="1878">
                  <c:v>1387.5995344554951</c:v>
                </c:pt>
                <c:pt idx="1879">
                  <c:v>1392.6032101061762</c:v>
                </c:pt>
                <c:pt idx="1880">
                  <c:v>1372.4156273606941</c:v>
                </c:pt>
                <c:pt idx="1881">
                  <c:v>1387.8992015941274</c:v>
                </c:pt>
                <c:pt idx="1882">
                  <c:v>1417.213397371537</c:v>
                </c:pt>
                <c:pt idx="1883">
                  <c:v>1526.113970642368</c:v>
                </c:pt>
                <c:pt idx="1884">
                  <c:v>1602.8328879281999</c:v>
                </c:pt>
                <c:pt idx="1885">
                  <c:v>1908.341120265432</c:v>
                </c:pt>
                <c:pt idx="1886">
                  <c:v>2042.6666196417284</c:v>
                </c:pt>
                <c:pt idx="1887">
                  <c:v>2221.0485930077134</c:v>
                </c:pt>
                <c:pt idx="1888">
                  <c:v>2392.1964930058625</c:v>
                </c:pt>
                <c:pt idx="1889">
                  <c:v>2656.4364150044557</c:v>
                </c:pt>
                <c:pt idx="1890">
                  <c:v>2973.9975735633861</c:v>
                </c:pt>
                <c:pt idx="1891">
                  <c:v>3337.053836148174</c:v>
                </c:pt>
                <c:pt idx="1892">
                  <c:v>3737.2870665126125</c:v>
                </c:pt>
                <c:pt idx="1893">
                  <c:v>4192.1730550295852</c:v>
                </c:pt>
                <c:pt idx="1894">
                  <c:v>4625.9004010224844</c:v>
                </c:pt>
                <c:pt idx="1895">
                  <c:v>5088.1391918970876</c:v>
                </c:pt>
                <c:pt idx="1896">
                  <c:v>5451.2241540817868</c:v>
                </c:pt>
                <c:pt idx="1897">
                  <c:v>5793.4281346221578</c:v>
                </c:pt>
                <c:pt idx="1898">
                  <c:v>6135.4416335128399</c:v>
                </c:pt>
                <c:pt idx="1899">
                  <c:v>6405.2406429897583</c:v>
                </c:pt>
                <c:pt idx="1900">
                  <c:v>6573.4582989922164</c:v>
                </c:pt>
                <c:pt idx="1901">
                  <c:v>6790.9254758740844</c:v>
                </c:pt>
                <c:pt idx="1902">
                  <c:v>6974.3610072643041</c:v>
                </c:pt>
                <c:pt idx="1903">
                  <c:v>7142.7619394408703</c:v>
                </c:pt>
                <c:pt idx="1904">
                  <c:v>7382.454156615061</c:v>
                </c:pt>
                <c:pt idx="1905">
                  <c:v>7508.7936487074476</c:v>
                </c:pt>
                <c:pt idx="1906">
                  <c:v>7572.0053234976613</c:v>
                </c:pt>
                <c:pt idx="1907">
                  <c:v>7523.8696736982229</c:v>
                </c:pt>
                <c:pt idx="1908">
                  <c:v>7535.0192404906502</c:v>
                </c:pt>
                <c:pt idx="1909">
                  <c:v>7507.9474928528944</c:v>
                </c:pt>
                <c:pt idx="1910">
                  <c:v>7543.5095392081985</c:v>
                </c:pt>
                <c:pt idx="1911">
                  <c:v>7574.2367732382318</c:v>
                </c:pt>
                <c:pt idx="1912">
                  <c:v>7553.3200097410572</c:v>
                </c:pt>
                <c:pt idx="1913">
                  <c:v>7489.1094675632039</c:v>
                </c:pt>
                <c:pt idx="1914">
                  <c:v>7560.5702911080352</c:v>
                </c:pt>
                <c:pt idx="1915">
                  <c:v>7600.6304574821061</c:v>
                </c:pt>
                <c:pt idx="1916">
                  <c:v>7626.1428963264007</c:v>
                </c:pt>
                <c:pt idx="1917">
                  <c:v>7698.6574197680648</c:v>
                </c:pt>
                <c:pt idx="1918">
                  <c:v>7728.1070196637311</c:v>
                </c:pt>
                <c:pt idx="1919">
                  <c:v>7817.8106850244358</c:v>
                </c:pt>
                <c:pt idx="1920">
                  <c:v>7755.373374858571</c:v>
                </c:pt>
                <c:pt idx="1921">
                  <c:v>7687.8942450525146</c:v>
                </c:pt>
                <c:pt idx="1922">
                  <c:v>7565.8924626399103</c:v>
                </c:pt>
                <c:pt idx="1923">
                  <c:v>7483.5633607263326</c:v>
                </c:pt>
                <c:pt idx="1924">
                  <c:v>7288.7931415920129</c:v>
                </c:pt>
                <c:pt idx="1925">
                  <c:v>7083.1402321699288</c:v>
                </c:pt>
                <c:pt idx="1926">
                  <c:v>6863.8776860491453</c:v>
                </c:pt>
                <c:pt idx="1927">
                  <c:v>6604.6728176373508</c:v>
                </c:pt>
                <c:pt idx="1928">
                  <c:v>6316.8161692443864</c:v>
                </c:pt>
                <c:pt idx="1929">
                  <c:v>6004.1202594257329</c:v>
                </c:pt>
                <c:pt idx="1930">
                  <c:v>5661.4941161235565</c:v>
                </c:pt>
                <c:pt idx="1931">
                  <c:v>5364.677763373903</c:v>
                </c:pt>
                <c:pt idx="1932">
                  <c:v>5074.4340980841662</c:v>
                </c:pt>
                <c:pt idx="1933">
                  <c:v>4814.2243081439665</c:v>
                </c:pt>
                <c:pt idx="1934">
                  <c:v>4646.3727512294145</c:v>
                </c:pt>
                <c:pt idx="1935">
                  <c:v>4554.3796102143551</c:v>
                </c:pt>
                <c:pt idx="1936">
                  <c:v>4361.9686788029085</c:v>
                </c:pt>
                <c:pt idx="1937">
                  <c:v>4217.1500309302119</c:v>
                </c:pt>
                <c:pt idx="1938">
                  <c:v>4111.7586888669603</c:v>
                </c:pt>
                <c:pt idx="1939">
                  <c:v>3982.9877940988904</c:v>
                </c:pt>
                <c:pt idx="1940">
                  <c:v>3915.8328420751573</c:v>
                </c:pt>
                <c:pt idx="1941">
                  <c:v>3813.6501761371201</c:v>
                </c:pt>
                <c:pt idx="1942">
                  <c:v>3785.2646683442103</c:v>
                </c:pt>
                <c:pt idx="1943">
                  <c:v>3711.1115361016</c:v>
                </c:pt>
                <c:pt idx="1944">
                  <c:v>3664.4981655972156</c:v>
                </c:pt>
                <c:pt idx="1945">
                  <c:v>3564.120229453883</c:v>
                </c:pt>
                <c:pt idx="1946">
                  <c:v>3471.5946793449511</c:v>
                </c:pt>
                <c:pt idx="1947">
                  <c:v>3377.6014932621624</c:v>
                </c:pt>
                <c:pt idx="1948">
                  <c:v>3295.6377943192438</c:v>
                </c:pt>
                <c:pt idx="1949">
                  <c:v>3171.6114277626257</c:v>
                </c:pt>
                <c:pt idx="1950">
                  <c:v>3092.4219302195957</c:v>
                </c:pt>
                <c:pt idx="1951">
                  <c:v>2967.0997333668929</c:v>
                </c:pt>
                <c:pt idx="1952">
                  <c:v>2875.854289518838</c:v>
                </c:pt>
                <c:pt idx="1953">
                  <c:v>2756.1321863543176</c:v>
                </c:pt>
                <c:pt idx="1954">
                  <c:v>2673.2687045892812</c:v>
                </c:pt>
                <c:pt idx="1955">
                  <c:v>2586.4936226078539</c:v>
                </c:pt>
                <c:pt idx="1956">
                  <c:v>2521.9597959019684</c:v>
                </c:pt>
                <c:pt idx="1957">
                  <c:v>2440.1076749654962</c:v>
                </c:pt>
                <c:pt idx="1958">
                  <c:v>2371.5928059337775</c:v>
                </c:pt>
                <c:pt idx="1959">
                  <c:v>2266.0002481096708</c:v>
                </c:pt>
                <c:pt idx="1960">
                  <c:v>2278.97036120335</c:v>
                </c:pt>
                <c:pt idx="1961">
                  <c:v>2177.0116809945462</c:v>
                </c:pt>
                <c:pt idx="1962">
                  <c:v>2106.8275039558548</c:v>
                </c:pt>
                <c:pt idx="1963">
                  <c:v>2021.7298927664494</c:v>
                </c:pt>
                <c:pt idx="1964">
                  <c:v>1961.3046627425017</c:v>
                </c:pt>
                <c:pt idx="1965">
                  <c:v>1917.2948137643011</c:v>
                </c:pt>
                <c:pt idx="1966">
                  <c:v>1909.8383320608693</c:v>
                </c:pt>
                <c:pt idx="1967">
                  <c:v>1889.6999090062609</c:v>
                </c:pt>
                <c:pt idx="1968">
                  <c:v>1864.2577341247584</c:v>
                </c:pt>
                <c:pt idx="1969">
                  <c:v>1862.244249054816</c:v>
                </c:pt>
                <c:pt idx="1970">
                  <c:v>1811.1327637616603</c:v>
                </c:pt>
                <c:pt idx="1971">
                  <c:v>1741.063057178862</c:v>
                </c:pt>
                <c:pt idx="1972">
                  <c:v>1680.0628326559354</c:v>
                </c:pt>
                <c:pt idx="1973">
                  <c:v>1631.6934237785108</c:v>
                </c:pt>
                <c:pt idx="1974">
                  <c:v>1622.2747162316687</c:v>
                </c:pt>
                <c:pt idx="1975">
                  <c:v>1633.2665985760682</c:v>
                </c:pt>
                <c:pt idx="1976">
                  <c:v>1616.9235298778119</c:v>
                </c:pt>
                <c:pt idx="1977">
                  <c:v>1633.2441279871371</c:v>
                </c:pt>
                <c:pt idx="1978">
                  <c:v>1715.2284915902244</c:v>
                </c:pt>
                <c:pt idx="1979">
                  <c:v>1817.3447445685706</c:v>
                </c:pt>
                <c:pt idx="1980">
                  <c:v>1969.1165753921139</c:v>
                </c:pt>
                <c:pt idx="1981">
                  <c:v>2114.5575945780065</c:v>
                </c:pt>
                <c:pt idx="1982">
                  <c:v>2293.2351322792852</c:v>
                </c:pt>
                <c:pt idx="1983">
                  <c:v>2558.6774556522564</c:v>
                </c:pt>
                <c:pt idx="1984">
                  <c:v>2875.1391356557151</c:v>
                </c:pt>
                <c:pt idx="1985">
                  <c:v>3297.9489143783435</c:v>
                </c:pt>
                <c:pt idx="1986">
                  <c:v>3751.3193415675405</c:v>
                </c:pt>
                <c:pt idx="1987">
                  <c:v>4166.0290483113313</c:v>
                </c:pt>
                <c:pt idx="1988">
                  <c:v>4663.6168590366115</c:v>
                </c:pt>
                <c:pt idx="1989">
                  <c:v>5043.4099734278243</c:v>
                </c:pt>
                <c:pt idx="1990">
                  <c:v>5381.5468315651469</c:v>
                </c:pt>
                <c:pt idx="1991">
                  <c:v>5750.3371551895116</c:v>
                </c:pt>
                <c:pt idx="1992">
                  <c:v>6036.0169381040287</c:v>
                </c:pt>
                <c:pt idx="1993">
                  <c:v>6316.2705051190624</c:v>
                </c:pt>
                <c:pt idx="1994">
                  <c:v>6494.1614189304883</c:v>
                </c:pt>
                <c:pt idx="1995">
                  <c:v>6692.9860800671713</c:v>
                </c:pt>
                <c:pt idx="1996">
                  <c:v>6835.0045966110501</c:v>
                </c:pt>
                <c:pt idx="1997">
                  <c:v>7000.7079546243995</c:v>
                </c:pt>
                <c:pt idx="1998">
                  <c:v>7120.7969044745441</c:v>
                </c:pt>
                <c:pt idx="1999">
                  <c:v>7269.5948240406542</c:v>
                </c:pt>
                <c:pt idx="2000">
                  <c:v>7376.9894057908978</c:v>
                </c:pt>
                <c:pt idx="2001">
                  <c:v>7453.3013929610815</c:v>
                </c:pt>
                <c:pt idx="2002">
                  <c:v>7450.4805877704221</c:v>
                </c:pt>
                <c:pt idx="2003">
                  <c:v>7496.2835932655216</c:v>
                </c:pt>
                <c:pt idx="2004">
                  <c:v>7482.4553785617954</c:v>
                </c:pt>
                <c:pt idx="2005">
                  <c:v>7503.8304465869651</c:v>
                </c:pt>
                <c:pt idx="2006">
                  <c:v>7520.5312914060933</c:v>
                </c:pt>
                <c:pt idx="2007">
                  <c:v>7516.6223921086312</c:v>
                </c:pt>
                <c:pt idx="2008">
                  <c:v>7575.8701473625588</c:v>
                </c:pt>
                <c:pt idx="2009">
                  <c:v>7615.7653861555455</c:v>
                </c:pt>
                <c:pt idx="2010">
                  <c:v>7628.852564038215</c:v>
                </c:pt>
                <c:pt idx="2011">
                  <c:v>7629.5614731490423</c:v>
                </c:pt>
                <c:pt idx="2012">
                  <c:v>7666.2361695132722</c:v>
                </c:pt>
                <c:pt idx="2013">
                  <c:v>7650.382026910087</c:v>
                </c:pt>
                <c:pt idx="2014">
                  <c:v>7657.5209942116671</c:v>
                </c:pt>
                <c:pt idx="2015">
                  <c:v>7639.2383346408669</c:v>
                </c:pt>
                <c:pt idx="2016">
                  <c:v>7605.420261847059</c:v>
                </c:pt>
                <c:pt idx="2017">
                  <c:v>7492.7506894037651</c:v>
                </c:pt>
                <c:pt idx="2018">
                  <c:v>7389.9197769068624</c:v>
                </c:pt>
                <c:pt idx="2019">
                  <c:v>7197.0908961292153</c:v>
                </c:pt>
                <c:pt idx="2020">
                  <c:v>6989.5891103382046</c:v>
                </c:pt>
                <c:pt idx="2021">
                  <c:v>6760.2828178570353</c:v>
                </c:pt>
                <c:pt idx="2022">
                  <c:v>6501.0249867713474</c:v>
                </c:pt>
                <c:pt idx="2023">
                  <c:v>6224.036053386224</c:v>
                </c:pt>
                <c:pt idx="2024">
                  <c:v>5925.3075562535314</c:v>
                </c:pt>
                <c:pt idx="2025">
                  <c:v>5704.5899976326837</c:v>
                </c:pt>
                <c:pt idx="2026">
                  <c:v>5433.6478290008399</c:v>
                </c:pt>
                <c:pt idx="2027">
                  <c:v>5119.4526934806372</c:v>
                </c:pt>
                <c:pt idx="2028">
                  <c:v>4851.9134364052852</c:v>
                </c:pt>
                <c:pt idx="2029">
                  <c:v>4641.3912157480172</c:v>
                </c:pt>
                <c:pt idx="2030">
                  <c:v>4455.5864704484929</c:v>
                </c:pt>
                <c:pt idx="2031">
                  <c:v>4309.4210660208555</c:v>
                </c:pt>
                <c:pt idx="2032">
                  <c:v>4152.2292879358502</c:v>
                </c:pt>
                <c:pt idx="2033">
                  <c:v>4067.6922219512458</c:v>
                </c:pt>
                <c:pt idx="2034">
                  <c:v>3991.7714962829468</c:v>
                </c:pt>
                <c:pt idx="2035">
                  <c:v>3912.8962769350396</c:v>
                </c:pt>
                <c:pt idx="2036">
                  <c:v>3828.9286080706297</c:v>
                </c:pt>
                <c:pt idx="2037">
                  <c:v>3758.4024338936783</c:v>
                </c:pt>
                <c:pt idx="2038">
                  <c:v>3690.2859197591961</c:v>
                </c:pt>
                <c:pt idx="2039">
                  <c:v>3618.0641725369896</c:v>
                </c:pt>
                <c:pt idx="2040">
                  <c:v>3535.3749163281122</c:v>
                </c:pt>
                <c:pt idx="2041">
                  <c:v>3465.5417701693655</c:v>
                </c:pt>
                <c:pt idx="2042">
                  <c:v>3355.1664082887182</c:v>
                </c:pt>
                <c:pt idx="2043">
                  <c:v>3259.5320827794258</c:v>
                </c:pt>
                <c:pt idx="2044">
                  <c:v>3160.9391609923641</c:v>
                </c:pt>
                <c:pt idx="2045">
                  <c:v>3060.0815960341965</c:v>
                </c:pt>
                <c:pt idx="2046">
                  <c:v>2943.061729305989</c:v>
                </c:pt>
                <c:pt idx="2047">
                  <c:v>2891.879851712552</c:v>
                </c:pt>
                <c:pt idx="2048">
                  <c:v>2790.0426855415394</c:v>
                </c:pt>
                <c:pt idx="2049">
                  <c:v>2704.5741398115697</c:v>
                </c:pt>
                <c:pt idx="2050">
                  <c:v>2638.181652496793</c:v>
                </c:pt>
                <c:pt idx="2051">
                  <c:v>2511.0542516575629</c:v>
                </c:pt>
                <c:pt idx="2052">
                  <c:v>2389.0592346997478</c:v>
                </c:pt>
                <c:pt idx="2053">
                  <c:v>2296.7198964518084</c:v>
                </c:pt>
                <c:pt idx="2054">
                  <c:v>2206.6998431433744</c:v>
                </c:pt>
                <c:pt idx="2055">
                  <c:v>2121.5685891889643</c:v>
                </c:pt>
                <c:pt idx="2056">
                  <c:v>2068.8357567436128</c:v>
                </c:pt>
                <c:pt idx="2057">
                  <c:v>2028.1667142451454</c:v>
                </c:pt>
                <c:pt idx="2058">
                  <c:v>1982.9021909863106</c:v>
                </c:pt>
                <c:pt idx="2059">
                  <c:v>1925.3503455495961</c:v>
                </c:pt>
                <c:pt idx="2060">
                  <c:v>1893.6883295776929</c:v>
                </c:pt>
                <c:pt idx="2061">
                  <c:v>1834.0380843190467</c:v>
                </c:pt>
                <c:pt idx="2062">
                  <c:v>1843.0418728824752</c:v>
                </c:pt>
                <c:pt idx="2063">
                  <c:v>1825.6838479506812</c:v>
                </c:pt>
                <c:pt idx="2064">
                  <c:v>1800.5160185225177</c:v>
                </c:pt>
                <c:pt idx="2065">
                  <c:v>1750.5491291171131</c:v>
                </c:pt>
                <c:pt idx="2066">
                  <c:v>1782.7875399690063</c:v>
                </c:pt>
                <c:pt idx="2067">
                  <c:v>1722.3051894164448</c:v>
                </c:pt>
                <c:pt idx="2068">
                  <c:v>1735.835960676498</c:v>
                </c:pt>
                <c:pt idx="2069">
                  <c:v>1759.1739975541384</c:v>
                </c:pt>
                <c:pt idx="2070">
                  <c:v>1845.3535883811453</c:v>
                </c:pt>
                <c:pt idx="2071">
                  <c:v>1897.9597753296703</c:v>
                </c:pt>
                <c:pt idx="2072">
                  <c:v>1900.1191906105491</c:v>
                </c:pt>
                <c:pt idx="2073">
                  <c:v>1909.7463073440174</c:v>
                </c:pt>
                <c:pt idx="2074">
                  <c:v>2018.9797709414534</c:v>
                </c:pt>
                <c:pt idx="2075">
                  <c:v>2126.1872283155044</c:v>
                </c:pt>
                <c:pt idx="2076">
                  <c:v>2297.8380211197837</c:v>
                </c:pt>
                <c:pt idx="2077">
                  <c:v>2543.9263413310355</c:v>
                </c:pt>
                <c:pt idx="2078">
                  <c:v>2826.0603490915869</c:v>
                </c:pt>
                <c:pt idx="2079">
                  <c:v>3178.5691976296062</c:v>
                </c:pt>
                <c:pt idx="2080">
                  <c:v>3587.4321762785007</c:v>
                </c:pt>
                <c:pt idx="2081">
                  <c:v>3967.1472663716595</c:v>
                </c:pt>
                <c:pt idx="2082">
                  <c:v>4393.1449198024611</c:v>
                </c:pt>
                <c:pt idx="2083">
                  <c:v>4951.5479268898698</c:v>
                </c:pt>
                <c:pt idx="2084">
                  <c:v>5290.8125369963018</c:v>
                </c:pt>
                <c:pt idx="2085">
                  <c:v>5615.0213024371897</c:v>
                </c:pt>
                <c:pt idx="2086">
                  <c:v>5984.5575388922643</c:v>
                </c:pt>
                <c:pt idx="2087">
                  <c:v>6201.1262001981204</c:v>
                </c:pt>
                <c:pt idx="2088">
                  <c:v>6432.3993539905714</c:v>
                </c:pt>
                <c:pt idx="2089">
                  <c:v>6604.7816666328335</c:v>
                </c:pt>
                <c:pt idx="2090">
                  <c:v>6800.3380330409536</c:v>
                </c:pt>
                <c:pt idx="2091">
                  <c:v>6902.8540522311241</c:v>
                </c:pt>
                <c:pt idx="2092">
                  <c:v>6961.9943589756549</c:v>
                </c:pt>
                <c:pt idx="2093">
                  <c:v>6988.6868141014984</c:v>
                </c:pt>
                <c:pt idx="2094">
                  <c:v>7055.9930428771395</c:v>
                </c:pt>
                <c:pt idx="2095">
                  <c:v>7088.1627509066266</c:v>
                </c:pt>
                <c:pt idx="2096">
                  <c:v>7182.7805134090358</c:v>
                </c:pt>
                <c:pt idx="2097">
                  <c:v>7219.4387692308674</c:v>
                </c:pt>
                <c:pt idx="2098">
                  <c:v>7232.3017539754592</c:v>
                </c:pt>
                <c:pt idx="2099">
                  <c:v>7231.8854156613488</c:v>
                </c:pt>
                <c:pt idx="2100">
                  <c:v>7216.8955636626251</c:v>
                </c:pt>
                <c:pt idx="2101">
                  <c:v>7182.3564874235944</c:v>
                </c:pt>
                <c:pt idx="2102">
                  <c:v>7244.855053161933</c:v>
                </c:pt>
                <c:pt idx="2103">
                  <c:v>7309.9314160030699</c:v>
                </c:pt>
                <c:pt idx="2104">
                  <c:v>7321.2251639223341</c:v>
                </c:pt>
                <c:pt idx="2105">
                  <c:v>7371.9568785009742</c:v>
                </c:pt>
                <c:pt idx="2106">
                  <c:v>7382.9750131807405</c:v>
                </c:pt>
                <c:pt idx="2107">
                  <c:v>7389.3880495373623</c:v>
                </c:pt>
                <c:pt idx="2108">
                  <c:v>7377.7965894083954</c:v>
                </c:pt>
                <c:pt idx="2109">
                  <c:v>7329.9934401903802</c:v>
                </c:pt>
                <c:pt idx="2110">
                  <c:v>7296.5664902246881</c:v>
                </c:pt>
                <c:pt idx="2111">
                  <c:v>7144.8023072907627</c:v>
                </c:pt>
                <c:pt idx="2112">
                  <c:v>7014.8887935409803</c:v>
                </c:pt>
                <c:pt idx="2113">
                  <c:v>6897.2760081311444</c:v>
                </c:pt>
                <c:pt idx="2114">
                  <c:v>6721.6567717796706</c:v>
                </c:pt>
                <c:pt idx="2115">
                  <c:v>6482.8054471125506</c:v>
                </c:pt>
                <c:pt idx="2116">
                  <c:v>6179.2928133255391</c:v>
                </c:pt>
                <c:pt idx="2117">
                  <c:v>5926.1057269274106</c:v>
                </c:pt>
                <c:pt idx="2118">
                  <c:v>5634.981340224831</c:v>
                </c:pt>
                <c:pt idx="2119">
                  <c:v>5367.0464703308708</c:v>
                </c:pt>
                <c:pt idx="2120">
                  <c:v>5088.5135666514625</c:v>
                </c:pt>
                <c:pt idx="2121">
                  <c:v>4816.8087382551112</c:v>
                </c:pt>
                <c:pt idx="2122">
                  <c:v>4581.0287546738846</c:v>
                </c:pt>
                <c:pt idx="2123">
                  <c:v>4401.9253037921517</c:v>
                </c:pt>
                <c:pt idx="2124">
                  <c:v>4215.1008740820362</c:v>
                </c:pt>
                <c:pt idx="2125">
                  <c:v>4121.5464918223479</c:v>
                </c:pt>
                <c:pt idx="2126">
                  <c:v>3987.9265331449847</c:v>
                </c:pt>
                <c:pt idx="2127">
                  <c:v>3972.0512730301884</c:v>
                </c:pt>
                <c:pt idx="2128">
                  <c:v>3891.5581717429432</c:v>
                </c:pt>
                <c:pt idx="2129">
                  <c:v>3832.0334332446369</c:v>
                </c:pt>
                <c:pt idx="2130">
                  <c:v>3755.2216551859237</c:v>
                </c:pt>
                <c:pt idx="2131">
                  <c:v>3708.7220019413021</c:v>
                </c:pt>
                <c:pt idx="2132">
                  <c:v>3635.7297430753897</c:v>
                </c:pt>
                <c:pt idx="2133">
                  <c:v>3606.0160390572964</c:v>
                </c:pt>
                <c:pt idx="2134">
                  <c:v>3568.4288528035454</c:v>
                </c:pt>
                <c:pt idx="2135">
                  <c:v>3501.6384351706947</c:v>
                </c:pt>
                <c:pt idx="2136">
                  <c:v>3409.1284460097272</c:v>
                </c:pt>
                <c:pt idx="2137">
                  <c:v>3317.7797412873929</c:v>
                </c:pt>
                <c:pt idx="2138">
                  <c:v>3211.2412802584186</c:v>
                </c:pt>
                <c:pt idx="2139">
                  <c:v>3122.682411316398</c:v>
                </c:pt>
                <c:pt idx="2140">
                  <c:v>3001.0920102004625</c:v>
                </c:pt>
                <c:pt idx="2141">
                  <c:v>2899.2144144723511</c:v>
                </c:pt>
                <c:pt idx="2142">
                  <c:v>2780.8663965189871</c:v>
                </c:pt>
                <c:pt idx="2143">
                  <c:v>2674.8059638344303</c:v>
                </c:pt>
                <c:pt idx="2144">
                  <c:v>2537.3565761941672</c:v>
                </c:pt>
                <c:pt idx="2145">
                  <c:v>2443.8461547075667</c:v>
                </c:pt>
                <c:pt idx="2146">
                  <c:v>2348.5379845377511</c:v>
                </c:pt>
                <c:pt idx="2147">
                  <c:v>2313.920691608691</c:v>
                </c:pt>
                <c:pt idx="2148">
                  <c:v>2227.9447606626054</c:v>
                </c:pt>
                <c:pt idx="2149">
                  <c:v>2145.1863899435803</c:v>
                </c:pt>
                <c:pt idx="2150">
                  <c:v>2088.1599179571213</c:v>
                </c:pt>
                <c:pt idx="2151">
                  <c:v>2016.101655807412</c:v>
                </c:pt>
                <c:pt idx="2152">
                  <c:v>1946.3522244136329</c:v>
                </c:pt>
                <c:pt idx="2153">
                  <c:v>1885.5790952743614</c:v>
                </c:pt>
                <c:pt idx="2154">
                  <c:v>1820.7612584085145</c:v>
                </c:pt>
                <c:pt idx="2155">
                  <c:v>1774.9203076704714</c:v>
                </c:pt>
                <c:pt idx="2156">
                  <c:v>1738.1568600695584</c:v>
                </c:pt>
                <c:pt idx="2157">
                  <c:v>1699.5520382928644</c:v>
                </c:pt>
                <c:pt idx="2158">
                  <c:v>1654.2576743825769</c:v>
                </c:pt>
                <c:pt idx="2159">
                  <c:v>1614.3923979707581</c:v>
                </c:pt>
                <c:pt idx="2160">
                  <c:v>1568.6628450177761</c:v>
                </c:pt>
                <c:pt idx="2161">
                  <c:v>1551.52332709351</c:v>
                </c:pt>
                <c:pt idx="2162">
                  <c:v>1530.2869762710675</c:v>
                </c:pt>
                <c:pt idx="2163">
                  <c:v>1515.7996850860113</c:v>
                </c:pt>
                <c:pt idx="2164">
                  <c:v>1534.4451077053686</c:v>
                </c:pt>
                <c:pt idx="2165">
                  <c:v>1568.5131051360804</c:v>
                </c:pt>
                <c:pt idx="2166">
                  <c:v>1634.8374204634213</c:v>
                </c:pt>
                <c:pt idx="2167">
                  <c:v>1698.9788049122003</c:v>
                </c:pt>
                <c:pt idx="2168">
                  <c:v>1792.7064318932719</c:v>
                </c:pt>
                <c:pt idx="2169">
                  <c:v>1952.2691443188867</c:v>
                </c:pt>
                <c:pt idx="2170">
                  <c:v>2131.2733283223538</c:v>
                </c:pt>
                <c:pt idx="2171">
                  <c:v>2391.332880084989</c:v>
                </c:pt>
                <c:pt idx="2172">
                  <c:v>2678.5121112645916</c:v>
                </c:pt>
                <c:pt idx="2173">
                  <c:v>2978.0774856010898</c:v>
                </c:pt>
                <c:pt idx="2174">
                  <c:v>3303.3315819368286</c:v>
                </c:pt>
                <c:pt idx="2175">
                  <c:v>3667.6961578719897</c:v>
                </c:pt>
                <c:pt idx="2176">
                  <c:v>4059.224945182712</c:v>
                </c:pt>
                <c:pt idx="2177">
                  <c:v>4498.2679270588606</c:v>
                </c:pt>
                <c:pt idx="2178">
                  <c:v>4910.5506668047337</c:v>
                </c:pt>
                <c:pt idx="2179">
                  <c:v>5277.0927778915984</c:v>
                </c:pt>
                <c:pt idx="2180">
                  <c:v>5637.045875437615</c:v>
                </c:pt>
                <c:pt idx="2181">
                  <c:v>5953.648679812587</c:v>
                </c:pt>
                <c:pt idx="2182">
                  <c:v>6278.4503873775666</c:v>
                </c:pt>
                <c:pt idx="2183">
                  <c:v>6499.9490037669511</c:v>
                </c:pt>
                <c:pt idx="2184">
                  <c:v>6669.4798654228834</c:v>
                </c:pt>
                <c:pt idx="2185">
                  <c:v>6881.7804426813918</c:v>
                </c:pt>
                <c:pt idx="2186">
                  <c:v>7044.0046560378569</c:v>
                </c:pt>
                <c:pt idx="2187">
                  <c:v>7136.1387074687709</c:v>
                </c:pt>
                <c:pt idx="2188">
                  <c:v>7286.5078794362662</c:v>
                </c:pt>
                <c:pt idx="2189">
                  <c:v>7316.3656042115617</c:v>
                </c:pt>
                <c:pt idx="2190">
                  <c:v>7379.3712338407877</c:v>
                </c:pt>
                <c:pt idx="2191">
                  <c:v>7410.7311722789991</c:v>
                </c:pt>
                <c:pt idx="2192">
                  <c:v>7391.6974379720396</c:v>
                </c:pt>
                <c:pt idx="2193">
                  <c:v>7410.67187253875</c:v>
                </c:pt>
                <c:pt idx="2194">
                  <c:v>7363.9083768894507</c:v>
                </c:pt>
                <c:pt idx="2195">
                  <c:v>7282.9332001159837</c:v>
                </c:pt>
                <c:pt idx="2196">
                  <c:v>7273.3349415281482</c:v>
                </c:pt>
                <c:pt idx="2197">
                  <c:v>7316.448394281394</c:v>
                </c:pt>
                <c:pt idx="2198">
                  <c:v>7377.8199442938594</c:v>
                </c:pt>
                <c:pt idx="2199">
                  <c:v>7371.5029416633324</c:v>
                </c:pt>
                <c:pt idx="2200">
                  <c:v>7306.3098032641328</c:v>
                </c:pt>
                <c:pt idx="2201">
                  <c:v>7323.1337568807403</c:v>
                </c:pt>
                <c:pt idx="2202">
                  <c:v>7324.4374280293623</c:v>
                </c:pt>
                <c:pt idx="2203">
                  <c:v>7292.4697227423148</c:v>
                </c:pt>
                <c:pt idx="2204">
                  <c:v>7187.2693429641595</c:v>
                </c:pt>
                <c:pt idx="2205">
                  <c:v>7147.8243486527626</c:v>
                </c:pt>
                <c:pt idx="2206">
                  <c:v>7135.5288108160994</c:v>
                </c:pt>
                <c:pt idx="2207">
                  <c:v>7069.2371175002354</c:v>
                </c:pt>
                <c:pt idx="2208">
                  <c:v>6945.4921852201796</c:v>
                </c:pt>
                <c:pt idx="2209">
                  <c:v>6761.5999808473362</c:v>
                </c:pt>
                <c:pt idx="2210">
                  <c:v>6637.1106712039764</c:v>
                </c:pt>
                <c:pt idx="2211">
                  <c:v>6401.9972785150212</c:v>
                </c:pt>
                <c:pt idx="2212">
                  <c:v>6169.3177725514161</c:v>
                </c:pt>
                <c:pt idx="2213">
                  <c:v>5896.9585808190777</c:v>
                </c:pt>
                <c:pt idx="2214">
                  <c:v>5631.6854214224995</c:v>
                </c:pt>
                <c:pt idx="2215">
                  <c:v>5356.5658171610994</c:v>
                </c:pt>
                <c:pt idx="2216">
                  <c:v>5070.8043504024354</c:v>
                </c:pt>
                <c:pt idx="2217">
                  <c:v>4821.0435992658513</c:v>
                </c:pt>
                <c:pt idx="2218">
                  <c:v>4652.0160814420469</c:v>
                </c:pt>
                <c:pt idx="2219">
                  <c:v>4485.9978909359552</c:v>
                </c:pt>
                <c:pt idx="2220">
                  <c:v>4332.2566046313259</c:v>
                </c:pt>
                <c:pt idx="2221">
                  <c:v>4168.0988947998076</c:v>
                </c:pt>
                <c:pt idx="2222">
                  <c:v>4046.2881241278542</c:v>
                </c:pt>
                <c:pt idx="2223">
                  <c:v>3934.9682026571691</c:v>
                </c:pt>
                <c:pt idx="2224">
                  <c:v>3841.7424582594485</c:v>
                </c:pt>
                <c:pt idx="2225">
                  <c:v>3767.7453442771807</c:v>
                </c:pt>
                <c:pt idx="2226">
                  <c:v>3719.5699442906571</c:v>
                </c:pt>
                <c:pt idx="2227">
                  <c:v>3644.5843675008987</c:v>
                </c:pt>
                <c:pt idx="2228">
                  <c:v>3593.6560412206827</c:v>
                </c:pt>
                <c:pt idx="2229">
                  <c:v>3508.9393306077191</c:v>
                </c:pt>
                <c:pt idx="2230">
                  <c:v>3432.7225235018668</c:v>
                </c:pt>
                <c:pt idx="2231">
                  <c:v>3336.1305991414188</c:v>
                </c:pt>
                <c:pt idx="2232">
                  <c:v>3248.9025700674783</c:v>
                </c:pt>
                <c:pt idx="2233">
                  <c:v>3156.5013882912831</c:v>
                </c:pt>
                <c:pt idx="2234">
                  <c:v>3065.4385491813755</c:v>
                </c:pt>
                <c:pt idx="2235">
                  <c:v>2973.4642664178455</c:v>
                </c:pt>
                <c:pt idx="2236">
                  <c:v>2855.3475472775622</c:v>
                </c:pt>
                <c:pt idx="2237">
                  <c:v>2768.3693108909474</c:v>
                </c:pt>
                <c:pt idx="2238">
                  <c:v>2687.5702417971197</c:v>
                </c:pt>
                <c:pt idx="2239">
                  <c:v>2613.4506628858112</c:v>
                </c:pt>
                <c:pt idx="2240">
                  <c:v>2486.0295074732162</c:v>
                </c:pt>
                <c:pt idx="2241">
                  <c:v>2386.486088079645</c:v>
                </c:pt>
                <c:pt idx="2242">
                  <c:v>2295.2466116605306</c:v>
                </c:pt>
                <c:pt idx="2243">
                  <c:v>2223.2771733420036</c:v>
                </c:pt>
                <c:pt idx="2244">
                  <c:v>2127.7949002999226</c:v>
                </c:pt>
                <c:pt idx="2245">
                  <c:v>2057.9603511079413</c:v>
                </c:pt>
                <c:pt idx="2246">
                  <c:v>1969.7264671620353</c:v>
                </c:pt>
                <c:pt idx="2247">
                  <c:v>1905.795052803147</c:v>
                </c:pt>
                <c:pt idx="2248">
                  <c:v>1853.6311085303917</c:v>
                </c:pt>
                <c:pt idx="2249">
                  <c:v>1824.4999559230976</c:v>
                </c:pt>
                <c:pt idx="2250">
                  <c:v>1765.2978402615543</c:v>
                </c:pt>
                <c:pt idx="2251">
                  <c:v>1726.8684975587814</c:v>
                </c:pt>
                <c:pt idx="2252">
                  <c:v>1688.2216963046737</c:v>
                </c:pt>
                <c:pt idx="2253">
                  <c:v>1686.058593991552</c:v>
                </c:pt>
                <c:pt idx="2254">
                  <c:v>1655.2226130335796</c:v>
                </c:pt>
                <c:pt idx="2255">
                  <c:v>1642.5048207855207</c:v>
                </c:pt>
                <c:pt idx="2256">
                  <c:v>1636.8281661169958</c:v>
                </c:pt>
                <c:pt idx="2257">
                  <c:v>1650.6003560889171</c:v>
                </c:pt>
                <c:pt idx="2258">
                  <c:v>1664.946116547577</c:v>
                </c:pt>
                <c:pt idx="2259">
                  <c:v>1844.5224163361588</c:v>
                </c:pt>
                <c:pt idx="2260">
                  <c:v>1855.5079278554804</c:v>
                </c:pt>
                <c:pt idx="2261">
                  <c:v>1874.4368572501648</c:v>
                </c:pt>
                <c:pt idx="2262">
                  <c:v>1903.3008512701251</c:v>
                </c:pt>
                <c:pt idx="2263">
                  <c:v>1981.1335320852952</c:v>
                </c:pt>
                <c:pt idx="2264">
                  <c:v>2099.0473277448241</c:v>
                </c:pt>
                <c:pt idx="2265">
                  <c:v>2289.0586508460665</c:v>
                </c:pt>
                <c:pt idx="2266">
                  <c:v>2544.7343809630106</c:v>
                </c:pt>
                <c:pt idx="2267">
                  <c:v>2845.1150147318881</c:v>
                </c:pt>
                <c:pt idx="2268">
                  <c:v>3201.5434891162345</c:v>
                </c:pt>
                <c:pt idx="2269">
                  <c:v>3637.0125098083381</c:v>
                </c:pt>
                <c:pt idx="2270">
                  <c:v>3996.9181744943376</c:v>
                </c:pt>
                <c:pt idx="2271">
                  <c:v>4427.1807138156964</c:v>
                </c:pt>
                <c:pt idx="2272">
                  <c:v>4852.1278717799296</c:v>
                </c:pt>
                <c:pt idx="2273">
                  <c:v>5256.1474675127465</c:v>
                </c:pt>
                <c:pt idx="2274">
                  <c:v>5589.8684633896873</c:v>
                </c:pt>
                <c:pt idx="2275">
                  <c:v>5971.8763814561635</c:v>
                </c:pt>
                <c:pt idx="2276">
                  <c:v>6246.623123186685</c:v>
                </c:pt>
                <c:pt idx="2277">
                  <c:v>6439.7507470618802</c:v>
                </c:pt>
                <c:pt idx="2278">
                  <c:v>6646.6980908070282</c:v>
                </c:pt>
                <c:pt idx="2279">
                  <c:v>6826.9096107733412</c:v>
                </c:pt>
                <c:pt idx="2280">
                  <c:v>6962.199670507739</c:v>
                </c:pt>
                <c:pt idx="2281">
                  <c:v>7087.134345185882</c:v>
                </c:pt>
                <c:pt idx="2282">
                  <c:v>7269.0199502612695</c:v>
                </c:pt>
                <c:pt idx="2283">
                  <c:v>7383.6974538785662</c:v>
                </c:pt>
                <c:pt idx="2284">
                  <c:v>7473.2630131077112</c:v>
                </c:pt>
                <c:pt idx="2285">
                  <c:v>7505.9583686018614</c:v>
                </c:pt>
                <c:pt idx="2286">
                  <c:v>7470.6617575774153</c:v>
                </c:pt>
                <c:pt idx="2287">
                  <c:v>7480.086733598836</c:v>
                </c:pt>
                <c:pt idx="2288">
                  <c:v>7524.885196095116</c:v>
                </c:pt>
                <c:pt idx="2289">
                  <c:v>7573.1185648722894</c:v>
                </c:pt>
                <c:pt idx="2290">
                  <c:v>7568.0597745829418</c:v>
                </c:pt>
                <c:pt idx="2291">
                  <c:v>7624.1010625230365</c:v>
                </c:pt>
                <c:pt idx="2292">
                  <c:v>7692.358789677508</c:v>
                </c:pt>
                <c:pt idx="2293">
                  <c:v>7730.1529858349049</c:v>
                </c:pt>
                <c:pt idx="2294">
                  <c:v>7695.8286423545278</c:v>
                </c:pt>
                <c:pt idx="2295">
                  <c:v>7602.7320475494407</c:v>
                </c:pt>
                <c:pt idx="2296">
                  <c:v>7610.0486262175755</c:v>
                </c:pt>
                <c:pt idx="2297">
                  <c:v>7489.1713215253585</c:v>
                </c:pt>
                <c:pt idx="2298">
                  <c:v>7342.4374797192722</c:v>
                </c:pt>
                <c:pt idx="2299">
                  <c:v>7230.8573637866457</c:v>
                </c:pt>
                <c:pt idx="2300">
                  <c:v>7142.9576964778498</c:v>
                </c:pt>
                <c:pt idx="2301">
                  <c:v>7056.8461694031666</c:v>
                </c:pt>
                <c:pt idx="2302">
                  <c:v>6860.836873066406</c:v>
                </c:pt>
                <c:pt idx="2303">
                  <c:v>6580.0525032904679</c:v>
                </c:pt>
                <c:pt idx="2304">
                  <c:v>6455.1208565007546</c:v>
                </c:pt>
                <c:pt idx="2305">
                  <c:v>6219.6653603005743</c:v>
                </c:pt>
                <c:pt idx="2306">
                  <c:v>5966.2027423884374</c:v>
                </c:pt>
                <c:pt idx="2307">
                  <c:v>5704.9345235752126</c:v>
                </c:pt>
                <c:pt idx="2308">
                  <c:v>5406.8982850371622</c:v>
                </c:pt>
                <c:pt idx="2309">
                  <c:v>5105.1291187882434</c:v>
                </c:pt>
                <c:pt idx="2310">
                  <c:v>4857.7419421190652</c:v>
                </c:pt>
                <c:pt idx="2311">
                  <c:v>4634.9143162504888</c:v>
                </c:pt>
                <c:pt idx="2312">
                  <c:v>4462.0983523503719</c:v>
                </c:pt>
                <c:pt idx="2313">
                  <c:v>4260.6637883462827</c:v>
                </c:pt>
                <c:pt idx="2314">
                  <c:v>4200.4366441031743</c:v>
                </c:pt>
                <c:pt idx="2315">
                  <c:v>4033.017273198413</c:v>
                </c:pt>
                <c:pt idx="2316">
                  <c:v>3926.1313020307939</c:v>
                </c:pt>
                <c:pt idx="2317">
                  <c:v>3845.5019467434031</c:v>
                </c:pt>
                <c:pt idx="2318">
                  <c:v>3776.441228004986</c:v>
                </c:pt>
                <c:pt idx="2319">
                  <c:v>3686.4428631237897</c:v>
                </c:pt>
                <c:pt idx="2320">
                  <c:v>3648.4346203740797</c:v>
                </c:pt>
                <c:pt idx="2321">
                  <c:v>3536.3302199643013</c:v>
                </c:pt>
                <c:pt idx="2322">
                  <c:v>3466.5674284528686</c:v>
                </c:pt>
                <c:pt idx="2323">
                  <c:v>3419.2270280241796</c:v>
                </c:pt>
                <c:pt idx="2324">
                  <c:v>3390.9134640983762</c:v>
                </c:pt>
                <c:pt idx="2325">
                  <c:v>3370.2817966347657</c:v>
                </c:pt>
                <c:pt idx="2326">
                  <c:v>3290.657669922422</c:v>
                </c:pt>
                <c:pt idx="2327">
                  <c:v>3211.2659917810406</c:v>
                </c:pt>
                <c:pt idx="2328">
                  <c:v>3120.6299747935914</c:v>
                </c:pt>
                <c:pt idx="2329">
                  <c:v>2984.8327841231294</c:v>
                </c:pt>
                <c:pt idx="2330">
                  <c:v>2895.1059295335781</c:v>
                </c:pt>
                <c:pt idx="2331">
                  <c:v>2796.8333650855193</c:v>
                </c:pt>
                <c:pt idx="2332">
                  <c:v>2705.1241318649945</c:v>
                </c:pt>
                <c:pt idx="2333">
                  <c:v>2565.9042514973958</c:v>
                </c:pt>
                <c:pt idx="2334">
                  <c:v>2473.4516071380208</c:v>
                </c:pt>
                <c:pt idx="2335">
                  <c:v>2399.0156755048961</c:v>
                </c:pt>
                <c:pt idx="2336">
                  <c:v>2332.5288610637208</c:v>
                </c:pt>
                <c:pt idx="2337">
                  <c:v>2250.9547124084279</c:v>
                </c:pt>
                <c:pt idx="2338">
                  <c:v>2176.1849351904057</c:v>
                </c:pt>
                <c:pt idx="2339">
                  <c:v>2099.6918260247085</c:v>
                </c:pt>
                <c:pt idx="2340">
                  <c:v>2050.1288166587788</c:v>
                </c:pt>
                <c:pt idx="2341">
                  <c:v>1957.4904446606718</c:v>
                </c:pt>
                <c:pt idx="2342">
                  <c:v>1919.1148049821104</c:v>
                </c:pt>
                <c:pt idx="2343">
                  <c:v>1869.3063488264038</c:v>
                </c:pt>
                <c:pt idx="2344">
                  <c:v>1810.442491828067</c:v>
                </c:pt>
                <c:pt idx="2345">
                  <c:v>1762.2552573093308</c:v>
                </c:pt>
                <c:pt idx="2346">
                  <c:v>1754.4181601950916</c:v>
                </c:pt>
                <c:pt idx="2347">
                  <c:v>1722.1510462282695</c:v>
                </c:pt>
                <c:pt idx="2348">
                  <c:v>1707.7919032934847</c:v>
                </c:pt>
                <c:pt idx="2349">
                  <c:v>1667.4401085030486</c:v>
                </c:pt>
                <c:pt idx="2350">
                  <c:v>1636.9021133423171</c:v>
                </c:pt>
                <c:pt idx="2351">
                  <c:v>1623.2991484601614</c:v>
                </c:pt>
                <c:pt idx="2352">
                  <c:v>1584.0160743497224</c:v>
                </c:pt>
                <c:pt idx="2353">
                  <c:v>1577.0763696257889</c:v>
                </c:pt>
                <c:pt idx="2354">
                  <c:v>1539.5922401955993</c:v>
                </c:pt>
                <c:pt idx="2355">
                  <c:v>1537.7700615086555</c:v>
                </c:pt>
                <c:pt idx="2356">
                  <c:v>1565.8958603465783</c:v>
                </c:pt>
                <c:pt idx="2357">
                  <c:v>1582.9999484233997</c:v>
                </c:pt>
                <c:pt idx="2358">
                  <c:v>1593.1894850417837</c:v>
                </c:pt>
                <c:pt idx="2359">
                  <c:v>1598.3099438317558</c:v>
                </c:pt>
                <c:pt idx="2360">
                  <c:v>1596.1237265121347</c:v>
                </c:pt>
                <c:pt idx="2361">
                  <c:v>1633.1753663092222</c:v>
                </c:pt>
                <c:pt idx="2362">
                  <c:v>1659.0483459150091</c:v>
                </c:pt>
                <c:pt idx="2363">
                  <c:v>1721.1295978554067</c:v>
                </c:pt>
                <c:pt idx="2364">
                  <c:v>1758.1307610101092</c:v>
                </c:pt>
                <c:pt idx="2365">
                  <c:v>1853.5603614076829</c:v>
                </c:pt>
                <c:pt idx="2366">
                  <c:v>1916.1083462698389</c:v>
                </c:pt>
                <c:pt idx="2367">
                  <c:v>2007.9719474050776</c:v>
                </c:pt>
                <c:pt idx="2368">
                  <c:v>2086.511656187859</c:v>
                </c:pt>
                <c:pt idx="2369">
                  <c:v>2195.5653847827725</c:v>
                </c:pt>
                <c:pt idx="2370">
                  <c:v>2269.4841056349073</c:v>
                </c:pt>
                <c:pt idx="2371">
                  <c:v>2363.5768710825296</c:v>
                </c:pt>
                <c:pt idx="2372">
                  <c:v>2438.6863461027228</c:v>
                </c:pt>
                <c:pt idx="2373">
                  <c:v>2494.8756949580693</c:v>
                </c:pt>
                <c:pt idx="2374">
                  <c:v>2551.1353974481331</c:v>
                </c:pt>
                <c:pt idx="2375">
                  <c:v>2634.2225525405811</c:v>
                </c:pt>
                <c:pt idx="2376">
                  <c:v>2731.2334148908417</c:v>
                </c:pt>
                <c:pt idx="2377">
                  <c:v>2775.1595752370399</c:v>
                </c:pt>
                <c:pt idx="2378">
                  <c:v>2843.70739766015</c:v>
                </c:pt>
                <c:pt idx="2379">
                  <c:v>2872.2068846217144</c:v>
                </c:pt>
                <c:pt idx="2380">
                  <c:v>2904.6467597525029</c:v>
                </c:pt>
                <c:pt idx="2381">
                  <c:v>2917.1055438119024</c:v>
                </c:pt>
                <c:pt idx="2382">
                  <c:v>2919.4529255370458</c:v>
                </c:pt>
                <c:pt idx="2383">
                  <c:v>2925.8784175681549</c:v>
                </c:pt>
                <c:pt idx="2384">
                  <c:v>2914.8591392717976</c:v>
                </c:pt>
                <c:pt idx="2385">
                  <c:v>2902.6374579265662</c:v>
                </c:pt>
                <c:pt idx="2386">
                  <c:v>2904.02614666419</c:v>
                </c:pt>
                <c:pt idx="2387">
                  <c:v>2940.7472493047849</c:v>
                </c:pt>
                <c:pt idx="2388">
                  <c:v>2946.3360236316366</c:v>
                </c:pt>
                <c:pt idx="2389">
                  <c:v>2943.3218958800435</c:v>
                </c:pt>
                <c:pt idx="2390">
                  <c:v>2947.0193320688331</c:v>
                </c:pt>
                <c:pt idx="2391">
                  <c:v>2960.3575646123127</c:v>
                </c:pt>
                <c:pt idx="2392">
                  <c:v>2961.6334990253572</c:v>
                </c:pt>
                <c:pt idx="2393">
                  <c:v>2945.9469938992715</c:v>
                </c:pt>
                <c:pt idx="2394">
                  <c:v>2915.2022432034469</c:v>
                </c:pt>
                <c:pt idx="2395">
                  <c:v>2959.6601378746204</c:v>
                </c:pt>
                <c:pt idx="2396">
                  <c:v>2951.600638864712</c:v>
                </c:pt>
                <c:pt idx="2397">
                  <c:v>2923.6723724171811</c:v>
                </c:pt>
                <c:pt idx="2398">
                  <c:v>2886.2985179970574</c:v>
                </c:pt>
                <c:pt idx="2399">
                  <c:v>2861.2275611977634</c:v>
                </c:pt>
                <c:pt idx="2400">
                  <c:v>2833.5371764303004</c:v>
                </c:pt>
                <c:pt idx="2401">
                  <c:v>2823.5383556070287</c:v>
                </c:pt>
                <c:pt idx="2402">
                  <c:v>2824.3827635413418</c:v>
                </c:pt>
                <c:pt idx="2403">
                  <c:v>2821.1095404514199</c:v>
                </c:pt>
                <c:pt idx="2404">
                  <c:v>2797.9117617030788</c:v>
                </c:pt>
                <c:pt idx="2405">
                  <c:v>2800.0395384143399</c:v>
                </c:pt>
                <c:pt idx="2406">
                  <c:v>2809.7632897548988</c:v>
                </c:pt>
                <c:pt idx="2407">
                  <c:v>2813.8626710137228</c:v>
                </c:pt>
                <c:pt idx="2408">
                  <c:v>2793.620636850429</c:v>
                </c:pt>
                <c:pt idx="2409">
                  <c:v>2767.4600354463264</c:v>
                </c:pt>
                <c:pt idx="2410">
                  <c:v>2784.2577750192081</c:v>
                </c:pt>
                <c:pt idx="2411">
                  <c:v>2750.6398218145982</c:v>
                </c:pt>
                <c:pt idx="2412">
                  <c:v>2729.8992916190946</c:v>
                </c:pt>
                <c:pt idx="2413">
                  <c:v>2711.3488416305117</c:v>
                </c:pt>
                <c:pt idx="2414">
                  <c:v>2703.8558319591893</c:v>
                </c:pt>
                <c:pt idx="2415">
                  <c:v>2706.0619477289838</c:v>
                </c:pt>
                <c:pt idx="2416">
                  <c:v>2676.5763157940278</c:v>
                </c:pt>
                <c:pt idx="2417">
                  <c:v>2624.3036584834613</c:v>
                </c:pt>
                <c:pt idx="2418">
                  <c:v>2581.4050326074307</c:v>
                </c:pt>
                <c:pt idx="2419">
                  <c:v>2536.9794283016472</c:v>
                </c:pt>
                <c:pt idx="2420">
                  <c:v>2511.1686054292518</c:v>
                </c:pt>
                <c:pt idx="2421">
                  <c:v>2482.7798652462311</c:v>
                </c:pt>
                <c:pt idx="2422">
                  <c:v>2440.8644152671359</c:v>
                </c:pt>
                <c:pt idx="2423">
                  <c:v>2374.6817368030233</c:v>
                </c:pt>
                <c:pt idx="2424">
                  <c:v>2361.7994202902978</c:v>
                </c:pt>
                <c:pt idx="2425">
                  <c:v>2312.9785340606263</c:v>
                </c:pt>
                <c:pt idx="2426">
                  <c:v>2291.6394380460761</c:v>
                </c:pt>
                <c:pt idx="2427">
                  <c:v>2234.3809707550176</c:v>
                </c:pt>
                <c:pt idx="2428">
                  <c:v>2197.4549620138137</c:v>
                </c:pt>
                <c:pt idx="2429">
                  <c:v>2133.0648016104983</c:v>
                </c:pt>
                <c:pt idx="2430">
                  <c:v>2086.0828545839786</c:v>
                </c:pt>
                <c:pt idx="2431">
                  <c:v>2009.5317858038236</c:v>
                </c:pt>
                <c:pt idx="2432">
                  <c:v>1950.718211450906</c:v>
                </c:pt>
                <c:pt idx="2433">
                  <c:v>1876.9564606226888</c:v>
                </c:pt>
                <c:pt idx="2434">
                  <c:v>1839.5543795132432</c:v>
                </c:pt>
                <c:pt idx="2435">
                  <c:v>1791.4224117900649</c:v>
                </c:pt>
                <c:pt idx="2436">
                  <c:v>1769.5671272004495</c:v>
                </c:pt>
                <c:pt idx="2437">
                  <c:v>1777.4721962723415</c:v>
                </c:pt>
                <c:pt idx="2438">
                  <c:v>1814.5769435669795</c:v>
                </c:pt>
                <c:pt idx="2439">
                  <c:v>1815.0222569509044</c:v>
                </c:pt>
                <c:pt idx="2440">
                  <c:v>1833.2898665626876</c:v>
                </c:pt>
                <c:pt idx="2441">
                  <c:v>1833.4536724276427</c:v>
                </c:pt>
                <c:pt idx="2442">
                  <c:v>1775.7288000850083</c:v>
                </c:pt>
                <c:pt idx="2443">
                  <c:v>1701.3493625446065</c:v>
                </c:pt>
                <c:pt idx="2444">
                  <c:v>1660.4202004139006</c:v>
                </c:pt>
                <c:pt idx="2445">
                  <c:v>1602.9883188745646</c:v>
                </c:pt>
                <c:pt idx="2446">
                  <c:v>1571.174843144669</c:v>
                </c:pt>
                <c:pt idx="2447">
                  <c:v>1519.5695069499484</c:v>
                </c:pt>
                <c:pt idx="2448">
                  <c:v>1513.7520173619605</c:v>
                </c:pt>
                <c:pt idx="2449">
                  <c:v>1476.6685538350898</c:v>
                </c:pt>
                <c:pt idx="2450">
                  <c:v>1482.6863222746686</c:v>
                </c:pt>
                <c:pt idx="2451">
                  <c:v>1455.0975698087484</c:v>
                </c:pt>
                <c:pt idx="2452">
                  <c:v>1442.7260008946487</c:v>
                </c:pt>
                <c:pt idx="2453">
                  <c:v>1437.5776821999332</c:v>
                </c:pt>
                <c:pt idx="2454">
                  <c:v>1439.7959822319492</c:v>
                </c:pt>
                <c:pt idx="2455">
                  <c:v>1445.9287928962815</c:v>
                </c:pt>
                <c:pt idx="2456">
                  <c:v>1472.0836888411739</c:v>
                </c:pt>
                <c:pt idx="2457">
                  <c:v>1497.7803866392924</c:v>
                </c:pt>
                <c:pt idx="2458">
                  <c:v>1549.3459805658622</c:v>
                </c:pt>
                <c:pt idx="2459">
                  <c:v>1609.4022441100553</c:v>
                </c:pt>
                <c:pt idx="2460">
                  <c:v>1669.8185250436418</c:v>
                </c:pt>
                <c:pt idx="2461">
                  <c:v>1742.9150132731677</c:v>
                </c:pt>
                <c:pt idx="2462">
                  <c:v>1822.1050630476075</c:v>
                </c:pt>
                <c:pt idx="2463">
                  <c:v>1903.6856988761815</c:v>
                </c:pt>
                <c:pt idx="2464">
                  <c:v>1976.399765865898</c:v>
                </c:pt>
                <c:pt idx="2465">
                  <c:v>2091.8804914980824</c:v>
                </c:pt>
                <c:pt idx="2466">
                  <c:v>2195.1178248185429</c:v>
                </c:pt>
                <c:pt idx="2467">
                  <c:v>2283.5532043820926</c:v>
                </c:pt>
                <c:pt idx="2468">
                  <c:v>2362.8371682903899</c:v>
                </c:pt>
                <c:pt idx="2469">
                  <c:v>2438.4795500606965</c:v>
                </c:pt>
                <c:pt idx="2470">
                  <c:v>2509.921314846129</c:v>
                </c:pt>
                <c:pt idx="2471">
                  <c:v>2579.2502677630578</c:v>
                </c:pt>
                <c:pt idx="2472">
                  <c:v>2642.9244534999243</c:v>
                </c:pt>
                <c:pt idx="2473">
                  <c:v>2702.4964608999421</c:v>
                </c:pt>
                <c:pt idx="2474">
                  <c:v>2724.5019694839561</c:v>
                </c:pt>
                <c:pt idx="2475">
                  <c:v>2745.777252007807</c:v>
                </c:pt>
                <c:pt idx="2476">
                  <c:v>2772.1230528059332</c:v>
                </c:pt>
                <c:pt idx="2477">
                  <c:v>2795.2610148525096</c:v>
                </c:pt>
                <c:pt idx="2478">
                  <c:v>2797.4224846479074</c:v>
                </c:pt>
                <c:pt idx="2479">
                  <c:v>2829.4914440924094</c:v>
                </c:pt>
                <c:pt idx="2480">
                  <c:v>2822.7187441502315</c:v>
                </c:pt>
                <c:pt idx="2481">
                  <c:v>2844.2418581941756</c:v>
                </c:pt>
                <c:pt idx="2482">
                  <c:v>2821.2094584675733</c:v>
                </c:pt>
                <c:pt idx="2483">
                  <c:v>2819.8596846753558</c:v>
                </c:pt>
                <c:pt idx="2484">
                  <c:v>2812.7697511532701</c:v>
                </c:pt>
                <c:pt idx="2485">
                  <c:v>2808.788383676485</c:v>
                </c:pt>
                <c:pt idx="2486">
                  <c:v>2803.3836091941289</c:v>
                </c:pt>
                <c:pt idx="2487">
                  <c:v>2819.1359193875378</c:v>
                </c:pt>
                <c:pt idx="2488">
                  <c:v>2853.4642717745287</c:v>
                </c:pt>
                <c:pt idx="2489">
                  <c:v>2882.0049794286419</c:v>
                </c:pt>
                <c:pt idx="2490">
                  <c:v>2895.8359278057678</c:v>
                </c:pt>
                <c:pt idx="2491">
                  <c:v>2930.2246084123835</c:v>
                </c:pt>
                <c:pt idx="2492">
                  <c:v>2963.6323056734109</c:v>
                </c:pt>
                <c:pt idx="2493">
                  <c:v>3006.5791415117924</c:v>
                </c:pt>
                <c:pt idx="2494">
                  <c:v>2997.6201893089624</c:v>
                </c:pt>
                <c:pt idx="2495">
                  <c:v>3013.6153101148116</c:v>
                </c:pt>
                <c:pt idx="2496">
                  <c:v>3015.8017520872568</c:v>
                </c:pt>
                <c:pt idx="2497">
                  <c:v>3057.6497507063154</c:v>
                </c:pt>
                <c:pt idx="2498">
                  <c:v>3045.1044734167999</c:v>
                </c:pt>
                <c:pt idx="2499">
                  <c:v>3053.3229423567677</c:v>
                </c:pt>
                <c:pt idx="2500">
                  <c:v>3064.1528827511438</c:v>
                </c:pt>
                <c:pt idx="2501">
                  <c:v>3110.7699768908692</c:v>
                </c:pt>
                <c:pt idx="2502">
                  <c:v>3114.203474757061</c:v>
                </c:pt>
                <c:pt idx="2503">
                  <c:v>3129.0798860953669</c:v>
                </c:pt>
                <c:pt idx="2504">
                  <c:v>3145.3295665524788</c:v>
                </c:pt>
                <c:pt idx="2505">
                  <c:v>3186.2545310598844</c:v>
                </c:pt>
                <c:pt idx="2506">
                  <c:v>3179.8991656855119</c:v>
                </c:pt>
                <c:pt idx="2507">
                  <c:v>3174.9879596009891</c:v>
                </c:pt>
                <c:pt idx="2508">
                  <c:v>3192.1624228167511</c:v>
                </c:pt>
                <c:pt idx="2509">
                  <c:v>3210.6765009407309</c:v>
                </c:pt>
                <c:pt idx="2510">
                  <c:v>3199.4302910349556</c:v>
                </c:pt>
                <c:pt idx="2511">
                  <c:v>3202.0406080665666</c:v>
                </c:pt>
                <c:pt idx="2512">
                  <c:v>3166.2782954105905</c:v>
                </c:pt>
                <c:pt idx="2513">
                  <c:v>3116.9803669120488</c:v>
                </c:pt>
                <c:pt idx="2514">
                  <c:v>3065.0760118931576</c:v>
                </c:pt>
                <c:pt idx="2515">
                  <c:v>2987.5431366387993</c:v>
                </c:pt>
                <c:pt idx="2516">
                  <c:v>2960.7303902454873</c:v>
                </c:pt>
                <c:pt idx="2517">
                  <c:v>2889.4028097065707</c:v>
                </c:pt>
                <c:pt idx="2518">
                  <c:v>2782.1617267369938</c:v>
                </c:pt>
                <c:pt idx="2519">
                  <c:v>2667.9578288001157</c:v>
                </c:pt>
                <c:pt idx="2520">
                  <c:v>2562.1436804480882</c:v>
                </c:pt>
                <c:pt idx="2521">
                  <c:v>2474.685662420547</c:v>
                </c:pt>
                <c:pt idx="2522">
                  <c:v>2358.7187171196156</c:v>
                </c:pt>
                <c:pt idx="2523">
                  <c:v>2273.1772731709079</c:v>
                </c:pt>
                <c:pt idx="2524">
                  <c:v>2192.8909858498901</c:v>
                </c:pt>
                <c:pt idx="2525">
                  <c:v>2113.6635836459163</c:v>
                </c:pt>
                <c:pt idx="2526">
                  <c:v>2043.7380357308962</c:v>
                </c:pt>
                <c:pt idx="2527">
                  <c:v>1974.9783813954812</c:v>
                </c:pt>
                <c:pt idx="2528">
                  <c:v>1889.2238869805658</c:v>
                </c:pt>
                <c:pt idx="2529">
                  <c:v>1826.4352919452301</c:v>
                </c:pt>
                <c:pt idx="2530">
                  <c:v>1758.1398563583748</c:v>
                </c:pt>
                <c:pt idx="2531">
                  <c:v>1733.9856495523645</c:v>
                </c:pt>
                <c:pt idx="2532">
                  <c:v>1713.730050459797</c:v>
                </c:pt>
                <c:pt idx="2533">
                  <c:v>1665.898161709446</c:v>
                </c:pt>
                <c:pt idx="2534">
                  <c:v>1616.4709492191789</c:v>
                </c:pt>
                <c:pt idx="2535">
                  <c:v>1634.5613581265761</c:v>
                </c:pt>
                <c:pt idx="2536">
                  <c:v>1645.7544303361979</c:v>
                </c:pt>
                <c:pt idx="2537">
                  <c:v>1649.7770330555104</c:v>
                </c:pt>
                <c:pt idx="2538">
                  <c:v>1652.0455641621879</c:v>
                </c:pt>
                <c:pt idx="2539">
                  <c:v>1635.414163883263</c:v>
                </c:pt>
                <c:pt idx="2540">
                  <c:v>1726.64876543128</c:v>
                </c:pt>
                <c:pt idx="2541">
                  <c:v>1741.2817602077725</c:v>
                </c:pt>
                <c:pt idx="2542">
                  <c:v>1991.5339020779072</c:v>
                </c:pt>
                <c:pt idx="2543">
                  <c:v>1970.4208030192096</c:v>
                </c:pt>
                <c:pt idx="2544">
                  <c:v>1944.4515298145996</c:v>
                </c:pt>
                <c:pt idx="2545">
                  <c:v>1973.2159184190959</c:v>
                </c:pt>
                <c:pt idx="2546">
                  <c:v>2043.1218333585125</c:v>
                </c:pt>
                <c:pt idx="2547">
                  <c:v>2154.8588245524693</c:v>
                </c:pt>
                <c:pt idx="2548">
                  <c:v>2332.4430808998773</c:v>
                </c:pt>
                <c:pt idx="2549">
                  <c:v>2544.9750970039067</c:v>
                </c:pt>
                <c:pt idx="2550">
                  <c:v>2874.6503957229693</c:v>
                </c:pt>
                <c:pt idx="2551">
                  <c:v>3261.5623097894572</c:v>
                </c:pt>
                <c:pt idx="2552">
                  <c:v>3707.0779525599878</c:v>
                </c:pt>
                <c:pt idx="2553">
                  <c:v>4232.19151442559</c:v>
                </c:pt>
                <c:pt idx="2554">
                  <c:v>4795.4594790434485</c:v>
                </c:pt>
                <c:pt idx="2555">
                  <c:v>5209.0440695130219</c:v>
                </c:pt>
                <c:pt idx="2556">
                  <c:v>5679.746748509896</c:v>
                </c:pt>
                <c:pt idx="2557">
                  <c:v>6012.5925757475206</c:v>
                </c:pt>
                <c:pt idx="2558">
                  <c:v>6268.5444734081166</c:v>
                </c:pt>
                <c:pt idx="2559">
                  <c:v>6547.940844590169</c:v>
                </c:pt>
                <c:pt idx="2560">
                  <c:v>6862.3726434885275</c:v>
                </c:pt>
                <c:pt idx="2561">
                  <c:v>7061.104639051282</c:v>
                </c:pt>
                <c:pt idx="2562">
                  <c:v>7227.2446260789757</c:v>
                </c:pt>
                <c:pt idx="2563">
                  <c:v>7427.7125110200213</c:v>
                </c:pt>
                <c:pt idx="2564">
                  <c:v>7567.9183817352159</c:v>
                </c:pt>
                <c:pt idx="2565">
                  <c:v>7643.5942160387649</c:v>
                </c:pt>
                <c:pt idx="2566">
                  <c:v>7760.933270269461</c:v>
                </c:pt>
                <c:pt idx="2567">
                  <c:v>7887.5615594847895</c:v>
                </c:pt>
                <c:pt idx="2568">
                  <c:v>7878.2166805684401</c:v>
                </c:pt>
                <c:pt idx="2569">
                  <c:v>7852.6562155520151</c:v>
                </c:pt>
                <c:pt idx="2570">
                  <c:v>7850.6323095795306</c:v>
                </c:pt>
                <c:pt idx="2571">
                  <c:v>7831.2554776804445</c:v>
                </c:pt>
                <c:pt idx="2572">
                  <c:v>7914.5346507171371</c:v>
                </c:pt>
                <c:pt idx="2573">
                  <c:v>7879.4160603850232</c:v>
                </c:pt>
                <c:pt idx="2574">
                  <c:v>7938.7851571726169</c:v>
                </c:pt>
                <c:pt idx="2575">
                  <c:v>7981.7554389711904</c:v>
                </c:pt>
                <c:pt idx="2576">
                  <c:v>8144.834339298106</c:v>
                </c:pt>
                <c:pt idx="2577">
                  <c:v>8207.8808418665612</c:v>
                </c:pt>
                <c:pt idx="2578">
                  <c:v>8218.5158622985873</c:v>
                </c:pt>
                <c:pt idx="2579">
                  <c:v>8195.3635763069251</c:v>
                </c:pt>
                <c:pt idx="2580">
                  <c:v>8188.3950804732631</c:v>
                </c:pt>
                <c:pt idx="2581">
                  <c:v>8100.2617213996809</c:v>
                </c:pt>
                <c:pt idx="2582">
                  <c:v>8104.3242886637572</c:v>
                </c:pt>
                <c:pt idx="2583">
                  <c:v>7953.7637627444565</c:v>
                </c:pt>
                <c:pt idx="2584">
                  <c:v>7859.0855510457859</c:v>
                </c:pt>
                <c:pt idx="2585">
                  <c:v>7753.1414791147981</c:v>
                </c:pt>
                <c:pt idx="2586">
                  <c:v>7541.9223273272473</c:v>
                </c:pt>
                <c:pt idx="2587">
                  <c:v>7346.2905046887072</c:v>
                </c:pt>
                <c:pt idx="2588">
                  <c:v>7141.0400853234178</c:v>
                </c:pt>
                <c:pt idx="2589">
                  <c:v>6911.9221887657986</c:v>
                </c:pt>
                <c:pt idx="2590">
                  <c:v>6574.2661564220061</c:v>
                </c:pt>
                <c:pt idx="2591">
                  <c:v>6217.4673653607233</c:v>
                </c:pt>
                <c:pt idx="2592">
                  <c:v>5846.4617786341505</c:v>
                </c:pt>
                <c:pt idx="2593">
                  <c:v>5463.260454321955</c:v>
                </c:pt>
                <c:pt idx="2594">
                  <c:v>5173.540737604686</c:v>
                </c:pt>
                <c:pt idx="2595">
                  <c:v>4925.7440093795612</c:v>
                </c:pt>
                <c:pt idx="2596">
                  <c:v>4732.751477288467</c:v>
                </c:pt>
                <c:pt idx="2597">
                  <c:v>4568.3881249792348</c:v>
                </c:pt>
                <c:pt idx="2598">
                  <c:v>4402.7296533042181</c:v>
                </c:pt>
                <c:pt idx="2599">
                  <c:v>4279.6259602712062</c:v>
                </c:pt>
                <c:pt idx="2600">
                  <c:v>4160.8307321261163</c:v>
                </c:pt>
                <c:pt idx="2601">
                  <c:v>4077.1842988958488</c:v>
                </c:pt>
                <c:pt idx="2602">
                  <c:v>4000.0934626008448</c:v>
                </c:pt>
                <c:pt idx="2603">
                  <c:v>3950.3273562166419</c:v>
                </c:pt>
                <c:pt idx="2604">
                  <c:v>3890.1992422446478</c:v>
                </c:pt>
                <c:pt idx="2605">
                  <c:v>3831.352485865933</c:v>
                </c:pt>
                <c:pt idx="2606">
                  <c:v>3738.6355531781096</c:v>
                </c:pt>
                <c:pt idx="2607">
                  <c:v>3734.2745131353631</c:v>
                </c:pt>
                <c:pt idx="2608">
                  <c:v>3677.8486509428758</c:v>
                </c:pt>
                <c:pt idx="2609">
                  <c:v>3824.689315196586</c:v>
                </c:pt>
                <c:pt idx="2610">
                  <c:v>3679.5089418694051</c:v>
                </c:pt>
                <c:pt idx="2611">
                  <c:v>3497.3012296607476</c:v>
                </c:pt>
                <c:pt idx="2612">
                  <c:v>3284.7081898221686</c:v>
                </c:pt>
                <c:pt idx="2613">
                  <c:v>3184.2779338648479</c:v>
                </c:pt>
                <c:pt idx="2614">
                  <c:v>3036.5016954172843</c:v>
                </c:pt>
                <c:pt idx="2615">
                  <c:v>2908.8625776371359</c:v>
                </c:pt>
                <c:pt idx="2616">
                  <c:v>2761.1986364442237</c:v>
                </c:pt>
                <c:pt idx="2617">
                  <c:v>2627.5570022576098</c:v>
                </c:pt>
                <c:pt idx="2618">
                  <c:v>2474.7311327557836</c:v>
                </c:pt>
                <c:pt idx="2619">
                  <c:v>2371.0560225743961</c:v>
                </c:pt>
                <c:pt idx="2620">
                  <c:v>2239.8183639565414</c:v>
                </c:pt>
                <c:pt idx="2621">
                  <c:v>2144.0592152469712</c:v>
                </c:pt>
                <c:pt idx="2622">
                  <c:v>2049.5315119876987</c:v>
                </c:pt>
                <c:pt idx="2623">
                  <c:v>1982.1116573506506</c:v>
                </c:pt>
                <c:pt idx="2624">
                  <c:v>1903.7797991864941</c:v>
                </c:pt>
                <c:pt idx="2625">
                  <c:v>1867.5284473817355</c:v>
                </c:pt>
                <c:pt idx="2626">
                  <c:v>1836.2226797701192</c:v>
                </c:pt>
                <c:pt idx="2627">
                  <c:v>1795.2707531052909</c:v>
                </c:pt>
                <c:pt idx="2628">
                  <c:v>1732.1372929200209</c:v>
                </c:pt>
                <c:pt idx="2629">
                  <c:v>1705.9740692592159</c:v>
                </c:pt>
                <c:pt idx="2630">
                  <c:v>1679.925256397004</c:v>
                </c:pt>
                <c:pt idx="2631">
                  <c:v>1663.0397721417232</c:v>
                </c:pt>
                <c:pt idx="2632">
                  <c:v>1618.3122445877095</c:v>
                </c:pt>
                <c:pt idx="2633">
                  <c:v>1591.3385383666593</c:v>
                </c:pt>
                <c:pt idx="2634">
                  <c:v>1552.662129798661</c:v>
                </c:pt>
                <c:pt idx="2635">
                  <c:v>1552.3617866469822</c:v>
                </c:pt>
                <c:pt idx="2636">
                  <c:v>1548.6583508117064</c:v>
                </c:pt>
                <c:pt idx="2637">
                  <c:v>1573.4262452568969</c:v>
                </c:pt>
                <c:pt idx="2638">
                  <c:v>1582.1073399152419</c:v>
                </c:pt>
                <c:pt idx="2639">
                  <c:v>1670.6013550555838</c:v>
                </c:pt>
                <c:pt idx="2640">
                  <c:v>1754.7258444822437</c:v>
                </c:pt>
                <c:pt idx="2641">
                  <c:v>1914.1047455665055</c:v>
                </c:pt>
                <c:pt idx="2642">
                  <c:v>2119.576790470544</c:v>
                </c:pt>
                <c:pt idx="2643">
                  <c:v>2326.161341477613</c:v>
                </c:pt>
                <c:pt idx="2644">
                  <c:v>2566.4206301629856</c:v>
                </c:pt>
                <c:pt idx="2645">
                  <c:v>2890.1914836438696</c:v>
                </c:pt>
                <c:pt idx="2646">
                  <c:v>3280.3703382093413</c:v>
                </c:pt>
                <c:pt idx="2647">
                  <c:v>3753.0996888790992</c:v>
                </c:pt>
                <c:pt idx="2648">
                  <c:v>4180.1441689081157</c:v>
                </c:pt>
                <c:pt idx="2649">
                  <c:v>4687.5469494101671</c:v>
                </c:pt>
                <c:pt idx="2650">
                  <c:v>5113.5908597117259</c:v>
                </c:pt>
                <c:pt idx="2651">
                  <c:v>5528.9553994609114</c:v>
                </c:pt>
                <c:pt idx="2652">
                  <c:v>5926.0774303102935</c:v>
                </c:pt>
                <c:pt idx="2653">
                  <c:v>6111.8740119958229</c:v>
                </c:pt>
                <c:pt idx="2654">
                  <c:v>6355.8920483168258</c:v>
                </c:pt>
                <c:pt idx="2655">
                  <c:v>6653.5643309607876</c:v>
                </c:pt>
                <c:pt idx="2656">
                  <c:v>6923.3575968901996</c:v>
                </c:pt>
                <c:pt idx="2657">
                  <c:v>7159.8763832365503</c:v>
                </c:pt>
                <c:pt idx="2658">
                  <c:v>7395.6229985397777</c:v>
                </c:pt>
                <c:pt idx="2659">
                  <c:v>7586.627052410232</c:v>
                </c:pt>
                <c:pt idx="2660">
                  <c:v>7774.2305515917751</c:v>
                </c:pt>
                <c:pt idx="2661">
                  <c:v>7817.8897962497504</c:v>
                </c:pt>
                <c:pt idx="2662">
                  <c:v>7830.0627284298107</c:v>
                </c:pt>
                <c:pt idx="2663">
                  <c:v>7784.6225421666559</c:v>
                </c:pt>
                <c:pt idx="2664">
                  <c:v>7713.8025789266585</c:v>
                </c:pt>
                <c:pt idx="2665">
                  <c:v>7671.1910027842605</c:v>
                </c:pt>
                <c:pt idx="2666">
                  <c:v>7720.9426202760387</c:v>
                </c:pt>
                <c:pt idx="2667">
                  <c:v>7744.3773035697905</c:v>
                </c:pt>
                <c:pt idx="2668">
                  <c:v>7838.3691283930402</c:v>
                </c:pt>
                <c:pt idx="2669">
                  <c:v>7888.2878034987089</c:v>
                </c:pt>
                <c:pt idx="2670">
                  <c:v>7932.0257849790196</c:v>
                </c:pt>
                <c:pt idx="2671">
                  <c:v>7921.0642748240552</c:v>
                </c:pt>
                <c:pt idx="2672">
                  <c:v>7859.4937050262806</c:v>
                </c:pt>
                <c:pt idx="2673">
                  <c:v>7891.7197885399746</c:v>
                </c:pt>
                <c:pt idx="2674">
                  <c:v>7868.0635060903796</c:v>
                </c:pt>
                <c:pt idx="2675">
                  <c:v>7865.6167663086881</c:v>
                </c:pt>
                <c:pt idx="2676">
                  <c:v>7797.7761654346032</c:v>
                </c:pt>
                <c:pt idx="2677">
                  <c:v>7781.1346111702987</c:v>
                </c:pt>
                <c:pt idx="2678">
                  <c:v>7761.6520761694255</c:v>
                </c:pt>
                <c:pt idx="2679">
                  <c:v>7690.7547885287631</c:v>
                </c:pt>
                <c:pt idx="2680">
                  <c:v>7468.473586161861</c:v>
                </c:pt>
                <c:pt idx="2681">
                  <c:v>7243.7543292430146</c:v>
                </c:pt>
                <c:pt idx="2682">
                  <c:v>6989.6734012646921</c:v>
                </c:pt>
                <c:pt idx="2683">
                  <c:v>6741.1702194411664</c:v>
                </c:pt>
                <c:pt idx="2684">
                  <c:v>6517.4809531752871</c:v>
                </c:pt>
                <c:pt idx="2685">
                  <c:v>6241.3364642532188</c:v>
                </c:pt>
                <c:pt idx="2686">
                  <c:v>5942.8480156324458</c:v>
                </c:pt>
                <c:pt idx="2687">
                  <c:v>5609.0027986006589</c:v>
                </c:pt>
                <c:pt idx="2688">
                  <c:v>5284.5467749365007</c:v>
                </c:pt>
                <c:pt idx="2689">
                  <c:v>5004.7887174317411</c:v>
                </c:pt>
                <c:pt idx="2690">
                  <c:v>4767.2151636481231</c:v>
                </c:pt>
                <c:pt idx="2691">
                  <c:v>4555.8321284525746</c:v>
                </c:pt>
                <c:pt idx="2692">
                  <c:v>4398.0014073839566</c:v>
                </c:pt>
                <c:pt idx="2693">
                  <c:v>4328.197865451807</c:v>
                </c:pt>
                <c:pt idx="2694">
                  <c:v>4208.1637925433733</c:v>
                </c:pt>
                <c:pt idx="2695">
                  <c:v>4075.3740323329644</c:v>
                </c:pt>
                <c:pt idx="2696">
                  <c:v>3976.9460009730528</c:v>
                </c:pt>
                <c:pt idx="2697">
                  <c:v>3862.2637736195202</c:v>
                </c:pt>
                <c:pt idx="2698">
                  <c:v>3795.615808510835</c:v>
                </c:pt>
                <c:pt idx="2699">
                  <c:v>3699.8347366282346</c:v>
                </c:pt>
                <c:pt idx="2700">
                  <c:v>3646.9111088774584</c:v>
                </c:pt>
                <c:pt idx="2701">
                  <c:v>3561.9587812268678</c:v>
                </c:pt>
                <c:pt idx="2702">
                  <c:v>3493.0574955724192</c:v>
                </c:pt>
                <c:pt idx="2703">
                  <c:v>3427.5481891150384</c:v>
                </c:pt>
                <c:pt idx="2704">
                  <c:v>3320.0930716474286</c:v>
                </c:pt>
                <c:pt idx="2705">
                  <c:v>3209.9914510120466</c:v>
                </c:pt>
                <c:pt idx="2706">
                  <c:v>3071.8732010891549</c:v>
                </c:pt>
                <c:pt idx="2707">
                  <c:v>2960.1338666677575</c:v>
                </c:pt>
                <c:pt idx="2708">
                  <c:v>2859.3707348274957</c:v>
                </c:pt>
                <c:pt idx="2709">
                  <c:v>2748.6820947888964</c:v>
                </c:pt>
                <c:pt idx="2710">
                  <c:v>2615.7328715595613</c:v>
                </c:pt>
                <c:pt idx="2711">
                  <c:v>2534.1650544652662</c:v>
                </c:pt>
                <c:pt idx="2712">
                  <c:v>2414.3718839536023</c:v>
                </c:pt>
                <c:pt idx="2713">
                  <c:v>2338.2052804447376</c:v>
                </c:pt>
                <c:pt idx="2714">
                  <c:v>2247.1160957780007</c:v>
                </c:pt>
                <c:pt idx="2715">
                  <c:v>2158.2643167912811</c:v>
                </c:pt>
                <c:pt idx="2716">
                  <c:v>2059.0560280413738</c:v>
                </c:pt>
                <c:pt idx="2717">
                  <c:v>2017.5492966714439</c:v>
                </c:pt>
                <c:pt idx="2718">
                  <c:v>1976.6554027502973</c:v>
                </c:pt>
                <c:pt idx="2719">
                  <c:v>1933.076417370226</c:v>
                </c:pt>
                <c:pt idx="2720">
                  <c:v>1893.6789144013715</c:v>
                </c:pt>
                <c:pt idx="2721">
                  <c:v>1872.3477683050423</c:v>
                </c:pt>
                <c:pt idx="2722">
                  <c:v>1803.6207391918322</c:v>
                </c:pt>
                <c:pt idx="2723">
                  <c:v>1761.5423263457926</c:v>
                </c:pt>
                <c:pt idx="2724">
                  <c:v>1764.4672972228027</c:v>
                </c:pt>
                <c:pt idx="2725">
                  <c:v>1760.3185844493298</c:v>
                </c:pt>
                <c:pt idx="2726">
                  <c:v>1716.5874458614908</c:v>
                </c:pt>
                <c:pt idx="2727">
                  <c:v>1696.9290050947327</c:v>
                </c:pt>
                <c:pt idx="2728">
                  <c:v>1686.2823033919969</c:v>
                </c:pt>
                <c:pt idx="2729">
                  <c:v>1715.6241222579179</c:v>
                </c:pt>
                <c:pt idx="2730">
                  <c:v>1698.9499894760177</c:v>
                </c:pt>
                <c:pt idx="2731">
                  <c:v>1812.3485719217733</c:v>
                </c:pt>
                <c:pt idx="2732">
                  <c:v>1805.3229756205476</c:v>
                </c:pt>
                <c:pt idx="2733">
                  <c:v>1863.9892407516159</c:v>
                </c:pt>
                <c:pt idx="2734">
                  <c:v>1915.3195105712282</c:v>
                </c:pt>
                <c:pt idx="2735">
                  <c:v>2027.3098029941332</c:v>
                </c:pt>
                <c:pt idx="2736">
                  <c:v>2160.6599508355416</c:v>
                </c:pt>
                <c:pt idx="2737">
                  <c:v>2328.4392123150114</c:v>
                </c:pt>
                <c:pt idx="2738">
                  <c:v>2595.003303839409</c:v>
                </c:pt>
                <c:pt idx="2739">
                  <c:v>2903.9552484379506</c:v>
                </c:pt>
                <c:pt idx="2740">
                  <c:v>3180.7055108928425</c:v>
                </c:pt>
                <c:pt idx="2741">
                  <c:v>3594.5069773985597</c:v>
                </c:pt>
                <c:pt idx="2742">
                  <c:v>4001.8345105029052</c:v>
                </c:pt>
                <c:pt idx="2743">
                  <c:v>4459.7854759022075</c:v>
                </c:pt>
                <c:pt idx="2744">
                  <c:v>4887.862328885677</c:v>
                </c:pt>
                <c:pt idx="2745">
                  <c:v>5320.4495702731147</c:v>
                </c:pt>
                <c:pt idx="2746">
                  <c:v>5685.3041579675664</c:v>
                </c:pt>
                <c:pt idx="2747">
                  <c:v>6066.4271594153515</c:v>
                </c:pt>
                <c:pt idx="2748">
                  <c:v>6375.4132431556664</c:v>
                </c:pt>
                <c:pt idx="2749">
                  <c:v>6632.7917189583077</c:v>
                </c:pt>
                <c:pt idx="2750">
                  <c:v>6807.535297528314</c:v>
                </c:pt>
                <c:pt idx="2751">
                  <c:v>7041.0311793215196</c:v>
                </c:pt>
                <c:pt idx="2752">
                  <c:v>7226.7955354843552</c:v>
                </c:pt>
                <c:pt idx="2753">
                  <c:v>7415.8319740881097</c:v>
                </c:pt>
                <c:pt idx="2754">
                  <c:v>7543.3973611069632</c:v>
                </c:pt>
                <c:pt idx="2755">
                  <c:v>7596.2700990812918</c:v>
                </c:pt>
                <c:pt idx="2756">
                  <c:v>7705.5385547417818</c:v>
                </c:pt>
                <c:pt idx="2757">
                  <c:v>7765.4014413637533</c:v>
                </c:pt>
                <c:pt idx="2758">
                  <c:v>7846.1806465564514</c:v>
                </c:pt>
                <c:pt idx="2759">
                  <c:v>7872.7550441029043</c:v>
                </c:pt>
                <c:pt idx="2760">
                  <c:v>7876.6023597582061</c:v>
                </c:pt>
                <c:pt idx="2761">
                  <c:v>7911.964089656236</c:v>
                </c:pt>
                <c:pt idx="2762">
                  <c:v>7986.9112616587408</c:v>
                </c:pt>
                <c:pt idx="2763">
                  <c:v>7945.626467260643</c:v>
                </c:pt>
                <c:pt idx="2764">
                  <c:v>8018.4174157580901</c:v>
                </c:pt>
                <c:pt idx="2765">
                  <c:v>8008.5946648561485</c:v>
                </c:pt>
                <c:pt idx="2766">
                  <c:v>7971.6827215306721</c:v>
                </c:pt>
                <c:pt idx="2767">
                  <c:v>7972.7858022033106</c:v>
                </c:pt>
                <c:pt idx="2768">
                  <c:v>8006.3184799945166</c:v>
                </c:pt>
                <c:pt idx="2769">
                  <c:v>8026.1142459158327</c:v>
                </c:pt>
                <c:pt idx="2770">
                  <c:v>8081.2802974560336</c:v>
                </c:pt>
                <c:pt idx="2771">
                  <c:v>7957.5687470265857</c:v>
                </c:pt>
                <c:pt idx="2772">
                  <c:v>7774.5386301402059</c:v>
                </c:pt>
                <c:pt idx="2773">
                  <c:v>7641.9266689865563</c:v>
                </c:pt>
                <c:pt idx="2774">
                  <c:v>7446.6125025097826</c:v>
                </c:pt>
                <c:pt idx="2775">
                  <c:v>7277.5098931874363</c:v>
                </c:pt>
                <c:pt idx="2776">
                  <c:v>7056.2608548224516</c:v>
                </c:pt>
                <c:pt idx="2777">
                  <c:v>6790.8155098250645</c:v>
                </c:pt>
                <c:pt idx="2778">
                  <c:v>6517.9849383470491</c:v>
                </c:pt>
                <c:pt idx="2779">
                  <c:v>6262.152999863757</c:v>
                </c:pt>
                <c:pt idx="2780">
                  <c:v>5977.5265476564555</c:v>
                </c:pt>
                <c:pt idx="2781">
                  <c:v>5665.2247522989064</c:v>
                </c:pt>
                <c:pt idx="2782">
                  <c:v>5353.8121507871692</c:v>
                </c:pt>
                <c:pt idx="2783">
                  <c:v>5075.5611320382486</c:v>
                </c:pt>
                <c:pt idx="2784">
                  <c:v>4885.5077077090691</c:v>
                </c:pt>
                <c:pt idx="2785">
                  <c:v>4753.9084916988922</c:v>
                </c:pt>
                <c:pt idx="2786">
                  <c:v>4654.6436599311583</c:v>
                </c:pt>
                <c:pt idx="2787">
                  <c:v>4499.4145560276802</c:v>
                </c:pt>
                <c:pt idx="2788">
                  <c:v>4374.7356218610366</c:v>
                </c:pt>
                <c:pt idx="2789">
                  <c:v>4237.4518003743879</c:v>
                </c:pt>
                <c:pt idx="2790">
                  <c:v>4143.9637077245343</c:v>
                </c:pt>
                <c:pt idx="2791">
                  <c:v>4065.4590487506471</c:v>
                </c:pt>
                <c:pt idx="2792">
                  <c:v>4013.2465414504918</c:v>
                </c:pt>
                <c:pt idx="2793">
                  <c:v>3941.5356525423736</c:v>
                </c:pt>
                <c:pt idx="2794">
                  <c:v>3823.8213346522043</c:v>
                </c:pt>
                <c:pt idx="2795">
                  <c:v>3690.8477867356755</c:v>
                </c:pt>
                <c:pt idx="2796">
                  <c:v>3602.3875283991138</c:v>
                </c:pt>
                <c:pt idx="2797">
                  <c:v>3461.9791386233269</c:v>
                </c:pt>
                <c:pt idx="2798">
                  <c:v>3345.674999033728</c:v>
                </c:pt>
                <c:pt idx="2799">
                  <c:v>3202.7603140656338</c:v>
                </c:pt>
                <c:pt idx="2800">
                  <c:v>3093.0778850098814</c:v>
                </c:pt>
                <c:pt idx="2801">
                  <c:v>2971.9116669275099</c:v>
                </c:pt>
                <c:pt idx="2802">
                  <c:v>2946.5342915849078</c:v>
                </c:pt>
                <c:pt idx="2803">
                  <c:v>2815.9725483245302</c:v>
                </c:pt>
                <c:pt idx="2804">
                  <c:v>2719.6407278466427</c:v>
                </c:pt>
                <c:pt idx="2805">
                  <c:v>2601.2478458834489</c:v>
                </c:pt>
                <c:pt idx="2806">
                  <c:v>2501.3325401514212</c:v>
                </c:pt>
                <c:pt idx="2807">
                  <c:v>2440.5410585150803</c:v>
                </c:pt>
                <c:pt idx="2808">
                  <c:v>2312.6333120714612</c:v>
                </c:pt>
                <c:pt idx="2809">
                  <c:v>2204.5880439743109</c:v>
                </c:pt>
                <c:pt idx="2810">
                  <c:v>2135.9193275004764</c:v>
                </c:pt>
                <c:pt idx="2811">
                  <c:v>2079.585610820362</c:v>
                </c:pt>
                <c:pt idx="2812">
                  <c:v>2023.3685789434749</c:v>
                </c:pt>
                <c:pt idx="2813">
                  <c:v>1955.4250795970411</c:v>
                </c:pt>
                <c:pt idx="2814">
                  <c:v>1937.2765417737512</c:v>
                </c:pt>
                <c:pt idx="2815">
                  <c:v>1916.0275600680507</c:v>
                </c:pt>
                <c:pt idx="2816">
                  <c:v>1862.8561809317182</c:v>
                </c:pt>
                <c:pt idx="2817">
                  <c:v>1821.426436788106</c:v>
                </c:pt>
                <c:pt idx="2818">
                  <c:v>1821.0464037989607</c:v>
                </c:pt>
                <c:pt idx="2819">
                  <c:v>1772.5328062472101</c:v>
                </c:pt>
                <c:pt idx="2820">
                  <c:v>1724.1373027478799</c:v>
                </c:pt>
                <c:pt idx="2821">
                  <c:v>1698.9452511283889</c:v>
                </c:pt>
                <c:pt idx="2822">
                  <c:v>1699.7900767775752</c:v>
                </c:pt>
                <c:pt idx="2823">
                  <c:v>1661.1142942709571</c:v>
                </c:pt>
                <c:pt idx="2824">
                  <c:v>1624.4860546059276</c:v>
                </c:pt>
                <c:pt idx="2825">
                  <c:v>1685.0962441405047</c:v>
                </c:pt>
                <c:pt idx="2826">
                  <c:v>1691.3183648267839</c:v>
                </c:pt>
                <c:pt idx="2827">
                  <c:v>1725.3114090283559</c:v>
                </c:pt>
                <c:pt idx="2828">
                  <c:v>1772.1200055815505</c:v>
                </c:pt>
                <c:pt idx="2829">
                  <c:v>1908.3562699219785</c:v>
                </c:pt>
                <c:pt idx="2830">
                  <c:v>2033.0761817007037</c:v>
                </c:pt>
                <c:pt idx="2831">
                  <c:v>2223.2268824125349</c:v>
                </c:pt>
                <c:pt idx="2832">
                  <c:v>2423.3043417535268</c:v>
                </c:pt>
                <c:pt idx="2833">
                  <c:v>2784.3741271726803</c:v>
                </c:pt>
                <c:pt idx="2834">
                  <c:v>3103.2909938512371</c:v>
                </c:pt>
                <c:pt idx="2835">
                  <c:v>3489.2686966069405</c:v>
                </c:pt>
                <c:pt idx="2836">
                  <c:v>3834.6672752612749</c:v>
                </c:pt>
                <c:pt idx="2837">
                  <c:v>4283.9252983985689</c:v>
                </c:pt>
                <c:pt idx="2838">
                  <c:v>4816.8573496629124</c:v>
                </c:pt>
                <c:pt idx="2839">
                  <c:v>5223.0852821438139</c:v>
                </c:pt>
                <c:pt idx="2840">
                  <c:v>5617.8786674692992</c:v>
                </c:pt>
                <c:pt idx="2841">
                  <c:v>5896.0964934366666</c:v>
                </c:pt>
                <c:pt idx="2842">
                  <c:v>6261.3861242918665</c:v>
                </c:pt>
                <c:pt idx="2843">
                  <c:v>6585.8793539818189</c:v>
                </c:pt>
                <c:pt idx="2844">
                  <c:v>6853.695360466183</c:v>
                </c:pt>
                <c:pt idx="2845">
                  <c:v>7082.3419676343001</c:v>
                </c:pt>
                <c:pt idx="2846">
                  <c:v>7163.9993658820677</c:v>
                </c:pt>
                <c:pt idx="2847">
                  <c:v>7353.6096026303712</c:v>
                </c:pt>
                <c:pt idx="2848">
                  <c:v>7530.0531804790817</c:v>
                </c:pt>
                <c:pt idx="2849">
                  <c:v>7761.9329128441022</c:v>
                </c:pt>
                <c:pt idx="2850">
                  <c:v>7889.6877218415175</c:v>
                </c:pt>
                <c:pt idx="2851">
                  <c:v>7958.2287422795544</c:v>
                </c:pt>
                <c:pt idx="2852">
                  <c:v>7931.1956044524604</c:v>
                </c:pt>
                <c:pt idx="2853">
                  <c:v>7903.4255134638688</c:v>
                </c:pt>
                <c:pt idx="2854">
                  <c:v>7915.1430693525408</c:v>
                </c:pt>
                <c:pt idx="2855">
                  <c:v>7926.3815468679304</c:v>
                </c:pt>
                <c:pt idx="2856">
                  <c:v>7909.9438753796267</c:v>
                </c:pt>
                <c:pt idx="2857">
                  <c:v>7909.6891390485162</c:v>
                </c:pt>
                <c:pt idx="2858">
                  <c:v>7911.7333459968722</c:v>
                </c:pt>
                <c:pt idx="2859">
                  <c:v>7962.4673844776235</c:v>
                </c:pt>
                <c:pt idx="2860">
                  <c:v>7951.4342702029944</c:v>
                </c:pt>
                <c:pt idx="2861">
                  <c:v>7905.9789291942761</c:v>
                </c:pt>
                <c:pt idx="2862">
                  <c:v>7890.8863397876485</c:v>
                </c:pt>
                <c:pt idx="2863">
                  <c:v>7904.4176605586144</c:v>
                </c:pt>
                <c:pt idx="2864">
                  <c:v>7863.556430184547</c:v>
                </c:pt>
                <c:pt idx="2865">
                  <c:v>7774.4304923802565</c:v>
                </c:pt>
                <c:pt idx="2866">
                  <c:v>7714.8837368489949</c:v>
                </c:pt>
                <c:pt idx="2867">
                  <c:v>7629.0036128852371</c:v>
                </c:pt>
                <c:pt idx="2868">
                  <c:v>7567.9494534727801</c:v>
                </c:pt>
                <c:pt idx="2869">
                  <c:v>7458.484814239313</c:v>
                </c:pt>
                <c:pt idx="2870">
                  <c:v>7278.976580661878</c:v>
                </c:pt>
                <c:pt idx="2871">
                  <c:v>7004.0093144230259</c:v>
                </c:pt>
                <c:pt idx="2872">
                  <c:v>6764.0515483214995</c:v>
                </c:pt>
                <c:pt idx="2873">
                  <c:v>6465.5878208843387</c:v>
                </c:pt>
                <c:pt idx="2874">
                  <c:v>6143.2469989920974</c:v>
                </c:pt>
                <c:pt idx="2875">
                  <c:v>5856.9398718739931</c:v>
                </c:pt>
                <c:pt idx="2876">
                  <c:v>5517.5935432642354</c:v>
                </c:pt>
                <c:pt idx="2877">
                  <c:v>5209.9426984008187</c:v>
                </c:pt>
                <c:pt idx="2878">
                  <c:v>4933.2541217446214</c:v>
                </c:pt>
                <c:pt idx="2879">
                  <c:v>4704.7698399659121</c:v>
                </c:pt>
                <c:pt idx="2880">
                  <c:v>4715.3775949340934</c:v>
                </c:pt>
                <c:pt idx="2881">
                  <c:v>4574.0959357499114</c:v>
                </c:pt>
                <c:pt idx="2882">
                  <c:v>4423.0011594899324</c:v>
                </c:pt>
                <c:pt idx="2883">
                  <c:v>4299.4460787323487</c:v>
                </c:pt>
                <c:pt idx="2884">
                  <c:v>4151.6312353565854</c:v>
                </c:pt>
                <c:pt idx="2885">
                  <c:v>3999.897442631006</c:v>
                </c:pt>
                <c:pt idx="2886">
                  <c:v>3880.0499022395638</c:v>
                </c:pt>
                <c:pt idx="2887">
                  <c:v>3819.1612021020687</c:v>
                </c:pt>
                <c:pt idx="2888">
                  <c:v>3756.6672670375719</c:v>
                </c:pt>
                <c:pt idx="2889">
                  <c:v>3684.5356013485548</c:v>
                </c:pt>
                <c:pt idx="2890">
                  <c:v>3631.8143155049015</c:v>
                </c:pt>
                <c:pt idx="2891">
                  <c:v>3519.1462945037247</c:v>
                </c:pt>
                <c:pt idx="2892">
                  <c:v>3435.0449018228301</c:v>
                </c:pt>
                <c:pt idx="2893">
                  <c:v>3281.2657740253508</c:v>
                </c:pt>
                <c:pt idx="2894">
                  <c:v>3163.1200766592665</c:v>
                </c:pt>
                <c:pt idx="2895">
                  <c:v>3034.5802174610426</c:v>
                </c:pt>
                <c:pt idx="2896">
                  <c:v>2995.3264612703924</c:v>
                </c:pt>
                <c:pt idx="2897">
                  <c:v>2847.2258692054979</c:v>
                </c:pt>
                <c:pt idx="2898">
                  <c:v>2873.1697757961783</c:v>
                </c:pt>
                <c:pt idx="2899">
                  <c:v>2741.3737115250956</c:v>
                </c:pt>
                <c:pt idx="2900">
                  <c:v>2638.2681792390727</c:v>
                </c:pt>
                <c:pt idx="2901">
                  <c:v>2510.1178223816955</c:v>
                </c:pt>
                <c:pt idx="2902">
                  <c:v>2442.2036410900887</c:v>
                </c:pt>
                <c:pt idx="2903">
                  <c:v>2355.1413257884674</c:v>
                </c:pt>
                <c:pt idx="2904">
                  <c:v>2266.8495839192356</c:v>
                </c:pt>
                <c:pt idx="2905">
                  <c:v>2181.9495760186192</c:v>
                </c:pt>
                <c:pt idx="2906">
                  <c:v>2114.4429450541506</c:v>
                </c:pt>
                <c:pt idx="2907">
                  <c:v>2057.8273592811547</c:v>
                </c:pt>
                <c:pt idx="2908">
                  <c:v>2024.8703880936778</c:v>
                </c:pt>
                <c:pt idx="2909">
                  <c:v>1994.910555191195</c:v>
                </c:pt>
                <c:pt idx="2910">
                  <c:v>1997.8342653853083</c:v>
                </c:pt>
                <c:pt idx="2911">
                  <c:v>1976.4028883328344</c:v>
                </c:pt>
                <c:pt idx="2912">
                  <c:v>1997.3723835329542</c:v>
                </c:pt>
                <c:pt idx="2913">
                  <c:v>1950.8491509250455</c:v>
                </c:pt>
                <c:pt idx="2914">
                  <c:v>1919.0997256630346</c:v>
                </c:pt>
                <c:pt idx="2915">
                  <c:v>1859.1704004639062</c:v>
                </c:pt>
                <c:pt idx="2916">
                  <c:v>1831.6900343525685</c:v>
                </c:pt>
                <c:pt idx="2917">
                  <c:v>1808.9861821079521</c:v>
                </c:pt>
                <c:pt idx="2918">
                  <c:v>1807.1810511220435</c:v>
                </c:pt>
                <c:pt idx="2919">
                  <c:v>1782.7209936527531</c:v>
                </c:pt>
                <c:pt idx="2920">
                  <c:v>1789.2949906960921</c:v>
                </c:pt>
                <c:pt idx="2921">
                  <c:v>1771.3402420490297</c:v>
                </c:pt>
                <c:pt idx="2922">
                  <c:v>1847.1562909972627</c:v>
                </c:pt>
                <c:pt idx="2923">
                  <c:v>1914.3248001179199</c:v>
                </c:pt>
                <c:pt idx="2924">
                  <c:v>1999.5525366496192</c:v>
                </c:pt>
                <c:pt idx="2925">
                  <c:v>2134.3081548137106</c:v>
                </c:pt>
                <c:pt idx="2926">
                  <c:v>2315.6736017384201</c:v>
                </c:pt>
                <c:pt idx="2927">
                  <c:v>2611.2880069211988</c:v>
                </c:pt>
                <c:pt idx="2928">
                  <c:v>2914.7361599001115</c:v>
                </c:pt>
                <c:pt idx="2929">
                  <c:v>3288.8271853640849</c:v>
                </c:pt>
                <c:pt idx="2930">
                  <c:v>3668.3766231167042</c:v>
                </c:pt>
                <c:pt idx="2931">
                  <c:v>4067.0415206886955</c:v>
                </c:pt>
                <c:pt idx="2932">
                  <c:v>4501.0167858034083</c:v>
                </c:pt>
                <c:pt idx="2933">
                  <c:v>4951.5200305705903</c:v>
                </c:pt>
                <c:pt idx="2934">
                  <c:v>5316.9602673936479</c:v>
                </c:pt>
                <c:pt idx="2935">
                  <c:v>5683.2396085791725</c:v>
                </c:pt>
                <c:pt idx="2936">
                  <c:v>6018.3950561201709</c:v>
                </c:pt>
                <c:pt idx="2937">
                  <c:v>6327.8982360113296</c:v>
                </c:pt>
                <c:pt idx="2938">
                  <c:v>6533.0130612086114</c:v>
                </c:pt>
                <c:pt idx="2939">
                  <c:v>6781.2848401985457</c:v>
                </c:pt>
                <c:pt idx="2940">
                  <c:v>7028.1652823108952</c:v>
                </c:pt>
                <c:pt idx="2941">
                  <c:v>7223.8729308762795</c:v>
                </c:pt>
                <c:pt idx="2942">
                  <c:v>7332.837185865973</c:v>
                </c:pt>
                <c:pt idx="2943">
                  <c:v>7449.2579967781394</c:v>
                </c:pt>
                <c:pt idx="2944">
                  <c:v>7464.2736659513857</c:v>
                </c:pt>
                <c:pt idx="2945">
                  <c:v>7519.8081659630543</c:v>
                </c:pt>
                <c:pt idx="2946">
                  <c:v>7491.3712562119208</c:v>
                </c:pt>
                <c:pt idx="2947">
                  <c:v>7427.2959107210609</c:v>
                </c:pt>
                <c:pt idx="2948">
                  <c:v>7403.475629508006</c:v>
                </c:pt>
                <c:pt idx="2949">
                  <c:v>7415.8736357860844</c:v>
                </c:pt>
                <c:pt idx="2950">
                  <c:v>7494.6697482374248</c:v>
                </c:pt>
                <c:pt idx="2951">
                  <c:v>7498.6960976204437</c:v>
                </c:pt>
                <c:pt idx="2952">
                  <c:v>7460.7602905915364</c:v>
                </c:pt>
                <c:pt idx="2953">
                  <c:v>7478.691803569568</c:v>
                </c:pt>
                <c:pt idx="2954">
                  <c:v>7427.8949053528713</c:v>
                </c:pt>
              </c:numCache>
            </c:numRef>
          </c:val>
          <c:smooth val="0"/>
        </c:ser>
        <c:ser>
          <c:idx val="1"/>
          <c:order val="1"/>
          <c:tx>
            <c:strRef>
              <c:f>MLR_TrainingScore1!$AE$14</c:f>
              <c:strCache>
                <c:ptCount val="1"/>
                <c:pt idx="0">
                  <c:v>Final Prediction</c:v>
                </c:pt>
              </c:strCache>
            </c:strRef>
          </c:tx>
          <c:spPr>
            <a:ln w="19050" cap="rnd">
              <a:solidFill>
                <a:srgbClr val="FFC000"/>
              </a:solidFill>
              <a:round/>
            </a:ln>
            <a:effectLst/>
          </c:spPr>
          <c:marker>
            <c:symbol val="none"/>
          </c:marker>
          <c:val>
            <c:numRef>
              <c:f>MLR_TrainingScore1!$AE$15:$AE$2969</c:f>
              <c:numCache>
                <c:formatCode>General</c:formatCode>
                <c:ptCount val="2955"/>
                <c:pt idx="1">
                  <c:v>-1079.7063274049647</c:v>
                </c:pt>
                <c:pt idx="2">
                  <c:v>4772.8019283082522</c:v>
                </c:pt>
                <c:pt idx="3">
                  <c:v>4566.5817024563567</c:v>
                </c:pt>
                <c:pt idx="4">
                  <c:v>4707.4857230495936</c:v>
                </c:pt>
                <c:pt idx="5">
                  <c:v>4908.832388864822</c:v>
                </c:pt>
                <c:pt idx="6">
                  <c:v>4775.3305149280795</c:v>
                </c:pt>
                <c:pt idx="7">
                  <c:v>5273.6408387603196</c:v>
                </c:pt>
                <c:pt idx="8">
                  <c:v>5352.3743317095068</c:v>
                </c:pt>
                <c:pt idx="9">
                  <c:v>5613.2315007291509</c:v>
                </c:pt>
                <c:pt idx="10">
                  <c:v>5968.7259431145685</c:v>
                </c:pt>
                <c:pt idx="11">
                  <c:v>6153.0480528421012</c:v>
                </c:pt>
                <c:pt idx="12">
                  <c:v>6339.296416898278</c:v>
                </c:pt>
                <c:pt idx="13">
                  <c:v>6467.4473167079868</c:v>
                </c:pt>
                <c:pt idx="14">
                  <c:v>6645.2870659317068</c:v>
                </c:pt>
                <c:pt idx="15">
                  <c:v>6825.5251875681861</c:v>
                </c:pt>
                <c:pt idx="16">
                  <c:v>6988.866777876683</c:v>
                </c:pt>
                <c:pt idx="17">
                  <c:v>7106.1017223703257</c:v>
                </c:pt>
                <c:pt idx="18">
                  <c:v>7215.8234366845227</c:v>
                </c:pt>
                <c:pt idx="19">
                  <c:v>7319.646783173368</c:v>
                </c:pt>
                <c:pt idx="20">
                  <c:v>7373.8280620367732</c:v>
                </c:pt>
                <c:pt idx="21">
                  <c:v>7346.7906633154271</c:v>
                </c:pt>
                <c:pt idx="22">
                  <c:v>7342.5510776521287</c:v>
                </c:pt>
                <c:pt idx="23">
                  <c:v>7287.5551895872941</c:v>
                </c:pt>
                <c:pt idx="24">
                  <c:v>7416.1619016886343</c:v>
                </c:pt>
                <c:pt idx="25">
                  <c:v>7540.9294437440667</c:v>
                </c:pt>
                <c:pt idx="26">
                  <c:v>7535.2562206649272</c:v>
                </c:pt>
                <c:pt idx="27">
                  <c:v>7509.2804280391128</c:v>
                </c:pt>
                <c:pt idx="28">
                  <c:v>7465.5196830393324</c:v>
                </c:pt>
                <c:pt idx="29">
                  <c:v>7469.1507889073473</c:v>
                </c:pt>
                <c:pt idx="30">
                  <c:v>7551.0665914787623</c:v>
                </c:pt>
                <c:pt idx="31">
                  <c:v>7511.6994921136575</c:v>
                </c:pt>
                <c:pt idx="32">
                  <c:v>7497.7474382390792</c:v>
                </c:pt>
                <c:pt idx="33">
                  <c:v>7456.6155950595639</c:v>
                </c:pt>
                <c:pt idx="34">
                  <c:v>7438.1314445913649</c:v>
                </c:pt>
                <c:pt idx="35">
                  <c:v>7427.2383990987946</c:v>
                </c:pt>
                <c:pt idx="36">
                  <c:v>7458.8374296684615</c:v>
                </c:pt>
                <c:pt idx="37">
                  <c:v>7382.6901518216437</c:v>
                </c:pt>
                <c:pt idx="38">
                  <c:v>7229.1453940465281</c:v>
                </c:pt>
                <c:pt idx="39">
                  <c:v>7006.2146062148695</c:v>
                </c:pt>
                <c:pt idx="40">
                  <c:v>6800.2686118503088</c:v>
                </c:pt>
                <c:pt idx="41">
                  <c:v>6587.4110566740592</c:v>
                </c:pt>
                <c:pt idx="42">
                  <c:v>6289.4340961485432</c:v>
                </c:pt>
                <c:pt idx="43">
                  <c:v>5935.0195070771142</c:v>
                </c:pt>
                <c:pt idx="44">
                  <c:v>5625.1325593857946</c:v>
                </c:pt>
                <c:pt idx="45">
                  <c:v>5294.4428725846892</c:v>
                </c:pt>
                <c:pt idx="46">
                  <c:v>5017.1545560279701</c:v>
                </c:pt>
                <c:pt idx="47">
                  <c:v>4810.0004580419954</c:v>
                </c:pt>
                <c:pt idx="48">
                  <c:v>4614.2303940817546</c:v>
                </c:pt>
                <c:pt idx="49">
                  <c:v>4445.6709654273836</c:v>
                </c:pt>
                <c:pt idx="50">
                  <c:v>4343.2365327604784</c:v>
                </c:pt>
                <c:pt idx="51">
                  <c:v>4158.8100470384261</c:v>
                </c:pt>
                <c:pt idx="52">
                  <c:v>4018.024883804183</c:v>
                </c:pt>
                <c:pt idx="53">
                  <c:v>3973.5410037578176</c:v>
                </c:pt>
                <c:pt idx="54">
                  <c:v>3897.7643182994639</c:v>
                </c:pt>
                <c:pt idx="55">
                  <c:v>3813.8392474362704</c:v>
                </c:pt>
                <c:pt idx="56">
                  <c:v>3750.4417932865945</c:v>
                </c:pt>
                <c:pt idx="57">
                  <c:v>3702.7576868018214</c:v>
                </c:pt>
                <c:pt idx="58">
                  <c:v>3601.3577461031387</c:v>
                </c:pt>
                <c:pt idx="59">
                  <c:v>3483.8319689907098</c:v>
                </c:pt>
                <c:pt idx="60">
                  <c:v>3365.6737370973656</c:v>
                </c:pt>
                <c:pt idx="61">
                  <c:v>3284.1937570336113</c:v>
                </c:pt>
                <c:pt idx="62">
                  <c:v>3154.6137617662957</c:v>
                </c:pt>
                <c:pt idx="63">
                  <c:v>3044.467644295446</c:v>
                </c:pt>
                <c:pt idx="64">
                  <c:v>2926.4304089198358</c:v>
                </c:pt>
                <c:pt idx="65">
                  <c:v>2911.6361382715404</c:v>
                </c:pt>
                <c:pt idx="66">
                  <c:v>2790.1546034229905</c:v>
                </c:pt>
                <c:pt idx="67">
                  <c:v>2662.1225495024391</c:v>
                </c:pt>
                <c:pt idx="68">
                  <c:v>2532.7000828593027</c:v>
                </c:pt>
                <c:pt idx="69">
                  <c:v>2451.5982728788981</c:v>
                </c:pt>
                <c:pt idx="70">
                  <c:v>2420.558275315489</c:v>
                </c:pt>
                <c:pt idx="71">
                  <c:v>2376.5498275922969</c:v>
                </c:pt>
                <c:pt idx="72">
                  <c:v>2292.8250181010476</c:v>
                </c:pt>
                <c:pt idx="73">
                  <c:v>2189.7030274874451</c:v>
                </c:pt>
                <c:pt idx="74">
                  <c:v>2087.3479900483517</c:v>
                </c:pt>
                <c:pt idx="75">
                  <c:v>1992.8878690995407</c:v>
                </c:pt>
                <c:pt idx="76">
                  <c:v>1914.351631210413</c:v>
                </c:pt>
                <c:pt idx="77">
                  <c:v>1880.2259594121731</c:v>
                </c:pt>
                <c:pt idx="78">
                  <c:v>1830.3885110798553</c:v>
                </c:pt>
                <c:pt idx="79">
                  <c:v>1795.6924215431875</c:v>
                </c:pt>
                <c:pt idx="80">
                  <c:v>1751.0236261289895</c:v>
                </c:pt>
                <c:pt idx="81">
                  <c:v>1714.5058938025791</c:v>
                </c:pt>
                <c:pt idx="82">
                  <c:v>1646.6859523725871</c:v>
                </c:pt>
                <c:pt idx="83">
                  <c:v>1608.843995482966</c:v>
                </c:pt>
                <c:pt idx="84">
                  <c:v>1573.6291936488617</c:v>
                </c:pt>
                <c:pt idx="85">
                  <c:v>1587.6040699814605</c:v>
                </c:pt>
                <c:pt idx="86">
                  <c:v>1598.4420124491442</c:v>
                </c:pt>
                <c:pt idx="87">
                  <c:v>1640.3941508015239</c:v>
                </c:pt>
                <c:pt idx="88">
                  <c:v>1674.4631350024049</c:v>
                </c:pt>
                <c:pt idx="89">
                  <c:v>1744.5473453487884</c:v>
                </c:pt>
                <c:pt idx="90">
                  <c:v>1767.2137311266176</c:v>
                </c:pt>
                <c:pt idx="91">
                  <c:v>1787.272202968107</c:v>
                </c:pt>
                <c:pt idx="92">
                  <c:v>1875.3168306530772</c:v>
                </c:pt>
                <c:pt idx="93">
                  <c:v>2000.1089402655441</c:v>
                </c:pt>
                <c:pt idx="94">
                  <c:v>2154.0816849090215</c:v>
                </c:pt>
                <c:pt idx="95">
                  <c:v>2346.4556635951167</c:v>
                </c:pt>
                <c:pt idx="96">
                  <c:v>2614.1810758292499</c:v>
                </c:pt>
                <c:pt idx="97">
                  <c:v>2996.6297778350413</c:v>
                </c:pt>
                <c:pt idx="98">
                  <c:v>3545.9591399713918</c:v>
                </c:pt>
                <c:pt idx="99">
                  <c:v>4128.1261213561138</c:v>
                </c:pt>
                <c:pt idx="100">
                  <c:v>4593.0396393890169</c:v>
                </c:pt>
                <c:pt idx="101">
                  <c:v>4962.5058769552606</c:v>
                </c:pt>
                <c:pt idx="102">
                  <c:v>5265.2801522635245</c:v>
                </c:pt>
                <c:pt idx="103">
                  <c:v>5565.6522321408374</c:v>
                </c:pt>
                <c:pt idx="104">
                  <c:v>5840.0710082990481</c:v>
                </c:pt>
                <c:pt idx="105">
                  <c:v>6124.6827139270863</c:v>
                </c:pt>
                <c:pt idx="106">
                  <c:v>6415.0077554356385</c:v>
                </c:pt>
                <c:pt idx="107">
                  <c:v>6696.1219993168133</c:v>
                </c:pt>
                <c:pt idx="108">
                  <c:v>6943.6674234728216</c:v>
                </c:pt>
                <c:pt idx="109">
                  <c:v>7188.8314812097869</c:v>
                </c:pt>
                <c:pt idx="110">
                  <c:v>7435.4493718563153</c:v>
                </c:pt>
                <c:pt idx="111">
                  <c:v>7687.0725088200543</c:v>
                </c:pt>
                <c:pt idx="112">
                  <c:v>7780.6944543053469</c:v>
                </c:pt>
                <c:pt idx="113">
                  <c:v>7723.8891571332788</c:v>
                </c:pt>
                <c:pt idx="114">
                  <c:v>7735.1284865344369</c:v>
                </c:pt>
                <c:pt idx="115">
                  <c:v>7667.1292502345168</c:v>
                </c:pt>
                <c:pt idx="116">
                  <c:v>7609.1463922556959</c:v>
                </c:pt>
                <c:pt idx="117">
                  <c:v>7632.0566542332645</c:v>
                </c:pt>
                <c:pt idx="118">
                  <c:v>7686.3088152166656</c:v>
                </c:pt>
                <c:pt idx="119">
                  <c:v>7681.5689221068642</c:v>
                </c:pt>
                <c:pt idx="120">
                  <c:v>7673.4744095562191</c:v>
                </c:pt>
                <c:pt idx="121">
                  <c:v>7657.3615901039711</c:v>
                </c:pt>
                <c:pt idx="122">
                  <c:v>7605.2574259361118</c:v>
                </c:pt>
                <c:pt idx="123">
                  <c:v>7626.1582875565909</c:v>
                </c:pt>
                <c:pt idx="124">
                  <c:v>7633.2298876123223</c:v>
                </c:pt>
                <c:pt idx="125">
                  <c:v>7649.8322150191798</c:v>
                </c:pt>
                <c:pt idx="126">
                  <c:v>7692.3504010786255</c:v>
                </c:pt>
                <c:pt idx="127">
                  <c:v>7848.5597319207118</c:v>
                </c:pt>
                <c:pt idx="128">
                  <c:v>7747.6324195154002</c:v>
                </c:pt>
                <c:pt idx="129">
                  <c:v>7588.0642227268945</c:v>
                </c:pt>
                <c:pt idx="130">
                  <c:v>7494.8750908093116</c:v>
                </c:pt>
                <c:pt idx="131">
                  <c:v>7360.9942890434577</c:v>
                </c:pt>
                <c:pt idx="132">
                  <c:v>7122.7273453391481</c:v>
                </c:pt>
                <c:pt idx="133">
                  <c:v>6898.3756274234747</c:v>
                </c:pt>
                <c:pt idx="134">
                  <c:v>6732.0875574662923</c:v>
                </c:pt>
                <c:pt idx="135">
                  <c:v>6459.7594693656592</c:v>
                </c:pt>
                <c:pt idx="136">
                  <c:v>6090.2457183769657</c:v>
                </c:pt>
                <c:pt idx="137">
                  <c:v>5739.2639336071334</c:v>
                </c:pt>
                <c:pt idx="138">
                  <c:v>5489.6307760024793</c:v>
                </c:pt>
                <c:pt idx="139">
                  <c:v>5366.6090762630301</c:v>
                </c:pt>
                <c:pt idx="140">
                  <c:v>5236.4866061553003</c:v>
                </c:pt>
                <c:pt idx="141">
                  <c:v>4997.4490982487087</c:v>
                </c:pt>
                <c:pt idx="142">
                  <c:v>4812.7755886016266</c:v>
                </c:pt>
                <c:pt idx="143">
                  <c:v>4660.8802910562645</c:v>
                </c:pt>
                <c:pt idx="144">
                  <c:v>4537.0109720764494</c:v>
                </c:pt>
                <c:pt idx="145">
                  <c:v>4455.4080690199717</c:v>
                </c:pt>
                <c:pt idx="146">
                  <c:v>4371.319861513115</c:v>
                </c:pt>
                <c:pt idx="147">
                  <c:v>4249.6168831632822</c:v>
                </c:pt>
                <c:pt idx="148">
                  <c:v>4200.8991793086907</c:v>
                </c:pt>
                <c:pt idx="149">
                  <c:v>4094.9950075788756</c:v>
                </c:pt>
                <c:pt idx="150">
                  <c:v>3970.0203258131769</c:v>
                </c:pt>
                <c:pt idx="151">
                  <c:v>3863.2298506485799</c:v>
                </c:pt>
                <c:pt idx="152">
                  <c:v>3739.1670461636559</c:v>
                </c:pt>
                <c:pt idx="153">
                  <c:v>3645.1398776292417</c:v>
                </c:pt>
                <c:pt idx="154">
                  <c:v>3588.6468590333925</c:v>
                </c:pt>
                <c:pt idx="155">
                  <c:v>3400.822211016949</c:v>
                </c:pt>
                <c:pt idx="156">
                  <c:v>3261.5967607247148</c:v>
                </c:pt>
                <c:pt idx="157">
                  <c:v>3075.9370860126169</c:v>
                </c:pt>
                <c:pt idx="158">
                  <c:v>3015.7396800153392</c:v>
                </c:pt>
                <c:pt idx="159">
                  <c:v>2878.8092240351598</c:v>
                </c:pt>
                <c:pt idx="160">
                  <c:v>2719.2224112783915</c:v>
                </c:pt>
                <c:pt idx="161">
                  <c:v>2586.0456741504513</c:v>
                </c:pt>
                <c:pt idx="162">
                  <c:v>2533.4756586341377</c:v>
                </c:pt>
                <c:pt idx="163">
                  <c:v>2422.823558359556</c:v>
                </c:pt>
                <c:pt idx="164">
                  <c:v>2384.6682515754783</c:v>
                </c:pt>
                <c:pt idx="165">
                  <c:v>2300.1337061274621</c:v>
                </c:pt>
                <c:pt idx="166">
                  <c:v>2118.5623832853648</c:v>
                </c:pt>
                <c:pt idx="167">
                  <c:v>2041.405544512957</c:v>
                </c:pt>
                <c:pt idx="168">
                  <c:v>2007.0322881836876</c:v>
                </c:pt>
                <c:pt idx="169">
                  <c:v>1931.2955741716635</c:v>
                </c:pt>
                <c:pt idx="170">
                  <c:v>1870.2293221171549</c:v>
                </c:pt>
                <c:pt idx="171">
                  <c:v>1830.4492637760879</c:v>
                </c:pt>
                <c:pt idx="172">
                  <c:v>1803.9091905740156</c:v>
                </c:pt>
                <c:pt idx="173">
                  <c:v>1753.6217844851303</c:v>
                </c:pt>
                <c:pt idx="174">
                  <c:v>1724.1871799197399</c:v>
                </c:pt>
                <c:pt idx="175">
                  <c:v>1679.6696324999216</c:v>
                </c:pt>
                <c:pt idx="176">
                  <c:v>1661.0875487027679</c:v>
                </c:pt>
                <c:pt idx="177">
                  <c:v>1643.1921991373872</c:v>
                </c:pt>
                <c:pt idx="178">
                  <c:v>1633.9774363668394</c:v>
                </c:pt>
                <c:pt idx="179">
                  <c:v>1627.2567274414298</c:v>
                </c:pt>
                <c:pt idx="180">
                  <c:v>1602.5174919911949</c:v>
                </c:pt>
                <c:pt idx="181">
                  <c:v>1580.3738645226126</c:v>
                </c:pt>
                <c:pt idx="182">
                  <c:v>1564.1857677963158</c:v>
                </c:pt>
                <c:pt idx="183">
                  <c:v>1559.0820610779447</c:v>
                </c:pt>
                <c:pt idx="184">
                  <c:v>1625.4450614582327</c:v>
                </c:pt>
                <c:pt idx="185">
                  <c:v>1681.8934365276407</c:v>
                </c:pt>
                <c:pt idx="186">
                  <c:v>1821.0563333069138</c:v>
                </c:pt>
                <c:pt idx="187">
                  <c:v>2004.1310106816898</c:v>
                </c:pt>
                <c:pt idx="188">
                  <c:v>2216.5336543489634</c:v>
                </c:pt>
                <c:pt idx="189">
                  <c:v>2480.0466578852629</c:v>
                </c:pt>
                <c:pt idx="190">
                  <c:v>2875.2560439785912</c:v>
                </c:pt>
                <c:pt idx="191">
                  <c:v>3236.4075515926779</c:v>
                </c:pt>
                <c:pt idx="192">
                  <c:v>3653.7174950312228</c:v>
                </c:pt>
                <c:pt idx="193">
                  <c:v>4105.6006319680728</c:v>
                </c:pt>
                <c:pt idx="194">
                  <c:v>4635.0387343786333</c:v>
                </c:pt>
                <c:pt idx="195">
                  <c:v>5099.1768360406704</c:v>
                </c:pt>
                <c:pt idx="196">
                  <c:v>5473.0848681185507</c:v>
                </c:pt>
                <c:pt idx="197">
                  <c:v>5735.3239976715395</c:v>
                </c:pt>
                <c:pt idx="198">
                  <c:v>6089.5267664439052</c:v>
                </c:pt>
                <c:pt idx="199">
                  <c:v>6304.5624956261981</c:v>
                </c:pt>
                <c:pt idx="200">
                  <c:v>6560.2490984509232</c:v>
                </c:pt>
                <c:pt idx="201">
                  <c:v>6815.8621622570827</c:v>
                </c:pt>
                <c:pt idx="202">
                  <c:v>7017.8376451377699</c:v>
                </c:pt>
                <c:pt idx="203">
                  <c:v>7134.5036265093131</c:v>
                </c:pt>
                <c:pt idx="204">
                  <c:v>7365.1508552854903</c:v>
                </c:pt>
                <c:pt idx="205">
                  <c:v>7533.7651082243865</c:v>
                </c:pt>
                <c:pt idx="206">
                  <c:v>7528.7592017250281</c:v>
                </c:pt>
                <c:pt idx="207">
                  <c:v>7519.9284448694925</c:v>
                </c:pt>
                <c:pt idx="208">
                  <c:v>7553.5660169810135</c:v>
                </c:pt>
                <c:pt idx="209">
                  <c:v>7474.7982654862672</c:v>
                </c:pt>
                <c:pt idx="210">
                  <c:v>7507.8625108365741</c:v>
                </c:pt>
                <c:pt idx="211">
                  <c:v>7577.2519490791747</c:v>
                </c:pt>
                <c:pt idx="212">
                  <c:v>7708.3776561944569</c:v>
                </c:pt>
                <c:pt idx="213">
                  <c:v>7805.3968294456536</c:v>
                </c:pt>
                <c:pt idx="214">
                  <c:v>7815.2512825238091</c:v>
                </c:pt>
                <c:pt idx="215">
                  <c:v>7864.6227561901087</c:v>
                </c:pt>
                <c:pt idx="216">
                  <c:v>7933.5821765440214</c:v>
                </c:pt>
                <c:pt idx="217">
                  <c:v>7920.9952169539456</c:v>
                </c:pt>
                <c:pt idx="218">
                  <c:v>7829.2389486015127</c:v>
                </c:pt>
                <c:pt idx="219">
                  <c:v>7758.3323009413361</c:v>
                </c:pt>
                <c:pt idx="220">
                  <c:v>7749.8363169717732</c:v>
                </c:pt>
                <c:pt idx="221">
                  <c:v>7728.5418071310942</c:v>
                </c:pt>
                <c:pt idx="222">
                  <c:v>7670.6228025545242</c:v>
                </c:pt>
                <c:pt idx="223">
                  <c:v>7593.7685395003391</c:v>
                </c:pt>
                <c:pt idx="224">
                  <c:v>7389.8367354647271</c:v>
                </c:pt>
                <c:pt idx="225">
                  <c:v>7208.5125474925881</c:v>
                </c:pt>
                <c:pt idx="226">
                  <c:v>7103.316716047555</c:v>
                </c:pt>
                <c:pt idx="227">
                  <c:v>6848.1015978723208</c:v>
                </c:pt>
                <c:pt idx="228">
                  <c:v>6614.8563876080525</c:v>
                </c:pt>
                <c:pt idx="229">
                  <c:v>6333.2215858462041</c:v>
                </c:pt>
                <c:pt idx="230">
                  <c:v>5986.9107104992108</c:v>
                </c:pt>
                <c:pt idx="231">
                  <c:v>5670.0202436784111</c:v>
                </c:pt>
                <c:pt idx="232">
                  <c:v>5382.7349345210096</c:v>
                </c:pt>
                <c:pt idx="233">
                  <c:v>5054.3365969598781</c:v>
                </c:pt>
                <c:pt idx="234">
                  <c:v>4811.628814488985</c:v>
                </c:pt>
                <c:pt idx="235">
                  <c:v>4616.0323587096127</c:v>
                </c:pt>
                <c:pt idx="236">
                  <c:v>4419.9810260760278</c:v>
                </c:pt>
                <c:pt idx="237">
                  <c:v>4313.0293184380198</c:v>
                </c:pt>
                <c:pt idx="238">
                  <c:v>4171.6526214476735</c:v>
                </c:pt>
                <c:pt idx="239">
                  <c:v>4078.6194742740372</c:v>
                </c:pt>
                <c:pt idx="240">
                  <c:v>3996.8502071576258</c:v>
                </c:pt>
                <c:pt idx="241">
                  <c:v>3924.9462232233436</c:v>
                </c:pt>
                <c:pt idx="242">
                  <c:v>3883.5579750267989</c:v>
                </c:pt>
                <c:pt idx="243">
                  <c:v>3873.2248781852104</c:v>
                </c:pt>
                <c:pt idx="244">
                  <c:v>3815.3808047162729</c:v>
                </c:pt>
                <c:pt idx="245">
                  <c:v>3691.4378477506052</c:v>
                </c:pt>
                <c:pt idx="246">
                  <c:v>3578.368067716975</c:v>
                </c:pt>
                <c:pt idx="247">
                  <c:v>3473.0228979104713</c:v>
                </c:pt>
                <c:pt idx="248">
                  <c:v>3333.7868028988314</c:v>
                </c:pt>
                <c:pt idx="249">
                  <c:v>3190.7926376786145</c:v>
                </c:pt>
                <c:pt idx="250">
                  <c:v>3064.6451134625063</c:v>
                </c:pt>
                <c:pt idx="251">
                  <c:v>2927.7872781896431</c:v>
                </c:pt>
                <c:pt idx="252">
                  <c:v>2775.8945033799328</c:v>
                </c:pt>
                <c:pt idx="253">
                  <c:v>2651.8486469556283</c:v>
                </c:pt>
                <c:pt idx="254">
                  <c:v>2545.6673851921846</c:v>
                </c:pt>
                <c:pt idx="255">
                  <c:v>2462.3959988915076</c:v>
                </c:pt>
                <c:pt idx="256">
                  <c:v>2363.6268514690964</c:v>
                </c:pt>
                <c:pt idx="257">
                  <c:v>2277.3903789115284</c:v>
                </c:pt>
                <c:pt idx="258">
                  <c:v>2213.068396435764</c:v>
                </c:pt>
                <c:pt idx="259">
                  <c:v>2154.5760518504353</c:v>
                </c:pt>
                <c:pt idx="260">
                  <c:v>2038.6716954881881</c:v>
                </c:pt>
                <c:pt idx="261">
                  <c:v>2183.6719857588914</c:v>
                </c:pt>
                <c:pt idx="262">
                  <c:v>1797.9593073414871</c:v>
                </c:pt>
                <c:pt idx="263">
                  <c:v>1715.5033120409644</c:v>
                </c:pt>
                <c:pt idx="264">
                  <c:v>1672.6166592642942</c:v>
                </c:pt>
                <c:pt idx="265">
                  <c:v>1616.6032468299748</c:v>
                </c:pt>
                <c:pt idx="266">
                  <c:v>1594.5785603981212</c:v>
                </c:pt>
                <c:pt idx="267">
                  <c:v>1547.7792246681224</c:v>
                </c:pt>
                <c:pt idx="268">
                  <c:v>1539.3524548274738</c:v>
                </c:pt>
                <c:pt idx="269">
                  <c:v>1522.1842148220028</c:v>
                </c:pt>
                <c:pt idx="270">
                  <c:v>1523.4947238159411</c:v>
                </c:pt>
                <c:pt idx="271">
                  <c:v>1498.8919359135389</c:v>
                </c:pt>
                <c:pt idx="272">
                  <c:v>1467.074280959012</c:v>
                </c:pt>
                <c:pt idx="273">
                  <c:v>1454.8956145917089</c:v>
                </c:pt>
                <c:pt idx="274">
                  <c:v>1516.0396029180631</c:v>
                </c:pt>
                <c:pt idx="275">
                  <c:v>1495.2484898869145</c:v>
                </c:pt>
                <c:pt idx="276">
                  <c:v>1686.613920318692</c:v>
                </c:pt>
                <c:pt idx="277">
                  <c:v>1733.0472927177359</c:v>
                </c:pt>
                <c:pt idx="278">
                  <c:v>1701.5749760030503</c:v>
                </c:pt>
                <c:pt idx="279">
                  <c:v>1727.4129631285489</c:v>
                </c:pt>
                <c:pt idx="280">
                  <c:v>1806.5290920514044</c:v>
                </c:pt>
                <c:pt idx="281">
                  <c:v>1923.1245210768936</c:v>
                </c:pt>
                <c:pt idx="282">
                  <c:v>2096.4670697299835</c:v>
                </c:pt>
                <c:pt idx="283">
                  <c:v>2308.8340900746025</c:v>
                </c:pt>
                <c:pt idx="284">
                  <c:v>2584.799290066514</c:v>
                </c:pt>
                <c:pt idx="285">
                  <c:v>2996.6782886138963</c:v>
                </c:pt>
                <c:pt idx="286">
                  <c:v>3475.203270057119</c:v>
                </c:pt>
                <c:pt idx="287">
                  <c:v>3945.470573380625</c:v>
                </c:pt>
                <c:pt idx="288">
                  <c:v>4423.3643615295277</c:v>
                </c:pt>
                <c:pt idx="289">
                  <c:v>4877.6101901772345</c:v>
                </c:pt>
                <c:pt idx="290">
                  <c:v>5302.558862812356</c:v>
                </c:pt>
                <c:pt idx="291">
                  <c:v>5669.2048566961594</c:v>
                </c:pt>
                <c:pt idx="292">
                  <c:v>6015.6899600251945</c:v>
                </c:pt>
                <c:pt idx="293">
                  <c:v>6271.0751959363006</c:v>
                </c:pt>
                <c:pt idx="294">
                  <c:v>6446.2973955877751</c:v>
                </c:pt>
                <c:pt idx="295">
                  <c:v>6591.1745044082663</c:v>
                </c:pt>
                <c:pt idx="296">
                  <c:v>6730.4278347384361</c:v>
                </c:pt>
                <c:pt idx="297">
                  <c:v>6933.4756459252549</c:v>
                </c:pt>
                <c:pt idx="298">
                  <c:v>7170.9443687383819</c:v>
                </c:pt>
                <c:pt idx="299">
                  <c:v>7259.9697479300266</c:v>
                </c:pt>
                <c:pt idx="300">
                  <c:v>7338.2971203671259</c:v>
                </c:pt>
                <c:pt idx="301">
                  <c:v>7316.6130000796165</c:v>
                </c:pt>
                <c:pt idx="302">
                  <c:v>7239.0556999096552</c:v>
                </c:pt>
                <c:pt idx="303">
                  <c:v>7172.6736747641662</c:v>
                </c:pt>
                <c:pt idx="304">
                  <c:v>7217.2794754854322</c:v>
                </c:pt>
                <c:pt idx="305">
                  <c:v>7226.3467316816814</c:v>
                </c:pt>
                <c:pt idx="306">
                  <c:v>7207.3980042075573</c:v>
                </c:pt>
                <c:pt idx="307">
                  <c:v>7220.2184380697199</c:v>
                </c:pt>
                <c:pt idx="308">
                  <c:v>7326.7443962955222</c:v>
                </c:pt>
                <c:pt idx="309">
                  <c:v>7359.209917403713</c:v>
                </c:pt>
                <c:pt idx="310">
                  <c:v>7329.578019423825</c:v>
                </c:pt>
                <c:pt idx="311">
                  <c:v>7296.6842667267065</c:v>
                </c:pt>
                <c:pt idx="312">
                  <c:v>7116.8721344395544</c:v>
                </c:pt>
                <c:pt idx="313">
                  <c:v>6981.3846809996767</c:v>
                </c:pt>
                <c:pt idx="314">
                  <c:v>6985.248668024009</c:v>
                </c:pt>
                <c:pt idx="315">
                  <c:v>6880.6852258489726</c:v>
                </c:pt>
                <c:pt idx="316">
                  <c:v>6760.7414054255796</c:v>
                </c:pt>
                <c:pt idx="317">
                  <c:v>6671.4091615517391</c:v>
                </c:pt>
                <c:pt idx="318">
                  <c:v>6487.0359824885754</c:v>
                </c:pt>
                <c:pt idx="319">
                  <c:v>6359.354949535762</c:v>
                </c:pt>
                <c:pt idx="320">
                  <c:v>6201.8301117910532</c:v>
                </c:pt>
                <c:pt idx="321">
                  <c:v>6056.5324757692269</c:v>
                </c:pt>
                <c:pt idx="322">
                  <c:v>5939.0626571486337</c:v>
                </c:pt>
                <c:pt idx="323">
                  <c:v>5649.9681839898012</c:v>
                </c:pt>
                <c:pt idx="324">
                  <c:v>5348.0024060658652</c:v>
                </c:pt>
                <c:pt idx="325">
                  <c:v>5072.3247803404474</c:v>
                </c:pt>
                <c:pt idx="326">
                  <c:v>4785.6800116164595</c:v>
                </c:pt>
                <c:pt idx="327">
                  <c:v>4540.7444966115354</c:v>
                </c:pt>
                <c:pt idx="328">
                  <c:v>4328.5064892193841</c:v>
                </c:pt>
                <c:pt idx="329">
                  <c:v>4131.9923264035506</c:v>
                </c:pt>
                <c:pt idx="330">
                  <c:v>3944.2249779413578</c:v>
                </c:pt>
                <c:pt idx="331">
                  <c:v>3880.8661324801174</c:v>
                </c:pt>
                <c:pt idx="332">
                  <c:v>3769.3730382585022</c:v>
                </c:pt>
                <c:pt idx="333">
                  <c:v>3690.387173771333</c:v>
                </c:pt>
                <c:pt idx="334">
                  <c:v>3620.9857917275694</c:v>
                </c:pt>
                <c:pt idx="335">
                  <c:v>3545.5685710020389</c:v>
                </c:pt>
                <c:pt idx="336">
                  <c:v>3490.3473576245765</c:v>
                </c:pt>
                <c:pt idx="337">
                  <c:v>3443.2589018526819</c:v>
                </c:pt>
                <c:pt idx="338">
                  <c:v>3386.2407599058697</c:v>
                </c:pt>
                <c:pt idx="339">
                  <c:v>3377.4708108906711</c:v>
                </c:pt>
                <c:pt idx="340">
                  <c:v>3336.7418256631463</c:v>
                </c:pt>
                <c:pt idx="341">
                  <c:v>3259.6414853665387</c:v>
                </c:pt>
                <c:pt idx="342">
                  <c:v>3153.7998449045467</c:v>
                </c:pt>
                <c:pt idx="343">
                  <c:v>3083.5791537316331</c:v>
                </c:pt>
                <c:pt idx="344">
                  <c:v>2979.5245574939222</c:v>
                </c:pt>
                <c:pt idx="345">
                  <c:v>2881.6233930009603</c:v>
                </c:pt>
                <c:pt idx="346">
                  <c:v>2759.8772009928239</c:v>
                </c:pt>
                <c:pt idx="347">
                  <c:v>2704.741678153041</c:v>
                </c:pt>
                <c:pt idx="348">
                  <c:v>2626.1763140084495</c:v>
                </c:pt>
                <c:pt idx="349">
                  <c:v>2521.1403294267652</c:v>
                </c:pt>
                <c:pt idx="350">
                  <c:v>2399.2433911058611</c:v>
                </c:pt>
                <c:pt idx="351">
                  <c:v>2300.3668294669587</c:v>
                </c:pt>
                <c:pt idx="352">
                  <c:v>2229.4579113422851</c:v>
                </c:pt>
                <c:pt idx="353">
                  <c:v>2203.9779012185836</c:v>
                </c:pt>
                <c:pt idx="354">
                  <c:v>2111.9603994169584</c:v>
                </c:pt>
                <c:pt idx="355">
                  <c:v>2022.5642124388037</c:v>
                </c:pt>
                <c:pt idx="356">
                  <c:v>1950.463519072382</c:v>
                </c:pt>
                <c:pt idx="357">
                  <c:v>3552.8831158009421</c:v>
                </c:pt>
                <c:pt idx="358">
                  <c:v>1609.5998339503653</c:v>
                </c:pt>
                <c:pt idx="359">
                  <c:v>1413.9442497032637</c:v>
                </c:pt>
                <c:pt idx="360">
                  <c:v>1468.863904565688</c:v>
                </c:pt>
                <c:pt idx="361">
                  <c:v>1458.6781901799827</c:v>
                </c:pt>
                <c:pt idx="362">
                  <c:v>1565.0180983200839</c:v>
                </c:pt>
                <c:pt idx="363">
                  <c:v>1568.2452594797546</c:v>
                </c:pt>
                <c:pt idx="364">
                  <c:v>1590.3641632199347</c:v>
                </c:pt>
                <c:pt idx="365">
                  <c:v>1616.7816538208904</c:v>
                </c:pt>
                <c:pt idx="366">
                  <c:v>1615.3053861016874</c:v>
                </c:pt>
                <c:pt idx="367">
                  <c:v>1593.4196223956349</c:v>
                </c:pt>
                <c:pt idx="368">
                  <c:v>1569.1288906736431</c:v>
                </c:pt>
                <c:pt idx="369">
                  <c:v>1550.8286995158851</c:v>
                </c:pt>
                <c:pt idx="370">
                  <c:v>1539.2415007821846</c:v>
                </c:pt>
                <c:pt idx="371">
                  <c:v>1509.0021599551185</c:v>
                </c:pt>
                <c:pt idx="372">
                  <c:v>1492.3197452468542</c:v>
                </c:pt>
                <c:pt idx="373">
                  <c:v>1502.7490477281951</c:v>
                </c:pt>
                <c:pt idx="374">
                  <c:v>1516.9679951711041</c:v>
                </c:pt>
                <c:pt idx="375">
                  <c:v>1509.046389214788</c:v>
                </c:pt>
                <c:pt idx="376">
                  <c:v>1494.3031696123126</c:v>
                </c:pt>
                <c:pt idx="377">
                  <c:v>1501.7737226059444</c:v>
                </c:pt>
                <c:pt idx="378">
                  <c:v>1510.7631413134068</c:v>
                </c:pt>
                <c:pt idx="379">
                  <c:v>1516.7461941524712</c:v>
                </c:pt>
                <c:pt idx="380">
                  <c:v>1575.1974206708003</c:v>
                </c:pt>
                <c:pt idx="381">
                  <c:v>1624.4536696631333</c:v>
                </c:pt>
                <c:pt idx="382">
                  <c:v>1680.1249547347397</c:v>
                </c:pt>
                <c:pt idx="383">
                  <c:v>1763.3430517479351</c:v>
                </c:pt>
                <c:pt idx="384">
                  <c:v>1836.2396192461856</c:v>
                </c:pt>
                <c:pt idx="385">
                  <c:v>1900.1796181163677</c:v>
                </c:pt>
                <c:pt idx="386">
                  <c:v>2008.793585790866</c:v>
                </c:pt>
                <c:pt idx="387">
                  <c:v>2107.8041652032216</c:v>
                </c:pt>
                <c:pt idx="388">
                  <c:v>2195.2637453487882</c:v>
                </c:pt>
                <c:pt idx="389">
                  <c:v>2294.1017203920242</c:v>
                </c:pt>
                <c:pt idx="390">
                  <c:v>2396.7607358099813</c:v>
                </c:pt>
                <c:pt idx="391">
                  <c:v>2450.4348721424667</c:v>
                </c:pt>
                <c:pt idx="392">
                  <c:v>2544.0245146485918</c:v>
                </c:pt>
                <c:pt idx="393">
                  <c:v>2594.6264550060878</c:v>
                </c:pt>
                <c:pt idx="394">
                  <c:v>2683.2907332201034</c:v>
                </c:pt>
                <c:pt idx="395">
                  <c:v>2758.0027328108936</c:v>
                </c:pt>
                <c:pt idx="396">
                  <c:v>2814.7535934901803</c:v>
                </c:pt>
                <c:pt idx="397">
                  <c:v>2846.1243402205209</c:v>
                </c:pt>
                <c:pt idx="398">
                  <c:v>2863.5187861036857</c:v>
                </c:pt>
                <c:pt idx="399">
                  <c:v>2867.8149526008233</c:v>
                </c:pt>
                <c:pt idx="400">
                  <c:v>2873.72417292926</c:v>
                </c:pt>
                <c:pt idx="401">
                  <c:v>2866.9776748370359</c:v>
                </c:pt>
                <c:pt idx="402">
                  <c:v>2889.6856380722411</c:v>
                </c:pt>
                <c:pt idx="403">
                  <c:v>2940.5010415852075</c:v>
                </c:pt>
                <c:pt idx="404">
                  <c:v>3008.1157023658197</c:v>
                </c:pt>
                <c:pt idx="405">
                  <c:v>3023.086268382378</c:v>
                </c:pt>
                <c:pt idx="406">
                  <c:v>2991.1791434585739</c:v>
                </c:pt>
                <c:pt idx="407">
                  <c:v>2987.2263739871655</c:v>
                </c:pt>
                <c:pt idx="408">
                  <c:v>2999.5639186885869</c:v>
                </c:pt>
                <c:pt idx="409">
                  <c:v>2989.5977990143247</c:v>
                </c:pt>
                <c:pt idx="410">
                  <c:v>2980.7524518313448</c:v>
                </c:pt>
                <c:pt idx="411">
                  <c:v>2992.6466935989924</c:v>
                </c:pt>
                <c:pt idx="412">
                  <c:v>3040.6337581154053</c:v>
                </c:pt>
                <c:pt idx="413">
                  <c:v>3054.9341229094971</c:v>
                </c:pt>
                <c:pt idx="414">
                  <c:v>3051.5059388597851</c:v>
                </c:pt>
                <c:pt idx="415">
                  <c:v>3079.4266880630421</c:v>
                </c:pt>
                <c:pt idx="416">
                  <c:v>3095.8629406057639</c:v>
                </c:pt>
                <c:pt idx="417">
                  <c:v>3093.1952758614784</c:v>
                </c:pt>
                <c:pt idx="418">
                  <c:v>3086.2119280573479</c:v>
                </c:pt>
                <c:pt idx="419">
                  <c:v>3093.5669916347661</c:v>
                </c:pt>
                <c:pt idx="420">
                  <c:v>3135.4883804514811</c:v>
                </c:pt>
                <c:pt idx="421">
                  <c:v>3129.7731816592245</c:v>
                </c:pt>
                <c:pt idx="422">
                  <c:v>3092.7088658657071</c:v>
                </c:pt>
                <c:pt idx="423">
                  <c:v>3092.1969173425564</c:v>
                </c:pt>
                <c:pt idx="424">
                  <c:v>3062.9699787163017</c:v>
                </c:pt>
                <c:pt idx="425">
                  <c:v>3010.4250804022945</c:v>
                </c:pt>
                <c:pt idx="426">
                  <c:v>2994.1792664812897</c:v>
                </c:pt>
                <c:pt idx="427">
                  <c:v>3011.3420122577613</c:v>
                </c:pt>
                <c:pt idx="428">
                  <c:v>2995.5662088899135</c:v>
                </c:pt>
                <c:pt idx="429">
                  <c:v>2969.4881465593821</c:v>
                </c:pt>
                <c:pt idx="430">
                  <c:v>2950.6352283564706</c:v>
                </c:pt>
                <c:pt idx="431">
                  <c:v>2944.8717245010544</c:v>
                </c:pt>
                <c:pt idx="432">
                  <c:v>2947.3620917311823</c:v>
                </c:pt>
                <c:pt idx="433">
                  <c:v>2938.1404389396534</c:v>
                </c:pt>
                <c:pt idx="434">
                  <c:v>2911.6448807879642</c:v>
                </c:pt>
                <c:pt idx="435">
                  <c:v>2904.6599544951109</c:v>
                </c:pt>
                <c:pt idx="436">
                  <c:v>2852.2728936680746</c:v>
                </c:pt>
                <c:pt idx="437">
                  <c:v>2798.6284287735434</c:v>
                </c:pt>
                <c:pt idx="438">
                  <c:v>2730.0175856075916</c:v>
                </c:pt>
                <c:pt idx="439">
                  <c:v>2687.1525398455474</c:v>
                </c:pt>
                <c:pt idx="440">
                  <c:v>2603.7007785451806</c:v>
                </c:pt>
                <c:pt idx="441">
                  <c:v>2544.5783433083152</c:v>
                </c:pt>
                <c:pt idx="442">
                  <c:v>2458.1592962885952</c:v>
                </c:pt>
                <c:pt idx="443">
                  <c:v>2384.8502410937272</c:v>
                </c:pt>
                <c:pt idx="444">
                  <c:v>2309.8845983399356</c:v>
                </c:pt>
                <c:pt idx="445">
                  <c:v>2245.5051068696057</c:v>
                </c:pt>
                <c:pt idx="446">
                  <c:v>2181.2420506520066</c:v>
                </c:pt>
                <c:pt idx="447">
                  <c:v>2127.6717677897946</c:v>
                </c:pt>
                <c:pt idx="448">
                  <c:v>2024.3799478740109</c:v>
                </c:pt>
                <c:pt idx="449">
                  <c:v>1941.2809606508688</c:v>
                </c:pt>
                <c:pt idx="450">
                  <c:v>1883.6021421822297</c:v>
                </c:pt>
                <c:pt idx="451">
                  <c:v>1832.5167015856437</c:v>
                </c:pt>
                <c:pt idx="452">
                  <c:v>1771.9421073567678</c:v>
                </c:pt>
                <c:pt idx="453">
                  <c:v>1741.9881776825559</c:v>
                </c:pt>
                <c:pt idx="454">
                  <c:v>1757.5707771085765</c:v>
                </c:pt>
                <c:pt idx="455">
                  <c:v>1731.2767325870382</c:v>
                </c:pt>
                <c:pt idx="456">
                  <c:v>1666.9014685281313</c:v>
                </c:pt>
                <c:pt idx="457">
                  <c:v>1611.5316547235077</c:v>
                </c:pt>
                <c:pt idx="458">
                  <c:v>1543.3194357142365</c:v>
                </c:pt>
                <c:pt idx="459">
                  <c:v>1514.7324962688924</c:v>
                </c:pt>
                <c:pt idx="460">
                  <c:v>1471.3675013597529</c:v>
                </c:pt>
                <c:pt idx="461">
                  <c:v>1427.7456129378836</c:v>
                </c:pt>
                <c:pt idx="462">
                  <c:v>1411.7086870368669</c:v>
                </c:pt>
                <c:pt idx="463">
                  <c:v>1406.6421517129857</c:v>
                </c:pt>
                <c:pt idx="464">
                  <c:v>1394.0772076206165</c:v>
                </c:pt>
                <c:pt idx="465">
                  <c:v>1371.1283727882596</c:v>
                </c:pt>
                <c:pt idx="466">
                  <c:v>1334.3810995218853</c:v>
                </c:pt>
                <c:pt idx="467">
                  <c:v>1353.6930679607083</c:v>
                </c:pt>
                <c:pt idx="468">
                  <c:v>1343.0702728413796</c:v>
                </c:pt>
                <c:pt idx="469">
                  <c:v>1347.0223788051871</c:v>
                </c:pt>
                <c:pt idx="470">
                  <c:v>1356.2259563303496</c:v>
                </c:pt>
                <c:pt idx="471">
                  <c:v>1376.8811170436177</c:v>
                </c:pt>
                <c:pt idx="472">
                  <c:v>1378.7150562712827</c:v>
                </c:pt>
                <c:pt idx="473">
                  <c:v>1400.2162147423119</c:v>
                </c:pt>
                <c:pt idx="474">
                  <c:v>1435.4696075964855</c:v>
                </c:pt>
                <c:pt idx="475">
                  <c:v>1483.4041128708734</c:v>
                </c:pt>
                <c:pt idx="476">
                  <c:v>1520.0488772206618</c:v>
                </c:pt>
                <c:pt idx="477">
                  <c:v>1595.012011190383</c:v>
                </c:pt>
                <c:pt idx="478">
                  <c:v>1669.9387646059777</c:v>
                </c:pt>
                <c:pt idx="479">
                  <c:v>1745.3793572842217</c:v>
                </c:pt>
                <c:pt idx="480">
                  <c:v>1827.2935417493627</c:v>
                </c:pt>
                <c:pt idx="481">
                  <c:v>1932.4141791198194</c:v>
                </c:pt>
                <c:pt idx="482">
                  <c:v>2028.9080978447791</c:v>
                </c:pt>
                <c:pt idx="483">
                  <c:v>2129.6561679610236</c:v>
                </c:pt>
                <c:pt idx="484">
                  <c:v>2228.0913393964647</c:v>
                </c:pt>
                <c:pt idx="485">
                  <c:v>2316.3323047367321</c:v>
                </c:pt>
                <c:pt idx="486">
                  <c:v>2426.7122145770518</c:v>
                </c:pt>
                <c:pt idx="487">
                  <c:v>2521.3857284297223</c:v>
                </c:pt>
                <c:pt idx="488">
                  <c:v>2596.9027359077568</c:v>
                </c:pt>
                <c:pt idx="489">
                  <c:v>2668.516670655014</c:v>
                </c:pt>
                <c:pt idx="490">
                  <c:v>2726.9797333516972</c:v>
                </c:pt>
                <c:pt idx="491">
                  <c:v>2810.3466400026723</c:v>
                </c:pt>
                <c:pt idx="492">
                  <c:v>2860.5800646040097</c:v>
                </c:pt>
                <c:pt idx="493">
                  <c:v>2906.9427533935859</c:v>
                </c:pt>
                <c:pt idx="494">
                  <c:v>2991.7711321981283</c:v>
                </c:pt>
                <c:pt idx="495">
                  <c:v>3030.4385021097264</c:v>
                </c:pt>
                <c:pt idx="496">
                  <c:v>3053.2508874516261</c:v>
                </c:pt>
                <c:pt idx="497">
                  <c:v>3078.7425548392648</c:v>
                </c:pt>
                <c:pt idx="498">
                  <c:v>3119.6347967096458</c:v>
                </c:pt>
                <c:pt idx="499">
                  <c:v>3135.4377280455869</c:v>
                </c:pt>
                <c:pt idx="500">
                  <c:v>3142.4180334976436</c:v>
                </c:pt>
                <c:pt idx="501">
                  <c:v>3183.4675428251912</c:v>
                </c:pt>
                <c:pt idx="502">
                  <c:v>3241.1306762458717</c:v>
                </c:pt>
                <c:pt idx="503">
                  <c:v>3241.5261750417808</c:v>
                </c:pt>
                <c:pt idx="504">
                  <c:v>3285.3966097024895</c:v>
                </c:pt>
                <c:pt idx="505">
                  <c:v>3329.4378493431573</c:v>
                </c:pt>
                <c:pt idx="506">
                  <c:v>3322.0664050466653</c:v>
                </c:pt>
                <c:pt idx="507">
                  <c:v>3330.8189107973153</c:v>
                </c:pt>
                <c:pt idx="508">
                  <c:v>3331.052982978315</c:v>
                </c:pt>
                <c:pt idx="509">
                  <c:v>3332.6760541230569</c:v>
                </c:pt>
                <c:pt idx="510">
                  <c:v>3360.2170797614399</c:v>
                </c:pt>
                <c:pt idx="511">
                  <c:v>3367.810510228654</c:v>
                </c:pt>
                <c:pt idx="512">
                  <c:v>3407.8247096356272</c:v>
                </c:pt>
                <c:pt idx="513">
                  <c:v>3436.8959699187071</c:v>
                </c:pt>
                <c:pt idx="514">
                  <c:v>3501.858751838316</c:v>
                </c:pt>
                <c:pt idx="515">
                  <c:v>3538.5086893271441</c:v>
                </c:pt>
                <c:pt idx="516">
                  <c:v>3541.2201195410894</c:v>
                </c:pt>
                <c:pt idx="517">
                  <c:v>3518.8851603411322</c:v>
                </c:pt>
                <c:pt idx="518">
                  <c:v>3537.4360833828068</c:v>
                </c:pt>
                <c:pt idx="519">
                  <c:v>3507.1321129195362</c:v>
                </c:pt>
                <c:pt idx="520">
                  <c:v>3494.8928763231006</c:v>
                </c:pt>
                <c:pt idx="521">
                  <c:v>3462.2909469109077</c:v>
                </c:pt>
                <c:pt idx="522">
                  <c:v>3449.646070414703</c:v>
                </c:pt>
                <c:pt idx="523">
                  <c:v>3462.6774737246947</c:v>
                </c:pt>
                <c:pt idx="524">
                  <c:v>3478.519096437321</c:v>
                </c:pt>
                <c:pt idx="525">
                  <c:v>3496.3541644375437</c:v>
                </c:pt>
                <c:pt idx="526">
                  <c:v>3542.0214368032721</c:v>
                </c:pt>
                <c:pt idx="527">
                  <c:v>3573.1890032205583</c:v>
                </c:pt>
                <c:pt idx="528">
                  <c:v>3568.9813980440795</c:v>
                </c:pt>
                <c:pt idx="529">
                  <c:v>3505.109784369909</c:v>
                </c:pt>
                <c:pt idx="530">
                  <c:v>3419.836383440334</c:v>
                </c:pt>
                <c:pt idx="531">
                  <c:v>3282.3988486981734</c:v>
                </c:pt>
                <c:pt idx="532">
                  <c:v>3150.8792183058381</c:v>
                </c:pt>
                <c:pt idx="533">
                  <c:v>3005.3415017855973</c:v>
                </c:pt>
                <c:pt idx="534">
                  <c:v>2893.0128343635984</c:v>
                </c:pt>
                <c:pt idx="535">
                  <c:v>2761.1954740932997</c:v>
                </c:pt>
                <c:pt idx="536">
                  <c:v>2608.7788611890719</c:v>
                </c:pt>
                <c:pt idx="537">
                  <c:v>2484.9822278398756</c:v>
                </c:pt>
                <c:pt idx="538">
                  <c:v>2394.7201255396412</c:v>
                </c:pt>
                <c:pt idx="539">
                  <c:v>2309.9282714800643</c:v>
                </c:pt>
                <c:pt idx="540">
                  <c:v>2252.5228213793534</c:v>
                </c:pt>
                <c:pt idx="541">
                  <c:v>2178.1684388756885</c:v>
                </c:pt>
                <c:pt idx="542">
                  <c:v>2080.5481304487084</c:v>
                </c:pt>
                <c:pt idx="543">
                  <c:v>1987.2663094749403</c:v>
                </c:pt>
                <c:pt idx="544">
                  <c:v>1916.8780751539221</c:v>
                </c:pt>
                <c:pt idx="545">
                  <c:v>1836.9779359968793</c:v>
                </c:pt>
                <c:pt idx="546">
                  <c:v>1740.8650673370066</c:v>
                </c:pt>
                <c:pt idx="547">
                  <c:v>1668.1615961549019</c:v>
                </c:pt>
                <c:pt idx="548">
                  <c:v>1606.4818930108102</c:v>
                </c:pt>
                <c:pt idx="549">
                  <c:v>-496.15747394069263</c:v>
                </c:pt>
                <c:pt idx="550">
                  <c:v>1814.6558111045326</c:v>
                </c:pt>
                <c:pt idx="551">
                  <c:v>1967.1462568015484</c:v>
                </c:pt>
                <c:pt idx="552">
                  <c:v>1798.6511588071385</c:v>
                </c:pt>
                <c:pt idx="553">
                  <c:v>1744.8922419674743</c:v>
                </c:pt>
                <c:pt idx="554">
                  <c:v>1565.8073227941666</c:v>
                </c:pt>
                <c:pt idx="555">
                  <c:v>1488.8079366225925</c:v>
                </c:pt>
                <c:pt idx="556">
                  <c:v>1396.5487928319003</c:v>
                </c:pt>
                <c:pt idx="557">
                  <c:v>1391.8207574943485</c:v>
                </c:pt>
                <c:pt idx="558">
                  <c:v>1366.1526610168835</c:v>
                </c:pt>
                <c:pt idx="559">
                  <c:v>1561.9841980997073</c:v>
                </c:pt>
                <c:pt idx="560">
                  <c:v>1590.1440165733959</c:v>
                </c:pt>
                <c:pt idx="561">
                  <c:v>1550.935962234445</c:v>
                </c:pt>
                <c:pt idx="562">
                  <c:v>1571.9915247597851</c:v>
                </c:pt>
                <c:pt idx="563">
                  <c:v>1636.1902683152332</c:v>
                </c:pt>
                <c:pt idx="564">
                  <c:v>1772.1153602529512</c:v>
                </c:pt>
                <c:pt idx="565">
                  <c:v>1990.4252463783287</c:v>
                </c:pt>
                <c:pt idx="566">
                  <c:v>2225.9090541472679</c:v>
                </c:pt>
                <c:pt idx="567">
                  <c:v>2530.2557105457909</c:v>
                </c:pt>
                <c:pt idx="568">
                  <c:v>2900.9459607070648</c:v>
                </c:pt>
                <c:pt idx="569">
                  <c:v>3368.2692700168413</c:v>
                </c:pt>
                <c:pt idx="570">
                  <c:v>3806.6043529788726</c:v>
                </c:pt>
                <c:pt idx="571">
                  <c:v>4332.0680307574521</c:v>
                </c:pt>
                <c:pt idx="572">
                  <c:v>4916.5601598770518</c:v>
                </c:pt>
                <c:pt idx="573">
                  <c:v>5405.0968496985561</c:v>
                </c:pt>
                <c:pt idx="574">
                  <c:v>5803.0410598078697</c:v>
                </c:pt>
                <c:pt idx="575">
                  <c:v>6164.6438352710857</c:v>
                </c:pt>
                <c:pt idx="576">
                  <c:v>6464.012132338732</c:v>
                </c:pt>
                <c:pt idx="577">
                  <c:v>6711.8649061607775</c:v>
                </c:pt>
                <c:pt idx="578">
                  <c:v>6963.4727587769512</c:v>
                </c:pt>
                <c:pt idx="579">
                  <c:v>7194.5110330020761</c:v>
                </c:pt>
                <c:pt idx="580">
                  <c:v>7391.8843096141836</c:v>
                </c:pt>
                <c:pt idx="581">
                  <c:v>7478.7715435732516</c:v>
                </c:pt>
                <c:pt idx="582">
                  <c:v>7495.4630593069551</c:v>
                </c:pt>
                <c:pt idx="583">
                  <c:v>7507.2219548684352</c:v>
                </c:pt>
                <c:pt idx="584">
                  <c:v>7653.6672805746239</c:v>
                </c:pt>
                <c:pt idx="585">
                  <c:v>7697.5770071614334</c:v>
                </c:pt>
                <c:pt idx="586">
                  <c:v>7673.8997305750527</c:v>
                </c:pt>
                <c:pt idx="587">
                  <c:v>7723.676122494031</c:v>
                </c:pt>
                <c:pt idx="588">
                  <c:v>7809.9271857218573</c:v>
                </c:pt>
                <c:pt idx="589">
                  <c:v>7845.6283760713832</c:v>
                </c:pt>
                <c:pt idx="590">
                  <c:v>7832.3537554483337</c:v>
                </c:pt>
                <c:pt idx="591">
                  <c:v>7940.9028912909471</c:v>
                </c:pt>
                <c:pt idx="592">
                  <c:v>8006.1279061499818</c:v>
                </c:pt>
                <c:pt idx="593">
                  <c:v>8031.8008431227508</c:v>
                </c:pt>
                <c:pt idx="594">
                  <c:v>8042.4487160240278</c:v>
                </c:pt>
                <c:pt idx="595">
                  <c:v>8020.7642793397436</c:v>
                </c:pt>
                <c:pt idx="596">
                  <c:v>7999.9217385225638</c:v>
                </c:pt>
                <c:pt idx="597">
                  <c:v>7949.4413154735248</c:v>
                </c:pt>
                <c:pt idx="598">
                  <c:v>7918.7250031074764</c:v>
                </c:pt>
                <c:pt idx="599">
                  <c:v>7841.4695921234706</c:v>
                </c:pt>
                <c:pt idx="600">
                  <c:v>7786.1489853517687</c:v>
                </c:pt>
                <c:pt idx="601">
                  <c:v>7727.6513441232346</c:v>
                </c:pt>
                <c:pt idx="602">
                  <c:v>7598.9181637551428</c:v>
                </c:pt>
                <c:pt idx="603">
                  <c:v>7370.2923327108092</c:v>
                </c:pt>
                <c:pt idx="604">
                  <c:v>7181.9224379899533</c:v>
                </c:pt>
                <c:pt idx="605">
                  <c:v>6895.2570239475726</c:v>
                </c:pt>
                <c:pt idx="606">
                  <c:v>6627.8531020253185</c:v>
                </c:pt>
                <c:pt idx="607">
                  <c:v>6277.0868737815636</c:v>
                </c:pt>
                <c:pt idx="608">
                  <c:v>5992.6774844802821</c:v>
                </c:pt>
                <c:pt idx="609">
                  <c:v>5759.9078932056236</c:v>
                </c:pt>
                <c:pt idx="610">
                  <c:v>5468.5045737294549</c:v>
                </c:pt>
                <c:pt idx="611">
                  <c:v>5216.469310018756</c:v>
                </c:pt>
                <c:pt idx="612">
                  <c:v>4983.9428469479089</c:v>
                </c:pt>
                <c:pt idx="613">
                  <c:v>4756.0004828032497</c:v>
                </c:pt>
                <c:pt idx="614">
                  <c:v>4580.4368949962354</c:v>
                </c:pt>
                <c:pt idx="615">
                  <c:v>4424.3614458808761</c:v>
                </c:pt>
                <c:pt idx="616">
                  <c:v>4324.9435920012202</c:v>
                </c:pt>
                <c:pt idx="617">
                  <c:v>4245.2856575719725</c:v>
                </c:pt>
                <c:pt idx="618">
                  <c:v>4154.2862407812963</c:v>
                </c:pt>
                <c:pt idx="619">
                  <c:v>4053.5621705618109</c:v>
                </c:pt>
                <c:pt idx="620">
                  <c:v>4005.5762033363021</c:v>
                </c:pt>
                <c:pt idx="621">
                  <c:v>3945.3268569962192</c:v>
                </c:pt>
                <c:pt idx="622">
                  <c:v>3862.2421634367033</c:v>
                </c:pt>
                <c:pt idx="623">
                  <c:v>3786.697997658935</c:v>
                </c:pt>
                <c:pt idx="624">
                  <c:v>3691.3039753592561</c:v>
                </c:pt>
                <c:pt idx="625">
                  <c:v>3570.3765708757901</c:v>
                </c:pt>
                <c:pt idx="626">
                  <c:v>3483.732824665462</c:v>
                </c:pt>
                <c:pt idx="627">
                  <c:v>3367.1078712470808</c:v>
                </c:pt>
                <c:pt idx="628">
                  <c:v>3241.5975571695599</c:v>
                </c:pt>
                <c:pt idx="629">
                  <c:v>3113.0135816588599</c:v>
                </c:pt>
                <c:pt idx="630">
                  <c:v>3028.4091767749728</c:v>
                </c:pt>
                <c:pt idx="631">
                  <c:v>2879.716419002516</c:v>
                </c:pt>
                <c:pt idx="632">
                  <c:v>2739.5874264685017</c:v>
                </c:pt>
                <c:pt idx="633">
                  <c:v>2597.1162026889651</c:v>
                </c:pt>
                <c:pt idx="634">
                  <c:v>2457.0267334708897</c:v>
                </c:pt>
                <c:pt idx="635">
                  <c:v>2362.7269746229549</c:v>
                </c:pt>
                <c:pt idx="636">
                  <c:v>2279.8933296122796</c:v>
                </c:pt>
                <c:pt idx="637">
                  <c:v>2182.8152934007144</c:v>
                </c:pt>
                <c:pt idx="638">
                  <c:v>2087.3035284125685</c:v>
                </c:pt>
                <c:pt idx="639">
                  <c:v>1999.5814135466176</c:v>
                </c:pt>
                <c:pt idx="640">
                  <c:v>1934.7818314986439</c:v>
                </c:pt>
                <c:pt idx="641">
                  <c:v>1858.0807491945836</c:v>
                </c:pt>
                <c:pt idx="642">
                  <c:v>1573.8752182869109</c:v>
                </c:pt>
                <c:pt idx="643">
                  <c:v>1403.6045848321073</c:v>
                </c:pt>
                <c:pt idx="644">
                  <c:v>1355.3380352308595</c:v>
                </c:pt>
                <c:pt idx="645">
                  <c:v>1428.2604088690143</c:v>
                </c:pt>
                <c:pt idx="646">
                  <c:v>1312.6214227674302</c:v>
                </c:pt>
                <c:pt idx="647">
                  <c:v>1290.8621952259905</c:v>
                </c:pt>
                <c:pt idx="648">
                  <c:v>1259.7615753316802</c:v>
                </c:pt>
                <c:pt idx="649">
                  <c:v>1255.941134287259</c:v>
                </c:pt>
                <c:pt idx="650">
                  <c:v>1259.7045426664552</c:v>
                </c:pt>
                <c:pt idx="651">
                  <c:v>1262.8774738652901</c:v>
                </c:pt>
                <c:pt idx="652">
                  <c:v>1259.2747489658479</c:v>
                </c:pt>
                <c:pt idx="653">
                  <c:v>1282.9184120083773</c:v>
                </c:pt>
                <c:pt idx="654">
                  <c:v>1328.9216211015037</c:v>
                </c:pt>
                <c:pt idx="655">
                  <c:v>1347.1782572031229</c:v>
                </c:pt>
                <c:pt idx="656">
                  <c:v>1389.8152191173333</c:v>
                </c:pt>
                <c:pt idx="657">
                  <c:v>1466.0183663864616</c:v>
                </c:pt>
                <c:pt idx="658">
                  <c:v>1564.0026068232835</c:v>
                </c:pt>
                <c:pt idx="659">
                  <c:v>1695.53049199215</c:v>
                </c:pt>
                <c:pt idx="660">
                  <c:v>1889.7914348837317</c:v>
                </c:pt>
                <c:pt idx="661">
                  <c:v>2137.1033254845879</c:v>
                </c:pt>
                <c:pt idx="662">
                  <c:v>2388.7467711865697</c:v>
                </c:pt>
                <c:pt idx="663">
                  <c:v>2663.3960036979552</c:v>
                </c:pt>
                <c:pt idx="664">
                  <c:v>2969.9468385470755</c:v>
                </c:pt>
                <c:pt idx="665">
                  <c:v>3268.6958441409215</c:v>
                </c:pt>
                <c:pt idx="666">
                  <c:v>3632.8477836442207</c:v>
                </c:pt>
                <c:pt idx="667">
                  <c:v>3979.5484565709844</c:v>
                </c:pt>
                <c:pt idx="668">
                  <c:v>4464.7662543633223</c:v>
                </c:pt>
                <c:pt idx="669">
                  <c:v>4713.0622065918578</c:v>
                </c:pt>
                <c:pt idx="670">
                  <c:v>4844.4948558416054</c:v>
                </c:pt>
                <c:pt idx="671">
                  <c:v>5006.0981238760296</c:v>
                </c:pt>
                <c:pt idx="672">
                  <c:v>5140.4218313913007</c:v>
                </c:pt>
                <c:pt idx="673">
                  <c:v>5303.9281103596104</c:v>
                </c:pt>
                <c:pt idx="674">
                  <c:v>5441.731015991335</c:v>
                </c:pt>
                <c:pt idx="675">
                  <c:v>5526.720854040911</c:v>
                </c:pt>
                <c:pt idx="676">
                  <c:v>5575.0914604978043</c:v>
                </c:pt>
                <c:pt idx="677">
                  <c:v>5651.2088651016611</c:v>
                </c:pt>
                <c:pt idx="678">
                  <c:v>5709.0702446420319</c:v>
                </c:pt>
                <c:pt idx="679">
                  <c:v>5723.8349211055902</c:v>
                </c:pt>
                <c:pt idx="680">
                  <c:v>5757.3158247603214</c:v>
                </c:pt>
                <c:pt idx="681">
                  <c:v>5773.5417711689752</c:v>
                </c:pt>
                <c:pt idx="682">
                  <c:v>5758.9852208026923</c:v>
                </c:pt>
                <c:pt idx="683">
                  <c:v>5808.1596501470276</c:v>
                </c:pt>
                <c:pt idx="684">
                  <c:v>5890.8751624614042</c:v>
                </c:pt>
                <c:pt idx="685">
                  <c:v>5878.5267415693315</c:v>
                </c:pt>
                <c:pt idx="686">
                  <c:v>5883.005318585203</c:v>
                </c:pt>
                <c:pt idx="687">
                  <c:v>5926.7973948309682</c:v>
                </c:pt>
                <c:pt idx="688">
                  <c:v>5944.1472213717043</c:v>
                </c:pt>
                <c:pt idx="689">
                  <c:v>5934.6742341128393</c:v>
                </c:pt>
                <c:pt idx="690">
                  <c:v>6021.3846040839526</c:v>
                </c:pt>
                <c:pt idx="691">
                  <c:v>6041.8173236678776</c:v>
                </c:pt>
                <c:pt idx="692">
                  <c:v>5988.4735423036636</c:v>
                </c:pt>
                <c:pt idx="693">
                  <c:v>5932.3353056458382</c:v>
                </c:pt>
                <c:pt idx="694">
                  <c:v>5867.0098270082999</c:v>
                </c:pt>
                <c:pt idx="695">
                  <c:v>5777.0480023290474</c:v>
                </c:pt>
                <c:pt idx="696">
                  <c:v>5739.6178053693411</c:v>
                </c:pt>
                <c:pt idx="697">
                  <c:v>5596.2097802094249</c:v>
                </c:pt>
                <c:pt idx="698">
                  <c:v>5463.864941198558</c:v>
                </c:pt>
                <c:pt idx="699">
                  <c:v>5316.4444297924501</c:v>
                </c:pt>
                <c:pt idx="700">
                  <c:v>5155.7978447214891</c:v>
                </c:pt>
                <c:pt idx="701">
                  <c:v>4974.6995700695034</c:v>
                </c:pt>
                <c:pt idx="702">
                  <c:v>4769.7772132341279</c:v>
                </c:pt>
                <c:pt idx="703">
                  <c:v>4557.1877321697439</c:v>
                </c:pt>
                <c:pt idx="704">
                  <c:v>4383.2910404973036</c:v>
                </c:pt>
                <c:pt idx="705">
                  <c:v>4228.771800423473</c:v>
                </c:pt>
                <c:pt idx="706">
                  <c:v>4030.6135601430251</c:v>
                </c:pt>
                <c:pt idx="707">
                  <c:v>3880.7751339669358</c:v>
                </c:pt>
                <c:pt idx="708">
                  <c:v>3764.4278717982343</c:v>
                </c:pt>
                <c:pt idx="709">
                  <c:v>3653.5958551015792</c:v>
                </c:pt>
                <c:pt idx="710">
                  <c:v>3527.6299046564764</c:v>
                </c:pt>
                <c:pt idx="711">
                  <c:v>3446.9170695060902</c:v>
                </c:pt>
                <c:pt idx="712">
                  <c:v>3372.7892172887423</c:v>
                </c:pt>
                <c:pt idx="713">
                  <c:v>3309.5936113044245</c:v>
                </c:pt>
                <c:pt idx="714">
                  <c:v>3250.0333469425905</c:v>
                </c:pt>
                <c:pt idx="715">
                  <c:v>3223.6885591951013</c:v>
                </c:pt>
                <c:pt idx="716">
                  <c:v>3159.4769100353496</c:v>
                </c:pt>
                <c:pt idx="717">
                  <c:v>3095.4069820152263</c:v>
                </c:pt>
                <c:pt idx="718">
                  <c:v>2991.4251541232929</c:v>
                </c:pt>
                <c:pt idx="719">
                  <c:v>2907.4216864237342</c:v>
                </c:pt>
                <c:pt idx="720">
                  <c:v>2821.4052787050928</c:v>
                </c:pt>
                <c:pt idx="721">
                  <c:v>2760.5154165979884</c:v>
                </c:pt>
                <c:pt idx="722">
                  <c:v>2683.8376818599722</c:v>
                </c:pt>
                <c:pt idx="723">
                  <c:v>2615.3063965187648</c:v>
                </c:pt>
                <c:pt idx="724">
                  <c:v>2516.6428467444357</c:v>
                </c:pt>
                <c:pt idx="725">
                  <c:v>2430.3922651547123</c:v>
                </c:pt>
                <c:pt idx="726">
                  <c:v>2333.5267552133691</c:v>
                </c:pt>
                <c:pt idx="727">
                  <c:v>2239.7080256190748</c:v>
                </c:pt>
                <c:pt idx="728">
                  <c:v>2155.6402540057766</c:v>
                </c:pt>
                <c:pt idx="729">
                  <c:v>2102.2366531860216</c:v>
                </c:pt>
                <c:pt idx="730">
                  <c:v>2039.2858066322492</c:v>
                </c:pt>
                <c:pt idx="731">
                  <c:v>1955.1143241692853</c:v>
                </c:pt>
                <c:pt idx="732">
                  <c:v>1889.4872207851336</c:v>
                </c:pt>
                <c:pt idx="733">
                  <c:v>1833.5601963777735</c:v>
                </c:pt>
                <c:pt idx="734">
                  <c:v>1781.6369800225423</c:v>
                </c:pt>
                <c:pt idx="735">
                  <c:v>1694.4126700310817</c:v>
                </c:pt>
                <c:pt idx="736">
                  <c:v>1646.0209802686722</c:v>
                </c:pt>
                <c:pt idx="737">
                  <c:v>1626.0255152145839</c:v>
                </c:pt>
                <c:pt idx="738">
                  <c:v>1571.1022080926105</c:v>
                </c:pt>
                <c:pt idx="739">
                  <c:v>1544.106617541896</c:v>
                </c:pt>
                <c:pt idx="740">
                  <c:v>1510.7315092797403</c:v>
                </c:pt>
                <c:pt idx="741">
                  <c:v>1436.2637769165299</c:v>
                </c:pt>
                <c:pt idx="742">
                  <c:v>1425.8545107624004</c:v>
                </c:pt>
                <c:pt idx="743">
                  <c:v>1406.6363695198081</c:v>
                </c:pt>
                <c:pt idx="744">
                  <c:v>1399.259298332094</c:v>
                </c:pt>
                <c:pt idx="745">
                  <c:v>1266.2111109288755</c:v>
                </c:pt>
                <c:pt idx="746">
                  <c:v>1340.4873612225424</c:v>
                </c:pt>
                <c:pt idx="747">
                  <c:v>1314.5179150302965</c:v>
                </c:pt>
                <c:pt idx="748">
                  <c:v>1423.8522050103413</c:v>
                </c:pt>
                <c:pt idx="749">
                  <c:v>1485.7187992077497</c:v>
                </c:pt>
                <c:pt idx="750">
                  <c:v>1550.3637489769699</c:v>
                </c:pt>
                <c:pt idx="751">
                  <c:v>1629.53351643376</c:v>
                </c:pt>
                <c:pt idx="752">
                  <c:v>1768.3163521036838</c:v>
                </c:pt>
                <c:pt idx="753">
                  <c:v>1921.2590070383212</c:v>
                </c:pt>
                <c:pt idx="754">
                  <c:v>2175.6995616853137</c:v>
                </c:pt>
                <c:pt idx="755">
                  <c:v>2423.9969701371174</c:v>
                </c:pt>
                <c:pt idx="756">
                  <c:v>2733.9749341117031</c:v>
                </c:pt>
                <c:pt idx="757">
                  <c:v>3122.8209250483051</c:v>
                </c:pt>
                <c:pt idx="758">
                  <c:v>3525.0053077093921</c:v>
                </c:pt>
                <c:pt idx="759">
                  <c:v>3933.8054423977014</c:v>
                </c:pt>
                <c:pt idx="760">
                  <c:v>4429.8949822211243</c:v>
                </c:pt>
                <c:pt idx="761">
                  <c:v>4923.263525557566</c:v>
                </c:pt>
                <c:pt idx="762">
                  <c:v>5328.9378434831633</c:v>
                </c:pt>
                <c:pt idx="763">
                  <c:v>5658.6853689865738</c:v>
                </c:pt>
                <c:pt idx="764">
                  <c:v>5908.8125958932969</c:v>
                </c:pt>
                <c:pt idx="765">
                  <c:v>6145.9123372411432</c:v>
                </c:pt>
                <c:pt idx="766">
                  <c:v>6412.0343808315902</c:v>
                </c:pt>
                <c:pt idx="767">
                  <c:v>6762.1220465941578</c:v>
                </c:pt>
                <c:pt idx="768">
                  <c:v>6935.0532834100759</c:v>
                </c:pt>
                <c:pt idx="769">
                  <c:v>7128.8513644217046</c:v>
                </c:pt>
                <c:pt idx="770">
                  <c:v>7282.0564982081269</c:v>
                </c:pt>
                <c:pt idx="771">
                  <c:v>7379.6783397622085</c:v>
                </c:pt>
                <c:pt idx="772">
                  <c:v>7433.4732289276817</c:v>
                </c:pt>
                <c:pt idx="773">
                  <c:v>7497.7711754955071</c:v>
                </c:pt>
                <c:pt idx="774">
                  <c:v>7518.5626489565493</c:v>
                </c:pt>
                <c:pt idx="775">
                  <c:v>7577.8610517756242</c:v>
                </c:pt>
                <c:pt idx="776">
                  <c:v>7605.4983367074237</c:v>
                </c:pt>
                <c:pt idx="777">
                  <c:v>7589.17264990079</c:v>
                </c:pt>
                <c:pt idx="778">
                  <c:v>7605.7135006548624</c:v>
                </c:pt>
                <c:pt idx="779">
                  <c:v>7588.5695803361268</c:v>
                </c:pt>
                <c:pt idx="780">
                  <c:v>7612.6218357241742</c:v>
                </c:pt>
                <c:pt idx="781">
                  <c:v>7705.207590265285</c:v>
                </c:pt>
                <c:pt idx="782">
                  <c:v>7782.6366088199156</c:v>
                </c:pt>
                <c:pt idx="783">
                  <c:v>7779.0191345591447</c:v>
                </c:pt>
                <c:pt idx="784">
                  <c:v>7798.7259191566809</c:v>
                </c:pt>
                <c:pt idx="785">
                  <c:v>7863.543493082143</c:v>
                </c:pt>
                <c:pt idx="786">
                  <c:v>7826.3179267292799</c:v>
                </c:pt>
                <c:pt idx="787">
                  <c:v>7794.7533058397694</c:v>
                </c:pt>
                <c:pt idx="788">
                  <c:v>7716.5900325211314</c:v>
                </c:pt>
                <c:pt idx="789">
                  <c:v>7670.6303022426746</c:v>
                </c:pt>
                <c:pt idx="790">
                  <c:v>7584.9720650864565</c:v>
                </c:pt>
                <c:pt idx="791">
                  <c:v>7397.8410316270274</c:v>
                </c:pt>
                <c:pt idx="792">
                  <c:v>7292.8216593515044</c:v>
                </c:pt>
                <c:pt idx="793">
                  <c:v>7143.2500355948487</c:v>
                </c:pt>
                <c:pt idx="794">
                  <c:v>6948.711079257846</c:v>
                </c:pt>
                <c:pt idx="795">
                  <c:v>6765.3916707382741</c:v>
                </c:pt>
                <c:pt idx="796">
                  <c:v>6422.52547990526</c:v>
                </c:pt>
                <c:pt idx="797">
                  <c:v>6056.8963584812809</c:v>
                </c:pt>
                <c:pt idx="798">
                  <c:v>5755.9881886702606</c:v>
                </c:pt>
                <c:pt idx="799">
                  <c:v>5492.1497837725101</c:v>
                </c:pt>
                <c:pt idx="800">
                  <c:v>5220.961375990194</c:v>
                </c:pt>
                <c:pt idx="801">
                  <c:v>5004.8424658655476</c:v>
                </c:pt>
                <c:pt idx="802">
                  <c:v>4770.9035062254807</c:v>
                </c:pt>
                <c:pt idx="803">
                  <c:v>4623.731375109739</c:v>
                </c:pt>
                <c:pt idx="804">
                  <c:v>4520.9135275744302</c:v>
                </c:pt>
                <c:pt idx="805">
                  <c:v>4442.2752146272696</c:v>
                </c:pt>
                <c:pt idx="806">
                  <c:v>4291.2323845915234</c:v>
                </c:pt>
                <c:pt idx="807">
                  <c:v>4406.4375043886339</c:v>
                </c:pt>
                <c:pt idx="808">
                  <c:v>4401.0766805014082</c:v>
                </c:pt>
                <c:pt idx="809">
                  <c:v>4338.877721760975</c:v>
                </c:pt>
                <c:pt idx="810">
                  <c:v>4253.2677403866146</c:v>
                </c:pt>
                <c:pt idx="811">
                  <c:v>4166.9702807868525</c:v>
                </c:pt>
                <c:pt idx="812">
                  <c:v>4035.2890175086604</c:v>
                </c:pt>
                <c:pt idx="813">
                  <c:v>3934.7476271473633</c:v>
                </c:pt>
                <c:pt idx="814">
                  <c:v>3773.2089592217312</c:v>
                </c:pt>
                <c:pt idx="815">
                  <c:v>3654.2469344365932</c:v>
                </c:pt>
                <c:pt idx="816">
                  <c:v>3542.1107018177859</c:v>
                </c:pt>
                <c:pt idx="817">
                  <c:v>3407.7442181585793</c:v>
                </c:pt>
                <c:pt idx="818">
                  <c:v>3264.6008034534125</c:v>
                </c:pt>
                <c:pt idx="819">
                  <c:v>3164.9443821572104</c:v>
                </c:pt>
                <c:pt idx="820">
                  <c:v>2995.3100264821624</c:v>
                </c:pt>
                <c:pt idx="821">
                  <c:v>2853.1594248161773</c:v>
                </c:pt>
                <c:pt idx="822">
                  <c:v>2691.8431956260401</c:v>
                </c:pt>
                <c:pt idx="823">
                  <c:v>2554.8255902690025</c:v>
                </c:pt>
                <c:pt idx="824">
                  <c:v>2474.274931533203</c:v>
                </c:pt>
                <c:pt idx="825">
                  <c:v>2353.7701524065492</c:v>
                </c:pt>
                <c:pt idx="826">
                  <c:v>2225.9965812227229</c:v>
                </c:pt>
                <c:pt idx="827">
                  <c:v>2085.7234800630522</c:v>
                </c:pt>
                <c:pt idx="828">
                  <c:v>1946.3481453600059</c:v>
                </c:pt>
                <c:pt idx="829">
                  <c:v>1911.2022672373214</c:v>
                </c:pt>
                <c:pt idx="830">
                  <c:v>1901.3398014084869</c:v>
                </c:pt>
                <c:pt idx="831">
                  <c:v>1855.9193406642776</c:v>
                </c:pt>
                <c:pt idx="832">
                  <c:v>1791.9393982730594</c:v>
                </c:pt>
                <c:pt idx="833">
                  <c:v>1707.0239922581104</c:v>
                </c:pt>
                <c:pt idx="834">
                  <c:v>1633.7133011607752</c:v>
                </c:pt>
                <c:pt idx="835">
                  <c:v>1593.233866367626</c:v>
                </c:pt>
                <c:pt idx="836">
                  <c:v>1551.2791780225193</c:v>
                </c:pt>
                <c:pt idx="837">
                  <c:v>1574.3831959240497</c:v>
                </c:pt>
                <c:pt idx="838">
                  <c:v>1473.7247000072866</c:v>
                </c:pt>
                <c:pt idx="839">
                  <c:v>1452.5188853266425</c:v>
                </c:pt>
                <c:pt idx="840">
                  <c:v>1422.5720573066942</c:v>
                </c:pt>
                <c:pt idx="841">
                  <c:v>1402.396778734671</c:v>
                </c:pt>
                <c:pt idx="842">
                  <c:v>1426.6842347071017</c:v>
                </c:pt>
                <c:pt idx="843">
                  <c:v>1435.9225309573894</c:v>
                </c:pt>
                <c:pt idx="844">
                  <c:v>1460.6030864215759</c:v>
                </c:pt>
                <c:pt idx="845">
                  <c:v>1570.0207540862743</c:v>
                </c:pt>
                <c:pt idx="846">
                  <c:v>1711.3567477228526</c:v>
                </c:pt>
                <c:pt idx="847">
                  <c:v>1844.1951746801099</c:v>
                </c:pt>
                <c:pt idx="848">
                  <c:v>2056.0023014960479</c:v>
                </c:pt>
                <c:pt idx="849">
                  <c:v>2300.3449294563493</c:v>
                </c:pt>
                <c:pt idx="850">
                  <c:v>2643.3913056643896</c:v>
                </c:pt>
                <c:pt idx="851">
                  <c:v>2924.7481986267853</c:v>
                </c:pt>
                <c:pt idx="852">
                  <c:v>3275.780100784013</c:v>
                </c:pt>
                <c:pt idx="853">
                  <c:v>3623.7826303534762</c:v>
                </c:pt>
                <c:pt idx="854">
                  <c:v>4029.9846106010978</c:v>
                </c:pt>
                <c:pt idx="855">
                  <c:v>4561.3473391096395</c:v>
                </c:pt>
                <c:pt idx="856">
                  <c:v>4989.0080112861051</c:v>
                </c:pt>
                <c:pt idx="857">
                  <c:v>5232.1851061408242</c:v>
                </c:pt>
                <c:pt idx="858">
                  <c:v>5640.3123886515314</c:v>
                </c:pt>
                <c:pt idx="859">
                  <c:v>5976.5477516893516</c:v>
                </c:pt>
                <c:pt idx="860">
                  <c:v>6316.6300600008817</c:v>
                </c:pt>
                <c:pt idx="861">
                  <c:v>6623.488568113512</c:v>
                </c:pt>
                <c:pt idx="862">
                  <c:v>6977.4201761559907</c:v>
                </c:pt>
                <c:pt idx="863">
                  <c:v>7141.113409002397</c:v>
                </c:pt>
                <c:pt idx="864">
                  <c:v>7293.5209723183743</c:v>
                </c:pt>
                <c:pt idx="865">
                  <c:v>7326.44456190452</c:v>
                </c:pt>
                <c:pt idx="866">
                  <c:v>7339.8928565527585</c:v>
                </c:pt>
                <c:pt idx="867">
                  <c:v>7355.9304243111874</c:v>
                </c:pt>
                <c:pt idx="868">
                  <c:v>7344.5479389660868</c:v>
                </c:pt>
                <c:pt idx="869">
                  <c:v>7347.0259467048363</c:v>
                </c:pt>
                <c:pt idx="870">
                  <c:v>7345.4129760328951</c:v>
                </c:pt>
                <c:pt idx="871">
                  <c:v>7355.0574918589864</c:v>
                </c:pt>
                <c:pt idx="872">
                  <c:v>7352.2274802652119</c:v>
                </c:pt>
                <c:pt idx="873">
                  <c:v>7334.5443009394057</c:v>
                </c:pt>
                <c:pt idx="874">
                  <c:v>7318.0848283655814</c:v>
                </c:pt>
                <c:pt idx="875">
                  <c:v>7411.4627414363385</c:v>
                </c:pt>
                <c:pt idx="876">
                  <c:v>7479.3154633394024</c:v>
                </c:pt>
                <c:pt idx="877">
                  <c:v>7528.058835681617</c:v>
                </c:pt>
                <c:pt idx="878">
                  <c:v>7569.8951264035204</c:v>
                </c:pt>
                <c:pt idx="879">
                  <c:v>7557.1933152454149</c:v>
                </c:pt>
                <c:pt idx="880">
                  <c:v>7574.6370776282511</c:v>
                </c:pt>
                <c:pt idx="881">
                  <c:v>7610.2233318910539</c:v>
                </c:pt>
                <c:pt idx="882">
                  <c:v>7617.6017110526755</c:v>
                </c:pt>
                <c:pt idx="883">
                  <c:v>7602.539925251288</c:v>
                </c:pt>
                <c:pt idx="884">
                  <c:v>7519.1440105486854</c:v>
                </c:pt>
                <c:pt idx="885">
                  <c:v>7381.0668000573842</c:v>
                </c:pt>
                <c:pt idx="886">
                  <c:v>7167.7295629946229</c:v>
                </c:pt>
                <c:pt idx="887">
                  <c:v>6977.5494998850754</c:v>
                </c:pt>
                <c:pt idx="888">
                  <c:v>6772.7666744665548</c:v>
                </c:pt>
                <c:pt idx="889">
                  <c:v>6504.2579103264388</c:v>
                </c:pt>
                <c:pt idx="890">
                  <c:v>6172.8536994134538</c:v>
                </c:pt>
                <c:pt idx="891">
                  <c:v>5818.3749561642981</c:v>
                </c:pt>
                <c:pt idx="892">
                  <c:v>5511.0979642261</c:v>
                </c:pt>
                <c:pt idx="893">
                  <c:v>5240.3823399417333</c:v>
                </c:pt>
                <c:pt idx="894">
                  <c:v>4983.2634907660658</c:v>
                </c:pt>
                <c:pt idx="895">
                  <c:v>4767.6163956226192</c:v>
                </c:pt>
                <c:pt idx="896">
                  <c:v>4605.2805199516779</c:v>
                </c:pt>
                <c:pt idx="897">
                  <c:v>4513.2718419771245</c:v>
                </c:pt>
                <c:pt idx="898">
                  <c:v>4411.602443364196</c:v>
                </c:pt>
                <c:pt idx="899">
                  <c:v>4297.9485198952498</c:v>
                </c:pt>
                <c:pt idx="900">
                  <c:v>4234.0357791861579</c:v>
                </c:pt>
                <c:pt idx="901">
                  <c:v>4133.6595241053774</c:v>
                </c:pt>
                <c:pt idx="902">
                  <c:v>3991.4855364657478</c:v>
                </c:pt>
                <c:pt idx="903">
                  <c:v>3928.1258774038142</c:v>
                </c:pt>
                <c:pt idx="904">
                  <c:v>3862.9173588372737</c:v>
                </c:pt>
                <c:pt idx="905">
                  <c:v>3742.5508179709277</c:v>
                </c:pt>
                <c:pt idx="906">
                  <c:v>3622.7025724060113</c:v>
                </c:pt>
                <c:pt idx="907">
                  <c:v>3534.1848040879313</c:v>
                </c:pt>
                <c:pt idx="908">
                  <c:v>3410.8507466038063</c:v>
                </c:pt>
                <c:pt idx="909">
                  <c:v>3318.8288434556844</c:v>
                </c:pt>
                <c:pt idx="910">
                  <c:v>3192.6834161544666</c:v>
                </c:pt>
                <c:pt idx="911">
                  <c:v>3119.2356482372033</c:v>
                </c:pt>
                <c:pt idx="912">
                  <c:v>3008.6913801847772</c:v>
                </c:pt>
                <c:pt idx="913">
                  <c:v>2957.8218627946917</c:v>
                </c:pt>
                <c:pt idx="914">
                  <c:v>2846.2049119471362</c:v>
                </c:pt>
                <c:pt idx="915">
                  <c:v>2714.1750955765538</c:v>
                </c:pt>
                <c:pt idx="916">
                  <c:v>2564.7389028812663</c:v>
                </c:pt>
                <c:pt idx="917">
                  <c:v>2470.9906542631707</c:v>
                </c:pt>
                <c:pt idx="918">
                  <c:v>2328.8831866302289</c:v>
                </c:pt>
                <c:pt idx="919">
                  <c:v>2213.8816371494249</c:v>
                </c:pt>
                <c:pt idx="920">
                  <c:v>2104.5776469076113</c:v>
                </c:pt>
                <c:pt idx="921">
                  <c:v>2014.1253957869717</c:v>
                </c:pt>
                <c:pt idx="922">
                  <c:v>1934.9039148756801</c:v>
                </c:pt>
                <c:pt idx="923">
                  <c:v>1880.940067361784</c:v>
                </c:pt>
                <c:pt idx="924">
                  <c:v>1818.5419040397746</c:v>
                </c:pt>
                <c:pt idx="925">
                  <c:v>1786.01876264052</c:v>
                </c:pt>
                <c:pt idx="926">
                  <c:v>1730.0906438497022</c:v>
                </c:pt>
                <c:pt idx="927">
                  <c:v>1687.5369190517586</c:v>
                </c:pt>
                <c:pt idx="928">
                  <c:v>1636.51124525983</c:v>
                </c:pt>
                <c:pt idx="929">
                  <c:v>1607.7943412045231</c:v>
                </c:pt>
                <c:pt idx="930">
                  <c:v>1565.2509934880031</c:v>
                </c:pt>
                <c:pt idx="931">
                  <c:v>1540.788843104948</c:v>
                </c:pt>
                <c:pt idx="932">
                  <c:v>1514.9167919633153</c:v>
                </c:pt>
                <c:pt idx="933">
                  <c:v>1764.1273853904443</c:v>
                </c:pt>
                <c:pt idx="934">
                  <c:v>1473.9842051115938</c:v>
                </c:pt>
                <c:pt idx="935">
                  <c:v>1474.4211136228496</c:v>
                </c:pt>
                <c:pt idx="936">
                  <c:v>1500.4981578995998</c:v>
                </c:pt>
                <c:pt idx="937">
                  <c:v>1580.6288683369048</c:v>
                </c:pt>
                <c:pt idx="938">
                  <c:v>1598.1407248027256</c:v>
                </c:pt>
                <c:pt idx="939">
                  <c:v>1618.8422902068371</c:v>
                </c:pt>
                <c:pt idx="940">
                  <c:v>1691.5957000705812</c:v>
                </c:pt>
                <c:pt idx="941">
                  <c:v>1803.97357497494</c:v>
                </c:pt>
                <c:pt idx="942">
                  <c:v>1956.3484724423447</c:v>
                </c:pt>
                <c:pt idx="943">
                  <c:v>2154.2472321713049</c:v>
                </c:pt>
                <c:pt idx="944">
                  <c:v>2440.3062582226103</c:v>
                </c:pt>
                <c:pt idx="945">
                  <c:v>2817.5642173497008</c:v>
                </c:pt>
                <c:pt idx="946">
                  <c:v>3206.9303835191472</c:v>
                </c:pt>
                <c:pt idx="947">
                  <c:v>3586.7625248155114</c:v>
                </c:pt>
                <c:pt idx="948">
                  <c:v>3960.7912074247829</c:v>
                </c:pt>
                <c:pt idx="949">
                  <c:v>4416.478625873181</c:v>
                </c:pt>
                <c:pt idx="950">
                  <c:v>4787.3010926680063</c:v>
                </c:pt>
                <c:pt idx="951">
                  <c:v>5105.0599393205739</c:v>
                </c:pt>
                <c:pt idx="952">
                  <c:v>5462.3480531412079</c:v>
                </c:pt>
                <c:pt idx="953">
                  <c:v>5717.0926123932231</c:v>
                </c:pt>
                <c:pt idx="954">
                  <c:v>5929.330942695</c:v>
                </c:pt>
                <c:pt idx="955">
                  <c:v>6184.9663090296253</c:v>
                </c:pt>
                <c:pt idx="956">
                  <c:v>6390.5090335785408</c:v>
                </c:pt>
                <c:pt idx="957">
                  <c:v>6613.6163293899717</c:v>
                </c:pt>
                <c:pt idx="958">
                  <c:v>6817.8239138167955</c:v>
                </c:pt>
                <c:pt idx="959">
                  <c:v>6901.3151755980889</c:v>
                </c:pt>
                <c:pt idx="960">
                  <c:v>6942.8421251482669</c:v>
                </c:pt>
                <c:pt idx="961">
                  <c:v>7073.473588532157</c:v>
                </c:pt>
                <c:pt idx="962">
                  <c:v>7103.7177768237852</c:v>
                </c:pt>
                <c:pt idx="963">
                  <c:v>7128.8706598380968</c:v>
                </c:pt>
                <c:pt idx="964">
                  <c:v>7143.6961586149109</c:v>
                </c:pt>
                <c:pt idx="965">
                  <c:v>7111.8318620151385</c:v>
                </c:pt>
                <c:pt idx="966">
                  <c:v>7155.5471451436188</c:v>
                </c:pt>
                <c:pt idx="967">
                  <c:v>7237.4227755421671</c:v>
                </c:pt>
                <c:pt idx="968">
                  <c:v>7306.3430342784368</c:v>
                </c:pt>
                <c:pt idx="969">
                  <c:v>7318.3876096793056</c:v>
                </c:pt>
                <c:pt idx="970">
                  <c:v>7314.3236017525187</c:v>
                </c:pt>
                <c:pt idx="971">
                  <c:v>7328.628270106019</c:v>
                </c:pt>
                <c:pt idx="972">
                  <c:v>7366.2411812544597</c:v>
                </c:pt>
                <c:pt idx="973">
                  <c:v>7286.220101679397</c:v>
                </c:pt>
                <c:pt idx="974">
                  <c:v>7208.8343082263136</c:v>
                </c:pt>
                <c:pt idx="975">
                  <c:v>7210.274436350921</c:v>
                </c:pt>
                <c:pt idx="976">
                  <c:v>7079.8606704479425</c:v>
                </c:pt>
                <c:pt idx="977">
                  <c:v>6885.407348476936</c:v>
                </c:pt>
                <c:pt idx="978">
                  <c:v>6687.2314927820789</c:v>
                </c:pt>
                <c:pt idx="979">
                  <c:v>6492.126067551113</c:v>
                </c:pt>
                <c:pt idx="980">
                  <c:v>6289.5917232239244</c:v>
                </c:pt>
                <c:pt idx="981">
                  <c:v>6067.1967627042786</c:v>
                </c:pt>
                <c:pt idx="982">
                  <c:v>5845.4217596735189</c:v>
                </c:pt>
                <c:pt idx="983">
                  <c:v>5631.9678744752964</c:v>
                </c:pt>
                <c:pt idx="984">
                  <c:v>5370.9209027969482</c:v>
                </c:pt>
                <c:pt idx="985">
                  <c:v>5081.7083900119005</c:v>
                </c:pt>
                <c:pt idx="986">
                  <c:v>4846.4823997905414</c:v>
                </c:pt>
                <c:pt idx="987">
                  <c:v>4590.8549378672415</c:v>
                </c:pt>
                <c:pt idx="988">
                  <c:v>4380.5780500010933</c:v>
                </c:pt>
                <c:pt idx="989">
                  <c:v>4181.6662854218393</c:v>
                </c:pt>
                <c:pt idx="990">
                  <c:v>4008.6693084677299</c:v>
                </c:pt>
                <c:pt idx="991">
                  <c:v>3886.210718657464</c:v>
                </c:pt>
                <c:pt idx="992">
                  <c:v>3786.1450148328531</c:v>
                </c:pt>
                <c:pt idx="993">
                  <c:v>3703.2318268041822</c:v>
                </c:pt>
                <c:pt idx="994">
                  <c:v>3636.5569028897035</c:v>
                </c:pt>
                <c:pt idx="995">
                  <c:v>3542.1690291571535</c:v>
                </c:pt>
                <c:pt idx="996">
                  <c:v>3476.9849529077292</c:v>
                </c:pt>
                <c:pt idx="997">
                  <c:v>3432.8866208733612</c:v>
                </c:pt>
                <c:pt idx="998">
                  <c:v>3383.1350515740137</c:v>
                </c:pt>
                <c:pt idx="999">
                  <c:v>3320.9851203134563</c:v>
                </c:pt>
                <c:pt idx="1000">
                  <c:v>3277.4197534479472</c:v>
                </c:pt>
                <c:pt idx="1001">
                  <c:v>3212.0452239210781</c:v>
                </c:pt>
                <c:pt idx="1002">
                  <c:v>3123.5991536749798</c:v>
                </c:pt>
                <c:pt idx="1003">
                  <c:v>3062.6361376690984</c:v>
                </c:pt>
                <c:pt idx="1004">
                  <c:v>2988.1319405846498</c:v>
                </c:pt>
                <c:pt idx="1005">
                  <c:v>2897.6308755251534</c:v>
                </c:pt>
                <c:pt idx="1006">
                  <c:v>2841.514422723249</c:v>
                </c:pt>
                <c:pt idx="1007">
                  <c:v>2803.3371913681876</c:v>
                </c:pt>
                <c:pt idx="1008">
                  <c:v>2728.7126461555672</c:v>
                </c:pt>
                <c:pt idx="1009">
                  <c:v>2595.257858031131</c:v>
                </c:pt>
                <c:pt idx="1010">
                  <c:v>2474.2145978952367</c:v>
                </c:pt>
                <c:pt idx="1011">
                  <c:v>2366.6810634702952</c:v>
                </c:pt>
                <c:pt idx="1012">
                  <c:v>2292.2995390151868</c:v>
                </c:pt>
                <c:pt idx="1013">
                  <c:v>2302.5967100241446</c:v>
                </c:pt>
                <c:pt idx="1014">
                  <c:v>2256.405852890427</c:v>
                </c:pt>
                <c:pt idx="1015">
                  <c:v>2185.0400206462018</c:v>
                </c:pt>
                <c:pt idx="1016">
                  <c:v>2112.1654070949444</c:v>
                </c:pt>
                <c:pt idx="1017">
                  <c:v>2060.9474192613243</c:v>
                </c:pt>
                <c:pt idx="1018">
                  <c:v>1980.5506279662525</c:v>
                </c:pt>
                <c:pt idx="1019">
                  <c:v>1915.0868674285364</c:v>
                </c:pt>
                <c:pt idx="1020">
                  <c:v>1833.2975245341106</c:v>
                </c:pt>
                <c:pt idx="1021">
                  <c:v>1763.8509263592646</c:v>
                </c:pt>
                <c:pt idx="1022">
                  <c:v>1696.8319564398842</c:v>
                </c:pt>
                <c:pt idx="1023">
                  <c:v>1657.4965889366813</c:v>
                </c:pt>
                <c:pt idx="1024">
                  <c:v>1604.4456911399245</c:v>
                </c:pt>
                <c:pt idx="1025">
                  <c:v>1573.7937544053202</c:v>
                </c:pt>
                <c:pt idx="1026">
                  <c:v>1551.8187932934293</c:v>
                </c:pt>
                <c:pt idx="1027">
                  <c:v>1540.5264246764709</c:v>
                </c:pt>
                <c:pt idx="1028">
                  <c:v>1498.4758300594997</c:v>
                </c:pt>
                <c:pt idx="1029">
                  <c:v>3123.5243509836209</c:v>
                </c:pt>
                <c:pt idx="1030">
                  <c:v>1181.3582563706705</c:v>
                </c:pt>
                <c:pt idx="1031">
                  <c:v>1043.5883313176425</c:v>
                </c:pt>
                <c:pt idx="1032">
                  <c:v>1171.4633621022299</c:v>
                </c:pt>
                <c:pt idx="1033">
                  <c:v>1233.6111276626802</c:v>
                </c:pt>
                <c:pt idx="1034">
                  <c:v>1378.6609337606426</c:v>
                </c:pt>
                <c:pt idx="1035">
                  <c:v>1433.8908997468025</c:v>
                </c:pt>
                <c:pt idx="1036">
                  <c:v>1517.890664720735</c:v>
                </c:pt>
                <c:pt idx="1037">
                  <c:v>1552.7468884328564</c:v>
                </c:pt>
                <c:pt idx="1038">
                  <c:v>1553.0010132311886</c:v>
                </c:pt>
                <c:pt idx="1039">
                  <c:v>1575.3198768307757</c:v>
                </c:pt>
                <c:pt idx="1040">
                  <c:v>1604.7480761335514</c:v>
                </c:pt>
                <c:pt idx="1041">
                  <c:v>1647.5949753576353</c:v>
                </c:pt>
                <c:pt idx="1042">
                  <c:v>1690.9672035303754</c:v>
                </c:pt>
                <c:pt idx="1043">
                  <c:v>1725.4700123787331</c:v>
                </c:pt>
                <c:pt idx="1044">
                  <c:v>1808.9153978072377</c:v>
                </c:pt>
                <c:pt idx="1045">
                  <c:v>1932.3979187151633</c:v>
                </c:pt>
                <c:pt idx="1046">
                  <c:v>2018.7280308695654</c:v>
                </c:pt>
                <c:pt idx="1047">
                  <c:v>2111.3743108032277</c:v>
                </c:pt>
                <c:pt idx="1048">
                  <c:v>2175.8619073170485</c:v>
                </c:pt>
                <c:pt idx="1049">
                  <c:v>2251.3690070883822</c:v>
                </c:pt>
                <c:pt idx="1050">
                  <c:v>2327.0144499312737</c:v>
                </c:pt>
                <c:pt idx="1051">
                  <c:v>2379.6208440500873</c:v>
                </c:pt>
                <c:pt idx="1052">
                  <c:v>2443.6543841654852</c:v>
                </c:pt>
                <c:pt idx="1053">
                  <c:v>2525.0893283099881</c:v>
                </c:pt>
                <c:pt idx="1054">
                  <c:v>2565.8892381082596</c:v>
                </c:pt>
                <c:pt idx="1055">
                  <c:v>2592.1926508592128</c:v>
                </c:pt>
                <c:pt idx="1056">
                  <c:v>2636.3251448834253</c:v>
                </c:pt>
                <c:pt idx="1057">
                  <c:v>2689.4977295065059</c:v>
                </c:pt>
                <c:pt idx="1058">
                  <c:v>2692.9071940060144</c:v>
                </c:pt>
                <c:pt idx="1059">
                  <c:v>2701.5509993822243</c:v>
                </c:pt>
                <c:pt idx="1060">
                  <c:v>2751.1560189296197</c:v>
                </c:pt>
                <c:pt idx="1061">
                  <c:v>2784.4296545436464</c:v>
                </c:pt>
                <c:pt idx="1062">
                  <c:v>2777.4032744157062</c:v>
                </c:pt>
                <c:pt idx="1063">
                  <c:v>2809.9568100156384</c:v>
                </c:pt>
                <c:pt idx="1064">
                  <c:v>2849.1459854043396</c:v>
                </c:pt>
                <c:pt idx="1065">
                  <c:v>2863.8212905548221</c:v>
                </c:pt>
                <c:pt idx="1066">
                  <c:v>2841.7553719457651</c:v>
                </c:pt>
                <c:pt idx="1067">
                  <c:v>2835.4042190371265</c:v>
                </c:pt>
                <c:pt idx="1068">
                  <c:v>2879.9842465920428</c:v>
                </c:pt>
                <c:pt idx="1069">
                  <c:v>2894.9561327915985</c:v>
                </c:pt>
                <c:pt idx="1070">
                  <c:v>2856.5171011258517</c:v>
                </c:pt>
                <c:pt idx="1071">
                  <c:v>2840.2862130629469</c:v>
                </c:pt>
                <c:pt idx="1072">
                  <c:v>2808.5650478457105</c:v>
                </c:pt>
                <c:pt idx="1073">
                  <c:v>2798.3950648514442</c:v>
                </c:pt>
                <c:pt idx="1074">
                  <c:v>2782.6118049175566</c:v>
                </c:pt>
                <c:pt idx="1075">
                  <c:v>2798.4508792470638</c:v>
                </c:pt>
                <c:pt idx="1076">
                  <c:v>2803.9771186144017</c:v>
                </c:pt>
                <c:pt idx="1077">
                  <c:v>2846.0140650466401</c:v>
                </c:pt>
                <c:pt idx="1078">
                  <c:v>2820.7616042769296</c:v>
                </c:pt>
                <c:pt idx="1079">
                  <c:v>2777.4208060920319</c:v>
                </c:pt>
                <c:pt idx="1080">
                  <c:v>2738.8014381236144</c:v>
                </c:pt>
                <c:pt idx="1081">
                  <c:v>2716.306606684811</c:v>
                </c:pt>
                <c:pt idx="1082">
                  <c:v>2755.0403129319416</c:v>
                </c:pt>
                <c:pt idx="1083">
                  <c:v>2722.6358860671448</c:v>
                </c:pt>
                <c:pt idx="1084">
                  <c:v>2737.9608452720881</c:v>
                </c:pt>
                <c:pt idx="1085">
                  <c:v>2734.8731052573435</c:v>
                </c:pt>
                <c:pt idx="1086">
                  <c:v>2748.5645647246542</c:v>
                </c:pt>
                <c:pt idx="1087">
                  <c:v>2744.9640523067378</c:v>
                </c:pt>
                <c:pt idx="1088">
                  <c:v>2786.1997757222707</c:v>
                </c:pt>
                <c:pt idx="1089">
                  <c:v>2798.6292608870726</c:v>
                </c:pt>
                <c:pt idx="1090">
                  <c:v>2778.4081070888919</c:v>
                </c:pt>
                <c:pt idx="1091">
                  <c:v>2797.114515262303</c:v>
                </c:pt>
                <c:pt idx="1092">
                  <c:v>2799.1535546138743</c:v>
                </c:pt>
                <c:pt idx="1093">
                  <c:v>2790.1202747826319</c:v>
                </c:pt>
                <c:pt idx="1094">
                  <c:v>2763.8058531146035</c:v>
                </c:pt>
                <c:pt idx="1095">
                  <c:v>2751.10814436797</c:v>
                </c:pt>
                <c:pt idx="1096">
                  <c:v>2788.4428238852888</c:v>
                </c:pt>
                <c:pt idx="1097">
                  <c:v>2744.1148429334535</c:v>
                </c:pt>
                <c:pt idx="1098">
                  <c:v>2697.3291229880688</c:v>
                </c:pt>
                <c:pt idx="1099">
                  <c:v>2624.5640678977225</c:v>
                </c:pt>
                <c:pt idx="1100">
                  <c:v>2553.412703707163</c:v>
                </c:pt>
                <c:pt idx="1101">
                  <c:v>2476.9862021959666</c:v>
                </c:pt>
                <c:pt idx="1102">
                  <c:v>2438.5604888127987</c:v>
                </c:pt>
                <c:pt idx="1103">
                  <c:v>2392.1307633905008</c:v>
                </c:pt>
                <c:pt idx="1104">
                  <c:v>2353.8949719052398</c:v>
                </c:pt>
                <c:pt idx="1105">
                  <c:v>2293.4817358144892</c:v>
                </c:pt>
                <c:pt idx="1106">
                  <c:v>2248.1229798249269</c:v>
                </c:pt>
                <c:pt idx="1107">
                  <c:v>2198.9037298435337</c:v>
                </c:pt>
                <c:pt idx="1108">
                  <c:v>2125.6688075513093</c:v>
                </c:pt>
                <c:pt idx="1109">
                  <c:v>2038.4002864148235</c:v>
                </c:pt>
                <c:pt idx="1110">
                  <c:v>1963.7211046576695</c:v>
                </c:pt>
                <c:pt idx="1111">
                  <c:v>1934.1061097878335</c:v>
                </c:pt>
                <c:pt idx="1112">
                  <c:v>1891.2038622158636</c:v>
                </c:pt>
                <c:pt idx="1113">
                  <c:v>1819.8343228767494</c:v>
                </c:pt>
                <c:pt idx="1114">
                  <c:v>1757.4909496221558</c:v>
                </c:pt>
                <c:pt idx="1115">
                  <c:v>1694.9822417678192</c:v>
                </c:pt>
                <c:pt idx="1116">
                  <c:v>1659.8244839198144</c:v>
                </c:pt>
                <c:pt idx="1117">
                  <c:v>1625.2082866037267</c:v>
                </c:pt>
                <c:pt idx="1118">
                  <c:v>1583.8652823078478</c:v>
                </c:pt>
                <c:pt idx="1119">
                  <c:v>1542.173304402625</c:v>
                </c:pt>
                <c:pt idx="1120">
                  <c:v>1532.591910656663</c:v>
                </c:pt>
                <c:pt idx="1121">
                  <c:v>1500.9518531483448</c:v>
                </c:pt>
                <c:pt idx="1122">
                  <c:v>1448.2792968370752</c:v>
                </c:pt>
                <c:pt idx="1123">
                  <c:v>1401.386480914201</c:v>
                </c:pt>
                <c:pt idx="1124">
                  <c:v>1381.8686857270363</c:v>
                </c:pt>
                <c:pt idx="1125">
                  <c:v>1404.9455457722875</c:v>
                </c:pt>
                <c:pt idx="1126">
                  <c:v>1449.9653069133219</c:v>
                </c:pt>
                <c:pt idx="1127">
                  <c:v>1445.3223791458756</c:v>
                </c:pt>
                <c:pt idx="1128">
                  <c:v>1423.5162480369681</c:v>
                </c:pt>
                <c:pt idx="1129">
                  <c:v>1387.9668334789897</c:v>
                </c:pt>
                <c:pt idx="1130">
                  <c:v>1386.6341881195935</c:v>
                </c:pt>
                <c:pt idx="1131">
                  <c:v>1382.0287727287728</c:v>
                </c:pt>
                <c:pt idx="1132">
                  <c:v>1389.5593108488035</c:v>
                </c:pt>
                <c:pt idx="1133">
                  <c:v>1416.3990828835085</c:v>
                </c:pt>
                <c:pt idx="1134">
                  <c:v>1457.6104924311962</c:v>
                </c:pt>
                <c:pt idx="1135">
                  <c:v>1487.7350524397418</c:v>
                </c:pt>
                <c:pt idx="1136">
                  <c:v>1521.633888958266</c:v>
                </c:pt>
                <c:pt idx="1137">
                  <c:v>1565.7125703401866</c:v>
                </c:pt>
                <c:pt idx="1138">
                  <c:v>1633.3894158383553</c:v>
                </c:pt>
                <c:pt idx="1139">
                  <c:v>1721.2839254086889</c:v>
                </c:pt>
                <c:pt idx="1140">
                  <c:v>1793.8327641754204</c:v>
                </c:pt>
                <c:pt idx="1141">
                  <c:v>1868.8616545632569</c:v>
                </c:pt>
                <c:pt idx="1142">
                  <c:v>1953.2796181878969</c:v>
                </c:pt>
                <c:pt idx="1143">
                  <c:v>2059.2922936828509</c:v>
                </c:pt>
                <c:pt idx="1144">
                  <c:v>2175.1576494177884</c:v>
                </c:pt>
                <c:pt idx="1145">
                  <c:v>2266.5085566979433</c:v>
                </c:pt>
                <c:pt idx="1146">
                  <c:v>2340.3219612887297</c:v>
                </c:pt>
                <c:pt idx="1147">
                  <c:v>2467.584108864693</c:v>
                </c:pt>
                <c:pt idx="1148">
                  <c:v>2548.1356115911276</c:v>
                </c:pt>
                <c:pt idx="1149">
                  <c:v>2587.5175635999549</c:v>
                </c:pt>
                <c:pt idx="1150">
                  <c:v>2603.2587448967915</c:v>
                </c:pt>
                <c:pt idx="1151">
                  <c:v>2637.7683937715751</c:v>
                </c:pt>
                <c:pt idx="1152">
                  <c:v>2670.6123578505826</c:v>
                </c:pt>
                <c:pt idx="1153">
                  <c:v>2716.0098003431704</c:v>
                </c:pt>
                <c:pt idx="1154">
                  <c:v>2724.3636656987892</c:v>
                </c:pt>
                <c:pt idx="1155">
                  <c:v>2763.0413304904018</c:v>
                </c:pt>
                <c:pt idx="1156">
                  <c:v>2801.7713100218748</c:v>
                </c:pt>
                <c:pt idx="1157">
                  <c:v>2820.7126743287158</c:v>
                </c:pt>
                <c:pt idx="1158">
                  <c:v>2854.0338932258737</c:v>
                </c:pt>
                <c:pt idx="1159">
                  <c:v>2851.7104261280165</c:v>
                </c:pt>
                <c:pt idx="1160">
                  <c:v>2817.9015710010808</c:v>
                </c:pt>
                <c:pt idx="1161">
                  <c:v>2828.8279093938477</c:v>
                </c:pt>
                <c:pt idx="1162">
                  <c:v>2868.1786729191526</c:v>
                </c:pt>
                <c:pt idx="1163">
                  <c:v>2897.7359219776936</c:v>
                </c:pt>
                <c:pt idx="1164">
                  <c:v>2905.9083923294847</c:v>
                </c:pt>
                <c:pt idx="1165">
                  <c:v>2883.7406750967557</c:v>
                </c:pt>
                <c:pt idx="1166">
                  <c:v>2878.6014358394323</c:v>
                </c:pt>
                <c:pt idx="1167">
                  <c:v>2895.2861356212625</c:v>
                </c:pt>
                <c:pt idx="1168">
                  <c:v>2890.0455582042732</c:v>
                </c:pt>
                <c:pt idx="1169">
                  <c:v>2912.3242100242692</c:v>
                </c:pt>
                <c:pt idx="1170">
                  <c:v>2914.4393695841636</c:v>
                </c:pt>
                <c:pt idx="1171">
                  <c:v>2936.3779108390822</c:v>
                </c:pt>
                <c:pt idx="1172">
                  <c:v>2967.2045021578501</c:v>
                </c:pt>
                <c:pt idx="1173">
                  <c:v>2996.2203418381268</c:v>
                </c:pt>
                <c:pt idx="1174">
                  <c:v>2997.2083451275594</c:v>
                </c:pt>
                <c:pt idx="1175">
                  <c:v>3025.2487106616131</c:v>
                </c:pt>
                <c:pt idx="1176">
                  <c:v>3028.7194696962838</c:v>
                </c:pt>
                <c:pt idx="1177">
                  <c:v>3028.4466984043956</c:v>
                </c:pt>
                <c:pt idx="1178">
                  <c:v>3028.2594824959788</c:v>
                </c:pt>
                <c:pt idx="1179">
                  <c:v>3081.9255324584005</c:v>
                </c:pt>
                <c:pt idx="1180">
                  <c:v>3106.4646333391138</c:v>
                </c:pt>
                <c:pt idx="1181">
                  <c:v>3139.1522095414393</c:v>
                </c:pt>
                <c:pt idx="1182">
                  <c:v>3180.970827191848</c:v>
                </c:pt>
                <c:pt idx="1183">
                  <c:v>3223.1675103682128</c:v>
                </c:pt>
                <c:pt idx="1184">
                  <c:v>3247.9883257798911</c:v>
                </c:pt>
                <c:pt idx="1185">
                  <c:v>3240.6791941972961</c:v>
                </c:pt>
                <c:pt idx="1186">
                  <c:v>3236.0703970270388</c:v>
                </c:pt>
                <c:pt idx="1187">
                  <c:v>3230.88092465008</c:v>
                </c:pt>
                <c:pt idx="1188">
                  <c:v>3241.689974988496</c:v>
                </c:pt>
                <c:pt idx="1189">
                  <c:v>3223.7807843495789</c:v>
                </c:pt>
                <c:pt idx="1190">
                  <c:v>3167.5666230475222</c:v>
                </c:pt>
                <c:pt idx="1191">
                  <c:v>3113.2980288042199</c:v>
                </c:pt>
                <c:pt idx="1192">
                  <c:v>3058.5599487818231</c:v>
                </c:pt>
                <c:pt idx="1193">
                  <c:v>2955.387058294164</c:v>
                </c:pt>
                <c:pt idx="1194">
                  <c:v>2846.5983617719576</c:v>
                </c:pt>
                <c:pt idx="1195">
                  <c:v>2776.7951956535412</c:v>
                </c:pt>
                <c:pt idx="1196">
                  <c:v>2661.3576862981622</c:v>
                </c:pt>
                <c:pt idx="1197">
                  <c:v>2548.2341612445798</c:v>
                </c:pt>
                <c:pt idx="1198">
                  <c:v>2457.8147676679</c:v>
                </c:pt>
                <c:pt idx="1199">
                  <c:v>2376.4474605209125</c:v>
                </c:pt>
                <c:pt idx="1200">
                  <c:v>2274.6038026881388</c:v>
                </c:pt>
                <c:pt idx="1201">
                  <c:v>2196.6690352744299</c:v>
                </c:pt>
                <c:pt idx="1202">
                  <c:v>2097.1135545604061</c:v>
                </c:pt>
                <c:pt idx="1203">
                  <c:v>2006.8817114710216</c:v>
                </c:pt>
                <c:pt idx="1204">
                  <c:v>1939.0723481415346</c:v>
                </c:pt>
                <c:pt idx="1205">
                  <c:v>1846.8760341960292</c:v>
                </c:pt>
                <c:pt idx="1206">
                  <c:v>1758.0922899083434</c:v>
                </c:pt>
                <c:pt idx="1207">
                  <c:v>1686.4418055632859</c:v>
                </c:pt>
                <c:pt idx="1208">
                  <c:v>1637.2795992926169</c:v>
                </c:pt>
                <c:pt idx="1209">
                  <c:v>1590.2605955140757</c:v>
                </c:pt>
                <c:pt idx="1210">
                  <c:v>1567.7727622123155</c:v>
                </c:pt>
                <c:pt idx="1211">
                  <c:v>1549.8581271068742</c:v>
                </c:pt>
                <c:pt idx="1212">
                  <c:v>1528.2711000611566</c:v>
                </c:pt>
                <c:pt idx="1213">
                  <c:v>1502.6314309395091</c:v>
                </c:pt>
                <c:pt idx="1214">
                  <c:v>1494.4377255284196</c:v>
                </c:pt>
                <c:pt idx="1215">
                  <c:v>1488.7543162021016</c:v>
                </c:pt>
                <c:pt idx="1216">
                  <c:v>1488.526358440894</c:v>
                </c:pt>
                <c:pt idx="1217">
                  <c:v>1448.2194467754907</c:v>
                </c:pt>
                <c:pt idx="1218">
                  <c:v>1438.9337539217115</c:v>
                </c:pt>
                <c:pt idx="1219">
                  <c:v>1425.4313964407033</c:v>
                </c:pt>
                <c:pt idx="1220">
                  <c:v>1460.5825439544735</c:v>
                </c:pt>
                <c:pt idx="1221">
                  <c:v>-488.83530071706787</c:v>
                </c:pt>
                <c:pt idx="1222">
                  <c:v>1971.9331446483607</c:v>
                </c:pt>
                <c:pt idx="1223">
                  <c:v>2226.6153637950483</c:v>
                </c:pt>
                <c:pt idx="1224">
                  <c:v>2294.465374244237</c:v>
                </c:pt>
                <c:pt idx="1225">
                  <c:v>2352.8218034755132</c:v>
                </c:pt>
                <c:pt idx="1226">
                  <c:v>2301.9518913131678</c:v>
                </c:pt>
                <c:pt idx="1227">
                  <c:v>2450.114782137588</c:v>
                </c:pt>
                <c:pt idx="1228">
                  <c:v>2629.5307746792951</c:v>
                </c:pt>
                <c:pt idx="1229">
                  <c:v>2888.7157356290331</c:v>
                </c:pt>
                <c:pt idx="1230">
                  <c:v>3239.3047918007633</c:v>
                </c:pt>
                <c:pt idx="1231">
                  <c:v>3678.7927626851724</c:v>
                </c:pt>
                <c:pt idx="1232">
                  <c:v>4182.6435647931794</c:v>
                </c:pt>
                <c:pt idx="1233">
                  <c:v>4695.0756668624981</c:v>
                </c:pt>
                <c:pt idx="1234">
                  <c:v>5179.8574226239643</c:v>
                </c:pt>
                <c:pt idx="1235">
                  <c:v>5519.6106252018008</c:v>
                </c:pt>
                <c:pt idx="1236">
                  <c:v>5791.6490611063491</c:v>
                </c:pt>
                <c:pt idx="1237">
                  <c:v>6028.4022602861869</c:v>
                </c:pt>
                <c:pt idx="1238">
                  <c:v>6304.4375809759358</c:v>
                </c:pt>
                <c:pt idx="1239">
                  <c:v>6517.2664434553917</c:v>
                </c:pt>
                <c:pt idx="1240">
                  <c:v>6650.9706427885485</c:v>
                </c:pt>
                <c:pt idx="1241">
                  <c:v>6814.1046923057111</c:v>
                </c:pt>
                <c:pt idx="1242">
                  <c:v>7003.2253160051587</c:v>
                </c:pt>
                <c:pt idx="1243">
                  <c:v>7142.7632407917154</c:v>
                </c:pt>
                <c:pt idx="1244">
                  <c:v>7188.4787643098753</c:v>
                </c:pt>
                <c:pt idx="1245">
                  <c:v>7270.3785761608033</c:v>
                </c:pt>
                <c:pt idx="1246">
                  <c:v>7403.701380716665</c:v>
                </c:pt>
                <c:pt idx="1247">
                  <c:v>7368.5785356492488</c:v>
                </c:pt>
                <c:pt idx="1248">
                  <c:v>7365.5987094332013</c:v>
                </c:pt>
                <c:pt idx="1249">
                  <c:v>7432.3021103019064</c:v>
                </c:pt>
                <c:pt idx="1250">
                  <c:v>7514.4545395051919</c:v>
                </c:pt>
                <c:pt idx="1251">
                  <c:v>7523.3811782095163</c:v>
                </c:pt>
                <c:pt idx="1252">
                  <c:v>7515.8469063918255</c:v>
                </c:pt>
                <c:pt idx="1253">
                  <c:v>7530.8341323919522</c:v>
                </c:pt>
                <c:pt idx="1254">
                  <c:v>7671.1097925776085</c:v>
                </c:pt>
                <c:pt idx="1255">
                  <c:v>7700.2963875325258</c:v>
                </c:pt>
                <c:pt idx="1256">
                  <c:v>7714.6877347795744</c:v>
                </c:pt>
                <c:pt idx="1257">
                  <c:v>7687.469100991666</c:v>
                </c:pt>
                <c:pt idx="1258">
                  <c:v>7670.4002554586077</c:v>
                </c:pt>
                <c:pt idx="1259">
                  <c:v>7616.8061205392314</c:v>
                </c:pt>
                <c:pt idx="1260">
                  <c:v>7574.0984678650684</c:v>
                </c:pt>
                <c:pt idx="1261">
                  <c:v>7478.8210157881258</c:v>
                </c:pt>
                <c:pt idx="1262">
                  <c:v>7334.5255330220589</c:v>
                </c:pt>
                <c:pt idx="1263">
                  <c:v>7186.7124813436767</c:v>
                </c:pt>
                <c:pt idx="1264">
                  <c:v>7015.1951454302525</c:v>
                </c:pt>
                <c:pt idx="1265">
                  <c:v>6813.0905748962759</c:v>
                </c:pt>
                <c:pt idx="1266">
                  <c:v>6548.5951009778091</c:v>
                </c:pt>
                <c:pt idx="1267">
                  <c:v>6292.6704673962886</c:v>
                </c:pt>
                <c:pt idx="1268">
                  <c:v>6019.342684031154</c:v>
                </c:pt>
                <c:pt idx="1269">
                  <c:v>5737.2045784416059</c:v>
                </c:pt>
                <c:pt idx="1270">
                  <c:v>5430.5722700353617</c:v>
                </c:pt>
                <c:pt idx="1271">
                  <c:v>5115.5564592972441</c:v>
                </c:pt>
                <c:pt idx="1272">
                  <c:v>4827.836557257493</c:v>
                </c:pt>
                <c:pt idx="1273">
                  <c:v>4592.3370080853438</c:v>
                </c:pt>
                <c:pt idx="1274">
                  <c:v>4397.052553706304</c:v>
                </c:pt>
                <c:pt idx="1275">
                  <c:v>4273.942688914949</c:v>
                </c:pt>
                <c:pt idx="1276">
                  <c:v>4100.6935965932335</c:v>
                </c:pt>
                <c:pt idx="1277">
                  <c:v>3959.3704245121826</c:v>
                </c:pt>
                <c:pt idx="1278">
                  <c:v>3867.0695108302398</c:v>
                </c:pt>
                <c:pt idx="1279">
                  <c:v>3806.4506769631348</c:v>
                </c:pt>
                <c:pt idx="1280">
                  <c:v>3808.459533446307</c:v>
                </c:pt>
                <c:pt idx="1281">
                  <c:v>3846.4226443617163</c:v>
                </c:pt>
                <c:pt idx="1282">
                  <c:v>3850.2606721911234</c:v>
                </c:pt>
                <c:pt idx="1283">
                  <c:v>3796.885862183919</c:v>
                </c:pt>
                <c:pt idx="1284">
                  <c:v>3755.2464704238364</c:v>
                </c:pt>
                <c:pt idx="1285">
                  <c:v>3662.7666683233674</c:v>
                </c:pt>
                <c:pt idx="1286">
                  <c:v>3522.4355968428958</c:v>
                </c:pt>
                <c:pt idx="1287">
                  <c:v>3477.5009731946625</c:v>
                </c:pt>
                <c:pt idx="1288">
                  <c:v>3336.3107077283648</c:v>
                </c:pt>
                <c:pt idx="1289">
                  <c:v>3192.535363523923</c:v>
                </c:pt>
                <c:pt idx="1290">
                  <c:v>3030.8945258268313</c:v>
                </c:pt>
                <c:pt idx="1291">
                  <c:v>2973.9454432031685</c:v>
                </c:pt>
                <c:pt idx="1292">
                  <c:v>2853.5099935078324</c:v>
                </c:pt>
                <c:pt idx="1293">
                  <c:v>2705.3933299270166</c:v>
                </c:pt>
                <c:pt idx="1294">
                  <c:v>2548.1552884812472</c:v>
                </c:pt>
                <c:pt idx="1295">
                  <c:v>2477.7801424505487</c:v>
                </c:pt>
                <c:pt idx="1296">
                  <c:v>2407.2755137040122</c:v>
                </c:pt>
                <c:pt idx="1297">
                  <c:v>2351.0475985315311</c:v>
                </c:pt>
                <c:pt idx="1298">
                  <c:v>2236.6483926202964</c:v>
                </c:pt>
                <c:pt idx="1299">
                  <c:v>2055.8029232014537</c:v>
                </c:pt>
                <c:pt idx="1300">
                  <c:v>1948.1458825749896</c:v>
                </c:pt>
                <c:pt idx="1301">
                  <c:v>1854.4812778481398</c:v>
                </c:pt>
                <c:pt idx="1302">
                  <c:v>1781.6032950076622</c:v>
                </c:pt>
                <c:pt idx="1303">
                  <c:v>1749.030692522038</c:v>
                </c:pt>
                <c:pt idx="1304">
                  <c:v>1720.0348434155815</c:v>
                </c:pt>
                <c:pt idx="1305">
                  <c:v>1688.472651891447</c:v>
                </c:pt>
                <c:pt idx="1306">
                  <c:v>1617.5576276386762</c:v>
                </c:pt>
                <c:pt idx="1307">
                  <c:v>1560.2072713120208</c:v>
                </c:pt>
                <c:pt idx="1308">
                  <c:v>1518.5895862562991</c:v>
                </c:pt>
                <c:pt idx="1309">
                  <c:v>1486.438910596286</c:v>
                </c:pt>
                <c:pt idx="1310">
                  <c:v>1456.8727222730606</c:v>
                </c:pt>
                <c:pt idx="1311">
                  <c:v>1453.3781796446849</c:v>
                </c:pt>
                <c:pt idx="1312">
                  <c:v>1446.1553958460661</c:v>
                </c:pt>
                <c:pt idx="1313">
                  <c:v>1450.0316881389092</c:v>
                </c:pt>
                <c:pt idx="1314">
                  <c:v>1442.9232832727109</c:v>
                </c:pt>
                <c:pt idx="1315">
                  <c:v>1436.5345138727305</c:v>
                </c:pt>
                <c:pt idx="1316">
                  <c:v>1455.9429803789149</c:v>
                </c:pt>
                <c:pt idx="1317">
                  <c:v>1658.0952298545371</c:v>
                </c:pt>
                <c:pt idx="1318">
                  <c:v>1630.1301341667247</c:v>
                </c:pt>
                <c:pt idx="1319">
                  <c:v>1736.6160256074904</c:v>
                </c:pt>
                <c:pt idx="1320">
                  <c:v>1909.0933755869305</c:v>
                </c:pt>
                <c:pt idx="1321">
                  <c:v>2114.5807947984645</c:v>
                </c:pt>
                <c:pt idx="1322">
                  <c:v>2400.3426078677467</c:v>
                </c:pt>
                <c:pt idx="1323">
                  <c:v>2764.2644258739474</c:v>
                </c:pt>
                <c:pt idx="1324">
                  <c:v>3257.4571506087723</c:v>
                </c:pt>
                <c:pt idx="1325">
                  <c:v>3737.6106509191341</c:v>
                </c:pt>
                <c:pt idx="1326">
                  <c:v>4168.2681262538608</c:v>
                </c:pt>
                <c:pt idx="1327">
                  <c:v>4649.1884706004403</c:v>
                </c:pt>
                <c:pt idx="1328">
                  <c:v>5074.7786157623741</c:v>
                </c:pt>
                <c:pt idx="1329">
                  <c:v>5399.8664670876769</c:v>
                </c:pt>
                <c:pt idx="1330">
                  <c:v>5710.890064804973</c:v>
                </c:pt>
                <c:pt idx="1331">
                  <c:v>6005.3469441074812</c:v>
                </c:pt>
                <c:pt idx="1332">
                  <c:v>6313.194278901623</c:v>
                </c:pt>
                <c:pt idx="1333">
                  <c:v>6469.2960083786011</c:v>
                </c:pt>
                <c:pt idx="1334">
                  <c:v>6638.9098476668369</c:v>
                </c:pt>
                <c:pt idx="1335">
                  <c:v>6815.770049777313</c:v>
                </c:pt>
                <c:pt idx="1336">
                  <c:v>6993.322620020459</c:v>
                </c:pt>
                <c:pt idx="1337">
                  <c:v>7179.234603337537</c:v>
                </c:pt>
                <c:pt idx="1338">
                  <c:v>7283.6774554992999</c:v>
                </c:pt>
                <c:pt idx="1339">
                  <c:v>7355.047603171568</c:v>
                </c:pt>
                <c:pt idx="1340">
                  <c:v>7381.3441692047891</c:v>
                </c:pt>
                <c:pt idx="1341">
                  <c:v>7401.1516955051729</c:v>
                </c:pt>
                <c:pt idx="1342">
                  <c:v>7463.1171278562697</c:v>
                </c:pt>
                <c:pt idx="1343">
                  <c:v>7441.9031327374905</c:v>
                </c:pt>
                <c:pt idx="1344">
                  <c:v>7443.8321925947148</c:v>
                </c:pt>
                <c:pt idx="1345">
                  <c:v>7488.5105239245095</c:v>
                </c:pt>
                <c:pt idx="1346">
                  <c:v>7610.2861723697824</c:v>
                </c:pt>
                <c:pt idx="1347">
                  <c:v>7685.4612786401576</c:v>
                </c:pt>
                <c:pt idx="1348">
                  <c:v>7740.8172762561262</c:v>
                </c:pt>
                <c:pt idx="1349">
                  <c:v>7787.4588885680678</c:v>
                </c:pt>
                <c:pt idx="1350">
                  <c:v>7834.441694253549</c:v>
                </c:pt>
                <c:pt idx="1351">
                  <c:v>7880.5373772490502</c:v>
                </c:pt>
                <c:pt idx="1352">
                  <c:v>7877.9355826149549</c:v>
                </c:pt>
                <c:pt idx="1353">
                  <c:v>7848.19164120809</c:v>
                </c:pt>
                <c:pt idx="1354">
                  <c:v>7727.4425217099215</c:v>
                </c:pt>
                <c:pt idx="1355">
                  <c:v>7630.2428492304407</c:v>
                </c:pt>
                <c:pt idx="1356">
                  <c:v>7560.0535105662939</c:v>
                </c:pt>
                <c:pt idx="1357">
                  <c:v>7457.644768255228</c:v>
                </c:pt>
                <c:pt idx="1358">
                  <c:v>7239.3505873330596</c:v>
                </c:pt>
                <c:pt idx="1359">
                  <c:v>6979.4888674969134</c:v>
                </c:pt>
                <c:pt idx="1360">
                  <c:v>6730.1591029245665</c:v>
                </c:pt>
                <c:pt idx="1361">
                  <c:v>6471.2327012024689</c:v>
                </c:pt>
                <c:pt idx="1362">
                  <c:v>6151.0067359283421</c:v>
                </c:pt>
                <c:pt idx="1363">
                  <c:v>5813.9487720946636</c:v>
                </c:pt>
                <c:pt idx="1364">
                  <c:v>5579.239442754475</c:v>
                </c:pt>
                <c:pt idx="1365">
                  <c:v>5264.4107719800559</c:v>
                </c:pt>
                <c:pt idx="1366">
                  <c:v>4913.0329964547791</c:v>
                </c:pt>
                <c:pt idx="1367">
                  <c:v>4654.0652583428482</c:v>
                </c:pt>
                <c:pt idx="1368">
                  <c:v>4461.0085024295022</c:v>
                </c:pt>
                <c:pt idx="1369">
                  <c:v>4305.9549681203462</c:v>
                </c:pt>
                <c:pt idx="1370">
                  <c:v>4151.5705262203974</c:v>
                </c:pt>
                <c:pt idx="1371">
                  <c:v>4004.497124510513</c:v>
                </c:pt>
                <c:pt idx="1372">
                  <c:v>3935.6680353162819</c:v>
                </c:pt>
                <c:pt idx="1373">
                  <c:v>3834.3544950478222</c:v>
                </c:pt>
                <c:pt idx="1374">
                  <c:v>3723.2977596150313</c:v>
                </c:pt>
                <c:pt idx="1375">
                  <c:v>3638.7056929882715</c:v>
                </c:pt>
                <c:pt idx="1376">
                  <c:v>3599.4161248868968</c:v>
                </c:pt>
                <c:pt idx="1377">
                  <c:v>3561.7279810337686</c:v>
                </c:pt>
                <c:pt idx="1378">
                  <c:v>3488.4629480171297</c:v>
                </c:pt>
                <c:pt idx="1379">
                  <c:v>3369.4480098848594</c:v>
                </c:pt>
                <c:pt idx="1380">
                  <c:v>3349.2573320203437</c:v>
                </c:pt>
                <c:pt idx="1381">
                  <c:v>3328.9543479487556</c:v>
                </c:pt>
                <c:pt idx="1382">
                  <c:v>3238.412705147211</c:v>
                </c:pt>
                <c:pt idx="1383">
                  <c:v>3145.832451284643</c:v>
                </c:pt>
                <c:pt idx="1384">
                  <c:v>3042.9860623659188</c:v>
                </c:pt>
                <c:pt idx="1385">
                  <c:v>2964.0564458356316</c:v>
                </c:pt>
                <c:pt idx="1386">
                  <c:v>2886.7870057930959</c:v>
                </c:pt>
                <c:pt idx="1387">
                  <c:v>2723.3404209947503</c:v>
                </c:pt>
                <c:pt idx="1388">
                  <c:v>2555.836484270576</c:v>
                </c:pt>
                <c:pt idx="1389">
                  <c:v>2403.3917509324292</c:v>
                </c:pt>
                <c:pt idx="1390">
                  <c:v>2301.7692077105539</c:v>
                </c:pt>
                <c:pt idx="1391">
                  <c:v>2204.3486852954284</c:v>
                </c:pt>
                <c:pt idx="1392">
                  <c:v>2070.1959604844797</c:v>
                </c:pt>
                <c:pt idx="1393">
                  <c:v>1988.1129511499109</c:v>
                </c:pt>
                <c:pt idx="1394">
                  <c:v>1947.041441931839</c:v>
                </c:pt>
                <c:pt idx="1395">
                  <c:v>1881.9507887727721</c:v>
                </c:pt>
                <c:pt idx="1396">
                  <c:v>1809.5627323932326</c:v>
                </c:pt>
                <c:pt idx="1397">
                  <c:v>1744.9275648895893</c:v>
                </c:pt>
                <c:pt idx="1398">
                  <c:v>1676.3943533532631</c:v>
                </c:pt>
                <c:pt idx="1399">
                  <c:v>1629.8494643292904</c:v>
                </c:pt>
                <c:pt idx="1400">
                  <c:v>1574.4312877195373</c:v>
                </c:pt>
                <c:pt idx="1401">
                  <c:v>1548.9292619633493</c:v>
                </c:pt>
                <c:pt idx="1402">
                  <c:v>1527.9840069512763</c:v>
                </c:pt>
                <c:pt idx="1403">
                  <c:v>1495.9450423158271</c:v>
                </c:pt>
                <c:pt idx="1404">
                  <c:v>1456.1708032261131</c:v>
                </c:pt>
                <c:pt idx="1405">
                  <c:v>1436.4856100958355</c:v>
                </c:pt>
                <c:pt idx="1406">
                  <c:v>1399.2496185634718</c:v>
                </c:pt>
                <c:pt idx="1407">
                  <c:v>1393.8047385488571</c:v>
                </c:pt>
                <c:pt idx="1408">
                  <c:v>1374.4271132757428</c:v>
                </c:pt>
                <c:pt idx="1409">
                  <c:v>1429.2605251904188</c:v>
                </c:pt>
                <c:pt idx="1410">
                  <c:v>1457.029647851758</c:v>
                </c:pt>
                <c:pt idx="1411">
                  <c:v>1497.3459921609242</c:v>
                </c:pt>
                <c:pt idx="1412">
                  <c:v>1566.6551950730534</c:v>
                </c:pt>
                <c:pt idx="1413">
                  <c:v>1697.6183109835911</c:v>
                </c:pt>
                <c:pt idx="1414">
                  <c:v>1898.55443248033</c:v>
                </c:pt>
                <c:pt idx="1415">
                  <c:v>2144.5365592188114</c:v>
                </c:pt>
                <c:pt idx="1416">
                  <c:v>2260.8417834911961</c:v>
                </c:pt>
                <c:pt idx="1417">
                  <c:v>2523.3817401216556</c:v>
                </c:pt>
                <c:pt idx="1418">
                  <c:v>2839.8799974194767</c:v>
                </c:pt>
                <c:pt idx="1419">
                  <c:v>3217.5684554664635</c:v>
                </c:pt>
                <c:pt idx="1420">
                  <c:v>3593.2932440835375</c:v>
                </c:pt>
                <c:pt idx="1421">
                  <c:v>3861.3978463208664</c:v>
                </c:pt>
                <c:pt idx="1422">
                  <c:v>4147.9340284411364</c:v>
                </c:pt>
                <c:pt idx="1423">
                  <c:v>4640.0190355511677</c:v>
                </c:pt>
                <c:pt idx="1424">
                  <c:v>5072.7794961472155</c:v>
                </c:pt>
                <c:pt idx="1425">
                  <c:v>5383.2880473974392</c:v>
                </c:pt>
                <c:pt idx="1426">
                  <c:v>5722.0349746527372</c:v>
                </c:pt>
                <c:pt idx="1427">
                  <c:v>6058.08044382356</c:v>
                </c:pt>
                <c:pt idx="1428">
                  <c:v>6265.0100378901425</c:v>
                </c:pt>
                <c:pt idx="1429">
                  <c:v>6557.3024315637977</c:v>
                </c:pt>
                <c:pt idx="1430">
                  <c:v>6860.092427302965</c:v>
                </c:pt>
                <c:pt idx="1431">
                  <c:v>7144.7942800180263</c:v>
                </c:pt>
                <c:pt idx="1432">
                  <c:v>7402.7720459698576</c:v>
                </c:pt>
                <c:pt idx="1433">
                  <c:v>7459.6256207431306</c:v>
                </c:pt>
                <c:pt idx="1434">
                  <c:v>7510.019172469656</c:v>
                </c:pt>
                <c:pt idx="1435">
                  <c:v>7592.096294755248</c:v>
                </c:pt>
                <c:pt idx="1436">
                  <c:v>7663.315052242001</c:v>
                </c:pt>
                <c:pt idx="1437">
                  <c:v>7741.656840531401</c:v>
                </c:pt>
                <c:pt idx="1438">
                  <c:v>7864.1183673732266</c:v>
                </c:pt>
                <c:pt idx="1439">
                  <c:v>7897.9927833877373</c:v>
                </c:pt>
                <c:pt idx="1440">
                  <c:v>8002.9271748485271</c:v>
                </c:pt>
                <c:pt idx="1441">
                  <c:v>8034.9476511286184</c:v>
                </c:pt>
                <c:pt idx="1442">
                  <c:v>7979.3161394975405</c:v>
                </c:pt>
                <c:pt idx="1443">
                  <c:v>7957.3580325603598</c:v>
                </c:pt>
                <c:pt idx="1444">
                  <c:v>7982.4201762372577</c:v>
                </c:pt>
                <c:pt idx="1445">
                  <c:v>7846.655277815209</c:v>
                </c:pt>
                <c:pt idx="1446">
                  <c:v>7734.1003715619345</c:v>
                </c:pt>
                <c:pt idx="1447">
                  <c:v>7658.2411004171454</c:v>
                </c:pt>
                <c:pt idx="1448">
                  <c:v>7549.9372273325389</c:v>
                </c:pt>
                <c:pt idx="1449">
                  <c:v>7523.7927099529752</c:v>
                </c:pt>
                <c:pt idx="1450">
                  <c:v>7414.4266040911934</c:v>
                </c:pt>
                <c:pt idx="1451">
                  <c:v>7208.9256345922167</c:v>
                </c:pt>
                <c:pt idx="1452">
                  <c:v>7050.3765368730346</c:v>
                </c:pt>
                <c:pt idx="1453">
                  <c:v>6854.6497697160503</c:v>
                </c:pt>
                <c:pt idx="1454">
                  <c:v>6627.3910043520209</c:v>
                </c:pt>
                <c:pt idx="1455">
                  <c:v>6418.4110610087555</c:v>
                </c:pt>
                <c:pt idx="1456">
                  <c:v>6175.8336461849794</c:v>
                </c:pt>
                <c:pt idx="1457">
                  <c:v>5882.9116963572642</c:v>
                </c:pt>
                <c:pt idx="1458">
                  <c:v>5613.8955207913432</c:v>
                </c:pt>
                <c:pt idx="1459">
                  <c:v>5339.7303501973129</c:v>
                </c:pt>
                <c:pt idx="1460">
                  <c:v>5121.8688261629877</c:v>
                </c:pt>
                <c:pt idx="1461">
                  <c:v>4943.0159400596303</c:v>
                </c:pt>
                <c:pt idx="1462">
                  <c:v>4734.3879953402675</c:v>
                </c:pt>
                <c:pt idx="1463">
                  <c:v>4531.2544688317448</c:v>
                </c:pt>
                <c:pt idx="1464">
                  <c:v>4420.3898964127311</c:v>
                </c:pt>
                <c:pt idx="1465">
                  <c:v>4281.8595603180747</c:v>
                </c:pt>
                <c:pt idx="1466">
                  <c:v>4141.6454392581845</c:v>
                </c:pt>
                <c:pt idx="1467">
                  <c:v>4058.84031443208</c:v>
                </c:pt>
                <c:pt idx="1468">
                  <c:v>4006.2977433208193</c:v>
                </c:pt>
                <c:pt idx="1469">
                  <c:v>3911.7040489904339</c:v>
                </c:pt>
                <c:pt idx="1470">
                  <c:v>3843.4454986052251</c:v>
                </c:pt>
                <c:pt idx="1471">
                  <c:v>3740.9694869423679</c:v>
                </c:pt>
                <c:pt idx="1472">
                  <c:v>3691.7696471330792</c:v>
                </c:pt>
                <c:pt idx="1473">
                  <c:v>3709.5431625366891</c:v>
                </c:pt>
                <c:pt idx="1474">
                  <c:v>3734.7312004417281</c:v>
                </c:pt>
                <c:pt idx="1475">
                  <c:v>3732.322866124412</c:v>
                </c:pt>
                <c:pt idx="1476">
                  <c:v>3674.2165155558828</c:v>
                </c:pt>
                <c:pt idx="1477">
                  <c:v>3559.8404052084188</c:v>
                </c:pt>
                <c:pt idx="1478">
                  <c:v>3405.264502153057</c:v>
                </c:pt>
                <c:pt idx="1479">
                  <c:v>3234.9882846123369</c:v>
                </c:pt>
                <c:pt idx="1480">
                  <c:v>3080.5215695068619</c:v>
                </c:pt>
                <c:pt idx="1481">
                  <c:v>2927.4633108260996</c:v>
                </c:pt>
                <c:pt idx="1482">
                  <c:v>2784.3619116567252</c:v>
                </c:pt>
                <c:pt idx="1483">
                  <c:v>2663.0012854801762</c:v>
                </c:pt>
                <c:pt idx="1484">
                  <c:v>2571.3424299972457</c:v>
                </c:pt>
                <c:pt idx="1485">
                  <c:v>2463.3026422847302</c:v>
                </c:pt>
                <c:pt idx="1486">
                  <c:v>2346.6168554310461</c:v>
                </c:pt>
                <c:pt idx="1487">
                  <c:v>2238.6796994601627</c:v>
                </c:pt>
                <c:pt idx="1488">
                  <c:v>2101.0717589626215</c:v>
                </c:pt>
                <c:pt idx="1489">
                  <c:v>2031.5123955176452</c:v>
                </c:pt>
                <c:pt idx="1490">
                  <c:v>1942.0151591925846</c:v>
                </c:pt>
                <c:pt idx="1491">
                  <c:v>1841.0357121113598</c:v>
                </c:pt>
                <c:pt idx="1492">
                  <c:v>1806.7502788849972</c:v>
                </c:pt>
                <c:pt idx="1493">
                  <c:v>1769.4708428839608</c:v>
                </c:pt>
                <c:pt idx="1494">
                  <c:v>1736.1189650636243</c:v>
                </c:pt>
                <c:pt idx="1495">
                  <c:v>1721.2175133539679</c:v>
                </c:pt>
                <c:pt idx="1496">
                  <c:v>1658.6352543736643</c:v>
                </c:pt>
                <c:pt idx="1497">
                  <c:v>1607.5375465843347</c:v>
                </c:pt>
                <c:pt idx="1498">
                  <c:v>1570.8426845030997</c:v>
                </c:pt>
                <c:pt idx="1499">
                  <c:v>1519.8620996147697</c:v>
                </c:pt>
                <c:pt idx="1500">
                  <c:v>1535.9131937765662</c:v>
                </c:pt>
                <c:pt idx="1501">
                  <c:v>1568.2376275561642</c:v>
                </c:pt>
                <c:pt idx="1502">
                  <c:v>1586.993879250691</c:v>
                </c:pt>
                <c:pt idx="1503">
                  <c:v>1579.6412075785315</c:v>
                </c:pt>
                <c:pt idx="1504">
                  <c:v>1585.4745331781357</c:v>
                </c:pt>
                <c:pt idx="1505">
                  <c:v>1591.3935570466465</c:v>
                </c:pt>
                <c:pt idx="1506">
                  <c:v>1626.1891671550402</c:v>
                </c:pt>
                <c:pt idx="1507">
                  <c:v>1698.6085054865157</c:v>
                </c:pt>
                <c:pt idx="1508">
                  <c:v>1844.5897517821627</c:v>
                </c:pt>
                <c:pt idx="1509">
                  <c:v>2089.1582834438141</c:v>
                </c:pt>
                <c:pt idx="1510">
                  <c:v>2271.6317076287764</c:v>
                </c:pt>
                <c:pt idx="1511">
                  <c:v>2529.8466861296183</c:v>
                </c:pt>
                <c:pt idx="1512">
                  <c:v>2836.202936395649</c:v>
                </c:pt>
                <c:pt idx="1513">
                  <c:v>3211.2438386196891</c:v>
                </c:pt>
                <c:pt idx="1514">
                  <c:v>3658.1880604843468</c:v>
                </c:pt>
                <c:pt idx="1515">
                  <c:v>4123.2792617963178</c:v>
                </c:pt>
                <c:pt idx="1516">
                  <c:v>4628.5244009033313</c:v>
                </c:pt>
                <c:pt idx="1517">
                  <c:v>4989.8527754906545</c:v>
                </c:pt>
                <c:pt idx="1518">
                  <c:v>5283.9818299488288</c:v>
                </c:pt>
                <c:pt idx="1519">
                  <c:v>5692.0193931864087</c:v>
                </c:pt>
                <c:pt idx="1520">
                  <c:v>5956.328684693779</c:v>
                </c:pt>
                <c:pt idx="1521">
                  <c:v>6098.6712507551174</c:v>
                </c:pt>
                <c:pt idx="1522">
                  <c:v>6304.1009288440209</c:v>
                </c:pt>
                <c:pt idx="1523">
                  <c:v>6567.1069637521205</c:v>
                </c:pt>
                <c:pt idx="1524">
                  <c:v>6833.7596180744622</c:v>
                </c:pt>
                <c:pt idx="1525">
                  <c:v>6959.7006753062233</c:v>
                </c:pt>
                <c:pt idx="1526">
                  <c:v>7052.0341585255337</c:v>
                </c:pt>
                <c:pt idx="1527">
                  <c:v>7120.3696182996637</c:v>
                </c:pt>
                <c:pt idx="1528">
                  <c:v>7138.9250595721951</c:v>
                </c:pt>
                <c:pt idx="1529">
                  <c:v>7164.5667138169756</c:v>
                </c:pt>
                <c:pt idx="1530">
                  <c:v>7166.4310318427006</c:v>
                </c:pt>
                <c:pt idx="1531">
                  <c:v>7103.3134824981544</c:v>
                </c:pt>
                <c:pt idx="1532">
                  <c:v>7130.3356037262456</c:v>
                </c:pt>
                <c:pt idx="1533">
                  <c:v>7141.4771364770404</c:v>
                </c:pt>
                <c:pt idx="1534">
                  <c:v>7220.5920692427335</c:v>
                </c:pt>
                <c:pt idx="1535">
                  <c:v>7271.4140421407283</c:v>
                </c:pt>
                <c:pt idx="1536">
                  <c:v>7321.304417208039</c:v>
                </c:pt>
                <c:pt idx="1537">
                  <c:v>7383.5924137815291</c:v>
                </c:pt>
                <c:pt idx="1538">
                  <c:v>7340.0298321144692</c:v>
                </c:pt>
                <c:pt idx="1539">
                  <c:v>7350.3465642341507</c:v>
                </c:pt>
                <c:pt idx="1540">
                  <c:v>7323.7172374417387</c:v>
                </c:pt>
                <c:pt idx="1541">
                  <c:v>7286.6386712266194</c:v>
                </c:pt>
                <c:pt idx="1542">
                  <c:v>7225.8626601410833</c:v>
                </c:pt>
                <c:pt idx="1543">
                  <c:v>7172.3521367368485</c:v>
                </c:pt>
                <c:pt idx="1544">
                  <c:v>7124.0796314575873</c:v>
                </c:pt>
                <c:pt idx="1545">
                  <c:v>7132.9816732946238</c:v>
                </c:pt>
                <c:pt idx="1546">
                  <c:v>6995.1547592945108</c:v>
                </c:pt>
                <c:pt idx="1547">
                  <c:v>6853.2373756648758</c:v>
                </c:pt>
                <c:pt idx="1548">
                  <c:v>6610.1565240773634</c:v>
                </c:pt>
                <c:pt idx="1549">
                  <c:v>6383.7261528546214</c:v>
                </c:pt>
                <c:pt idx="1550">
                  <c:v>6147.5143882623124</c:v>
                </c:pt>
                <c:pt idx="1551">
                  <c:v>5830.004807111407</c:v>
                </c:pt>
                <c:pt idx="1552">
                  <c:v>5509.0532256358765</c:v>
                </c:pt>
                <c:pt idx="1553">
                  <c:v>5243.4592765268544</c:v>
                </c:pt>
                <c:pt idx="1554">
                  <c:v>4924.9812703139351</c:v>
                </c:pt>
                <c:pt idx="1555">
                  <c:v>4638.3362983063425</c:v>
                </c:pt>
                <c:pt idx="1556">
                  <c:v>4426.1259136315975</c:v>
                </c:pt>
                <c:pt idx="1557">
                  <c:v>4209.083105697764</c:v>
                </c:pt>
                <c:pt idx="1558">
                  <c:v>4018.6343382323248</c:v>
                </c:pt>
                <c:pt idx="1559">
                  <c:v>3923.7776290562238</c:v>
                </c:pt>
                <c:pt idx="1560">
                  <c:v>3850.5605423401962</c:v>
                </c:pt>
                <c:pt idx="1561">
                  <c:v>3895.2960229343366</c:v>
                </c:pt>
                <c:pt idx="1562">
                  <c:v>3818.8742163818797</c:v>
                </c:pt>
                <c:pt idx="1563">
                  <c:v>3723.9227549732236</c:v>
                </c:pt>
                <c:pt idx="1564">
                  <c:v>3722.0056350939972</c:v>
                </c:pt>
                <c:pt idx="1565">
                  <c:v>3638.4991658064746</c:v>
                </c:pt>
                <c:pt idx="1566">
                  <c:v>3495.9664828941941</c:v>
                </c:pt>
                <c:pt idx="1567">
                  <c:v>3436.9185931301922</c:v>
                </c:pt>
                <c:pt idx="1568">
                  <c:v>3372.4919976409547</c:v>
                </c:pt>
                <c:pt idx="1569">
                  <c:v>3302.2036519220378</c:v>
                </c:pt>
                <c:pt idx="1570">
                  <c:v>3234.0235231858883</c:v>
                </c:pt>
                <c:pt idx="1571">
                  <c:v>3153.6958363090789</c:v>
                </c:pt>
                <c:pt idx="1572">
                  <c:v>3053.3750628196267</c:v>
                </c:pt>
                <c:pt idx="1573">
                  <c:v>2920.1846537776346</c:v>
                </c:pt>
                <c:pt idx="1574">
                  <c:v>2806.1312861508859</c:v>
                </c:pt>
                <c:pt idx="1575">
                  <c:v>2721.2094098528587</c:v>
                </c:pt>
                <c:pt idx="1576">
                  <c:v>2725.6238248903319</c:v>
                </c:pt>
                <c:pt idx="1577">
                  <c:v>2609.7257188611329</c:v>
                </c:pt>
                <c:pt idx="1578">
                  <c:v>2536.952549826894</c:v>
                </c:pt>
                <c:pt idx="1579">
                  <c:v>2443.9745715810759</c:v>
                </c:pt>
                <c:pt idx="1580">
                  <c:v>2335.511992773741</c:v>
                </c:pt>
                <c:pt idx="1581">
                  <c:v>2209.8916906578806</c:v>
                </c:pt>
                <c:pt idx="1582">
                  <c:v>2124.3910183391322</c:v>
                </c:pt>
                <c:pt idx="1583">
                  <c:v>2018.4706289548603</c:v>
                </c:pt>
                <c:pt idx="1584">
                  <c:v>1946.9422654718039</c:v>
                </c:pt>
                <c:pt idx="1585">
                  <c:v>1869.2655229235093</c:v>
                </c:pt>
                <c:pt idx="1586">
                  <c:v>1815.0810529725836</c:v>
                </c:pt>
                <c:pt idx="1587">
                  <c:v>1778.8612192481392</c:v>
                </c:pt>
                <c:pt idx="1588">
                  <c:v>1747.7377510467672</c:v>
                </c:pt>
                <c:pt idx="1589">
                  <c:v>1700.6946837723569</c:v>
                </c:pt>
                <c:pt idx="1590">
                  <c:v>1672.8971876516523</c:v>
                </c:pt>
                <c:pt idx="1591">
                  <c:v>1630.9797126956857</c:v>
                </c:pt>
                <c:pt idx="1592">
                  <c:v>1628.1209948733731</c:v>
                </c:pt>
                <c:pt idx="1593">
                  <c:v>1610.054682635423</c:v>
                </c:pt>
                <c:pt idx="1594">
                  <c:v>1586.6022999089987</c:v>
                </c:pt>
                <c:pt idx="1595">
                  <c:v>1545.9361944935958</c:v>
                </c:pt>
                <c:pt idx="1596">
                  <c:v>1578.4786871304389</c:v>
                </c:pt>
                <c:pt idx="1597">
                  <c:v>1577.8860515287411</c:v>
                </c:pt>
                <c:pt idx="1598">
                  <c:v>1640.0245612095582</c:v>
                </c:pt>
                <c:pt idx="1599">
                  <c:v>1673.8170577826213</c:v>
                </c:pt>
                <c:pt idx="1600">
                  <c:v>1731.5430922342598</c:v>
                </c:pt>
                <c:pt idx="1601">
                  <c:v>1786.5985016175332</c:v>
                </c:pt>
                <c:pt idx="1602">
                  <c:v>1876.0954048402684</c:v>
                </c:pt>
                <c:pt idx="1603">
                  <c:v>2014.7211040698255</c:v>
                </c:pt>
                <c:pt idx="1604">
                  <c:v>2231.577313198266</c:v>
                </c:pt>
                <c:pt idx="1605">
                  <c:v>2709.9860666909844</c:v>
                </c:pt>
                <c:pt idx="1606">
                  <c:v>2711.1366738016204</c:v>
                </c:pt>
                <c:pt idx="1607">
                  <c:v>3019.0688481506186</c:v>
                </c:pt>
                <c:pt idx="1608">
                  <c:v>3549.2304250842672</c:v>
                </c:pt>
                <c:pt idx="1609">
                  <c:v>3934.4939620305659</c:v>
                </c:pt>
                <c:pt idx="1610">
                  <c:v>4336.3197862965571</c:v>
                </c:pt>
                <c:pt idx="1611">
                  <c:v>4695.3104515128489</c:v>
                </c:pt>
                <c:pt idx="1612">
                  <c:v>5032.0625410381599</c:v>
                </c:pt>
                <c:pt idx="1613">
                  <c:v>5382.8198922896008</c:v>
                </c:pt>
                <c:pt idx="1614">
                  <c:v>5733.1897695314747</c:v>
                </c:pt>
                <c:pt idx="1615">
                  <c:v>5911.9550282940017</c:v>
                </c:pt>
                <c:pt idx="1616">
                  <c:v>6098.8858996287763</c:v>
                </c:pt>
                <c:pt idx="1617">
                  <c:v>6286.7905713385826</c:v>
                </c:pt>
                <c:pt idx="1618">
                  <c:v>6432.764603343403</c:v>
                </c:pt>
                <c:pt idx="1619">
                  <c:v>6627.6518344444466</c:v>
                </c:pt>
                <c:pt idx="1620">
                  <c:v>6726.8034410839737</c:v>
                </c:pt>
                <c:pt idx="1621">
                  <c:v>6773.9062801459422</c:v>
                </c:pt>
                <c:pt idx="1622">
                  <c:v>6827.3197313721193</c:v>
                </c:pt>
                <c:pt idx="1623">
                  <c:v>6887.4452176144714</c:v>
                </c:pt>
                <c:pt idx="1624">
                  <c:v>6916.4352802522171</c:v>
                </c:pt>
                <c:pt idx="1625">
                  <c:v>6872.5563774214006</c:v>
                </c:pt>
                <c:pt idx="1626">
                  <c:v>6840.1738760318894</c:v>
                </c:pt>
                <c:pt idx="1627">
                  <c:v>6853.0265307373393</c:v>
                </c:pt>
                <c:pt idx="1628">
                  <c:v>6857.2075744574959</c:v>
                </c:pt>
                <c:pt idx="1629">
                  <c:v>6939.3331599392059</c:v>
                </c:pt>
                <c:pt idx="1630">
                  <c:v>6959.4559512033738</c:v>
                </c:pt>
                <c:pt idx="1631">
                  <c:v>6962.3445109555669</c:v>
                </c:pt>
                <c:pt idx="1632">
                  <c:v>6933.2244715634006</c:v>
                </c:pt>
                <c:pt idx="1633">
                  <c:v>6895.3006325746328</c:v>
                </c:pt>
                <c:pt idx="1634">
                  <c:v>6894.3876182436006</c:v>
                </c:pt>
                <c:pt idx="1635">
                  <c:v>6822.6115990342732</c:v>
                </c:pt>
                <c:pt idx="1636">
                  <c:v>6701.3634825873633</c:v>
                </c:pt>
                <c:pt idx="1637">
                  <c:v>6538.5503604205223</c:v>
                </c:pt>
                <c:pt idx="1638">
                  <c:v>6352.6600393727713</c:v>
                </c:pt>
                <c:pt idx="1639">
                  <c:v>6209.4846361613836</c:v>
                </c:pt>
                <c:pt idx="1640">
                  <c:v>6062.9925910522188</c:v>
                </c:pt>
                <c:pt idx="1641">
                  <c:v>5911.2936145891235</c:v>
                </c:pt>
                <c:pt idx="1642">
                  <c:v>5721.0844631986474</c:v>
                </c:pt>
                <c:pt idx="1643">
                  <c:v>5509.5992508859827</c:v>
                </c:pt>
                <c:pt idx="1644">
                  <c:v>5321.4925454979366</c:v>
                </c:pt>
                <c:pt idx="1645">
                  <c:v>5093.6455920510016</c:v>
                </c:pt>
                <c:pt idx="1646">
                  <c:v>4817.9322612230426</c:v>
                </c:pt>
                <c:pt idx="1647">
                  <c:v>4600.4167770597069</c:v>
                </c:pt>
                <c:pt idx="1648">
                  <c:v>4370.0491479172088</c:v>
                </c:pt>
                <c:pt idx="1649">
                  <c:v>4160.2633287132003</c:v>
                </c:pt>
                <c:pt idx="1650">
                  <c:v>3951.5839276415413</c:v>
                </c:pt>
                <c:pt idx="1651">
                  <c:v>3817.8836041374943</c:v>
                </c:pt>
                <c:pt idx="1652">
                  <c:v>3707.8940129907464</c:v>
                </c:pt>
                <c:pt idx="1653">
                  <c:v>3690.6542079688234</c:v>
                </c:pt>
                <c:pt idx="1654">
                  <c:v>3602.3981794026649</c:v>
                </c:pt>
                <c:pt idx="1655">
                  <c:v>3541.0709156120465</c:v>
                </c:pt>
                <c:pt idx="1656">
                  <c:v>3424.8435156161731</c:v>
                </c:pt>
                <c:pt idx="1657">
                  <c:v>3327.6190511524933</c:v>
                </c:pt>
                <c:pt idx="1658">
                  <c:v>3317.2938686183916</c:v>
                </c:pt>
                <c:pt idx="1659">
                  <c:v>3335.9937925883182</c:v>
                </c:pt>
                <c:pt idx="1660">
                  <c:v>3252.6184331995296</c:v>
                </c:pt>
                <c:pt idx="1661">
                  <c:v>3191.4462301739372</c:v>
                </c:pt>
                <c:pt idx="1662">
                  <c:v>3094.3813645769869</c:v>
                </c:pt>
                <c:pt idx="1663">
                  <c:v>2994.1042213355854</c:v>
                </c:pt>
                <c:pt idx="1664">
                  <c:v>2909.6525448187094</c:v>
                </c:pt>
                <c:pt idx="1665">
                  <c:v>2834.2632467200128</c:v>
                </c:pt>
                <c:pt idx="1666">
                  <c:v>2711.9238027287247</c:v>
                </c:pt>
                <c:pt idx="1667">
                  <c:v>2651.0905660866983</c:v>
                </c:pt>
                <c:pt idx="1668">
                  <c:v>2554.6924955603408</c:v>
                </c:pt>
                <c:pt idx="1669">
                  <c:v>2455.2143328867032</c:v>
                </c:pt>
                <c:pt idx="1670">
                  <c:v>2360.7971253307251</c:v>
                </c:pt>
                <c:pt idx="1671">
                  <c:v>2295.3170591002067</c:v>
                </c:pt>
                <c:pt idx="1672">
                  <c:v>2217.9177661414569</c:v>
                </c:pt>
                <c:pt idx="1673">
                  <c:v>2146.4096707401859</c:v>
                </c:pt>
                <c:pt idx="1674">
                  <c:v>2096.6868572260382</c:v>
                </c:pt>
                <c:pt idx="1675">
                  <c:v>2015.9227890928851</c:v>
                </c:pt>
                <c:pt idx="1676">
                  <c:v>1914.6416197336493</c:v>
                </c:pt>
                <c:pt idx="1677">
                  <c:v>1841.4461289052017</c:v>
                </c:pt>
                <c:pt idx="1678">
                  <c:v>1765.2899907561191</c:v>
                </c:pt>
                <c:pt idx="1679">
                  <c:v>1760.5581632923127</c:v>
                </c:pt>
                <c:pt idx="1680">
                  <c:v>1721.9006611838877</c:v>
                </c:pt>
                <c:pt idx="1681">
                  <c:v>1667.9845197775237</c:v>
                </c:pt>
                <c:pt idx="1682">
                  <c:v>1626.4752820426272</c:v>
                </c:pt>
                <c:pt idx="1683">
                  <c:v>1589.6888349734679</c:v>
                </c:pt>
                <c:pt idx="1684">
                  <c:v>1558.1031184528704</c:v>
                </c:pt>
                <c:pt idx="1685">
                  <c:v>1534.4219855795732</c:v>
                </c:pt>
                <c:pt idx="1686">
                  <c:v>1498.8729656532805</c:v>
                </c:pt>
                <c:pt idx="1687">
                  <c:v>1487.8580540586991</c:v>
                </c:pt>
                <c:pt idx="1688">
                  <c:v>1452.6532075994216</c:v>
                </c:pt>
                <c:pt idx="1689">
                  <c:v>1423.8039705623403</c:v>
                </c:pt>
                <c:pt idx="1690">
                  <c:v>1413.4234143296655</c:v>
                </c:pt>
                <c:pt idx="1691">
                  <c:v>1370.7067680785628</c:v>
                </c:pt>
                <c:pt idx="1692">
                  <c:v>1349.7675230378707</c:v>
                </c:pt>
                <c:pt idx="1693">
                  <c:v>1366.1193282765962</c:v>
                </c:pt>
                <c:pt idx="1694">
                  <c:v>1405.4755920100126</c:v>
                </c:pt>
                <c:pt idx="1695">
                  <c:v>1418.1329836487507</c:v>
                </c:pt>
                <c:pt idx="1696">
                  <c:v>1422.9911746180774</c:v>
                </c:pt>
                <c:pt idx="1697">
                  <c:v>1416.9009002717437</c:v>
                </c:pt>
                <c:pt idx="1698">
                  <c:v>1427.1635892234497</c:v>
                </c:pt>
                <c:pt idx="1699">
                  <c:v>1453.1751951238264</c:v>
                </c:pt>
                <c:pt idx="1700">
                  <c:v>1486.3167087823624</c:v>
                </c:pt>
                <c:pt idx="1701">
                  <c:v>3151.2427392911968</c:v>
                </c:pt>
                <c:pt idx="1702">
                  <c:v>1340.1925018147761</c:v>
                </c:pt>
                <c:pt idx="1703">
                  <c:v>1239.869046809662</c:v>
                </c:pt>
                <c:pt idx="1704">
                  <c:v>1411.6159200249756</c:v>
                </c:pt>
                <c:pt idx="1705">
                  <c:v>1522.2817367692342</c:v>
                </c:pt>
                <c:pt idx="1706">
                  <c:v>1741.0517681752535</c:v>
                </c:pt>
                <c:pt idx="1707">
                  <c:v>1850.3558911188566</c:v>
                </c:pt>
                <c:pt idx="1708">
                  <c:v>2032.1342789648888</c:v>
                </c:pt>
                <c:pt idx="1709">
                  <c:v>2137.809178840796</c:v>
                </c:pt>
                <c:pt idx="1710">
                  <c:v>2244.5587058914816</c:v>
                </c:pt>
                <c:pt idx="1711">
                  <c:v>2323.0900943722881</c:v>
                </c:pt>
                <c:pt idx="1712">
                  <c:v>2408.8672541330388</c:v>
                </c:pt>
                <c:pt idx="1713">
                  <c:v>2476.3672652816003</c:v>
                </c:pt>
                <c:pt idx="1714">
                  <c:v>2517.849044695673</c:v>
                </c:pt>
                <c:pt idx="1715">
                  <c:v>2573.0637084444052</c:v>
                </c:pt>
                <c:pt idx="1716">
                  <c:v>2628.8168310628203</c:v>
                </c:pt>
                <c:pt idx="1717">
                  <c:v>2680.3037545130778</c:v>
                </c:pt>
                <c:pt idx="1718">
                  <c:v>2764.5746444387551</c:v>
                </c:pt>
                <c:pt idx="1719">
                  <c:v>2809.6995739499375</c:v>
                </c:pt>
                <c:pt idx="1720">
                  <c:v>2826.6988329743326</c:v>
                </c:pt>
                <c:pt idx="1721">
                  <c:v>2830.2028360635313</c:v>
                </c:pt>
                <c:pt idx="1722">
                  <c:v>2835.3294516198112</c:v>
                </c:pt>
                <c:pt idx="1723">
                  <c:v>2828.1291147235315</c:v>
                </c:pt>
                <c:pt idx="1724">
                  <c:v>2849.2337008961076</c:v>
                </c:pt>
                <c:pt idx="1725">
                  <c:v>2862.5928730504547</c:v>
                </c:pt>
                <c:pt idx="1726">
                  <c:v>2934.50577859635</c:v>
                </c:pt>
                <c:pt idx="1727">
                  <c:v>2932.6846670700347</c:v>
                </c:pt>
                <c:pt idx="1728">
                  <c:v>2895.1963604597859</c:v>
                </c:pt>
                <c:pt idx="1729">
                  <c:v>2861.7419651027958</c:v>
                </c:pt>
                <c:pt idx="1730">
                  <c:v>2862.4125361272063</c:v>
                </c:pt>
                <c:pt idx="1731">
                  <c:v>2846.5706976872016</c:v>
                </c:pt>
                <c:pt idx="1732">
                  <c:v>2823.6864836399368</c:v>
                </c:pt>
                <c:pt idx="1733">
                  <c:v>2806.327307079524</c:v>
                </c:pt>
                <c:pt idx="1734">
                  <c:v>2808.2485427689708</c:v>
                </c:pt>
                <c:pt idx="1735">
                  <c:v>2831.1813725903535</c:v>
                </c:pt>
                <c:pt idx="1736">
                  <c:v>2836.854753262131</c:v>
                </c:pt>
                <c:pt idx="1737">
                  <c:v>2837.5581606612895</c:v>
                </c:pt>
                <c:pt idx="1738">
                  <c:v>2808.0917934630929</c:v>
                </c:pt>
                <c:pt idx="1739">
                  <c:v>2782.3664448720187</c:v>
                </c:pt>
                <c:pt idx="1740">
                  <c:v>2750.9509989143039</c:v>
                </c:pt>
                <c:pt idx="1741">
                  <c:v>2721.1024379619857</c:v>
                </c:pt>
                <c:pt idx="1742">
                  <c:v>2708.6786596360948</c:v>
                </c:pt>
                <c:pt idx="1743">
                  <c:v>2702.3688044476025</c:v>
                </c:pt>
                <c:pt idx="1744">
                  <c:v>2684.4512879409167</c:v>
                </c:pt>
                <c:pt idx="1745">
                  <c:v>2667.630721780477</c:v>
                </c:pt>
                <c:pt idx="1746">
                  <c:v>2661.9915817975589</c:v>
                </c:pt>
                <c:pt idx="1747">
                  <c:v>2673.7821662094798</c:v>
                </c:pt>
                <c:pt idx="1748">
                  <c:v>2727.163577652796</c:v>
                </c:pt>
                <c:pt idx="1749">
                  <c:v>2795.4144377135722</c:v>
                </c:pt>
                <c:pt idx="1750">
                  <c:v>2825.1409883166766</c:v>
                </c:pt>
                <c:pt idx="1751">
                  <c:v>2802.4636116420379</c:v>
                </c:pt>
                <c:pt idx="1752">
                  <c:v>2766.9985414091971</c:v>
                </c:pt>
                <c:pt idx="1753">
                  <c:v>2744.1470503022574</c:v>
                </c:pt>
                <c:pt idx="1754">
                  <c:v>2717.6585166036953</c:v>
                </c:pt>
                <c:pt idx="1755">
                  <c:v>2697.9238136401877</c:v>
                </c:pt>
                <c:pt idx="1756">
                  <c:v>2667.7942258717821</c:v>
                </c:pt>
                <c:pt idx="1757">
                  <c:v>2667.0587948883804</c:v>
                </c:pt>
                <c:pt idx="1758">
                  <c:v>2612.2033128792223</c:v>
                </c:pt>
                <c:pt idx="1759">
                  <c:v>2603.7126762496655</c:v>
                </c:pt>
                <c:pt idx="1760">
                  <c:v>2568.5678931131984</c:v>
                </c:pt>
                <c:pt idx="1761">
                  <c:v>2536.4681650295506</c:v>
                </c:pt>
                <c:pt idx="1762">
                  <c:v>2492.9809107059391</c:v>
                </c:pt>
                <c:pt idx="1763">
                  <c:v>2414.4849378976</c:v>
                </c:pt>
                <c:pt idx="1764">
                  <c:v>2330.4798072637686</c:v>
                </c:pt>
                <c:pt idx="1765">
                  <c:v>2311.4402219836625</c:v>
                </c:pt>
                <c:pt idx="1766">
                  <c:v>2245.3770930450964</c:v>
                </c:pt>
                <c:pt idx="1767">
                  <c:v>2158.0814184065471</c:v>
                </c:pt>
                <c:pt idx="1768">
                  <c:v>2089.7842059582827</c:v>
                </c:pt>
                <c:pt idx="1769">
                  <c:v>2031.0998722624897</c:v>
                </c:pt>
                <c:pt idx="1770">
                  <c:v>1959.7593948513854</c:v>
                </c:pt>
                <c:pt idx="1771">
                  <c:v>1908.4477499992331</c:v>
                </c:pt>
                <c:pt idx="1772">
                  <c:v>1854.4009259668856</c:v>
                </c:pt>
                <c:pt idx="1773">
                  <c:v>1838.9051504133568</c:v>
                </c:pt>
                <c:pt idx="1774">
                  <c:v>1814.9082651657473</c:v>
                </c:pt>
                <c:pt idx="1775">
                  <c:v>1778.1415034146394</c:v>
                </c:pt>
                <c:pt idx="1776">
                  <c:v>1731.0297293737353</c:v>
                </c:pt>
                <c:pt idx="1777">
                  <c:v>1712.4916154124799</c:v>
                </c:pt>
                <c:pt idx="1778">
                  <c:v>1668.0868613798657</c:v>
                </c:pt>
                <c:pt idx="1779">
                  <c:v>1625.7238185895999</c:v>
                </c:pt>
                <c:pt idx="1780">
                  <c:v>1580.9633547917833</c:v>
                </c:pt>
                <c:pt idx="1781">
                  <c:v>1572.4612641310448</c:v>
                </c:pt>
                <c:pt idx="1782">
                  <c:v>1544.6925250677227</c:v>
                </c:pt>
                <c:pt idx="1783">
                  <c:v>1519.5891642034549</c:v>
                </c:pt>
                <c:pt idx="1784">
                  <c:v>1505.4622483268954</c:v>
                </c:pt>
                <c:pt idx="1785">
                  <c:v>1487.8015032540479</c:v>
                </c:pt>
                <c:pt idx="1786">
                  <c:v>1464.2449890719831</c:v>
                </c:pt>
                <c:pt idx="1787">
                  <c:v>1470.3218196756075</c:v>
                </c:pt>
                <c:pt idx="1788">
                  <c:v>1462.4131657982452</c:v>
                </c:pt>
                <c:pt idx="1789">
                  <c:v>1467.3508549586327</c:v>
                </c:pt>
                <c:pt idx="1790">
                  <c:v>1464.5162744146214</c:v>
                </c:pt>
                <c:pt idx="1791">
                  <c:v>1457.4601069098862</c:v>
                </c:pt>
                <c:pt idx="1792">
                  <c:v>1445.372613591011</c:v>
                </c:pt>
                <c:pt idx="1793">
                  <c:v>1499.1471616437634</c:v>
                </c:pt>
                <c:pt idx="1794">
                  <c:v>1504.0207492499562</c:v>
                </c:pt>
                <c:pt idx="1795">
                  <c:v>1493.3007161480682</c:v>
                </c:pt>
                <c:pt idx="1796">
                  <c:v>1525.5150390606855</c:v>
                </c:pt>
                <c:pt idx="1797">
                  <c:v>1578.183898662001</c:v>
                </c:pt>
                <c:pt idx="1798">
                  <c:v>1626.5044654687499</c:v>
                </c:pt>
                <c:pt idx="1799">
                  <c:v>1690.4160123916804</c:v>
                </c:pt>
                <c:pt idx="1800">
                  <c:v>1737.6283903833378</c:v>
                </c:pt>
                <c:pt idx="1801">
                  <c:v>1787.5044268631366</c:v>
                </c:pt>
                <c:pt idx="1802">
                  <c:v>1857.8720363799994</c:v>
                </c:pt>
                <c:pt idx="1803">
                  <c:v>1942.2122513960692</c:v>
                </c:pt>
                <c:pt idx="1804">
                  <c:v>2063.7683455549854</c:v>
                </c:pt>
                <c:pt idx="1805">
                  <c:v>2211.8911096840325</c:v>
                </c:pt>
                <c:pt idx="1806">
                  <c:v>2295.6434492366257</c:v>
                </c:pt>
                <c:pt idx="1807">
                  <c:v>2341.7929509281007</c:v>
                </c:pt>
                <c:pt idx="1808">
                  <c:v>2434.9526285348174</c:v>
                </c:pt>
                <c:pt idx="1809">
                  <c:v>2514.180903650024</c:v>
                </c:pt>
                <c:pt idx="1810">
                  <c:v>2578.705042334213</c:v>
                </c:pt>
                <c:pt idx="1811">
                  <c:v>2653.4403125393019</c:v>
                </c:pt>
                <c:pt idx="1812">
                  <c:v>2743.140276388543</c:v>
                </c:pt>
                <c:pt idx="1813">
                  <c:v>2771.4191042216912</c:v>
                </c:pt>
                <c:pt idx="1814">
                  <c:v>2764.8315753573961</c:v>
                </c:pt>
                <c:pt idx="1815">
                  <c:v>2745.3076385415293</c:v>
                </c:pt>
                <c:pt idx="1816">
                  <c:v>2769.1536506618454</c:v>
                </c:pt>
                <c:pt idx="1817">
                  <c:v>2764.2798573457276</c:v>
                </c:pt>
                <c:pt idx="1818">
                  <c:v>2779.2877939635659</c:v>
                </c:pt>
                <c:pt idx="1819">
                  <c:v>2805.5020517828707</c:v>
                </c:pt>
                <c:pt idx="1820">
                  <c:v>2834.330060810702</c:v>
                </c:pt>
                <c:pt idx="1821">
                  <c:v>2840.0894923285437</c:v>
                </c:pt>
                <c:pt idx="1822">
                  <c:v>2878.447523330522</c:v>
                </c:pt>
                <c:pt idx="1823">
                  <c:v>2901.0412981644122</c:v>
                </c:pt>
                <c:pt idx="1824">
                  <c:v>2962.3848152486885</c:v>
                </c:pt>
                <c:pt idx="1825">
                  <c:v>3006.7571400306097</c:v>
                </c:pt>
                <c:pt idx="1826">
                  <c:v>3005.8693719350545</c:v>
                </c:pt>
                <c:pt idx="1827">
                  <c:v>2978.6694531558405</c:v>
                </c:pt>
                <c:pt idx="1828">
                  <c:v>2967.2421204473403</c:v>
                </c:pt>
                <c:pt idx="1829">
                  <c:v>2976.7717811332241</c:v>
                </c:pt>
                <c:pt idx="1830">
                  <c:v>2961.2690269318246</c:v>
                </c:pt>
                <c:pt idx="1831">
                  <c:v>2943.5784921604518</c:v>
                </c:pt>
                <c:pt idx="1832">
                  <c:v>2980.2730925874557</c:v>
                </c:pt>
                <c:pt idx="1833">
                  <c:v>2949.1758504335075</c:v>
                </c:pt>
                <c:pt idx="1834">
                  <c:v>2937.9129137059786</c:v>
                </c:pt>
                <c:pt idx="1835">
                  <c:v>2920.8452642849652</c:v>
                </c:pt>
                <c:pt idx="1836">
                  <c:v>2901.0356212789325</c:v>
                </c:pt>
                <c:pt idx="1837">
                  <c:v>2873.6164017849983</c:v>
                </c:pt>
                <c:pt idx="1838">
                  <c:v>2888.4015504574336</c:v>
                </c:pt>
                <c:pt idx="1839">
                  <c:v>2896.1488658732756</c:v>
                </c:pt>
                <c:pt idx="1840">
                  <c:v>2925.1126428574607</c:v>
                </c:pt>
                <c:pt idx="1841">
                  <c:v>2921.8439133320662</c:v>
                </c:pt>
                <c:pt idx="1842">
                  <c:v>2935.8731931351722</c:v>
                </c:pt>
                <c:pt idx="1843">
                  <c:v>2947.2937003791662</c:v>
                </c:pt>
                <c:pt idx="1844">
                  <c:v>2949.7936280946242</c:v>
                </c:pt>
                <c:pt idx="1845">
                  <c:v>2927.7717223917675</c:v>
                </c:pt>
                <c:pt idx="1846">
                  <c:v>2952.1999643844542</c:v>
                </c:pt>
                <c:pt idx="1847">
                  <c:v>3001.0262547666994</c:v>
                </c:pt>
                <c:pt idx="1848">
                  <c:v>3051.9815436051704</c:v>
                </c:pt>
                <c:pt idx="1849">
                  <c:v>3077.9094757840771</c:v>
                </c:pt>
                <c:pt idx="1850">
                  <c:v>3041.2239598004676</c:v>
                </c:pt>
                <c:pt idx="1851">
                  <c:v>2976.0424083327111</c:v>
                </c:pt>
                <c:pt idx="1852">
                  <c:v>2916.3248545688461</c:v>
                </c:pt>
                <c:pt idx="1853">
                  <c:v>2841.9389242946963</c:v>
                </c:pt>
                <c:pt idx="1854">
                  <c:v>2778.4504430829611</c:v>
                </c:pt>
                <c:pt idx="1855">
                  <c:v>2703.9929665010636</c:v>
                </c:pt>
                <c:pt idx="1856">
                  <c:v>2636.5742261015566</c:v>
                </c:pt>
                <c:pt idx="1857">
                  <c:v>2609.5490218531818</c:v>
                </c:pt>
                <c:pt idx="1858">
                  <c:v>2504.2499039068571</c:v>
                </c:pt>
                <c:pt idx="1859">
                  <c:v>2462.0938195695367</c:v>
                </c:pt>
                <c:pt idx="1860">
                  <c:v>2361.5306440430259</c:v>
                </c:pt>
                <c:pt idx="1861">
                  <c:v>2246.2914146668913</c:v>
                </c:pt>
                <c:pt idx="1862">
                  <c:v>2169.0368816747027</c:v>
                </c:pt>
                <c:pt idx="1863">
                  <c:v>2089.0239331728626</c:v>
                </c:pt>
                <c:pt idx="1864">
                  <c:v>1982.9363751538122</c:v>
                </c:pt>
                <c:pt idx="1865">
                  <c:v>1907.9674449756935</c:v>
                </c:pt>
                <c:pt idx="1866">
                  <c:v>1837.4291043291573</c:v>
                </c:pt>
                <c:pt idx="1867">
                  <c:v>1778.9258294321226</c:v>
                </c:pt>
                <c:pt idx="1868">
                  <c:v>1725.299578643484</c:v>
                </c:pt>
                <c:pt idx="1869">
                  <c:v>1674.0674046595832</c:v>
                </c:pt>
                <c:pt idx="1870">
                  <c:v>1627.8061073104793</c:v>
                </c:pt>
                <c:pt idx="1871">
                  <c:v>1575.1277174086335</c:v>
                </c:pt>
                <c:pt idx="1872">
                  <c:v>1523.2459840148649</c:v>
                </c:pt>
                <c:pt idx="1873">
                  <c:v>1497.2985281241436</c:v>
                </c:pt>
                <c:pt idx="1874">
                  <c:v>1500.5405415146895</c:v>
                </c:pt>
                <c:pt idx="1875">
                  <c:v>1486.7836981343389</c:v>
                </c:pt>
                <c:pt idx="1876">
                  <c:v>1440.1571453195104</c:v>
                </c:pt>
                <c:pt idx="1877">
                  <c:v>1407.727750948728</c:v>
                </c:pt>
                <c:pt idx="1878">
                  <c:v>1378.1477976079614</c:v>
                </c:pt>
                <c:pt idx="1879">
                  <c:v>1380.3045785309869</c:v>
                </c:pt>
                <c:pt idx="1880">
                  <c:v>1366.2731562300205</c:v>
                </c:pt>
                <c:pt idx="1881">
                  <c:v>1376.8848712595118</c:v>
                </c:pt>
                <c:pt idx="1882">
                  <c:v>1412.8099463162812</c:v>
                </c:pt>
                <c:pt idx="1883">
                  <c:v>1525.2583241470088</c:v>
                </c:pt>
                <c:pt idx="1884">
                  <c:v>1615.4635998817519</c:v>
                </c:pt>
                <c:pt idx="1885">
                  <c:v>1916.6744202038683</c:v>
                </c:pt>
                <c:pt idx="1886">
                  <c:v>2090.8125200194618</c:v>
                </c:pt>
                <c:pt idx="1887">
                  <c:v>2238.9988483313514</c:v>
                </c:pt>
                <c:pt idx="1888">
                  <c:v>2416.058931403014</c:v>
                </c:pt>
                <c:pt idx="1889">
                  <c:v>2671.563229071643</c:v>
                </c:pt>
                <c:pt idx="1890">
                  <c:v>2994.68676282663</c:v>
                </c:pt>
                <c:pt idx="1891">
                  <c:v>3376.9499730839966</c:v>
                </c:pt>
                <c:pt idx="1892">
                  <c:v>3779.5478786490075</c:v>
                </c:pt>
                <c:pt idx="1893">
                  <c:v>2208.0658766263332</c:v>
                </c:pt>
                <c:pt idx="1894">
                  <c:v>5008.2992998415493</c:v>
                </c:pt>
                <c:pt idx="1895">
                  <c:v>5646.9128861749105</c:v>
                </c:pt>
                <c:pt idx="1896">
                  <c:v>5864.8758961695603</c:v>
                </c:pt>
                <c:pt idx="1897">
                  <c:v>6147.6438949834746</c:v>
                </c:pt>
                <c:pt idx="1898">
                  <c:v>6312.5148972034476</c:v>
                </c:pt>
                <c:pt idx="1899">
                  <c:v>6529.4401545097662</c:v>
                </c:pt>
                <c:pt idx="1900">
                  <c:v>6610.8605717618721</c:v>
                </c:pt>
                <c:pt idx="1901">
                  <c:v>6783.592605517124</c:v>
                </c:pt>
                <c:pt idx="1902">
                  <c:v>6958.7745899789752</c:v>
                </c:pt>
                <c:pt idx="1903">
                  <c:v>7147.7525420002967</c:v>
                </c:pt>
                <c:pt idx="1904">
                  <c:v>7392.6166643179404</c:v>
                </c:pt>
                <c:pt idx="1905">
                  <c:v>7540.7743979889292</c:v>
                </c:pt>
                <c:pt idx="1906">
                  <c:v>7591.1404354520346</c:v>
                </c:pt>
                <c:pt idx="1907">
                  <c:v>7542.166843682804</c:v>
                </c:pt>
                <c:pt idx="1908">
                  <c:v>7530.9326553349038</c:v>
                </c:pt>
                <c:pt idx="1909">
                  <c:v>7512.0218756082813</c:v>
                </c:pt>
                <c:pt idx="1910">
                  <c:v>7549.8343077427526</c:v>
                </c:pt>
                <c:pt idx="1911">
                  <c:v>7597.638374367576</c:v>
                </c:pt>
                <c:pt idx="1912">
                  <c:v>7587.7621600397251</c:v>
                </c:pt>
                <c:pt idx="1913">
                  <c:v>7521.3425537154799</c:v>
                </c:pt>
                <c:pt idx="1914">
                  <c:v>7590.9549347222082</c:v>
                </c:pt>
                <c:pt idx="1915">
                  <c:v>7650.3254035309146</c:v>
                </c:pt>
                <c:pt idx="1916">
                  <c:v>7671.9635037355038</c:v>
                </c:pt>
                <c:pt idx="1917">
                  <c:v>7746.4496313039281</c:v>
                </c:pt>
                <c:pt idx="1918">
                  <c:v>7782.6606467893162</c:v>
                </c:pt>
                <c:pt idx="1919">
                  <c:v>7861.7455571335995</c:v>
                </c:pt>
                <c:pt idx="1920">
                  <c:v>7814.6572872770103</c:v>
                </c:pt>
                <c:pt idx="1921">
                  <c:v>7713.2817192774019</c:v>
                </c:pt>
                <c:pt idx="1922">
                  <c:v>7586.2878015738152</c:v>
                </c:pt>
                <c:pt idx="1923">
                  <c:v>7493.9501527409902</c:v>
                </c:pt>
                <c:pt idx="1924">
                  <c:v>7302.8572213750504</c:v>
                </c:pt>
                <c:pt idx="1925">
                  <c:v>7085.468150673767</c:v>
                </c:pt>
                <c:pt idx="1926">
                  <c:v>6864.3056591989325</c:v>
                </c:pt>
                <c:pt idx="1927">
                  <c:v>6607.9743796029015</c:v>
                </c:pt>
                <c:pt idx="1928">
                  <c:v>6315.9488420029957</c:v>
                </c:pt>
                <c:pt idx="1929">
                  <c:v>6003.4950057005144</c:v>
                </c:pt>
                <c:pt idx="1930">
                  <c:v>5654.6488649741159</c:v>
                </c:pt>
                <c:pt idx="1931">
                  <c:v>5355.2487272109802</c:v>
                </c:pt>
                <c:pt idx="1932">
                  <c:v>5076.0481398452303</c:v>
                </c:pt>
                <c:pt idx="1933">
                  <c:v>4816.7505646376212</c:v>
                </c:pt>
                <c:pt idx="1934">
                  <c:v>4657.1894673682355</c:v>
                </c:pt>
                <c:pt idx="1935">
                  <c:v>4582.751017438959</c:v>
                </c:pt>
                <c:pt idx="1936">
                  <c:v>4402.1919302595543</c:v>
                </c:pt>
                <c:pt idx="1937">
                  <c:v>4239.3326714386403</c:v>
                </c:pt>
                <c:pt idx="1938">
                  <c:v>4133.8749860680573</c:v>
                </c:pt>
                <c:pt idx="1939">
                  <c:v>3999.0353005010656</c:v>
                </c:pt>
                <c:pt idx="1940">
                  <c:v>3921.581880776328</c:v>
                </c:pt>
                <c:pt idx="1941">
                  <c:v>3827.124615431374</c:v>
                </c:pt>
                <c:pt idx="1942">
                  <c:v>3782.5828684854141</c:v>
                </c:pt>
                <c:pt idx="1943">
                  <c:v>3722.8290816383301</c:v>
                </c:pt>
                <c:pt idx="1944">
                  <c:v>3666.3577452933969</c:v>
                </c:pt>
                <c:pt idx="1945">
                  <c:v>3563.9245829983847</c:v>
                </c:pt>
                <c:pt idx="1946">
                  <c:v>3460.5103889200291</c:v>
                </c:pt>
                <c:pt idx="1947">
                  <c:v>3360.9174636159687</c:v>
                </c:pt>
                <c:pt idx="1948">
                  <c:v>3277.9890970106198</c:v>
                </c:pt>
                <c:pt idx="1949">
                  <c:v>3152.7309040668342</c:v>
                </c:pt>
                <c:pt idx="1950">
                  <c:v>3068.0291217955851</c:v>
                </c:pt>
                <c:pt idx="1951">
                  <c:v>2949.9240157589193</c:v>
                </c:pt>
                <c:pt idx="1952">
                  <c:v>2850.4508582070994</c:v>
                </c:pt>
                <c:pt idx="1953">
                  <c:v>2737.311087654306</c:v>
                </c:pt>
                <c:pt idx="1954">
                  <c:v>2648.4235903610302</c:v>
                </c:pt>
                <c:pt idx="1955">
                  <c:v>2565.8264645710033</c:v>
                </c:pt>
                <c:pt idx="1956">
                  <c:v>2502.6719762531911</c:v>
                </c:pt>
                <c:pt idx="1957">
                  <c:v>2422.1612715544452</c:v>
                </c:pt>
                <c:pt idx="1958">
                  <c:v>2351.1601805686232</c:v>
                </c:pt>
                <c:pt idx="1959">
                  <c:v>2244.9128611034744</c:v>
                </c:pt>
                <c:pt idx="1960">
                  <c:v>2249.3587200961028</c:v>
                </c:pt>
                <c:pt idx="1961">
                  <c:v>2165.8436569899118</c:v>
                </c:pt>
                <c:pt idx="1962">
                  <c:v>2074.2205371073815</c:v>
                </c:pt>
                <c:pt idx="1963">
                  <c:v>1994.1245186902911</c:v>
                </c:pt>
                <c:pt idx="1964">
                  <c:v>1927.9611936327965</c:v>
                </c:pt>
                <c:pt idx="1965">
                  <c:v>1883.6643306911731</c:v>
                </c:pt>
                <c:pt idx="1966">
                  <c:v>1884.5178245131344</c:v>
                </c:pt>
                <c:pt idx="1967">
                  <c:v>1865.6013813749967</c:v>
                </c:pt>
                <c:pt idx="1968">
                  <c:v>1841.2238582653272</c:v>
                </c:pt>
                <c:pt idx="1969">
                  <c:v>1838.3342358987634</c:v>
                </c:pt>
                <c:pt idx="1970">
                  <c:v>1787.4913956863613</c:v>
                </c:pt>
                <c:pt idx="1971">
                  <c:v>1705.5388175511257</c:v>
                </c:pt>
                <c:pt idx="1972">
                  <c:v>1638.9911796879294</c:v>
                </c:pt>
                <c:pt idx="1973">
                  <c:v>1588.2628308841056</c:v>
                </c:pt>
                <c:pt idx="1974">
                  <c:v>1580.0538477914076</c:v>
                </c:pt>
                <c:pt idx="1975">
                  <c:v>1601.8970314616081</c:v>
                </c:pt>
                <c:pt idx="1976">
                  <c:v>1590.0652219556912</c:v>
                </c:pt>
                <c:pt idx="1977">
                  <c:v>1603.7229053709486</c:v>
                </c:pt>
                <c:pt idx="1978">
                  <c:v>1691.9447010272245</c:v>
                </c:pt>
                <c:pt idx="1979">
                  <c:v>1802.3587161153755</c:v>
                </c:pt>
                <c:pt idx="1980">
                  <c:v>1957.3822246858508</c:v>
                </c:pt>
                <c:pt idx="1981">
                  <c:v>2112.1633470865931</c:v>
                </c:pt>
                <c:pt idx="1982">
                  <c:v>2286.4560504036531</c:v>
                </c:pt>
                <c:pt idx="1983">
                  <c:v>2556.1836561911869</c:v>
                </c:pt>
                <c:pt idx="1984">
                  <c:v>2885.8076294761781</c:v>
                </c:pt>
                <c:pt idx="1985">
                  <c:v>3313.9561328086565</c:v>
                </c:pt>
                <c:pt idx="1986">
                  <c:v>3788.2640855181871</c:v>
                </c:pt>
                <c:pt idx="1987">
                  <c:v>4207.4996038276367</c:v>
                </c:pt>
                <c:pt idx="1988">
                  <c:v>4696.471169635689</c:v>
                </c:pt>
                <c:pt idx="1989">
                  <c:v>5193.5158040472452</c:v>
                </c:pt>
                <c:pt idx="1990">
                  <c:v>5377.9922717872159</c:v>
                </c:pt>
                <c:pt idx="1991">
                  <c:v>5727.0740581936425</c:v>
                </c:pt>
                <c:pt idx="1992">
                  <c:v>6021.4670139821892</c:v>
                </c:pt>
                <c:pt idx="1993">
                  <c:v>6287.0501417130954</c:v>
                </c:pt>
                <c:pt idx="1994">
                  <c:v>6485.9674750129234</c:v>
                </c:pt>
                <c:pt idx="1995">
                  <c:v>6671.4699083323731</c:v>
                </c:pt>
                <c:pt idx="1996">
                  <c:v>6828.6022832167018</c:v>
                </c:pt>
                <c:pt idx="1997">
                  <c:v>6998.1747097371554</c:v>
                </c:pt>
                <c:pt idx="1998">
                  <c:v>7128.6527066960498</c:v>
                </c:pt>
                <c:pt idx="1999">
                  <c:v>7280.0843202113956</c:v>
                </c:pt>
                <c:pt idx="2000">
                  <c:v>7399.4897531757579</c:v>
                </c:pt>
                <c:pt idx="2001">
                  <c:v>7477.7349237753506</c:v>
                </c:pt>
                <c:pt idx="2002">
                  <c:v>7473.0226069636465</c:v>
                </c:pt>
                <c:pt idx="2003">
                  <c:v>7508.5037544377556</c:v>
                </c:pt>
                <c:pt idx="2004">
                  <c:v>7503.3628919964422</c:v>
                </c:pt>
                <c:pt idx="2005">
                  <c:v>7518.3633165848623</c:v>
                </c:pt>
                <c:pt idx="2006">
                  <c:v>7546.5034400849117</c:v>
                </c:pt>
                <c:pt idx="2007">
                  <c:v>7547.2222117749207</c:v>
                </c:pt>
                <c:pt idx="2008">
                  <c:v>7606.364359236748</c:v>
                </c:pt>
                <c:pt idx="2009">
                  <c:v>7664.6875326846484</c:v>
                </c:pt>
                <c:pt idx="2010">
                  <c:v>7673.0316582852574</c:v>
                </c:pt>
                <c:pt idx="2011">
                  <c:v>7672.0657375292994</c:v>
                </c:pt>
                <c:pt idx="2012">
                  <c:v>7705.8123363785662</c:v>
                </c:pt>
                <c:pt idx="2013">
                  <c:v>7691.846515308177</c:v>
                </c:pt>
                <c:pt idx="2014">
                  <c:v>7692.3687269759121</c:v>
                </c:pt>
                <c:pt idx="2015">
                  <c:v>7677.5167813500238</c:v>
                </c:pt>
                <c:pt idx="2016">
                  <c:v>7638.3168071825139</c:v>
                </c:pt>
                <c:pt idx="2017">
                  <c:v>7524.5413672551895</c:v>
                </c:pt>
                <c:pt idx="2018">
                  <c:v>7409.6002467112739</c:v>
                </c:pt>
                <c:pt idx="2019">
                  <c:v>7214.9079676500805</c:v>
                </c:pt>
                <c:pt idx="2020">
                  <c:v>6992.4795287429042</c:v>
                </c:pt>
                <c:pt idx="2021">
                  <c:v>6761.6354151753148</c:v>
                </c:pt>
                <c:pt idx="2022">
                  <c:v>6500.2650061242221</c:v>
                </c:pt>
                <c:pt idx="2023">
                  <c:v>6219.7739334726675</c:v>
                </c:pt>
                <c:pt idx="2024">
                  <c:v>5924.9377773837368</c:v>
                </c:pt>
                <c:pt idx="2025">
                  <c:v>5700.8537741957007</c:v>
                </c:pt>
                <c:pt idx="2026">
                  <c:v>5447.2080250787722</c:v>
                </c:pt>
                <c:pt idx="2027">
                  <c:v>5127.2805858299334</c:v>
                </c:pt>
                <c:pt idx="2028">
                  <c:v>4852.3795345648396</c:v>
                </c:pt>
                <c:pt idx="2029">
                  <c:v>4647.5270521322091</c:v>
                </c:pt>
                <c:pt idx="2030">
                  <c:v>4466.8261950264905</c:v>
                </c:pt>
                <c:pt idx="2031">
                  <c:v>4327.9862371692752</c:v>
                </c:pt>
                <c:pt idx="2032">
                  <c:v>4174.9851882054791</c:v>
                </c:pt>
                <c:pt idx="2033">
                  <c:v>4083.9819926752193</c:v>
                </c:pt>
                <c:pt idx="2034">
                  <c:v>4018.7146592278114</c:v>
                </c:pt>
                <c:pt idx="2035">
                  <c:v>3934.5847580696695</c:v>
                </c:pt>
                <c:pt idx="2036">
                  <c:v>3842.7126419455699</c:v>
                </c:pt>
                <c:pt idx="2037">
                  <c:v>3765.7787049198496</c:v>
                </c:pt>
                <c:pt idx="2038">
                  <c:v>3691.4222851204331</c:v>
                </c:pt>
                <c:pt idx="2039">
                  <c:v>3616.5765338211077</c:v>
                </c:pt>
                <c:pt idx="2040">
                  <c:v>3528.9055083514222</c:v>
                </c:pt>
                <c:pt idx="2041">
                  <c:v>3453.7811213439954</c:v>
                </c:pt>
                <c:pt idx="2042">
                  <c:v>3344.1801791620865</c:v>
                </c:pt>
                <c:pt idx="2043">
                  <c:v>3240.0622344587655</c:v>
                </c:pt>
                <c:pt idx="2044">
                  <c:v>3142.5796662873117</c:v>
                </c:pt>
                <c:pt idx="2045">
                  <c:v>3039.466441968696</c:v>
                </c:pt>
                <c:pt idx="2046">
                  <c:v>2921.692610390327</c:v>
                </c:pt>
                <c:pt idx="2047">
                  <c:v>2868.8959125871797</c:v>
                </c:pt>
                <c:pt idx="2048">
                  <c:v>2776.9209799641885</c:v>
                </c:pt>
                <c:pt idx="2049">
                  <c:v>2683.5622909606136</c:v>
                </c:pt>
                <c:pt idx="2050">
                  <c:v>2620.3330552733455</c:v>
                </c:pt>
                <c:pt idx="2051">
                  <c:v>2493.8333869244116</c:v>
                </c:pt>
                <c:pt idx="2052">
                  <c:v>2357.9122323365018</c:v>
                </c:pt>
                <c:pt idx="2053">
                  <c:v>2267.3765675651875</c:v>
                </c:pt>
                <c:pt idx="2054">
                  <c:v>2176.455249461123</c:v>
                </c:pt>
                <c:pt idx="2055">
                  <c:v>2092.1632600342746</c:v>
                </c:pt>
                <c:pt idx="2056">
                  <c:v>2043.7858669031048</c:v>
                </c:pt>
                <c:pt idx="2057">
                  <c:v>2005.991956065219</c:v>
                </c:pt>
                <c:pt idx="2058">
                  <c:v>1963.6488856998276</c:v>
                </c:pt>
                <c:pt idx="2059">
                  <c:v>1905.5919426097685</c:v>
                </c:pt>
                <c:pt idx="2060">
                  <c:v>1867.6449813081463</c:v>
                </c:pt>
                <c:pt idx="2061">
                  <c:v>1808.6724998172633</c:v>
                </c:pt>
                <c:pt idx="2062">
                  <c:v>1810.6199822191265</c:v>
                </c:pt>
                <c:pt idx="2063">
                  <c:v>1803.6596229282602</c:v>
                </c:pt>
                <c:pt idx="2064">
                  <c:v>1772.4684940517175</c:v>
                </c:pt>
                <c:pt idx="2065">
                  <c:v>1721.0019656282795</c:v>
                </c:pt>
                <c:pt idx="2066">
                  <c:v>1748.1960286504004</c:v>
                </c:pt>
                <c:pt idx="2067">
                  <c:v>1697.4868295898468</c:v>
                </c:pt>
                <c:pt idx="2068">
                  <c:v>1696.0866503733148</c:v>
                </c:pt>
                <c:pt idx="2069">
                  <c:v>1731.4272001911822</c:v>
                </c:pt>
                <c:pt idx="2070">
                  <c:v>1817.8388366409345</c:v>
                </c:pt>
                <c:pt idx="2071">
                  <c:v>1882.5224841188387</c:v>
                </c:pt>
                <c:pt idx="2072">
                  <c:v>1883.774707524233</c:v>
                </c:pt>
                <c:pt idx="2073">
                  <c:v>1877.859864790242</c:v>
                </c:pt>
                <c:pt idx="2074">
                  <c:v>1987.1951056856794</c:v>
                </c:pt>
                <c:pt idx="2075">
                  <c:v>2107.4578216705845</c:v>
                </c:pt>
                <c:pt idx="2076">
                  <c:v>2280.0400361518309</c:v>
                </c:pt>
                <c:pt idx="2077">
                  <c:v>2541.1406746268531</c:v>
                </c:pt>
                <c:pt idx="2078">
                  <c:v>2837.2632577304248</c:v>
                </c:pt>
                <c:pt idx="2079">
                  <c:v>3198.1018458510325</c:v>
                </c:pt>
                <c:pt idx="2080">
                  <c:v>3621.4969867733071</c:v>
                </c:pt>
                <c:pt idx="2081">
                  <c:v>4004.3784583714896</c:v>
                </c:pt>
                <c:pt idx="2082">
                  <c:v>4422.0417111941351</c:v>
                </c:pt>
                <c:pt idx="2083">
                  <c:v>4985.4193074103996</c:v>
                </c:pt>
                <c:pt idx="2084">
                  <c:v>5341.2677838302679</c:v>
                </c:pt>
                <c:pt idx="2085">
                  <c:v>5599.0779316765493</c:v>
                </c:pt>
                <c:pt idx="2086">
                  <c:v>5996.5811869263644</c:v>
                </c:pt>
                <c:pt idx="2087">
                  <c:v>6214.0667621400171</c:v>
                </c:pt>
                <c:pt idx="2088">
                  <c:v>6417.3920029286946</c:v>
                </c:pt>
                <c:pt idx="2089">
                  <c:v>6605.2270327907008</c:v>
                </c:pt>
                <c:pt idx="2090">
                  <c:v>6783.6381295077963</c:v>
                </c:pt>
                <c:pt idx="2091">
                  <c:v>6903.2537528218445</c:v>
                </c:pt>
                <c:pt idx="2092">
                  <c:v>6961.9805867555442</c:v>
                </c:pt>
                <c:pt idx="2093">
                  <c:v>6981.052926905516</c:v>
                </c:pt>
                <c:pt idx="2094">
                  <c:v>7052.7713289473122</c:v>
                </c:pt>
                <c:pt idx="2095">
                  <c:v>7097.7067821454239</c:v>
                </c:pt>
                <c:pt idx="2096">
                  <c:v>7195.3393325035922</c:v>
                </c:pt>
                <c:pt idx="2097">
                  <c:v>7250.4415516363988</c:v>
                </c:pt>
                <c:pt idx="2098">
                  <c:v>7259.8644340403262</c:v>
                </c:pt>
                <c:pt idx="2099">
                  <c:v>7259.9828557948495</c:v>
                </c:pt>
                <c:pt idx="2100">
                  <c:v>7244.0085883718239</c:v>
                </c:pt>
                <c:pt idx="2101">
                  <c:v>7203.0583624713772</c:v>
                </c:pt>
                <c:pt idx="2102">
                  <c:v>7265.8031733209345</c:v>
                </c:pt>
                <c:pt idx="2103">
                  <c:v>7348.6034202317569</c:v>
                </c:pt>
                <c:pt idx="2104">
                  <c:v>7364.6306244886327</c:v>
                </c:pt>
                <c:pt idx="2105">
                  <c:v>7412.5314541397656</c:v>
                </c:pt>
                <c:pt idx="2106">
                  <c:v>7430.3231367932494</c:v>
                </c:pt>
                <c:pt idx="2107">
                  <c:v>7424.6958014221609</c:v>
                </c:pt>
                <c:pt idx="2108">
                  <c:v>7413.698151144552</c:v>
                </c:pt>
                <c:pt idx="2109">
                  <c:v>7359.341170903871</c:v>
                </c:pt>
                <c:pt idx="2110">
                  <c:v>7315.8822560737526</c:v>
                </c:pt>
                <c:pt idx="2111">
                  <c:v>7171.4294516484069</c:v>
                </c:pt>
                <c:pt idx="2112">
                  <c:v>7019.3236107580824</c:v>
                </c:pt>
                <c:pt idx="2113">
                  <c:v>6906.7211984575697</c:v>
                </c:pt>
                <c:pt idx="2114">
                  <c:v>6734.3538772439751</c:v>
                </c:pt>
                <c:pt idx="2115">
                  <c:v>6487.5409589290366</c:v>
                </c:pt>
                <c:pt idx="2116">
                  <c:v>6179.558104765767</c:v>
                </c:pt>
                <c:pt idx="2117">
                  <c:v>5910.7966422265126</c:v>
                </c:pt>
                <c:pt idx="2118">
                  <c:v>5630.6791114739053</c:v>
                </c:pt>
                <c:pt idx="2119">
                  <c:v>5359.263957111978</c:v>
                </c:pt>
                <c:pt idx="2120">
                  <c:v>5086.7915267688659</c:v>
                </c:pt>
                <c:pt idx="2121">
                  <c:v>4816.8583195809988</c:v>
                </c:pt>
                <c:pt idx="2122">
                  <c:v>4583.0057710499541</c:v>
                </c:pt>
                <c:pt idx="2123">
                  <c:v>4412.718982452925</c:v>
                </c:pt>
                <c:pt idx="2124">
                  <c:v>4231.5428463115122</c:v>
                </c:pt>
                <c:pt idx="2125">
                  <c:v>4135.7370967788738</c:v>
                </c:pt>
                <c:pt idx="2126">
                  <c:v>4016.2586186497811</c:v>
                </c:pt>
                <c:pt idx="2127">
                  <c:v>3987.6922141914692</c:v>
                </c:pt>
                <c:pt idx="2128">
                  <c:v>3923.9832670321703</c:v>
                </c:pt>
                <c:pt idx="2129">
                  <c:v>3846.8705358091352</c:v>
                </c:pt>
                <c:pt idx="2130">
                  <c:v>3765.0049737813324</c:v>
                </c:pt>
                <c:pt idx="2131">
                  <c:v>3710.6585065272466</c:v>
                </c:pt>
                <c:pt idx="2132">
                  <c:v>3632.292847490628</c:v>
                </c:pt>
                <c:pt idx="2133">
                  <c:v>3598.3444485785362</c:v>
                </c:pt>
                <c:pt idx="2134">
                  <c:v>3563.1440407470891</c:v>
                </c:pt>
                <c:pt idx="2135">
                  <c:v>3494.6257418417918</c:v>
                </c:pt>
                <c:pt idx="2136">
                  <c:v>3397.0474278990087</c:v>
                </c:pt>
                <c:pt idx="2137">
                  <c:v>3299.5970982133395</c:v>
                </c:pt>
                <c:pt idx="2138">
                  <c:v>3188.4707734292015</c:v>
                </c:pt>
                <c:pt idx="2139">
                  <c:v>3096.8206237831328</c:v>
                </c:pt>
                <c:pt idx="2140">
                  <c:v>2978.2827490963132</c:v>
                </c:pt>
                <c:pt idx="2141">
                  <c:v>2870.4761082166979</c:v>
                </c:pt>
                <c:pt idx="2142">
                  <c:v>2757.2931137604528</c:v>
                </c:pt>
                <c:pt idx="2143">
                  <c:v>2649.1005291301067</c:v>
                </c:pt>
                <c:pt idx="2144">
                  <c:v>2513.0146859902229</c:v>
                </c:pt>
                <c:pt idx="2145">
                  <c:v>2414.2955536634909</c:v>
                </c:pt>
                <c:pt idx="2146">
                  <c:v>2324.4741395507444</c:v>
                </c:pt>
                <c:pt idx="2147">
                  <c:v>2289.8836771233514</c:v>
                </c:pt>
                <c:pt idx="2148">
                  <c:v>2214.5884853354542</c:v>
                </c:pt>
                <c:pt idx="2149">
                  <c:v>2123.0086963349581</c:v>
                </c:pt>
                <c:pt idx="2150">
                  <c:v>2063.5833299350907</c:v>
                </c:pt>
                <c:pt idx="2151">
                  <c:v>1993.4919430419659</c:v>
                </c:pt>
                <c:pt idx="2152">
                  <c:v>1916.2631410371037</c:v>
                </c:pt>
                <c:pt idx="2153">
                  <c:v>1856.1925035205757</c:v>
                </c:pt>
                <c:pt idx="2154">
                  <c:v>1788.8569480321207</c:v>
                </c:pt>
                <c:pt idx="2155">
                  <c:v>1741.5573825461545</c:v>
                </c:pt>
                <c:pt idx="2156">
                  <c:v>1709.442572149346</c:v>
                </c:pt>
                <c:pt idx="2157">
                  <c:v>1669.8173610628955</c:v>
                </c:pt>
                <c:pt idx="2158">
                  <c:v>1623.8639007273064</c:v>
                </c:pt>
                <c:pt idx="2159">
                  <c:v>1582.2984230143338</c:v>
                </c:pt>
                <c:pt idx="2160">
                  <c:v>1534.7346196347187</c:v>
                </c:pt>
                <c:pt idx="2161">
                  <c:v>1515.1375235535711</c:v>
                </c:pt>
                <c:pt idx="2162">
                  <c:v>1497.797888636401</c:v>
                </c:pt>
                <c:pt idx="2163">
                  <c:v>1481.6781971415985</c:v>
                </c:pt>
                <c:pt idx="2164">
                  <c:v>1501.5619766067778</c:v>
                </c:pt>
                <c:pt idx="2165">
                  <c:v>1541.414946539631</c:v>
                </c:pt>
                <c:pt idx="2166">
                  <c:v>1609.2151894456033</c:v>
                </c:pt>
                <c:pt idx="2167">
                  <c:v>1679.9148394610515</c:v>
                </c:pt>
                <c:pt idx="2168">
                  <c:v>1771.6522215164093</c:v>
                </c:pt>
                <c:pt idx="2169">
                  <c:v>1934.5660463203528</c:v>
                </c:pt>
                <c:pt idx="2170">
                  <c:v>2124.3280834183279</c:v>
                </c:pt>
                <c:pt idx="2171">
                  <c:v>2386.1462983099036</c:v>
                </c:pt>
                <c:pt idx="2172">
                  <c:v>2688.4518444177556</c:v>
                </c:pt>
                <c:pt idx="2173">
                  <c:v>2991.1019984856471</c:v>
                </c:pt>
                <c:pt idx="2174">
                  <c:v>3317.2763938442395</c:v>
                </c:pt>
                <c:pt idx="2175">
                  <c:v>3684.2569466124819</c:v>
                </c:pt>
                <c:pt idx="2176">
                  <c:v>4076.3036552750805</c:v>
                </c:pt>
                <c:pt idx="2177">
                  <c:v>4519.289221938332</c:v>
                </c:pt>
                <c:pt idx="2178">
                  <c:v>4939.0297032556855</c:v>
                </c:pt>
                <c:pt idx="2179">
                  <c:v>5300.1605158869415</c:v>
                </c:pt>
                <c:pt idx="2180">
                  <c:v>5652.6560551179373</c:v>
                </c:pt>
                <c:pt idx="2181">
                  <c:v>6028.3399427594786</c:v>
                </c:pt>
                <c:pt idx="2182">
                  <c:v>6271.7033170058266</c:v>
                </c:pt>
                <c:pt idx="2183">
                  <c:v>6492.7239229565985</c:v>
                </c:pt>
                <c:pt idx="2184">
                  <c:v>6651.8834738086207</c:v>
                </c:pt>
                <c:pt idx="2185">
                  <c:v>6861.1466597989693</c:v>
                </c:pt>
                <c:pt idx="2186">
                  <c:v>7043.40049398668</c:v>
                </c:pt>
                <c:pt idx="2187">
                  <c:v>7134.7053366535238</c:v>
                </c:pt>
                <c:pt idx="2188">
                  <c:v>7287.4672664113241</c:v>
                </c:pt>
                <c:pt idx="2189">
                  <c:v>7334.1774348301742</c:v>
                </c:pt>
                <c:pt idx="2190">
                  <c:v>7382.0727962252031</c:v>
                </c:pt>
                <c:pt idx="2191">
                  <c:v>7429.7038369668153</c:v>
                </c:pt>
                <c:pt idx="2192">
                  <c:v>7406.6367011033544</c:v>
                </c:pt>
                <c:pt idx="2193">
                  <c:v>7419.6808244542499</c:v>
                </c:pt>
                <c:pt idx="2194">
                  <c:v>7390.56645474999</c:v>
                </c:pt>
                <c:pt idx="2195">
                  <c:v>7296.229076150581</c:v>
                </c:pt>
                <c:pt idx="2196">
                  <c:v>7288.0353367687367</c:v>
                </c:pt>
                <c:pt idx="2197">
                  <c:v>7346.7009243169923</c:v>
                </c:pt>
                <c:pt idx="2198">
                  <c:v>7417.9821055760085</c:v>
                </c:pt>
                <c:pt idx="2199">
                  <c:v>7425.5344169983973</c:v>
                </c:pt>
                <c:pt idx="2200">
                  <c:v>7349.5796997906891</c:v>
                </c:pt>
                <c:pt idx="2201">
                  <c:v>7352.386772024418</c:v>
                </c:pt>
                <c:pt idx="2202">
                  <c:v>7365.4658564606334</c:v>
                </c:pt>
                <c:pt idx="2203">
                  <c:v>7326.5005245823304</c:v>
                </c:pt>
                <c:pt idx="2204">
                  <c:v>7217.1142169473696</c:v>
                </c:pt>
                <c:pt idx="2205">
                  <c:v>7164.3885321518483</c:v>
                </c:pt>
                <c:pt idx="2206">
                  <c:v>7161.7335899643595</c:v>
                </c:pt>
                <c:pt idx="2207">
                  <c:v>7104.8953771079396</c:v>
                </c:pt>
                <c:pt idx="2208">
                  <c:v>6972.8925380137571</c:v>
                </c:pt>
                <c:pt idx="2209">
                  <c:v>6779.9154981292577</c:v>
                </c:pt>
                <c:pt idx="2210">
                  <c:v>6641.0012688828501</c:v>
                </c:pt>
                <c:pt idx="2211">
                  <c:v>6416.6852378253552</c:v>
                </c:pt>
                <c:pt idx="2212">
                  <c:v>6164.2488693106488</c:v>
                </c:pt>
                <c:pt idx="2213">
                  <c:v>5892.5089255222947</c:v>
                </c:pt>
                <c:pt idx="2214">
                  <c:v>5621.9738586805752</c:v>
                </c:pt>
                <c:pt idx="2215">
                  <c:v>5349.4766634594716</c:v>
                </c:pt>
                <c:pt idx="2216">
                  <c:v>5068.7045980950224</c:v>
                </c:pt>
                <c:pt idx="2217">
                  <c:v>4814.4459160854194</c:v>
                </c:pt>
                <c:pt idx="2218">
                  <c:v>4655.2435251845291</c:v>
                </c:pt>
                <c:pt idx="2219">
                  <c:v>4504.544076473413</c:v>
                </c:pt>
                <c:pt idx="2220">
                  <c:v>4352.220399198306</c:v>
                </c:pt>
                <c:pt idx="2221">
                  <c:v>4189.9235569595658</c:v>
                </c:pt>
                <c:pt idx="2222">
                  <c:v>4059.9343046396039</c:v>
                </c:pt>
                <c:pt idx="2223">
                  <c:v>3949.2577010747823</c:v>
                </c:pt>
                <c:pt idx="2224">
                  <c:v>3852.5356459876061</c:v>
                </c:pt>
                <c:pt idx="2225">
                  <c:v>3774.8334545697326</c:v>
                </c:pt>
                <c:pt idx="2226">
                  <c:v>3726.5319271088156</c:v>
                </c:pt>
                <c:pt idx="2227">
                  <c:v>3652.340163388295</c:v>
                </c:pt>
                <c:pt idx="2228">
                  <c:v>3594.3252710045749</c:v>
                </c:pt>
                <c:pt idx="2229">
                  <c:v>3509.2279288780182</c:v>
                </c:pt>
                <c:pt idx="2230">
                  <c:v>3421.8491707612179</c:v>
                </c:pt>
                <c:pt idx="2231">
                  <c:v>3323.5274971514123</c:v>
                </c:pt>
                <c:pt idx="2232">
                  <c:v>3230.2042671002546</c:v>
                </c:pt>
                <c:pt idx="2233">
                  <c:v>3136.2991112647678</c:v>
                </c:pt>
                <c:pt idx="2234">
                  <c:v>3045.4943180883665</c:v>
                </c:pt>
                <c:pt idx="2235">
                  <c:v>2952.7013274375627</c:v>
                </c:pt>
                <c:pt idx="2236">
                  <c:v>2835.247559339281</c:v>
                </c:pt>
                <c:pt idx="2237">
                  <c:v>2742.7729162648911</c:v>
                </c:pt>
                <c:pt idx="2238">
                  <c:v>2666.8611371191182</c:v>
                </c:pt>
                <c:pt idx="2239">
                  <c:v>2592.74012641632</c:v>
                </c:pt>
                <c:pt idx="2240">
                  <c:v>2466.6172874014919</c:v>
                </c:pt>
                <c:pt idx="2241">
                  <c:v>2357.4239778323449</c:v>
                </c:pt>
                <c:pt idx="2242">
                  <c:v>2267.7099708239139</c:v>
                </c:pt>
                <c:pt idx="2243">
                  <c:v>2195.8499846472264</c:v>
                </c:pt>
                <c:pt idx="2244">
                  <c:v>2102.9349844855019</c:v>
                </c:pt>
                <c:pt idx="2245">
                  <c:v>2029.3601118026163</c:v>
                </c:pt>
                <c:pt idx="2246">
                  <c:v>1943.3652640482098</c:v>
                </c:pt>
                <c:pt idx="2247">
                  <c:v>1876.2174198927319</c:v>
                </c:pt>
                <c:pt idx="2248">
                  <c:v>1826.5934503490666</c:v>
                </c:pt>
                <c:pt idx="2249">
                  <c:v>1797.6714966369082</c:v>
                </c:pt>
                <c:pt idx="2250">
                  <c:v>1740.6436962573675</c:v>
                </c:pt>
                <c:pt idx="2251">
                  <c:v>1697.4301253591952</c:v>
                </c:pt>
                <c:pt idx="2252">
                  <c:v>1659.5641753331711</c:v>
                </c:pt>
                <c:pt idx="2253">
                  <c:v>1654.9666119634151</c:v>
                </c:pt>
                <c:pt idx="2254">
                  <c:v>1628.9809350623334</c:v>
                </c:pt>
                <c:pt idx="2255">
                  <c:v>1610.6324134038023</c:v>
                </c:pt>
                <c:pt idx="2256">
                  <c:v>1605.9601056243016</c:v>
                </c:pt>
                <c:pt idx="2257">
                  <c:v>1620.3539514354143</c:v>
                </c:pt>
                <c:pt idx="2258">
                  <c:v>1636.5194713051601</c:v>
                </c:pt>
                <c:pt idx="2259">
                  <c:v>1816.5208290614412</c:v>
                </c:pt>
                <c:pt idx="2260">
                  <c:v>1855.5621113496325</c:v>
                </c:pt>
                <c:pt idx="2261">
                  <c:v>1845.9196007288149</c:v>
                </c:pt>
                <c:pt idx="2262">
                  <c:v>1875.9770326414416</c:v>
                </c:pt>
                <c:pt idx="2263">
                  <c:v>1947.6335117371577</c:v>
                </c:pt>
                <c:pt idx="2264">
                  <c:v>2067.8744772101682</c:v>
                </c:pt>
                <c:pt idx="2265">
                  <c:v>2273.9147386836544</c:v>
                </c:pt>
                <c:pt idx="2266">
                  <c:v>2538.0452626706274</c:v>
                </c:pt>
                <c:pt idx="2267">
                  <c:v>2857.1549460148995</c:v>
                </c:pt>
                <c:pt idx="2268">
                  <c:v>3226.3789081268842</c:v>
                </c:pt>
                <c:pt idx="2269">
                  <c:v>3669.1585433379678</c:v>
                </c:pt>
                <c:pt idx="2270">
                  <c:v>4039.0711817318324</c:v>
                </c:pt>
                <c:pt idx="2271">
                  <c:v>4451.5705652753695</c:v>
                </c:pt>
                <c:pt idx="2272">
                  <c:v>4883.9009430119213</c:v>
                </c:pt>
                <c:pt idx="2273">
                  <c:v>5279.6742151308827</c:v>
                </c:pt>
                <c:pt idx="2274">
                  <c:v>5607.83557334958</c:v>
                </c:pt>
                <c:pt idx="2275">
                  <c:v>5979.308490051415</c:v>
                </c:pt>
                <c:pt idx="2276">
                  <c:v>6257.7173886502351</c:v>
                </c:pt>
                <c:pt idx="2277">
                  <c:v>6689.9022992504124</c:v>
                </c:pt>
                <c:pt idx="2278">
                  <c:v>6593.4027791811686</c:v>
                </c:pt>
                <c:pt idx="2279">
                  <c:v>6755.7612200355961</c:v>
                </c:pt>
                <c:pt idx="2280">
                  <c:v>6909.4149810569797</c:v>
                </c:pt>
                <c:pt idx="2281">
                  <c:v>7045.8472022142578</c:v>
                </c:pt>
                <c:pt idx="2282">
                  <c:v>7254.1584928343545</c:v>
                </c:pt>
                <c:pt idx="2283">
                  <c:v>7392.8890361679469</c:v>
                </c:pt>
                <c:pt idx="2284">
                  <c:v>7492.5366965817684</c:v>
                </c:pt>
                <c:pt idx="2285">
                  <c:v>7531.0852061109963</c:v>
                </c:pt>
                <c:pt idx="2286">
                  <c:v>7488.9963036108857</c:v>
                </c:pt>
                <c:pt idx="2287">
                  <c:v>7485.4137228313084</c:v>
                </c:pt>
                <c:pt idx="2288">
                  <c:v>7543.3072218698444</c:v>
                </c:pt>
                <c:pt idx="2289">
                  <c:v>7598.8529083364274</c:v>
                </c:pt>
                <c:pt idx="2290">
                  <c:v>7604.3110741253731</c:v>
                </c:pt>
                <c:pt idx="2291">
                  <c:v>7659.3883611184328</c:v>
                </c:pt>
                <c:pt idx="2292">
                  <c:v>7739.2107952775805</c:v>
                </c:pt>
                <c:pt idx="2293">
                  <c:v>7781.7347339474554</c:v>
                </c:pt>
                <c:pt idx="2294">
                  <c:v>7742.9260808473282</c:v>
                </c:pt>
                <c:pt idx="2295">
                  <c:v>7635.3099930217886</c:v>
                </c:pt>
                <c:pt idx="2296">
                  <c:v>7626.6223944179674</c:v>
                </c:pt>
                <c:pt idx="2297">
                  <c:v>7523.8228538801213</c:v>
                </c:pt>
                <c:pt idx="2298">
                  <c:v>7354.9883974508011</c:v>
                </c:pt>
                <c:pt idx="2299">
                  <c:v>7242.1980065648559</c:v>
                </c:pt>
                <c:pt idx="2300">
                  <c:v>7161.5221741041751</c:v>
                </c:pt>
                <c:pt idx="2301">
                  <c:v>7081.1335378827334</c:v>
                </c:pt>
                <c:pt idx="2302">
                  <c:v>6897.17318146663</c:v>
                </c:pt>
                <c:pt idx="2303">
                  <c:v>6593.8046644486876</c:v>
                </c:pt>
                <c:pt idx="2304">
                  <c:v>6452.4452371133521</c:v>
                </c:pt>
                <c:pt idx="2305">
                  <c:v>6243.4177566325361</c:v>
                </c:pt>
                <c:pt idx="2306">
                  <c:v>5967.9195379507273</c:v>
                </c:pt>
                <c:pt idx="2307">
                  <c:v>5709.3114846049766</c:v>
                </c:pt>
                <c:pt idx="2308">
                  <c:v>5407.9168593532249</c:v>
                </c:pt>
                <c:pt idx="2309">
                  <c:v>5096.5109823978746</c:v>
                </c:pt>
                <c:pt idx="2310">
                  <c:v>4856.8381691676404</c:v>
                </c:pt>
                <c:pt idx="2311">
                  <c:v>4635.634782836989</c:v>
                </c:pt>
                <c:pt idx="2312">
                  <c:v>4468.5985717512558</c:v>
                </c:pt>
                <c:pt idx="2313">
                  <c:v>4281.8288516207349</c:v>
                </c:pt>
                <c:pt idx="2314">
                  <c:v>4213.7896474095278</c:v>
                </c:pt>
                <c:pt idx="2315">
                  <c:v>4068.553912174154</c:v>
                </c:pt>
                <c:pt idx="2316">
                  <c:v>3938.5608337040135</c:v>
                </c:pt>
                <c:pt idx="2317">
                  <c:v>3861.8266303034816</c:v>
                </c:pt>
                <c:pt idx="2318">
                  <c:v>3789.4757153338505</c:v>
                </c:pt>
                <c:pt idx="2319">
                  <c:v>3692.5219856504173</c:v>
                </c:pt>
                <c:pt idx="2320">
                  <c:v>3653.2536249797176</c:v>
                </c:pt>
                <c:pt idx="2321">
                  <c:v>3539.6738128922698</c:v>
                </c:pt>
                <c:pt idx="2322">
                  <c:v>3454.9990120950511</c:v>
                </c:pt>
                <c:pt idx="2323">
                  <c:v>3413.7019821484391</c:v>
                </c:pt>
                <c:pt idx="2324">
                  <c:v>3383.5834795455944</c:v>
                </c:pt>
                <c:pt idx="2325">
                  <c:v>3364.92282348244</c:v>
                </c:pt>
                <c:pt idx="2326">
                  <c:v>3290.3199456475459</c:v>
                </c:pt>
                <c:pt idx="2327">
                  <c:v>3195.5127651198718</c:v>
                </c:pt>
                <c:pt idx="2328">
                  <c:v>3103.7596872274967</c:v>
                </c:pt>
                <c:pt idx="2329">
                  <c:v>2962.0141438582486</c:v>
                </c:pt>
                <c:pt idx="2330">
                  <c:v>2860.6693689453105</c:v>
                </c:pt>
                <c:pt idx="2331">
                  <c:v>2771.3400355696876</c:v>
                </c:pt>
                <c:pt idx="2332">
                  <c:v>2677.0919469927858</c:v>
                </c:pt>
                <c:pt idx="2333">
                  <c:v>2543.6184205716481</c:v>
                </c:pt>
                <c:pt idx="2334">
                  <c:v>2444.5258330365286</c:v>
                </c:pt>
                <c:pt idx="2335">
                  <c:v>2375.0622955610543</c:v>
                </c:pt>
                <c:pt idx="2336">
                  <c:v>2312.9193263137795</c:v>
                </c:pt>
                <c:pt idx="2337">
                  <c:v>2231.9555906220858</c:v>
                </c:pt>
                <c:pt idx="2338">
                  <c:v>2154.5855486725832</c:v>
                </c:pt>
                <c:pt idx="2339">
                  <c:v>2075.8279381055249</c:v>
                </c:pt>
                <c:pt idx="2340">
                  <c:v>2024.9165133355455</c:v>
                </c:pt>
                <c:pt idx="2341">
                  <c:v>1934.4450479847367</c:v>
                </c:pt>
                <c:pt idx="2342">
                  <c:v>1885.7929431160694</c:v>
                </c:pt>
                <c:pt idx="2343">
                  <c:v>1844.2562443517947</c:v>
                </c:pt>
                <c:pt idx="2344">
                  <c:v>1782.3976650597574</c:v>
                </c:pt>
                <c:pt idx="2345">
                  <c:v>1731.9748845240954</c:v>
                </c:pt>
                <c:pt idx="2346">
                  <c:v>1725.7926206018255</c:v>
                </c:pt>
                <c:pt idx="2347">
                  <c:v>1696.3824338112279</c:v>
                </c:pt>
                <c:pt idx="2348">
                  <c:v>1679.5349997047795</c:v>
                </c:pt>
                <c:pt idx="2349">
                  <c:v>1641.0295472238456</c:v>
                </c:pt>
                <c:pt idx="2350">
                  <c:v>1602.6150239317676</c:v>
                </c:pt>
                <c:pt idx="2351">
                  <c:v>1589.4676654149309</c:v>
                </c:pt>
                <c:pt idx="2352">
                  <c:v>1552.3685620819758</c:v>
                </c:pt>
                <c:pt idx="2353">
                  <c:v>1538.1468249477055</c:v>
                </c:pt>
                <c:pt idx="2354">
                  <c:v>1507.7967862039407</c:v>
                </c:pt>
                <c:pt idx="2355">
                  <c:v>1499.2283620188521</c:v>
                </c:pt>
                <c:pt idx="2356">
                  <c:v>1533.9122982555286</c:v>
                </c:pt>
                <c:pt idx="2357">
                  <c:v>1557.0274414335172</c:v>
                </c:pt>
                <c:pt idx="2358">
                  <c:v>1563.9132450855748</c:v>
                </c:pt>
                <c:pt idx="2359">
                  <c:v>1569.8553281791737</c:v>
                </c:pt>
                <c:pt idx="2360">
                  <c:v>1562.893882776327</c:v>
                </c:pt>
                <c:pt idx="2361">
                  <c:v>1596.9804521962453</c:v>
                </c:pt>
                <c:pt idx="2362">
                  <c:v>1629.2849287495567</c:v>
                </c:pt>
                <c:pt idx="2363">
                  <c:v>1687.8095877240867</c:v>
                </c:pt>
                <c:pt idx="2364">
                  <c:v>1733.0830191827683</c:v>
                </c:pt>
                <c:pt idx="2365">
                  <c:v>1824.9381007712902</c:v>
                </c:pt>
                <c:pt idx="2366">
                  <c:v>1897.1946835180738</c:v>
                </c:pt>
                <c:pt idx="2367">
                  <c:v>1983.743380334432</c:v>
                </c:pt>
                <c:pt idx="2368">
                  <c:v>2065.4456015750661</c:v>
                </c:pt>
                <c:pt idx="2369">
                  <c:v>2171.9087792174778</c:v>
                </c:pt>
                <c:pt idx="2370">
                  <c:v>2248.7223551582583</c:v>
                </c:pt>
                <c:pt idx="2371">
                  <c:v>2338.3494843034077</c:v>
                </c:pt>
                <c:pt idx="2372">
                  <c:v>2414.8803366191978</c:v>
                </c:pt>
                <c:pt idx="2373">
                  <c:v>4114.3059872355707</c:v>
                </c:pt>
                <c:pt idx="2374">
                  <c:v>2269.8837029194483</c:v>
                </c:pt>
                <c:pt idx="2375">
                  <c:v>2207.1486490008951</c:v>
                </c:pt>
                <c:pt idx="2376">
                  <c:v>2426.7287842718342</c:v>
                </c:pt>
                <c:pt idx="2377">
                  <c:v>2506.412439505616</c:v>
                </c:pt>
                <c:pt idx="2378">
                  <c:v>2705.8375145370624</c:v>
                </c:pt>
                <c:pt idx="2379">
                  <c:v>2781.3952060154702</c:v>
                </c:pt>
                <c:pt idx="2380">
                  <c:v>2866.917961311307</c:v>
                </c:pt>
                <c:pt idx="2381">
                  <c:v>2909.7878209235173</c:v>
                </c:pt>
                <c:pt idx="2382">
                  <c:v>2925.8278382835306</c:v>
                </c:pt>
                <c:pt idx="2383">
                  <c:v>2915.278921617647</c:v>
                </c:pt>
                <c:pt idx="2384">
                  <c:v>2914.8646923037177</c:v>
                </c:pt>
                <c:pt idx="2385">
                  <c:v>2899.9618092376622</c:v>
                </c:pt>
                <c:pt idx="2386">
                  <c:v>2903.1757709261028</c:v>
                </c:pt>
                <c:pt idx="2387">
                  <c:v>2944.4611853385131</c:v>
                </c:pt>
                <c:pt idx="2388">
                  <c:v>2957.6227454753121</c:v>
                </c:pt>
                <c:pt idx="2389">
                  <c:v>2952.0010359193438</c:v>
                </c:pt>
                <c:pt idx="2390">
                  <c:v>2954.3758919742786</c:v>
                </c:pt>
                <c:pt idx="2391">
                  <c:v>2967.464967008174</c:v>
                </c:pt>
                <c:pt idx="2392">
                  <c:v>2969.3473150372033</c:v>
                </c:pt>
                <c:pt idx="2393">
                  <c:v>2952.5001798748021</c:v>
                </c:pt>
                <c:pt idx="2394">
                  <c:v>2917.3326906571479</c:v>
                </c:pt>
                <c:pt idx="2395">
                  <c:v>2959.0276167105594</c:v>
                </c:pt>
                <c:pt idx="2396">
                  <c:v>2965.1406988752469</c:v>
                </c:pt>
                <c:pt idx="2397">
                  <c:v>2928.9692342565286</c:v>
                </c:pt>
                <c:pt idx="2398">
                  <c:v>2889.584052655809</c:v>
                </c:pt>
                <c:pt idx="2399">
                  <c:v>2861.3479988845202</c:v>
                </c:pt>
                <c:pt idx="2400">
                  <c:v>2833.2703520695563</c:v>
                </c:pt>
                <c:pt idx="2401">
                  <c:v>2826.2467036931439</c:v>
                </c:pt>
                <c:pt idx="2402">
                  <c:v>2828.663803207311</c:v>
                </c:pt>
                <c:pt idx="2403">
                  <c:v>2829.0697681449028</c:v>
                </c:pt>
                <c:pt idx="2404">
                  <c:v>2807.7427451063304</c:v>
                </c:pt>
                <c:pt idx="2405">
                  <c:v>2806.2173353789312</c:v>
                </c:pt>
                <c:pt idx="2406">
                  <c:v>2818.29671449231</c:v>
                </c:pt>
                <c:pt idx="2407">
                  <c:v>2822.6089773949998</c:v>
                </c:pt>
                <c:pt idx="2408">
                  <c:v>2801.5432986677465</c:v>
                </c:pt>
                <c:pt idx="2409">
                  <c:v>2770.5809929340821</c:v>
                </c:pt>
                <c:pt idx="2410">
                  <c:v>2784.4039037241669</c:v>
                </c:pt>
                <c:pt idx="2411">
                  <c:v>2758.4807049490355</c:v>
                </c:pt>
                <c:pt idx="2412">
                  <c:v>2728.7331787428898</c:v>
                </c:pt>
                <c:pt idx="2413">
                  <c:v>2713.1065546225245</c:v>
                </c:pt>
                <c:pt idx="2414">
                  <c:v>2705.154658234112</c:v>
                </c:pt>
                <c:pt idx="2415">
                  <c:v>2709.5452040331988</c:v>
                </c:pt>
                <c:pt idx="2416">
                  <c:v>2684.8803143990144</c:v>
                </c:pt>
                <c:pt idx="2417">
                  <c:v>2624.5648090972654</c:v>
                </c:pt>
                <c:pt idx="2418">
                  <c:v>2578.2150506532876</c:v>
                </c:pt>
                <c:pt idx="2419">
                  <c:v>2534.0593198934357</c:v>
                </c:pt>
                <c:pt idx="2420">
                  <c:v>2506.3848237310349</c:v>
                </c:pt>
                <c:pt idx="2421">
                  <c:v>2483.0623246931755</c:v>
                </c:pt>
                <c:pt idx="2422">
                  <c:v>2441.3735354946866</c:v>
                </c:pt>
                <c:pt idx="2423">
                  <c:v>2374.0285286765957</c:v>
                </c:pt>
                <c:pt idx="2424">
                  <c:v>2357.5745047845649</c:v>
                </c:pt>
                <c:pt idx="2425">
                  <c:v>2316.1014904344456</c:v>
                </c:pt>
                <c:pt idx="2426">
                  <c:v>2287.977534269794</c:v>
                </c:pt>
                <c:pt idx="2427">
                  <c:v>2236.3129563903926</c:v>
                </c:pt>
                <c:pt idx="2428">
                  <c:v>2192.168686281123</c:v>
                </c:pt>
                <c:pt idx="2429">
                  <c:v>2129.8595650672596</c:v>
                </c:pt>
                <c:pt idx="2430">
                  <c:v>2079.2772377810893</c:v>
                </c:pt>
                <c:pt idx="2431">
                  <c:v>2002.5542544104267</c:v>
                </c:pt>
                <c:pt idx="2432">
                  <c:v>1939.3786051364336</c:v>
                </c:pt>
                <c:pt idx="2433">
                  <c:v>1867.7495357093749</c:v>
                </c:pt>
                <c:pt idx="2434">
                  <c:v>1828.5308805083698</c:v>
                </c:pt>
                <c:pt idx="2435">
                  <c:v>1786.4851091976734</c:v>
                </c:pt>
                <c:pt idx="2436">
                  <c:v>1764.0829360210628</c:v>
                </c:pt>
                <c:pt idx="2437">
                  <c:v>1776.2771247177463</c:v>
                </c:pt>
                <c:pt idx="2438">
                  <c:v>1819.2388844828756</c:v>
                </c:pt>
                <c:pt idx="2439">
                  <c:v>1823.6742407382098</c:v>
                </c:pt>
                <c:pt idx="2440">
                  <c:v>1835.6438591478334</c:v>
                </c:pt>
                <c:pt idx="2441">
                  <c:v>1835.3174622147244</c:v>
                </c:pt>
                <c:pt idx="2442">
                  <c:v>1770.4218787754389</c:v>
                </c:pt>
                <c:pt idx="2443">
                  <c:v>1683.0869030595375</c:v>
                </c:pt>
                <c:pt idx="2444">
                  <c:v>1636.6934365179641</c:v>
                </c:pt>
                <c:pt idx="2445">
                  <c:v>1581.4858562981426</c:v>
                </c:pt>
                <c:pt idx="2446">
                  <c:v>1550.1067581690147</c:v>
                </c:pt>
                <c:pt idx="2447">
                  <c:v>1507.4130467130219</c:v>
                </c:pt>
                <c:pt idx="2448">
                  <c:v>1499.0253709954627</c:v>
                </c:pt>
                <c:pt idx="2449">
                  <c:v>1472.4806554348079</c:v>
                </c:pt>
                <c:pt idx="2450">
                  <c:v>1474.6036272188474</c:v>
                </c:pt>
                <c:pt idx="2451">
                  <c:v>1452.2250583608406</c:v>
                </c:pt>
                <c:pt idx="2452">
                  <c:v>1433.2785909200761</c:v>
                </c:pt>
                <c:pt idx="2453">
                  <c:v>1428.3010033149856</c:v>
                </c:pt>
                <c:pt idx="2454">
                  <c:v>1431.6338196189513</c:v>
                </c:pt>
                <c:pt idx="2455">
                  <c:v>1436.0390429920924</c:v>
                </c:pt>
                <c:pt idx="2456">
                  <c:v>1464.5208534378519</c:v>
                </c:pt>
                <c:pt idx="2457">
                  <c:v>1492.1117101487152</c:v>
                </c:pt>
                <c:pt idx="2458">
                  <c:v>1543.6606486254852</c:v>
                </c:pt>
                <c:pt idx="2459">
                  <c:v>1608.6047826197341</c:v>
                </c:pt>
                <c:pt idx="2460">
                  <c:v>1669.2818173019159</c:v>
                </c:pt>
                <c:pt idx="2461">
                  <c:v>1741.7566279698317</c:v>
                </c:pt>
                <c:pt idx="2462">
                  <c:v>1822.6610300515633</c:v>
                </c:pt>
                <c:pt idx="2463">
                  <c:v>1903.1782396393191</c:v>
                </c:pt>
                <c:pt idx="2464">
                  <c:v>1976.0192251818742</c:v>
                </c:pt>
                <c:pt idx="2465">
                  <c:v>2089.0763661634237</c:v>
                </c:pt>
                <c:pt idx="2466">
                  <c:v>2198.8899251311159</c:v>
                </c:pt>
                <c:pt idx="2467">
                  <c:v>2285.8780817610818</c:v>
                </c:pt>
                <c:pt idx="2468">
                  <c:v>2363.4378367754307</c:v>
                </c:pt>
                <c:pt idx="2469">
                  <c:v>2436.9416209369629</c:v>
                </c:pt>
                <c:pt idx="2470">
                  <c:v>2505.9898955029457</c:v>
                </c:pt>
                <c:pt idx="2471">
                  <c:v>2576.2693020437337</c:v>
                </c:pt>
                <c:pt idx="2472">
                  <c:v>2639.6318892500244</c:v>
                </c:pt>
                <c:pt idx="2473">
                  <c:v>2699.5704271395998</c:v>
                </c:pt>
                <c:pt idx="2474">
                  <c:v>2723.5458085434989</c:v>
                </c:pt>
                <c:pt idx="2475">
                  <c:v>2739.6917557721899</c:v>
                </c:pt>
                <c:pt idx="2476">
                  <c:v>2766.7258757544282</c:v>
                </c:pt>
                <c:pt idx="2477">
                  <c:v>2791.4647306338047</c:v>
                </c:pt>
                <c:pt idx="2478">
                  <c:v>2795.0527767229987</c:v>
                </c:pt>
                <c:pt idx="2479">
                  <c:v>2826.5437050502824</c:v>
                </c:pt>
                <c:pt idx="2480">
                  <c:v>2826.1319956609418</c:v>
                </c:pt>
                <c:pt idx="2481">
                  <c:v>2842.8193799521755</c:v>
                </c:pt>
                <c:pt idx="2482">
                  <c:v>2826.7462725858118</c:v>
                </c:pt>
                <c:pt idx="2483">
                  <c:v>2817.2447450232485</c:v>
                </c:pt>
                <c:pt idx="2484">
                  <c:v>2813.6467805039206</c:v>
                </c:pt>
                <c:pt idx="2485">
                  <c:v>2810.6587960285528</c:v>
                </c:pt>
                <c:pt idx="2486">
                  <c:v>2804.8532413915468</c:v>
                </c:pt>
                <c:pt idx="2487">
                  <c:v>2823.4201085476575</c:v>
                </c:pt>
                <c:pt idx="2488">
                  <c:v>2860.7209559247453</c:v>
                </c:pt>
                <c:pt idx="2489">
                  <c:v>2894.3930621928207</c:v>
                </c:pt>
                <c:pt idx="2490">
                  <c:v>2908.015280395729</c:v>
                </c:pt>
                <c:pt idx="2491">
                  <c:v>2939.127304977801</c:v>
                </c:pt>
                <c:pt idx="2492">
                  <c:v>2974.6479244378111</c:v>
                </c:pt>
                <c:pt idx="2493">
                  <c:v>3016.2258244650798</c:v>
                </c:pt>
                <c:pt idx="2494">
                  <c:v>3008.9858753427902</c:v>
                </c:pt>
                <c:pt idx="2495">
                  <c:v>3014.9078917384463</c:v>
                </c:pt>
                <c:pt idx="2496">
                  <c:v>3020.3650305288324</c:v>
                </c:pt>
                <c:pt idx="2497">
                  <c:v>3059.8277956854254</c:v>
                </c:pt>
                <c:pt idx="2498">
                  <c:v>3054.8152889440016</c:v>
                </c:pt>
                <c:pt idx="2499">
                  <c:v>3055.6166439548415</c:v>
                </c:pt>
                <c:pt idx="2500">
                  <c:v>3069.6592634324584</c:v>
                </c:pt>
                <c:pt idx="2501">
                  <c:v>3118.2980922486804</c:v>
                </c:pt>
                <c:pt idx="2502">
                  <c:v>3127.8210371168861</c:v>
                </c:pt>
                <c:pt idx="2503">
                  <c:v>3137.6628682884084</c:v>
                </c:pt>
                <c:pt idx="2504">
                  <c:v>3154.1839797910434</c:v>
                </c:pt>
                <c:pt idx="2505">
                  <c:v>3195.4821749703228</c:v>
                </c:pt>
                <c:pt idx="2506">
                  <c:v>3193.2568911031999</c:v>
                </c:pt>
                <c:pt idx="2507">
                  <c:v>3181.0804506160257</c:v>
                </c:pt>
                <c:pt idx="2508">
                  <c:v>3196.657947297485</c:v>
                </c:pt>
                <c:pt idx="2509">
                  <c:v>3219.1457509371594</c:v>
                </c:pt>
                <c:pt idx="2510">
                  <c:v>3208.7920676323524</c:v>
                </c:pt>
                <c:pt idx="2511">
                  <c:v>3208.3598237188817</c:v>
                </c:pt>
                <c:pt idx="2512">
                  <c:v>3173.7576853060409</c:v>
                </c:pt>
                <c:pt idx="2513">
                  <c:v>3117.6975057372201</c:v>
                </c:pt>
                <c:pt idx="2514">
                  <c:v>3064.3888767928438</c:v>
                </c:pt>
                <c:pt idx="2515">
                  <c:v>2985.1169233793626</c:v>
                </c:pt>
                <c:pt idx="2516">
                  <c:v>2953.0079159740612</c:v>
                </c:pt>
                <c:pt idx="2517">
                  <c:v>2894.3142686970659</c:v>
                </c:pt>
                <c:pt idx="2518">
                  <c:v>2780.0406545701485</c:v>
                </c:pt>
                <c:pt idx="2519">
                  <c:v>2661.5723620320505</c:v>
                </c:pt>
                <c:pt idx="2520">
                  <c:v>2554.5643322461715</c:v>
                </c:pt>
                <c:pt idx="2521">
                  <c:v>2465.3241497724757</c:v>
                </c:pt>
                <c:pt idx="2522">
                  <c:v>2355.921887877294</c:v>
                </c:pt>
                <c:pt idx="2523">
                  <c:v>2265.3320613696947</c:v>
                </c:pt>
                <c:pt idx="2524">
                  <c:v>2191.2692228214737</c:v>
                </c:pt>
                <c:pt idx="2525">
                  <c:v>2114.3064400534704</c:v>
                </c:pt>
                <c:pt idx="2526">
                  <c:v>2044.2557636701974</c:v>
                </c:pt>
                <c:pt idx="2527">
                  <c:v>1976.5316343088168</c:v>
                </c:pt>
                <c:pt idx="2528">
                  <c:v>1887.3038160415806</c:v>
                </c:pt>
                <c:pt idx="2529">
                  <c:v>1820.8923467290683</c:v>
                </c:pt>
                <c:pt idx="2530">
                  <c:v>1754.2510745612226</c:v>
                </c:pt>
                <c:pt idx="2531">
                  <c:v>1726.2483399660978</c:v>
                </c:pt>
                <c:pt idx="2532">
                  <c:v>1713.791015123096</c:v>
                </c:pt>
                <c:pt idx="2533">
                  <c:v>1666.3318032823258</c:v>
                </c:pt>
                <c:pt idx="2534">
                  <c:v>1610.7733304708786</c:v>
                </c:pt>
                <c:pt idx="2535">
                  <c:v>1627.5462633135144</c:v>
                </c:pt>
                <c:pt idx="2536">
                  <c:v>1646.3247020819845</c:v>
                </c:pt>
                <c:pt idx="2537">
                  <c:v>1648.9785215692439</c:v>
                </c:pt>
                <c:pt idx="2538">
                  <c:v>1650.4144257737714</c:v>
                </c:pt>
                <c:pt idx="2539">
                  <c:v>1630.6506349477359</c:v>
                </c:pt>
                <c:pt idx="2540">
                  <c:v>1715.8792488414131</c:v>
                </c:pt>
                <c:pt idx="2541">
                  <c:v>1750.1017345989039</c:v>
                </c:pt>
                <c:pt idx="2542">
                  <c:v>1984.3744918737727</c:v>
                </c:pt>
                <c:pt idx="2543">
                  <c:v>2007.2965580241535</c:v>
                </c:pt>
                <c:pt idx="2544">
                  <c:v>1934.0086040661017</c:v>
                </c:pt>
                <c:pt idx="2545">
                  <c:v>1958.5663059750693</c:v>
                </c:pt>
                <c:pt idx="2546">
                  <c:v>2032.3440481766397</c:v>
                </c:pt>
                <c:pt idx="2547">
                  <c:v>2140.1479940659274</c:v>
                </c:pt>
                <c:pt idx="2548">
                  <c:v>2342.4731451252128</c:v>
                </c:pt>
                <c:pt idx="2549">
                  <c:v>2562.0818930638989</c:v>
                </c:pt>
                <c:pt idx="2550">
                  <c:v>2905.6334878238094</c:v>
                </c:pt>
                <c:pt idx="2551">
                  <c:v>3321.452865382978</c:v>
                </c:pt>
                <c:pt idx="2552">
                  <c:v>3771.9938319151606</c:v>
                </c:pt>
                <c:pt idx="2553">
                  <c:v>4305.4202331600882</c:v>
                </c:pt>
                <c:pt idx="2554">
                  <c:v>4879.952744166696</c:v>
                </c:pt>
                <c:pt idx="2555">
                  <c:v>5293.4858109604374</c:v>
                </c:pt>
                <c:pt idx="2556">
                  <c:v>5733.9418976955167</c:v>
                </c:pt>
                <c:pt idx="2557">
                  <c:v>6067.7518632450356</c:v>
                </c:pt>
                <c:pt idx="2558">
                  <c:v>6289.2653236552778</c:v>
                </c:pt>
                <c:pt idx="2559">
                  <c:v>6554.9309428711786</c:v>
                </c:pt>
                <c:pt idx="2560">
                  <c:v>6876.4832665105532</c:v>
                </c:pt>
                <c:pt idx="2561">
                  <c:v>7083.5049742916253</c:v>
                </c:pt>
                <c:pt idx="2562">
                  <c:v>7251.1509226568751</c:v>
                </c:pt>
                <c:pt idx="2563">
                  <c:v>7455.448009261213</c:v>
                </c:pt>
                <c:pt idx="2564">
                  <c:v>7607.0152599074881</c:v>
                </c:pt>
                <c:pt idx="2565">
                  <c:v>5643.595476520808</c:v>
                </c:pt>
                <c:pt idx="2566">
                  <c:v>8113.3950109877424</c:v>
                </c:pt>
                <c:pt idx="2567">
                  <c:v>8430.8537789874827</c:v>
                </c:pt>
                <c:pt idx="2568">
                  <c:v>8283.3352294297401</c:v>
                </c:pt>
                <c:pt idx="2569">
                  <c:v>8208.3459002190521</c:v>
                </c:pt>
                <c:pt idx="2570">
                  <c:v>8034.2500266278821</c:v>
                </c:pt>
                <c:pt idx="2571">
                  <c:v>7965.7638391154032</c:v>
                </c:pt>
                <c:pt idx="2572">
                  <c:v>7978.6098759503002</c:v>
                </c:pt>
                <c:pt idx="2573">
                  <c:v>7934.5094222339139</c:v>
                </c:pt>
                <c:pt idx="2574">
                  <c:v>7954.1807773949768</c:v>
                </c:pt>
                <c:pt idx="2575">
                  <c:v>8039.7535583235212</c:v>
                </c:pt>
                <c:pt idx="2576">
                  <c:v>8195.1192757649405</c:v>
                </c:pt>
                <c:pt idx="2577">
                  <c:v>8277.5447340095434</c:v>
                </c:pt>
                <c:pt idx="2578">
                  <c:v>8276.987491161919</c:v>
                </c:pt>
                <c:pt idx="2579">
                  <c:v>8236.4470613867597</c:v>
                </c:pt>
                <c:pt idx="2580">
                  <c:v>8222.0593869462391</c:v>
                </c:pt>
                <c:pt idx="2581">
                  <c:v>8129.2218902881086</c:v>
                </c:pt>
                <c:pt idx="2582">
                  <c:v>8121.4027733457588</c:v>
                </c:pt>
                <c:pt idx="2583">
                  <c:v>7987.1890159502336</c:v>
                </c:pt>
                <c:pt idx="2584">
                  <c:v>7868.7687970404477</c:v>
                </c:pt>
                <c:pt idx="2585">
                  <c:v>7779.6528031413272</c:v>
                </c:pt>
                <c:pt idx="2586">
                  <c:v>7568.350396584985</c:v>
                </c:pt>
                <c:pt idx="2587">
                  <c:v>7352.3547965851958</c:v>
                </c:pt>
                <c:pt idx="2588">
                  <c:v>7157.703504546299</c:v>
                </c:pt>
                <c:pt idx="2589">
                  <c:v>6919.4541655102967</c:v>
                </c:pt>
                <c:pt idx="2590">
                  <c:v>6583.744899813546</c:v>
                </c:pt>
                <c:pt idx="2591">
                  <c:v>6211.9002234486288</c:v>
                </c:pt>
                <c:pt idx="2592">
                  <c:v>5831.5104043093488</c:v>
                </c:pt>
                <c:pt idx="2593">
                  <c:v>5447.8655353202903</c:v>
                </c:pt>
                <c:pt idx="2594">
                  <c:v>5157.1744336014808</c:v>
                </c:pt>
                <c:pt idx="2595">
                  <c:v>4929.1422632989525</c:v>
                </c:pt>
                <c:pt idx="2596">
                  <c:v>4746.1918577163933</c:v>
                </c:pt>
                <c:pt idx="2597">
                  <c:v>4598.3714424704503</c:v>
                </c:pt>
                <c:pt idx="2598">
                  <c:v>4438.3122030101104</c:v>
                </c:pt>
                <c:pt idx="2599">
                  <c:v>4307.2231552967569</c:v>
                </c:pt>
                <c:pt idx="2600">
                  <c:v>4189.5654673091685</c:v>
                </c:pt>
                <c:pt idx="2601">
                  <c:v>4094.9194806763667</c:v>
                </c:pt>
                <c:pt idx="2602">
                  <c:v>4015.6276515060376</c:v>
                </c:pt>
                <c:pt idx="2603">
                  <c:v>3960.9436838258307</c:v>
                </c:pt>
                <c:pt idx="2604">
                  <c:v>3899.3719752052066</c:v>
                </c:pt>
                <c:pt idx="2605">
                  <c:v>3835.7208285550132</c:v>
                </c:pt>
                <c:pt idx="2606">
                  <c:v>3737.7909398388761</c:v>
                </c:pt>
                <c:pt idx="2607">
                  <c:v>3723.076306996119</c:v>
                </c:pt>
                <c:pt idx="2608">
                  <c:v>3678.073283171243</c:v>
                </c:pt>
                <c:pt idx="2609">
                  <c:v>3814.1058390364424</c:v>
                </c:pt>
                <c:pt idx="2610">
                  <c:v>3705.9457082705435</c:v>
                </c:pt>
                <c:pt idx="2611">
                  <c:v>3471.8354211032583</c:v>
                </c:pt>
                <c:pt idx="2612">
                  <c:v>3248.1863314918287</c:v>
                </c:pt>
                <c:pt idx="2613">
                  <c:v>3133.8911814829244</c:v>
                </c:pt>
                <c:pt idx="2614">
                  <c:v>2995.1407905270698</c:v>
                </c:pt>
                <c:pt idx="2615">
                  <c:v>2874.8749259210008</c:v>
                </c:pt>
                <c:pt idx="2616">
                  <c:v>2729.0991982471414</c:v>
                </c:pt>
                <c:pt idx="2617">
                  <c:v>2600.3922670702464</c:v>
                </c:pt>
                <c:pt idx="2618">
                  <c:v>2453.6282026372578</c:v>
                </c:pt>
                <c:pt idx="2619">
                  <c:v>2345.3735503148669</c:v>
                </c:pt>
                <c:pt idx="2620">
                  <c:v>2216.3229895095742</c:v>
                </c:pt>
                <c:pt idx="2621">
                  <c:v>2114.5169348047498</c:v>
                </c:pt>
                <c:pt idx="2622">
                  <c:v>2025.9149016444203</c:v>
                </c:pt>
                <c:pt idx="2623">
                  <c:v>1957.0521778864118</c:v>
                </c:pt>
                <c:pt idx="2624">
                  <c:v>1880.7834471393492</c:v>
                </c:pt>
                <c:pt idx="2625">
                  <c:v>1842.2762238518155</c:v>
                </c:pt>
                <c:pt idx="2626">
                  <c:v>1813.8633865979346</c:v>
                </c:pt>
                <c:pt idx="2627">
                  <c:v>1772.1354299704308</c:v>
                </c:pt>
                <c:pt idx="2628">
                  <c:v>1704.8212537097531</c:v>
                </c:pt>
                <c:pt idx="2629">
                  <c:v>1671.8201739803671</c:v>
                </c:pt>
                <c:pt idx="2630">
                  <c:v>1647.5184989178504</c:v>
                </c:pt>
                <c:pt idx="2631">
                  <c:v>1629.2658893707583</c:v>
                </c:pt>
                <c:pt idx="2632">
                  <c:v>1585.5132219998848</c:v>
                </c:pt>
                <c:pt idx="2633">
                  <c:v>1552.3830169084215</c:v>
                </c:pt>
                <c:pt idx="2634">
                  <c:v>1515.0498228526801</c:v>
                </c:pt>
                <c:pt idx="2635">
                  <c:v>1512.4728197173135</c:v>
                </c:pt>
                <c:pt idx="2636">
                  <c:v>1514.0331013682649</c:v>
                </c:pt>
                <c:pt idx="2637">
                  <c:v>1538.3620005439975</c:v>
                </c:pt>
                <c:pt idx="2638">
                  <c:v>1552.0888488019684</c:v>
                </c:pt>
                <c:pt idx="2639">
                  <c:v>1638.6429049743012</c:v>
                </c:pt>
                <c:pt idx="2640">
                  <c:v>1735.3267727836705</c:v>
                </c:pt>
                <c:pt idx="2641">
                  <c:v>1893.9744646509218</c:v>
                </c:pt>
                <c:pt idx="2642">
                  <c:v>2112.1905702678814</c:v>
                </c:pt>
                <c:pt idx="2643">
                  <c:v>2326.9663355771854</c:v>
                </c:pt>
                <c:pt idx="2644">
                  <c:v>2565.0371277620766</c:v>
                </c:pt>
                <c:pt idx="2645">
                  <c:v>2894.9362815401196</c:v>
                </c:pt>
                <c:pt idx="2646">
                  <c:v>3293.4937723920375</c:v>
                </c:pt>
                <c:pt idx="2647">
                  <c:v>3777.0247263302936</c:v>
                </c:pt>
                <c:pt idx="2648">
                  <c:v>4219.9620947550966</c:v>
                </c:pt>
                <c:pt idx="2649">
                  <c:v>4716.8153299444184</c:v>
                </c:pt>
                <c:pt idx="2650">
                  <c:v>5155.0916216353826</c:v>
                </c:pt>
                <c:pt idx="2651">
                  <c:v>5551.6340725311366</c:v>
                </c:pt>
                <c:pt idx="2652">
                  <c:v>5941.6772308716208</c:v>
                </c:pt>
                <c:pt idx="2653">
                  <c:v>6121.9278439318568</c:v>
                </c:pt>
                <c:pt idx="2654">
                  <c:v>6323.8319010736304</c:v>
                </c:pt>
                <c:pt idx="2655">
                  <c:v>6638.2939614706647</c:v>
                </c:pt>
                <c:pt idx="2656">
                  <c:v>6918.4517110393917</c:v>
                </c:pt>
                <c:pt idx="2657">
                  <c:v>7164.3498996345006</c:v>
                </c:pt>
                <c:pt idx="2658">
                  <c:v>7413.8396848811262</c:v>
                </c:pt>
                <c:pt idx="2659">
                  <c:v>7606.4003729008036</c:v>
                </c:pt>
                <c:pt idx="2660">
                  <c:v>7797.3469903402784</c:v>
                </c:pt>
                <c:pt idx="2661">
                  <c:v>7952.2181507563728</c:v>
                </c:pt>
                <c:pt idx="2662">
                  <c:v>7813.2567253048519</c:v>
                </c:pt>
                <c:pt idx="2663">
                  <c:v>7755.4209389204643</c:v>
                </c:pt>
                <c:pt idx="2664">
                  <c:v>7685.7230675206056</c:v>
                </c:pt>
                <c:pt idx="2665">
                  <c:v>7644.8591746894926</c:v>
                </c:pt>
                <c:pt idx="2666">
                  <c:v>7720.0611897164335</c:v>
                </c:pt>
                <c:pt idx="2667">
                  <c:v>7770.3024539912658</c:v>
                </c:pt>
                <c:pt idx="2668">
                  <c:v>7878.0323880295055</c:v>
                </c:pt>
                <c:pt idx="2669">
                  <c:v>7951.4926469361044</c:v>
                </c:pt>
                <c:pt idx="2670">
                  <c:v>7988.6121355877804</c:v>
                </c:pt>
                <c:pt idx="2671">
                  <c:v>7974.031307845542</c:v>
                </c:pt>
                <c:pt idx="2672">
                  <c:v>7899.40128234857</c:v>
                </c:pt>
                <c:pt idx="2673">
                  <c:v>7912.8338383944065</c:v>
                </c:pt>
                <c:pt idx="2674">
                  <c:v>7905.9255128115046</c:v>
                </c:pt>
                <c:pt idx="2675">
                  <c:v>7893.3316989239493</c:v>
                </c:pt>
                <c:pt idx="2676">
                  <c:v>7835.5232022479795</c:v>
                </c:pt>
                <c:pt idx="2677">
                  <c:v>7809.9110351950694</c:v>
                </c:pt>
                <c:pt idx="2678">
                  <c:v>7798.1095465150647</c:v>
                </c:pt>
                <c:pt idx="2679">
                  <c:v>7731.627217262474</c:v>
                </c:pt>
                <c:pt idx="2680">
                  <c:v>7497.2996936604959</c:v>
                </c:pt>
                <c:pt idx="2681">
                  <c:v>7246.7101403691649</c:v>
                </c:pt>
                <c:pt idx="2682">
                  <c:v>6986.7253984054169</c:v>
                </c:pt>
                <c:pt idx="2683">
                  <c:v>6731.4460675171085</c:v>
                </c:pt>
                <c:pt idx="2684">
                  <c:v>6512.136656323446</c:v>
                </c:pt>
                <c:pt idx="2685">
                  <c:v>6246.5404593354242</c:v>
                </c:pt>
                <c:pt idx="2686">
                  <c:v>5943.0480096183455</c:v>
                </c:pt>
                <c:pt idx="2687">
                  <c:v>5613.2463815204528</c:v>
                </c:pt>
                <c:pt idx="2688">
                  <c:v>5280.7665205944641</c:v>
                </c:pt>
                <c:pt idx="2689">
                  <c:v>4998.7831905051617</c:v>
                </c:pt>
                <c:pt idx="2690">
                  <c:v>4769.2903673484007</c:v>
                </c:pt>
                <c:pt idx="2691">
                  <c:v>4564.0716614818321</c:v>
                </c:pt>
                <c:pt idx="2692">
                  <c:v>4413.7346797767732</c:v>
                </c:pt>
                <c:pt idx="2693">
                  <c:v>4353.181039382066</c:v>
                </c:pt>
                <c:pt idx="2694">
                  <c:v>4245.736724142831</c:v>
                </c:pt>
                <c:pt idx="2695">
                  <c:v>4099.8586418725426</c:v>
                </c:pt>
                <c:pt idx="2696">
                  <c:v>3991.3042679349624</c:v>
                </c:pt>
                <c:pt idx="2697">
                  <c:v>3870.5957495997</c:v>
                </c:pt>
                <c:pt idx="2698">
                  <c:v>3792.0091611695075</c:v>
                </c:pt>
                <c:pt idx="2699">
                  <c:v>3702.3556145697135</c:v>
                </c:pt>
                <c:pt idx="2700">
                  <c:v>3637.7280973545912</c:v>
                </c:pt>
                <c:pt idx="2701">
                  <c:v>3559.2848053802327</c:v>
                </c:pt>
                <c:pt idx="2702">
                  <c:v>3485.0898779954814</c:v>
                </c:pt>
                <c:pt idx="2703">
                  <c:v>3417.5859007952554</c:v>
                </c:pt>
                <c:pt idx="2704">
                  <c:v>3309.5504542877088</c:v>
                </c:pt>
                <c:pt idx="2705">
                  <c:v>3187.5875765567498</c:v>
                </c:pt>
                <c:pt idx="2706">
                  <c:v>3048.5623059750878</c:v>
                </c:pt>
                <c:pt idx="2707">
                  <c:v>2927.7869908093426</c:v>
                </c:pt>
                <c:pt idx="2708">
                  <c:v>2831.0949490479834</c:v>
                </c:pt>
                <c:pt idx="2709">
                  <c:v>2723.7777961226093</c:v>
                </c:pt>
                <c:pt idx="2710">
                  <c:v>2588.948257132623</c:v>
                </c:pt>
                <c:pt idx="2711">
                  <c:v>2505.6040153888443</c:v>
                </c:pt>
                <c:pt idx="2712">
                  <c:v>2392.956577502272</c:v>
                </c:pt>
                <c:pt idx="2713">
                  <c:v>2309.170613780218</c:v>
                </c:pt>
                <c:pt idx="2714">
                  <c:v>2225.3639581137868</c:v>
                </c:pt>
                <c:pt idx="2715">
                  <c:v>2131.2551460804343</c:v>
                </c:pt>
                <c:pt idx="2716">
                  <c:v>2030.3743989094514</c:v>
                </c:pt>
                <c:pt idx="2717">
                  <c:v>1987.4799826277272</c:v>
                </c:pt>
                <c:pt idx="2718">
                  <c:v>1951.6611079573725</c:v>
                </c:pt>
                <c:pt idx="2719">
                  <c:v>1908.7659178679246</c:v>
                </c:pt>
                <c:pt idx="2720">
                  <c:v>1868.2533261444974</c:v>
                </c:pt>
                <c:pt idx="2721">
                  <c:v>1845.5099627070329</c:v>
                </c:pt>
                <c:pt idx="2722">
                  <c:v>1776.5663384369277</c:v>
                </c:pt>
                <c:pt idx="2723">
                  <c:v>1724.9189018234897</c:v>
                </c:pt>
                <c:pt idx="2724">
                  <c:v>1728.8721028394548</c:v>
                </c:pt>
                <c:pt idx="2725">
                  <c:v>1729.759464861258</c:v>
                </c:pt>
                <c:pt idx="2726">
                  <c:v>1685.8857774483715</c:v>
                </c:pt>
                <c:pt idx="2727">
                  <c:v>1661.0985003997323</c:v>
                </c:pt>
                <c:pt idx="2728">
                  <c:v>1650.7258173342773</c:v>
                </c:pt>
                <c:pt idx="2729">
                  <c:v>1680.1706337176577</c:v>
                </c:pt>
                <c:pt idx="2730">
                  <c:v>1671.523475661636</c:v>
                </c:pt>
                <c:pt idx="2731">
                  <c:v>1775.6149142894599</c:v>
                </c:pt>
                <c:pt idx="2732">
                  <c:v>1791.026305836597</c:v>
                </c:pt>
                <c:pt idx="2733">
                  <c:v>1829.5152470245669</c:v>
                </c:pt>
                <c:pt idx="2734">
                  <c:v>1891.7346851323555</c:v>
                </c:pt>
                <c:pt idx="2735">
                  <c:v>1999.2630835652847</c:v>
                </c:pt>
                <c:pt idx="2736">
                  <c:v>2138.6141877387804</c:v>
                </c:pt>
                <c:pt idx="2737">
                  <c:v>2317.2283171535296</c:v>
                </c:pt>
                <c:pt idx="2738">
                  <c:v>2584.6439470864962</c:v>
                </c:pt>
                <c:pt idx="2739">
                  <c:v>2915.2064947853078</c:v>
                </c:pt>
                <c:pt idx="2740">
                  <c:v>3199.6700990251984</c:v>
                </c:pt>
                <c:pt idx="2741">
                  <c:v>3607.0793066091815</c:v>
                </c:pt>
                <c:pt idx="2742">
                  <c:v>4035.4266603482438</c:v>
                </c:pt>
                <c:pt idx="2743">
                  <c:v>4486.4119002156431</c:v>
                </c:pt>
                <c:pt idx="2744">
                  <c:v>4924.7411822154072</c:v>
                </c:pt>
                <c:pt idx="2745">
                  <c:v>5348.730242113349</c:v>
                </c:pt>
                <c:pt idx="2746">
                  <c:v>5707.3500788676574</c:v>
                </c:pt>
                <c:pt idx="2747">
                  <c:v>6078.9579188898933</c:v>
                </c:pt>
                <c:pt idx="2748">
                  <c:v>6385.8577304427772</c:v>
                </c:pt>
                <c:pt idx="2749">
                  <c:v>6631.7508050140368</c:v>
                </c:pt>
                <c:pt idx="2750">
                  <c:v>6801.186320666442</c:v>
                </c:pt>
                <c:pt idx="2751">
                  <c:v>7025.6316936907842</c:v>
                </c:pt>
                <c:pt idx="2752">
                  <c:v>7226.5317999916515</c:v>
                </c:pt>
                <c:pt idx="2753">
                  <c:v>7418.5395939979371</c:v>
                </c:pt>
                <c:pt idx="2754">
                  <c:v>7557.5244555042691</c:v>
                </c:pt>
                <c:pt idx="2755">
                  <c:v>7609.0432344720293</c:v>
                </c:pt>
                <c:pt idx="2756">
                  <c:v>7709.9916180451455</c:v>
                </c:pt>
                <c:pt idx="2757">
                  <c:v>7760.5261302077161</c:v>
                </c:pt>
                <c:pt idx="2758">
                  <c:v>7864.9741977072235</c:v>
                </c:pt>
                <c:pt idx="2759">
                  <c:v>7906.0736923094846</c:v>
                </c:pt>
                <c:pt idx="2760">
                  <c:v>7904.539683674142</c:v>
                </c:pt>
                <c:pt idx="2761">
                  <c:v>7937.6360953034691</c:v>
                </c:pt>
                <c:pt idx="2762">
                  <c:v>8023.0091089792504</c:v>
                </c:pt>
                <c:pt idx="2763">
                  <c:v>7987.9700849492483</c:v>
                </c:pt>
                <c:pt idx="2764">
                  <c:v>8044.9156495077596</c:v>
                </c:pt>
                <c:pt idx="2765">
                  <c:v>8057.1186115945384</c:v>
                </c:pt>
                <c:pt idx="2766">
                  <c:v>8004.1533718090704</c:v>
                </c:pt>
                <c:pt idx="2767">
                  <c:v>8004.3963278886231</c:v>
                </c:pt>
                <c:pt idx="2768">
                  <c:v>8045.2672490283421</c:v>
                </c:pt>
                <c:pt idx="2769">
                  <c:v>8064.8461948203494</c:v>
                </c:pt>
                <c:pt idx="2770">
                  <c:v>8128.6036290394559</c:v>
                </c:pt>
                <c:pt idx="2771">
                  <c:v>8010.623077719265</c:v>
                </c:pt>
                <c:pt idx="2772">
                  <c:v>7793.632936368369</c:v>
                </c:pt>
                <c:pt idx="2773">
                  <c:v>7650.21697008297</c:v>
                </c:pt>
                <c:pt idx="2774">
                  <c:v>7456.3057424051249</c:v>
                </c:pt>
                <c:pt idx="2775">
                  <c:v>7273.8409793878491</c:v>
                </c:pt>
                <c:pt idx="2776">
                  <c:v>7068.3729238148808</c:v>
                </c:pt>
                <c:pt idx="2777">
                  <c:v>6794.6960415412605</c:v>
                </c:pt>
                <c:pt idx="2778">
                  <c:v>6519.8345133779494</c:v>
                </c:pt>
                <c:pt idx="2779">
                  <c:v>6268.9477629933372</c:v>
                </c:pt>
                <c:pt idx="2780">
                  <c:v>5981.7103950148748</c:v>
                </c:pt>
                <c:pt idx="2781">
                  <c:v>5667.5538954428912</c:v>
                </c:pt>
                <c:pt idx="2782">
                  <c:v>5351.9960779227404</c:v>
                </c:pt>
                <c:pt idx="2783">
                  <c:v>5072.0231185411103</c:v>
                </c:pt>
                <c:pt idx="2784">
                  <c:v>4887.792655217766</c:v>
                </c:pt>
                <c:pt idx="2785">
                  <c:v>4772.5146850022074</c:v>
                </c:pt>
                <c:pt idx="2786">
                  <c:v>4683.7970158671642</c:v>
                </c:pt>
                <c:pt idx="2787">
                  <c:v>4534.9828025000661</c:v>
                </c:pt>
                <c:pt idx="2788">
                  <c:v>4397.2278926435583</c:v>
                </c:pt>
                <c:pt idx="2789">
                  <c:v>4255.9586521394704</c:v>
                </c:pt>
                <c:pt idx="2790">
                  <c:v>4149.5716174954468</c:v>
                </c:pt>
                <c:pt idx="2791">
                  <c:v>4070.2025744777429</c:v>
                </c:pt>
                <c:pt idx="2792">
                  <c:v>4016.4503793864296</c:v>
                </c:pt>
                <c:pt idx="2793">
                  <c:v>3945.6825021958339</c:v>
                </c:pt>
                <c:pt idx="2794">
                  <c:v>3825.5745378516931</c:v>
                </c:pt>
                <c:pt idx="2795">
                  <c:v>3680.0454163716995</c:v>
                </c:pt>
                <c:pt idx="2796">
                  <c:v>3583.8286250993292</c:v>
                </c:pt>
                <c:pt idx="2797">
                  <c:v>3445.943433037814</c:v>
                </c:pt>
                <c:pt idx="2798">
                  <c:v>3318.9756452687916</c:v>
                </c:pt>
                <c:pt idx="2799">
                  <c:v>3181.2212006913924</c:v>
                </c:pt>
                <c:pt idx="2800">
                  <c:v>3065.6944605320705</c:v>
                </c:pt>
                <c:pt idx="2801">
                  <c:v>2951.0519099363828</c:v>
                </c:pt>
                <c:pt idx="2802">
                  <c:v>2925.7540372426647</c:v>
                </c:pt>
                <c:pt idx="2803">
                  <c:v>2809.3322037932699</c:v>
                </c:pt>
                <c:pt idx="2804">
                  <c:v>2695.9303308768531</c:v>
                </c:pt>
                <c:pt idx="2805">
                  <c:v>2581.5838622956398</c:v>
                </c:pt>
                <c:pt idx="2806">
                  <c:v>2473.1605619234087</c:v>
                </c:pt>
                <c:pt idx="2807">
                  <c:v>2410.499074787655</c:v>
                </c:pt>
                <c:pt idx="2808">
                  <c:v>2292.1086493423686</c:v>
                </c:pt>
                <c:pt idx="2809">
                  <c:v>2166.7111420041306</c:v>
                </c:pt>
                <c:pt idx="2810">
                  <c:v>2104.0199241567611</c:v>
                </c:pt>
                <c:pt idx="2811">
                  <c:v>2052.1243456896896</c:v>
                </c:pt>
                <c:pt idx="2812">
                  <c:v>1996.2709466934305</c:v>
                </c:pt>
                <c:pt idx="2813">
                  <c:v>1931.2844924509459</c:v>
                </c:pt>
                <c:pt idx="2814">
                  <c:v>1906.2538943085601</c:v>
                </c:pt>
                <c:pt idx="2815">
                  <c:v>1892.9434214101154</c:v>
                </c:pt>
                <c:pt idx="2816">
                  <c:v>1838.2316334458005</c:v>
                </c:pt>
                <c:pt idx="2817">
                  <c:v>1788.0567798925276</c:v>
                </c:pt>
                <c:pt idx="2818">
                  <c:v>1786.9379606469006</c:v>
                </c:pt>
                <c:pt idx="2819">
                  <c:v>1741.9719797767984</c:v>
                </c:pt>
                <c:pt idx="2820">
                  <c:v>1685.8745060905662</c:v>
                </c:pt>
                <c:pt idx="2821">
                  <c:v>1659.5892527431661</c:v>
                </c:pt>
                <c:pt idx="2822">
                  <c:v>1661.0235864413703</c:v>
                </c:pt>
                <c:pt idx="2823">
                  <c:v>1627.6127747922594</c:v>
                </c:pt>
                <c:pt idx="2824">
                  <c:v>1586.493500690249</c:v>
                </c:pt>
                <c:pt idx="2825">
                  <c:v>1644.5050372353851</c:v>
                </c:pt>
                <c:pt idx="2826">
                  <c:v>1667.3132687067005</c:v>
                </c:pt>
                <c:pt idx="2827">
                  <c:v>1692.9249625078348</c:v>
                </c:pt>
                <c:pt idx="2828">
                  <c:v>1746.145655601676</c:v>
                </c:pt>
                <c:pt idx="2829">
                  <c:v>1880.5445666964501</c:v>
                </c:pt>
                <c:pt idx="2830">
                  <c:v>2019.5497689879551</c:v>
                </c:pt>
                <c:pt idx="2831">
                  <c:v>2211.8268624378898</c:v>
                </c:pt>
                <c:pt idx="2832">
                  <c:v>2419.4229180034763</c:v>
                </c:pt>
                <c:pt idx="2833">
                  <c:v>2781.8558180992572</c:v>
                </c:pt>
                <c:pt idx="2834">
                  <c:v>3128.2493146941151</c:v>
                </c:pt>
                <c:pt idx="2835">
                  <c:v>3507.1936488453275</c:v>
                </c:pt>
                <c:pt idx="2836">
                  <c:v>3861.2247704266838</c:v>
                </c:pt>
                <c:pt idx="2837">
                  <c:v>4299.7221601337951</c:v>
                </c:pt>
                <c:pt idx="2838">
                  <c:v>4844.155089347797</c:v>
                </c:pt>
                <c:pt idx="2839">
                  <c:v>5266.9297958117349</c:v>
                </c:pt>
                <c:pt idx="2840">
                  <c:v>5635.3506245878316</c:v>
                </c:pt>
                <c:pt idx="2841">
                  <c:v>5913.8360394454085</c:v>
                </c:pt>
                <c:pt idx="2842">
                  <c:v>6250.7715869264066</c:v>
                </c:pt>
                <c:pt idx="2843">
                  <c:v>6590.3245779517974</c:v>
                </c:pt>
                <c:pt idx="2844">
                  <c:v>6857.0787832492197</c:v>
                </c:pt>
                <c:pt idx="2845">
                  <c:v>7078.987806190481</c:v>
                </c:pt>
                <c:pt idx="2846">
                  <c:v>7167.4726359984761</c:v>
                </c:pt>
                <c:pt idx="2847">
                  <c:v>7333.7236621044613</c:v>
                </c:pt>
                <c:pt idx="2848">
                  <c:v>7538.6145283301812</c:v>
                </c:pt>
                <c:pt idx="2849">
                  <c:v>7773.1101178773315</c:v>
                </c:pt>
                <c:pt idx="2850">
                  <c:v>7921.8967017587438</c:v>
                </c:pt>
                <c:pt idx="2851">
                  <c:v>7986.7777310816173</c:v>
                </c:pt>
                <c:pt idx="2852">
                  <c:v>7949.7854707383922</c:v>
                </c:pt>
                <c:pt idx="2853">
                  <c:v>7972.1040023902879</c:v>
                </c:pt>
                <c:pt idx="2854">
                  <c:v>7907.3214291141248</c:v>
                </c:pt>
                <c:pt idx="2855">
                  <c:v>7923.5643058803007</c:v>
                </c:pt>
                <c:pt idx="2856">
                  <c:v>7918.6120323366777</c:v>
                </c:pt>
                <c:pt idx="2857">
                  <c:v>7926.6383842982923</c:v>
                </c:pt>
                <c:pt idx="2858">
                  <c:v>7943.5732979331551</c:v>
                </c:pt>
                <c:pt idx="2859">
                  <c:v>7999.7254508380129</c:v>
                </c:pt>
                <c:pt idx="2860">
                  <c:v>8002.5666157075257</c:v>
                </c:pt>
                <c:pt idx="2861">
                  <c:v>7946.4327368973127</c:v>
                </c:pt>
                <c:pt idx="2862">
                  <c:v>7924.387984087025</c:v>
                </c:pt>
                <c:pt idx="2863">
                  <c:v>7941.4195373102411</c:v>
                </c:pt>
                <c:pt idx="2864">
                  <c:v>7903.697525440366</c:v>
                </c:pt>
                <c:pt idx="2865">
                  <c:v>7808.7224811553479</c:v>
                </c:pt>
                <c:pt idx="2866">
                  <c:v>7739.6885223298741</c:v>
                </c:pt>
                <c:pt idx="2867">
                  <c:v>7657.3495620575959</c:v>
                </c:pt>
                <c:pt idx="2868">
                  <c:v>7593.1455527567105</c:v>
                </c:pt>
                <c:pt idx="2869">
                  <c:v>7490.4260240661133</c:v>
                </c:pt>
                <c:pt idx="2870">
                  <c:v>7301.9702024200742</c:v>
                </c:pt>
                <c:pt idx="2871">
                  <c:v>7015.1566755213526</c:v>
                </c:pt>
                <c:pt idx="2872">
                  <c:v>6759.0602137984961</c:v>
                </c:pt>
                <c:pt idx="2873">
                  <c:v>6461.5511196130929</c:v>
                </c:pt>
                <c:pt idx="2874">
                  <c:v>6129.8142464904577</c:v>
                </c:pt>
                <c:pt idx="2875">
                  <c:v>5843.1962578876091</c:v>
                </c:pt>
                <c:pt idx="2876">
                  <c:v>5514.0451933754339</c:v>
                </c:pt>
                <c:pt idx="2877">
                  <c:v>5199.4741742391634</c:v>
                </c:pt>
                <c:pt idx="2878">
                  <c:v>4935.2044930936054</c:v>
                </c:pt>
                <c:pt idx="2879">
                  <c:v>4709.6731619158227</c:v>
                </c:pt>
                <c:pt idx="2880">
                  <c:v>4727.8305068305326</c:v>
                </c:pt>
                <c:pt idx="2881">
                  <c:v>4633.3513027772224</c:v>
                </c:pt>
                <c:pt idx="2882">
                  <c:v>4452.2317224877306</c:v>
                </c:pt>
                <c:pt idx="2883">
                  <c:v>4325.327083007629</c:v>
                </c:pt>
                <c:pt idx="2884">
                  <c:v>4167.8790930621863</c:v>
                </c:pt>
                <c:pt idx="2885">
                  <c:v>3994.7498302139638</c:v>
                </c:pt>
                <c:pt idx="2886">
                  <c:v>3875.1552098440638</c:v>
                </c:pt>
                <c:pt idx="2887">
                  <c:v>3805.6884753798722</c:v>
                </c:pt>
                <c:pt idx="2888">
                  <c:v>3754.7125395485746</c:v>
                </c:pt>
                <c:pt idx="2889">
                  <c:v>3689.0173332680056</c:v>
                </c:pt>
                <c:pt idx="2890">
                  <c:v>3631.342202156522</c:v>
                </c:pt>
                <c:pt idx="2891">
                  <c:v>3518.6946659503346</c:v>
                </c:pt>
                <c:pt idx="2892">
                  <c:v>3419.4028490840192</c:v>
                </c:pt>
                <c:pt idx="2893">
                  <c:v>3266.6055275347508</c:v>
                </c:pt>
                <c:pt idx="2894">
                  <c:v>3130.006549865223</c:v>
                </c:pt>
                <c:pt idx="2895">
                  <c:v>3005.4832561531862</c:v>
                </c:pt>
                <c:pt idx="2896">
                  <c:v>2965.7651421928531</c:v>
                </c:pt>
                <c:pt idx="2897">
                  <c:v>2833.0216857824967</c:v>
                </c:pt>
                <c:pt idx="2898">
                  <c:v>2844.7512972973195</c:v>
                </c:pt>
                <c:pt idx="2899">
                  <c:v>2742.8228566608605</c:v>
                </c:pt>
                <c:pt idx="2900">
                  <c:v>2610.9227229418198</c:v>
                </c:pt>
                <c:pt idx="2901">
                  <c:v>2485.0890191243948</c:v>
                </c:pt>
                <c:pt idx="2902">
                  <c:v>2409.2203150779687</c:v>
                </c:pt>
                <c:pt idx="2903">
                  <c:v>2322.3782149878252</c:v>
                </c:pt>
                <c:pt idx="2904">
                  <c:v>2239.9293472288382</c:v>
                </c:pt>
                <c:pt idx="2905">
                  <c:v>2149.2943545693734</c:v>
                </c:pt>
                <c:pt idx="2906">
                  <c:v>2084.3486755990839</c:v>
                </c:pt>
                <c:pt idx="2907">
                  <c:v>2030.4700898172737</c:v>
                </c:pt>
                <c:pt idx="2908">
                  <c:v>1998.2493971860049</c:v>
                </c:pt>
                <c:pt idx="2909">
                  <c:v>1970.2904210775159</c:v>
                </c:pt>
                <c:pt idx="2910">
                  <c:v>1972.2625777063188</c:v>
                </c:pt>
                <c:pt idx="2911">
                  <c:v>1956.1661486584278</c:v>
                </c:pt>
                <c:pt idx="2912">
                  <c:v>1970.7567313401546</c:v>
                </c:pt>
                <c:pt idx="2913">
                  <c:v>1929.1324960903969</c:v>
                </c:pt>
                <c:pt idx="2914">
                  <c:v>1882.5372540252117</c:v>
                </c:pt>
                <c:pt idx="2915">
                  <c:v>1821.8140765162414</c:v>
                </c:pt>
                <c:pt idx="2916">
                  <c:v>1787.0473343184067</c:v>
                </c:pt>
                <c:pt idx="2917">
                  <c:v>1767.3191322181335</c:v>
                </c:pt>
                <c:pt idx="2918">
                  <c:v>1769.654153246621</c:v>
                </c:pt>
                <c:pt idx="2919">
                  <c:v>1748.6058105846289</c:v>
                </c:pt>
                <c:pt idx="2920">
                  <c:v>1754.4111971967909</c:v>
                </c:pt>
                <c:pt idx="2921">
                  <c:v>1741.3715047657272</c:v>
                </c:pt>
                <c:pt idx="2922">
                  <c:v>1811.8511554629611</c:v>
                </c:pt>
                <c:pt idx="2923">
                  <c:v>1894.5622462169979</c:v>
                </c:pt>
                <c:pt idx="2924">
                  <c:v>1978.2473434996282</c:v>
                </c:pt>
                <c:pt idx="2925">
                  <c:v>2116.2639760073907</c:v>
                </c:pt>
                <c:pt idx="2926">
                  <c:v>2306.8916257897126</c:v>
                </c:pt>
                <c:pt idx="2927">
                  <c:v>2606.6492899004256</c:v>
                </c:pt>
                <c:pt idx="2928">
                  <c:v>2933.0188003116477</c:v>
                </c:pt>
                <c:pt idx="2929">
                  <c:v>3306.4455662263308</c:v>
                </c:pt>
                <c:pt idx="2930">
                  <c:v>3697.2709298124378</c:v>
                </c:pt>
                <c:pt idx="2931">
                  <c:v>4094.6751098623786</c:v>
                </c:pt>
                <c:pt idx="2932">
                  <c:v>4525.6421783712121</c:v>
                </c:pt>
                <c:pt idx="2933">
                  <c:v>4979.4650167883919</c:v>
                </c:pt>
                <c:pt idx="2934">
                  <c:v>5341.4629996108333</c:v>
                </c:pt>
                <c:pt idx="2935">
                  <c:v>5692.9941531314817</c:v>
                </c:pt>
                <c:pt idx="2936">
                  <c:v>6026.7064578039926</c:v>
                </c:pt>
                <c:pt idx="2937">
                  <c:v>6328.702051703026</c:v>
                </c:pt>
                <c:pt idx="2938">
                  <c:v>6533.1538389119742</c:v>
                </c:pt>
                <c:pt idx="2939">
                  <c:v>6768.3403996623592</c:v>
                </c:pt>
                <c:pt idx="2940">
                  <c:v>7025.6833880628901</c:v>
                </c:pt>
                <c:pt idx="2941">
                  <c:v>7230.7305395119374</c:v>
                </c:pt>
                <c:pt idx="2942">
                  <c:v>7341.2842856981315</c:v>
                </c:pt>
                <c:pt idx="2943">
                  <c:v>7451.3731641625263</c:v>
                </c:pt>
                <c:pt idx="2944">
                  <c:v>7469.7421640318353</c:v>
                </c:pt>
                <c:pt idx="2945">
                  <c:v>7514.2845123396273</c:v>
                </c:pt>
                <c:pt idx="2946">
                  <c:v>7498.9859603305895</c:v>
                </c:pt>
                <c:pt idx="2947">
                  <c:v>7424.1024123044635</c:v>
                </c:pt>
                <c:pt idx="2948">
                  <c:v>7400.968917182483</c:v>
                </c:pt>
                <c:pt idx="2949">
                  <c:v>7682.4614788100771</c:v>
                </c:pt>
                <c:pt idx="2950">
                  <c:v>7476.7605409926728</c:v>
                </c:pt>
                <c:pt idx="2951">
                  <c:v>7482.1657049206106</c:v>
                </c:pt>
                <c:pt idx="2952">
                  <c:v>7453.749698969722</c:v>
                </c:pt>
                <c:pt idx="2953">
                  <c:v>7469.1273981483282</c:v>
                </c:pt>
                <c:pt idx="2954">
                  <c:v>7447.8705808956893</c:v>
                </c:pt>
              </c:numCache>
            </c:numRef>
          </c:val>
          <c:smooth val="0"/>
        </c:ser>
        <c:dLbls>
          <c:showLegendKey val="0"/>
          <c:showVal val="0"/>
          <c:showCatName val="0"/>
          <c:showSerName val="0"/>
          <c:showPercent val="0"/>
          <c:showBubbleSize val="0"/>
        </c:dLbls>
        <c:smooth val="0"/>
        <c:axId val="1664618704"/>
        <c:axId val="1664611088"/>
      </c:lineChart>
      <c:catAx>
        <c:axId val="16646187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4611088"/>
        <c:crosses val="autoZero"/>
        <c:auto val="1"/>
        <c:lblAlgn val="ctr"/>
        <c:lblOffset val="100"/>
        <c:noMultiLvlLbl val="0"/>
      </c:catAx>
      <c:valAx>
        <c:axId val="1664611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46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Test Forecast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MLR_TrainingScore2!$AE$14</c:f>
              <c:strCache>
                <c:ptCount val="1"/>
                <c:pt idx="0">
                  <c:v>Actual
Value</c:v>
                </c:pt>
              </c:strCache>
            </c:strRef>
          </c:tx>
          <c:spPr>
            <a:ln w="28575" cap="rnd">
              <a:solidFill>
                <a:schemeClr val="accent1"/>
              </a:solidFill>
              <a:round/>
            </a:ln>
            <a:effectLst/>
          </c:spPr>
          <c:marker>
            <c:symbol val="none"/>
          </c:marker>
          <c:val>
            <c:numRef>
              <c:f>MLR_TrainingScore2!$AE$15:$AE$1985</c:f>
              <c:numCache>
                <c:formatCode>General</c:formatCode>
                <c:ptCount val="1971"/>
                <c:pt idx="1">
                  <c:v>7276.9523760000002</c:v>
                </c:pt>
                <c:pt idx="2">
                  <c:v>7276.9523760000002</c:v>
                </c:pt>
                <c:pt idx="3">
                  <c:v>7234.3138144799996</c:v>
                </c:pt>
                <c:pt idx="4">
                  <c:v>7102.9348899648012</c:v>
                </c:pt>
                <c:pt idx="5">
                  <c:v>6954.5823258132486</c:v>
                </c:pt>
                <c:pt idx="6">
                  <c:v>6887.9827609780696</c:v>
                </c:pt>
                <c:pt idx="7">
                  <c:v>6794.7829797033328</c:v>
                </c:pt>
                <c:pt idx="8">
                  <c:v>6661.6755715345316</c:v>
                </c:pt>
                <c:pt idx="9">
                  <c:v>6553.8420550862447</c:v>
                </c:pt>
                <c:pt idx="10">
                  <c:v>6364.1771876255452</c:v>
                </c:pt>
                <c:pt idx="11">
                  <c:v>6192.2701084354148</c:v>
                </c:pt>
                <c:pt idx="12">
                  <c:v>5994.7116922509158</c:v>
                </c:pt>
                <c:pt idx="13">
                  <c:v>5784.1619568306969</c:v>
                </c:pt>
                <c:pt idx="14">
                  <c:v>5507.8380125513295</c:v>
                </c:pt>
                <c:pt idx="15">
                  <c:v>5273.0963375390102</c:v>
                </c:pt>
                <c:pt idx="16">
                  <c:v>4957.2181138096475</c:v>
                </c:pt>
                <c:pt idx="17">
                  <c:v>4715.416240175332</c:v>
                </c:pt>
                <c:pt idx="18">
                  <c:v>4487.7447329332517</c:v>
                </c:pt>
                <c:pt idx="19">
                  <c:v>4309.8334999892713</c:v>
                </c:pt>
                <c:pt idx="20">
                  <c:v>4108.2403855918456</c:v>
                </c:pt>
                <c:pt idx="21">
                  <c:v>3945.3046458498025</c:v>
                </c:pt>
                <c:pt idx="22">
                  <c:v>3835.47160892585</c:v>
                </c:pt>
                <c:pt idx="23">
                  <c:v>3688.7368963036456</c:v>
                </c:pt>
                <c:pt idx="24">
                  <c:v>3555.7328809507708</c:v>
                </c:pt>
                <c:pt idx="25">
                  <c:v>3478.0492734425857</c:v>
                </c:pt>
                <c:pt idx="26">
                  <c:v>3364.2339396563657</c:v>
                </c:pt>
                <c:pt idx="27">
                  <c:v>3269.3155321388376</c:v>
                </c:pt>
                <c:pt idx="28">
                  <c:v>3240.8513077055168</c:v>
                </c:pt>
                <c:pt idx="29">
                  <c:v>3178.4621048961926</c:v>
                </c:pt>
                <c:pt idx="30">
                  <c:v>3086.3240006011065</c:v>
                </c:pt>
                <c:pt idx="31">
                  <c:v>3030.6098858968412</c:v>
                </c:pt>
                <c:pt idx="32">
                  <c:v>2973.045237921599</c:v>
                </c:pt>
                <c:pt idx="33">
                  <c:v>2901.2737604204158</c:v>
                </c:pt>
                <c:pt idx="34">
                  <c:v>2814.2303963995159</c:v>
                </c:pt>
                <c:pt idx="35">
                  <c:v>2695.4378015036323</c:v>
                </c:pt>
                <c:pt idx="36">
                  <c:v>2639.1668429027604</c:v>
                </c:pt>
                <c:pt idx="37">
                  <c:v>2530.6688184460982</c:v>
                </c:pt>
                <c:pt idx="38">
                  <c:v>2448.9774920990344</c:v>
                </c:pt>
                <c:pt idx="39">
                  <c:v>2383.5516584752659</c:v>
                </c:pt>
                <c:pt idx="40">
                  <c:v>2325.0462622012019</c:v>
                </c:pt>
                <c:pt idx="41">
                  <c:v>2281.1705491129137</c:v>
                </c:pt>
                <c:pt idx="42">
                  <c:v>2245.534313005815</c:v>
                </c:pt>
                <c:pt idx="43">
                  <c:v>2180.9707281244196</c:v>
                </c:pt>
                <c:pt idx="44">
                  <c:v>2123.9883733745587</c:v>
                </c:pt>
                <c:pt idx="45">
                  <c:v>2042.3892574446647</c:v>
                </c:pt>
                <c:pt idx="46">
                  <c:v>1972.0911066979454</c:v>
                </c:pt>
                <c:pt idx="47">
                  <c:v>1921.7849561304386</c:v>
                </c:pt>
                <c:pt idx="48">
                  <c:v>1883.5492519391332</c:v>
                </c:pt>
                <c:pt idx="49">
                  <c:v>1840.889635233741</c:v>
                </c:pt>
                <c:pt idx="50">
                  <c:v>1788.1884078976432</c:v>
                </c:pt>
                <c:pt idx="51">
                  <c:v>1723.3497895222088</c:v>
                </c:pt>
                <c:pt idx="52">
                  <c:v>1677.8490680368784</c:v>
                </c:pt>
                <c:pt idx="53">
                  <c:v>1685.9879420280276</c:v>
                </c:pt>
                <c:pt idx="54">
                  <c:v>1675.2950074613009</c:v>
                </c:pt>
                <c:pt idx="55">
                  <c:v>1664.8266851905887</c:v>
                </c:pt>
                <c:pt idx="56">
                  <c:v>1628.6472693048474</c:v>
                </c:pt>
                <c:pt idx="57">
                  <c:v>1600.980396591684</c:v>
                </c:pt>
                <c:pt idx="58">
                  <c:v>1583.4455358896796</c:v>
                </c:pt>
                <c:pt idx="59">
                  <c:v>1560.5558963961564</c:v>
                </c:pt>
                <c:pt idx="60">
                  <c:v>1573.8615846210789</c:v>
                </c:pt>
                <c:pt idx="61">
                  <c:v>1562.74785503202</c:v>
                </c:pt>
                <c:pt idx="62">
                  <c:v>1558.7136321443352</c:v>
                </c:pt>
                <c:pt idx="63">
                  <c:v>1574.2981965096949</c:v>
                </c:pt>
                <c:pt idx="64">
                  <c:v>1597.756461907368</c:v>
                </c:pt>
                <c:pt idx="65">
                  <c:v>1616.6945374495999</c:v>
                </c:pt>
                <c:pt idx="66">
                  <c:v>1624.7094782216959</c:v>
                </c:pt>
                <c:pt idx="67">
                  <c:v>1616.7551353684889</c:v>
                </c:pt>
                <c:pt idx="68">
                  <c:v>1635.7313098400514</c:v>
                </c:pt>
                <c:pt idx="69">
                  <c:v>1666.479522118439</c:v>
                </c:pt>
                <c:pt idx="70">
                  <c:v>1753.4081266500139</c:v>
                </c:pt>
                <c:pt idx="71">
                  <c:v>1778.0598167340106</c:v>
                </c:pt>
                <c:pt idx="72">
                  <c:v>1821.7422117578481</c:v>
                </c:pt>
                <c:pt idx="73">
                  <c:v>1898.0701699759645</c:v>
                </c:pt>
                <c:pt idx="74">
                  <c:v>2046.982381501733</c:v>
                </c:pt>
                <c:pt idx="75">
                  <c:v>2110.5324877813168</c:v>
                </c:pt>
                <c:pt idx="76">
                  <c:v>2199.2581019938007</c:v>
                </c:pt>
                <c:pt idx="77">
                  <c:v>2282.7119834352884</c:v>
                </c:pt>
                <c:pt idx="78">
                  <c:v>2378.9058702108191</c:v>
                </c:pt>
                <c:pt idx="79">
                  <c:v>2417.9144784802224</c:v>
                </c:pt>
                <c:pt idx="80">
                  <c:v>2474.0582382849689</c:v>
                </c:pt>
                <c:pt idx="81">
                  <c:v>2548.2615831765761</c:v>
                </c:pt>
                <c:pt idx="82">
                  <c:v>2600.7477682541976</c:v>
                </c:pt>
                <c:pt idx="83">
                  <c:v>2653.8204391531904</c:v>
                </c:pt>
                <c:pt idx="84">
                  <c:v>2688.0866841564252</c:v>
                </c:pt>
                <c:pt idx="85">
                  <c:v>2728.4404537988835</c:v>
                </c:pt>
                <c:pt idx="86">
                  <c:v>2767.6022085671511</c:v>
                </c:pt>
                <c:pt idx="87">
                  <c:v>2803.3969347510347</c:v>
                </c:pt>
                <c:pt idx="88">
                  <c:v>2850.4879134507864</c:v>
                </c:pt>
                <c:pt idx="89">
                  <c:v>2867.4985594225977</c:v>
                </c:pt>
                <c:pt idx="90">
                  <c:v>2871.5941953211745</c:v>
                </c:pt>
                <c:pt idx="91">
                  <c:v>2867.9456014840925</c:v>
                </c:pt>
                <c:pt idx="92">
                  <c:v>2857.3829875279102</c:v>
                </c:pt>
                <c:pt idx="93">
                  <c:v>2827.0893514812115</c:v>
                </c:pt>
                <c:pt idx="94">
                  <c:v>2804.0639284857207</c:v>
                </c:pt>
                <c:pt idx="95">
                  <c:v>2794.4719606891481</c:v>
                </c:pt>
                <c:pt idx="96">
                  <c:v>2758.464044123753</c:v>
                </c:pt>
                <c:pt idx="97">
                  <c:v>2720.3418534540519</c:v>
                </c:pt>
                <c:pt idx="98">
                  <c:v>2688.2866128650794</c:v>
                </c:pt>
                <c:pt idx="99">
                  <c:v>2648.7702694574605</c:v>
                </c:pt>
                <c:pt idx="100">
                  <c:v>2660.7382183076697</c:v>
                </c:pt>
                <c:pt idx="101">
                  <c:v>2677.3089409538293</c:v>
                </c:pt>
                <c:pt idx="102">
                  <c:v>2681.7216714449105</c:v>
                </c:pt>
                <c:pt idx="103">
                  <c:v>2703.4826834981318</c:v>
                </c:pt>
                <c:pt idx="104">
                  <c:v>2695.2519224985804</c:v>
                </c:pt>
                <c:pt idx="105">
                  <c:v>2717.022301978921</c:v>
                </c:pt>
                <c:pt idx="106">
                  <c:v>2720.9622643839803</c:v>
                </c:pt>
                <c:pt idx="107">
                  <c:v>2739.0866572518248</c:v>
                </c:pt>
                <c:pt idx="108">
                  <c:v>2753.7946823113871</c:v>
                </c:pt>
                <c:pt idx="109">
                  <c:v>2751.8138148766543</c:v>
                </c:pt>
                <c:pt idx="110">
                  <c:v>2739.0858749862573</c:v>
                </c:pt>
                <c:pt idx="111">
                  <c:v>2734.0231210695556</c:v>
                </c:pt>
                <c:pt idx="112">
                  <c:v>2715.5412075328618</c:v>
                </c:pt>
                <c:pt idx="113">
                  <c:v>2715.3332488449751</c:v>
                </c:pt>
                <c:pt idx="114">
                  <c:v>2694.5755456821807</c:v>
                </c:pt>
                <c:pt idx="115">
                  <c:v>2723.1351195184575</c:v>
                </c:pt>
                <c:pt idx="116">
                  <c:v>2749.6634925140279</c:v>
                </c:pt>
                <c:pt idx="117">
                  <c:v>2742.7994287906613</c:v>
                </c:pt>
                <c:pt idx="118">
                  <c:v>2707.4526591609028</c:v>
                </c:pt>
                <c:pt idx="119">
                  <c:v>2690.4479074422861</c:v>
                </c:pt>
                <c:pt idx="120">
                  <c:v>2687.7634679761377</c:v>
                </c:pt>
                <c:pt idx="121">
                  <c:v>2704.4858323018648</c:v>
                </c:pt>
                <c:pt idx="122">
                  <c:v>2730.8127829494174</c:v>
                </c:pt>
                <c:pt idx="123">
                  <c:v>2727.0186191215575</c:v>
                </c:pt>
                <c:pt idx="124">
                  <c:v>2693.7768728523838</c:v>
                </c:pt>
                <c:pt idx="125">
                  <c:v>2677.2700936078122</c:v>
                </c:pt>
                <c:pt idx="126">
                  <c:v>2670.7854326619376</c:v>
                </c:pt>
                <c:pt idx="127">
                  <c:v>2719.717430983073</c:v>
                </c:pt>
                <c:pt idx="128">
                  <c:v>2677.0092231471353</c:v>
                </c:pt>
                <c:pt idx="129">
                  <c:v>2643.0462418318225</c:v>
                </c:pt>
                <c:pt idx="130">
                  <c:v>2544.8005402721851</c:v>
                </c:pt>
                <c:pt idx="131">
                  <c:v>2472.1696752468606</c:v>
                </c:pt>
                <c:pt idx="132">
                  <c:v>2396.9707255076141</c:v>
                </c:pt>
                <c:pt idx="133">
                  <c:v>2349.6577743457865</c:v>
                </c:pt>
                <c:pt idx="134">
                  <c:v>2259.8106206627976</c:v>
                </c:pt>
                <c:pt idx="135">
                  <c:v>2188.1507530637264</c:v>
                </c:pt>
                <c:pt idx="136">
                  <c:v>2136.9424983284321</c:v>
                </c:pt>
                <c:pt idx="137">
                  <c:v>2137.7886252096082</c:v>
                </c:pt>
                <c:pt idx="138">
                  <c:v>2073.8774029993024</c:v>
                </c:pt>
                <c:pt idx="139">
                  <c:v>2025.0166578794694</c:v>
                </c:pt>
                <c:pt idx="140">
                  <c:v>1939.6639795083968</c:v>
                </c:pt>
                <c:pt idx="141">
                  <c:v>1918.0625717863813</c:v>
                </c:pt>
                <c:pt idx="142">
                  <c:v>1867.6173992776496</c:v>
                </c:pt>
                <c:pt idx="143">
                  <c:v>1830.8599719310137</c:v>
                </c:pt>
                <c:pt idx="144">
                  <c:v>1808.3090348275705</c:v>
                </c:pt>
                <c:pt idx="145">
                  <c:v>1782.126654388954</c:v>
                </c:pt>
                <c:pt idx="146">
                  <c:v>1735.3369601356046</c:v>
                </c:pt>
                <c:pt idx="147">
                  <c:v>1700.1996295430595</c:v>
                </c:pt>
                <c:pt idx="148">
                  <c:v>1651.8647086927256</c:v>
                </c:pt>
                <c:pt idx="149">
                  <c:v>1675.9001596464716</c:v>
                </c:pt>
                <c:pt idx="150">
                  <c:v>1621.6125583713183</c:v>
                </c:pt>
                <c:pt idx="151">
                  <c:v>1620.2855330022021</c:v>
                </c:pt>
                <c:pt idx="152">
                  <c:v>1585.0769363616737</c:v>
                </c:pt>
                <c:pt idx="153">
                  <c:v>1536.574825314872</c:v>
                </c:pt>
                <c:pt idx="154">
                  <c:v>1507.8915799593028</c:v>
                </c:pt>
                <c:pt idx="155">
                  <c:v>1465.5343807690701</c:v>
                </c:pt>
                <c:pt idx="156">
                  <c:v>1414.6811175444932</c:v>
                </c:pt>
                <c:pt idx="157">
                  <c:v>1403.8008076538147</c:v>
                </c:pt>
                <c:pt idx="158">
                  <c:v>1403.1233957368993</c:v>
                </c:pt>
                <c:pt idx="159">
                  <c:v>1408.4945982000434</c:v>
                </c:pt>
                <c:pt idx="160">
                  <c:v>1407.362865432033</c:v>
                </c:pt>
                <c:pt idx="161">
                  <c:v>1383.2495003683453</c:v>
                </c:pt>
                <c:pt idx="162">
                  <c:v>1386.2608450799426</c:v>
                </c:pt>
                <c:pt idx="163">
                  <c:v>1401.7955475407562</c:v>
                </c:pt>
                <c:pt idx="164">
                  <c:v>1460.2054439709748</c:v>
                </c:pt>
                <c:pt idx="165">
                  <c:v>1468.5173306179406</c:v>
                </c:pt>
                <c:pt idx="166">
                  <c:v>1514.6837748696348</c:v>
                </c:pt>
                <c:pt idx="167">
                  <c:v>1566.7879978609224</c:v>
                </c:pt>
                <c:pt idx="168">
                  <c:v>1642.8521389343007</c:v>
                </c:pt>
                <c:pt idx="169">
                  <c:v>1706.3490467100687</c:v>
                </c:pt>
                <c:pt idx="170">
                  <c:v>1792.2236754996522</c:v>
                </c:pt>
                <c:pt idx="171">
                  <c:v>1872.4033176997357</c:v>
                </c:pt>
                <c:pt idx="172">
                  <c:v>1937.1961110517993</c:v>
                </c:pt>
                <c:pt idx="173">
                  <c:v>2010.3094359993675</c:v>
                </c:pt>
                <c:pt idx="174">
                  <c:v>2121.3282517595198</c:v>
                </c:pt>
                <c:pt idx="175">
                  <c:v>2226.069032857235</c:v>
                </c:pt>
                <c:pt idx="176">
                  <c:v>2337.1089828114987</c:v>
                </c:pt>
                <c:pt idx="177">
                  <c:v>2400.585995336739</c:v>
                </c:pt>
                <c:pt idx="178">
                  <c:v>2455.1865882959214</c:v>
                </c:pt>
                <c:pt idx="179">
                  <c:v>2478.5709155049003</c:v>
                </c:pt>
                <c:pt idx="180">
                  <c:v>2559.1188417837243</c:v>
                </c:pt>
                <c:pt idx="181">
                  <c:v>2583.9279113556308</c:v>
                </c:pt>
                <c:pt idx="182">
                  <c:v>2641.1547067102802</c:v>
                </c:pt>
                <c:pt idx="183">
                  <c:v>2672.3253458998129</c:v>
                </c:pt>
                <c:pt idx="184">
                  <c:v>2695.023117203858</c:v>
                </c:pt>
                <c:pt idx="185">
                  <c:v>2718.841163074932</c:v>
                </c:pt>
                <c:pt idx="186">
                  <c:v>2689.799109616948</c:v>
                </c:pt>
                <c:pt idx="187">
                  <c:v>2687.7511981088805</c:v>
                </c:pt>
                <c:pt idx="188">
                  <c:v>2708.601732562749</c:v>
                </c:pt>
                <c:pt idx="189">
                  <c:v>2709.2350799476894</c:v>
                </c:pt>
                <c:pt idx="190">
                  <c:v>2708.6797854802444</c:v>
                </c:pt>
                <c:pt idx="191">
                  <c:v>2714.8273479249856</c:v>
                </c:pt>
                <c:pt idx="192">
                  <c:v>2756.6950030629891</c:v>
                </c:pt>
                <c:pt idx="193">
                  <c:v>2771.4353050478712</c:v>
                </c:pt>
                <c:pt idx="194">
                  <c:v>2774.5755058363825</c:v>
                </c:pt>
                <c:pt idx="195">
                  <c:v>2805.7910847556509</c:v>
                </c:pt>
                <c:pt idx="196">
                  <c:v>2884.5290531342948</c:v>
                </c:pt>
                <c:pt idx="197">
                  <c:v>2956.5289223020641</c:v>
                </c:pt>
                <c:pt idx="198">
                  <c:v>2982.5380723895687</c:v>
                </c:pt>
                <c:pt idx="199">
                  <c:v>2981.1974750160716</c:v>
                </c:pt>
                <c:pt idx="200">
                  <c:v>2976.0074570122147</c:v>
                </c:pt>
                <c:pt idx="201">
                  <c:v>2965.1485367692831</c:v>
                </c:pt>
                <c:pt idx="202">
                  <c:v>2973.9999103446553</c:v>
                </c:pt>
                <c:pt idx="203">
                  <c:v>2951.2442485819383</c:v>
                </c:pt>
                <c:pt idx="204">
                  <c:v>2972.3350255622731</c:v>
                </c:pt>
                <c:pt idx="205">
                  <c:v>2948.5633016673278</c:v>
                </c:pt>
                <c:pt idx="206">
                  <c:v>2976.5191394271692</c:v>
                </c:pt>
                <c:pt idx="207">
                  <c:v>2982.4848327646482</c:v>
                </c:pt>
                <c:pt idx="208">
                  <c:v>3019.5241249811334</c:v>
                </c:pt>
                <c:pt idx="209">
                  <c:v>3054.5439640256614</c:v>
                </c:pt>
                <c:pt idx="210">
                  <c:v>3123.8557727395028</c:v>
                </c:pt>
                <c:pt idx="211">
                  <c:v>3160.7102577620221</c:v>
                </c:pt>
                <c:pt idx="212">
                  <c:v>3126.7501514991368</c:v>
                </c:pt>
                <c:pt idx="213">
                  <c:v>3095.8956224993444</c:v>
                </c:pt>
                <c:pt idx="214">
                  <c:v>3070.0475525395022</c:v>
                </c:pt>
                <c:pt idx="215">
                  <c:v>3041.8424526500221</c:v>
                </c:pt>
                <c:pt idx="216">
                  <c:v>3032.7498595340167</c:v>
                </c:pt>
                <c:pt idx="217">
                  <c:v>3022.8344778058527</c:v>
                </c:pt>
                <c:pt idx="218">
                  <c:v>2982.8038316924481</c:v>
                </c:pt>
                <c:pt idx="219">
                  <c:v>2925.3647383262605</c:v>
                </c:pt>
                <c:pt idx="220">
                  <c:v>2906.5421624879586</c:v>
                </c:pt>
                <c:pt idx="221">
                  <c:v>2866.8841152508485</c:v>
                </c:pt>
                <c:pt idx="222">
                  <c:v>2818.639425830645</c:v>
                </c:pt>
                <c:pt idx="223">
                  <c:v>2758.82000235129</c:v>
                </c:pt>
                <c:pt idx="224">
                  <c:v>2681.0199275469809</c:v>
                </c:pt>
                <c:pt idx="225">
                  <c:v>2597.9716121357055</c:v>
                </c:pt>
                <c:pt idx="226">
                  <c:v>2530.6069961031362</c:v>
                </c:pt>
                <c:pt idx="227">
                  <c:v>2480.9043335983833</c:v>
                </c:pt>
                <c:pt idx="228">
                  <c:v>2396.5244151347715</c:v>
                </c:pt>
                <c:pt idx="229">
                  <c:v>2308.2267171024264</c:v>
                </c:pt>
                <c:pt idx="230">
                  <c:v>2230.5284469978442</c:v>
                </c:pt>
                <c:pt idx="231">
                  <c:v>2190.7282932383614</c:v>
                </c:pt>
                <c:pt idx="232">
                  <c:v>2080.6814018211544</c:v>
                </c:pt>
                <c:pt idx="233">
                  <c:v>2019.9070987440778</c:v>
                </c:pt>
                <c:pt idx="234">
                  <c:v>1928.0233421654991</c:v>
                </c:pt>
                <c:pt idx="235">
                  <c:v>1872.3365774857793</c:v>
                </c:pt>
                <c:pt idx="236">
                  <c:v>1809.8586745691923</c:v>
                </c:pt>
                <c:pt idx="237">
                  <c:v>1791.8196876325862</c:v>
                </c:pt>
                <c:pt idx="238">
                  <c:v>1761.6880498807654</c:v>
                </c:pt>
                <c:pt idx="239">
                  <c:v>1747.0302752693817</c:v>
                </c:pt>
                <c:pt idx="240">
                  <c:v>1670.4468989647298</c:v>
                </c:pt>
                <c:pt idx="241">
                  <c:v>1646.0504196931945</c:v>
                </c:pt>
                <c:pt idx="242">
                  <c:v>1613.1730072068278</c:v>
                </c:pt>
                <c:pt idx="243">
                  <c:v>1609.394924997189</c:v>
                </c:pt>
                <c:pt idx="244">
                  <c:v>1622.7207478778637</c:v>
                </c:pt>
                <c:pt idx="245">
                  <c:v>1618.9351681471765</c:v>
                </c:pt>
                <c:pt idx="246">
                  <c:v>1575.2075768318543</c:v>
                </c:pt>
                <c:pt idx="247">
                  <c:v>1549.6224932722093</c:v>
                </c:pt>
                <c:pt idx="248">
                  <c:v>1542.7361878468791</c:v>
                </c:pt>
                <c:pt idx="249">
                  <c:v>1695.8423266836278</c:v>
                </c:pt>
                <c:pt idx="250">
                  <c:v>1687.665297799557</c:v>
                </c:pt>
                <c:pt idx="251">
                  <c:v>1711.9177617676635</c:v>
                </c:pt>
                <c:pt idx="252">
                  <c:v>1745.8252303834242</c:v>
                </c:pt>
                <c:pt idx="253">
                  <c:v>1816.2695092514023</c:v>
                </c:pt>
                <c:pt idx="254">
                  <c:v>1989.1286499910655</c:v>
                </c:pt>
                <c:pt idx="255">
                  <c:v>2177.1445779932101</c:v>
                </c:pt>
                <c:pt idx="256">
                  <c:v>2378.80038735484</c:v>
                </c:pt>
                <c:pt idx="257">
                  <c:v>2702.426015349678</c:v>
                </c:pt>
                <c:pt idx="258">
                  <c:v>3123.2813116657549</c:v>
                </c:pt>
                <c:pt idx="259">
                  <c:v>3555.0833155859737</c:v>
                </c:pt>
                <c:pt idx="260">
                  <c:v>4008.4795722453396</c:v>
                </c:pt>
                <c:pt idx="261">
                  <c:v>4520.336709226458</c:v>
                </c:pt>
                <c:pt idx="262">
                  <c:v>5028.1096524521072</c:v>
                </c:pt>
                <c:pt idx="263">
                  <c:v>5527.4978956236009</c:v>
                </c:pt>
                <c:pt idx="264">
                  <c:v>5927.428312113937</c:v>
                </c:pt>
                <c:pt idx="265">
                  <c:v>6308.2524242465915</c:v>
                </c:pt>
                <c:pt idx="266">
                  <c:v>6595.7492193074095</c:v>
                </c:pt>
                <c:pt idx="267">
                  <c:v>6941.1788614736324</c:v>
                </c:pt>
                <c:pt idx="268">
                  <c:v>7161.7210399199612</c:v>
                </c:pt>
                <c:pt idx="269">
                  <c:v>7367.7606194591699</c:v>
                </c:pt>
                <c:pt idx="270">
                  <c:v>7579.4417293489687</c:v>
                </c:pt>
                <c:pt idx="271">
                  <c:v>7758.3962206252172</c:v>
                </c:pt>
                <c:pt idx="272">
                  <c:v>7901.7580506351651</c:v>
                </c:pt>
                <c:pt idx="273">
                  <c:v>7943.2345488027249</c:v>
                </c:pt>
                <c:pt idx="274">
                  <c:v>7982.9282724500708</c:v>
                </c:pt>
                <c:pt idx="275">
                  <c:v>8004.6829091420541</c:v>
                </c:pt>
                <c:pt idx="276">
                  <c:v>7959.145275747961</c:v>
                </c:pt>
                <c:pt idx="277">
                  <c:v>7956.7956383684495</c:v>
                </c:pt>
                <c:pt idx="278">
                  <c:v>7948.7735938800215</c:v>
                </c:pt>
                <c:pt idx="279">
                  <c:v>7950.1343516688166</c:v>
                </c:pt>
                <c:pt idx="280">
                  <c:v>7964.0999608683014</c:v>
                </c:pt>
                <c:pt idx="281">
                  <c:v>7974.773011459909</c:v>
                </c:pt>
                <c:pt idx="282">
                  <c:v>8008.1769707095318</c:v>
                </c:pt>
                <c:pt idx="283">
                  <c:v>8119.7629936592439</c:v>
                </c:pt>
                <c:pt idx="284">
                  <c:v>8138.5940698210252</c:v>
                </c:pt>
                <c:pt idx="285">
                  <c:v>8177.0022377839787</c:v>
                </c:pt>
                <c:pt idx="286">
                  <c:v>8179.8041905558239</c:v>
                </c:pt>
                <c:pt idx="287">
                  <c:v>8240.2228675424267</c:v>
                </c:pt>
                <c:pt idx="288">
                  <c:v>8203.9856811722439</c:v>
                </c:pt>
                <c:pt idx="289">
                  <c:v>8111.0112778509056</c:v>
                </c:pt>
                <c:pt idx="290">
                  <c:v>8021.0686220466887</c:v>
                </c:pt>
                <c:pt idx="291">
                  <c:v>7882.1565051554835</c:v>
                </c:pt>
                <c:pt idx="292">
                  <c:v>7715.8212091981677</c:v>
                </c:pt>
                <c:pt idx="293">
                  <c:v>7550.2088594706074</c:v>
                </c:pt>
                <c:pt idx="294">
                  <c:v>7402.0784060776623</c:v>
                </c:pt>
                <c:pt idx="295">
                  <c:v>7091.9262865390237</c:v>
                </c:pt>
                <c:pt idx="296">
                  <c:v>6793.8087628896583</c:v>
                </c:pt>
                <c:pt idx="297">
                  <c:v>6432.7213694761404</c:v>
                </c:pt>
                <c:pt idx="298">
                  <c:v>6111.8830259218666</c:v>
                </c:pt>
                <c:pt idx="299">
                  <c:v>5789.3459137806194</c:v>
                </c:pt>
                <c:pt idx="300">
                  <c:v>5503.110347033271</c:v>
                </c:pt>
                <c:pt idx="301">
                  <c:v>5232.4830100652862</c:v>
                </c:pt>
                <c:pt idx="302">
                  <c:v>4989.7573811696184</c:v>
                </c:pt>
                <c:pt idx="303">
                  <c:v>4780.1727959289092</c:v>
                </c:pt>
                <c:pt idx="304">
                  <c:v>4571.0991573059709</c:v>
                </c:pt>
                <c:pt idx="305">
                  <c:v>4419.1414760325379</c:v>
                </c:pt>
                <c:pt idx="306">
                  <c:v>4314.3775369047289</c:v>
                </c:pt>
                <c:pt idx="307">
                  <c:v>4220.7380062875936</c:v>
                </c:pt>
                <c:pt idx="308">
                  <c:v>4132.7086272585711</c:v>
                </c:pt>
                <c:pt idx="309">
                  <c:v>4031.0557694365139</c:v>
                </c:pt>
                <c:pt idx="310">
                  <c:v>3962.1820515717504</c:v>
                </c:pt>
                <c:pt idx="311">
                  <c:v>3852.9110044745303</c:v>
                </c:pt>
                <c:pt idx="312">
                  <c:v>3795.1754002806438</c:v>
                </c:pt>
                <c:pt idx="313">
                  <c:v>3727.8508358932895</c:v>
                </c:pt>
                <c:pt idx="314">
                  <c:v>3665.0242925589</c:v>
                </c:pt>
                <c:pt idx="315">
                  <c:v>3543.6741765047636</c:v>
                </c:pt>
                <c:pt idx="316">
                  <c:v>3446.1897367836204</c:v>
                </c:pt>
                <c:pt idx="317">
                  <c:v>3339.4698188355519</c:v>
                </c:pt>
                <c:pt idx="318">
                  <c:v>3222.5781899150197</c:v>
                </c:pt>
                <c:pt idx="319">
                  <c:v>3085.8948304154155</c:v>
                </c:pt>
                <c:pt idx="320">
                  <c:v>2971.4903158357156</c:v>
                </c:pt>
                <c:pt idx="321">
                  <c:v>2903.1521113151439</c:v>
                </c:pt>
                <c:pt idx="322">
                  <c:v>2811.8568950795093</c:v>
                </c:pt>
                <c:pt idx="323">
                  <c:v>2693.6252666604269</c:v>
                </c:pt>
                <c:pt idx="324">
                  <c:v>2583.9418393019246</c:v>
                </c:pt>
                <c:pt idx="325">
                  <c:v>2452.3763287494626</c:v>
                </c:pt>
                <c:pt idx="326">
                  <c:v>2339.9405199295916</c:v>
                </c:pt>
                <c:pt idx="327">
                  <c:v>2254.9526341064898</c:v>
                </c:pt>
                <c:pt idx="328">
                  <c:v>2151.9017619209326</c:v>
                </c:pt>
                <c:pt idx="329">
                  <c:v>2155.7150535399087</c:v>
                </c:pt>
                <c:pt idx="330">
                  <c:v>2081.9925256503302</c:v>
                </c:pt>
                <c:pt idx="331">
                  <c:v>2009.442251814251</c:v>
                </c:pt>
                <c:pt idx="332">
                  <c:v>1971.0249941788306</c:v>
                </c:pt>
                <c:pt idx="333">
                  <c:v>1933.1659354159115</c:v>
                </c:pt>
                <c:pt idx="334">
                  <c:v>1885.2066829960929</c:v>
                </c:pt>
                <c:pt idx="335">
                  <c:v>1836.7903177970306</c:v>
                </c:pt>
                <c:pt idx="336">
                  <c:v>1849.7823240057435</c:v>
                </c:pt>
                <c:pt idx="337">
                  <c:v>1833.0129379243649</c:v>
                </c:pt>
                <c:pt idx="338">
                  <c:v>1805.4685903425172</c:v>
                </c:pt>
                <c:pt idx="339">
                  <c:v>1763.0548660203131</c:v>
                </c:pt>
                <c:pt idx="340">
                  <c:v>1744.7812885754381</c:v>
                </c:pt>
                <c:pt idx="341">
                  <c:v>1788.9730329973331</c:v>
                </c:pt>
                <c:pt idx="342">
                  <c:v>1805.0466614779732</c:v>
                </c:pt>
                <c:pt idx="343">
                  <c:v>1973.4404756832596</c:v>
                </c:pt>
                <c:pt idx="344">
                  <c:v>1938.4508246392775</c:v>
                </c:pt>
                <c:pt idx="345">
                  <c:v>1906.9701749658507</c:v>
                </c:pt>
                <c:pt idx="346">
                  <c:v>1923.3536540140467</c:v>
                </c:pt>
                <c:pt idx="347">
                  <c:v>1988.8837294506757</c:v>
                </c:pt>
                <c:pt idx="348">
                  <c:v>2095.3761585425132</c:v>
                </c:pt>
                <c:pt idx="349">
                  <c:v>2280.2239239323103</c:v>
                </c:pt>
                <c:pt idx="350">
                  <c:v>2452.0181494685557</c:v>
                </c:pt>
                <c:pt idx="351">
                  <c:v>2742.5424775161027</c:v>
                </c:pt>
                <c:pt idx="352">
                  <c:v>3113.240710672238</c:v>
                </c:pt>
                <c:pt idx="353">
                  <c:v>3553.7734909909013</c:v>
                </c:pt>
                <c:pt idx="354">
                  <c:v>4073.474505313085</c:v>
                </c:pt>
                <c:pt idx="355">
                  <c:v>4593.1943540379452</c:v>
                </c:pt>
                <c:pt idx="356">
                  <c:v>5099.2248269888387</c:v>
                </c:pt>
                <c:pt idx="357">
                  <c:v>5552.5914101915168</c:v>
                </c:pt>
                <c:pt idx="358">
                  <c:v>5900.3077051855525</c:v>
                </c:pt>
                <c:pt idx="359">
                  <c:v>6209.7933353010203</c:v>
                </c:pt>
                <c:pt idx="360">
                  <c:v>6491.3848859487762</c:v>
                </c:pt>
                <c:pt idx="361">
                  <c:v>6781.9207924410703</c:v>
                </c:pt>
                <c:pt idx="362">
                  <c:v>7005.6606564952135</c:v>
                </c:pt>
                <c:pt idx="363">
                  <c:v>7326.4326254163616</c:v>
                </c:pt>
                <c:pt idx="364">
                  <c:v>7528.6205768364362</c:v>
                </c:pt>
                <c:pt idx="365">
                  <c:v>7734.0454311956919</c:v>
                </c:pt>
                <c:pt idx="366">
                  <c:v>7855.3553845087272</c:v>
                </c:pt>
                <c:pt idx="367">
                  <c:v>7935.4631217466322</c:v>
                </c:pt>
                <c:pt idx="368">
                  <c:v>7983.14641636744</c:v>
                </c:pt>
                <c:pt idx="369">
                  <c:v>8002.9450895592545</c:v>
                </c:pt>
                <c:pt idx="370">
                  <c:v>7942.4991351050321</c:v>
                </c:pt>
                <c:pt idx="371">
                  <c:v>7901.9907674798251</c:v>
                </c:pt>
                <c:pt idx="372">
                  <c:v>7950.4939950446678</c:v>
                </c:pt>
                <c:pt idx="373">
                  <c:v>7954.9174635939471</c:v>
                </c:pt>
                <c:pt idx="374">
                  <c:v>7998.8294539314002</c:v>
                </c:pt>
                <c:pt idx="375">
                  <c:v>7996.2280164278654</c:v>
                </c:pt>
                <c:pt idx="376">
                  <c:v>8036.4036210451777</c:v>
                </c:pt>
                <c:pt idx="377">
                  <c:v>8107.2869408743354</c:v>
                </c:pt>
                <c:pt idx="378">
                  <c:v>8238.9606827444968</c:v>
                </c:pt>
                <c:pt idx="379">
                  <c:v>8256.0672650458182</c:v>
                </c:pt>
                <c:pt idx="380">
                  <c:v>8306.667313194821</c:v>
                </c:pt>
                <c:pt idx="381">
                  <c:v>8044.8759729080639</c:v>
                </c:pt>
                <c:pt idx="382">
                  <c:v>7750.0065770101291</c:v>
                </c:pt>
                <c:pt idx="383">
                  <c:v>7474.1236506876985</c:v>
                </c:pt>
                <c:pt idx="384">
                  <c:v>7259.9541062826511</c:v>
                </c:pt>
                <c:pt idx="385">
                  <c:v>7006.2168976548155</c:v>
                </c:pt>
                <c:pt idx="386">
                  <c:v>6818.2237169376604</c:v>
                </c:pt>
                <c:pt idx="387">
                  <c:v>6568.4989383126222</c:v>
                </c:pt>
                <c:pt idx="388">
                  <c:v>6417.0299085575934</c:v>
                </c:pt>
                <c:pt idx="389">
                  <c:v>6552.6360041837706</c:v>
                </c:pt>
                <c:pt idx="390">
                  <c:v>6578.3165194196654</c:v>
                </c:pt>
                <c:pt idx="391">
                  <c:v>6466.1213723589453</c:v>
                </c:pt>
                <c:pt idx="392">
                  <c:v>6223.5015305927991</c:v>
                </c:pt>
                <c:pt idx="393">
                  <c:v>5922.3473296505281</c:v>
                </c:pt>
                <c:pt idx="394">
                  <c:v>5607.3595730944016</c:v>
                </c:pt>
                <c:pt idx="395">
                  <c:v>5307.3912069917451</c:v>
                </c:pt>
                <c:pt idx="396">
                  <c:v>5052.0670526737267</c:v>
                </c:pt>
                <c:pt idx="397">
                  <c:v>4811.7445280320326</c:v>
                </c:pt>
                <c:pt idx="398">
                  <c:v>4594.7488570643454</c:v>
                </c:pt>
                <c:pt idx="399">
                  <c:v>4410.405455368902</c:v>
                </c:pt>
                <c:pt idx="400">
                  <c:v>4257.0294405603663</c:v>
                </c:pt>
                <c:pt idx="401">
                  <c:v>4105.763498985878</c:v>
                </c:pt>
                <c:pt idx="402">
                  <c:v>4002.5599246692664</c:v>
                </c:pt>
                <c:pt idx="403">
                  <c:v>3933.5385599486426</c:v>
                </c:pt>
                <c:pt idx="404">
                  <c:v>3848.9889503609679</c:v>
                </c:pt>
                <c:pt idx="405">
                  <c:v>3786.9169791543359</c:v>
                </c:pt>
                <c:pt idx="406">
                  <c:v>3742.3303843972953</c:v>
                </c:pt>
                <c:pt idx="407">
                  <c:v>3706.5950366219445</c:v>
                </c:pt>
                <c:pt idx="408">
                  <c:v>3634.0938351126779</c:v>
                </c:pt>
                <c:pt idx="409">
                  <c:v>3545.5911926856347</c:v>
                </c:pt>
                <c:pt idx="410">
                  <c:v>3473.0802402010822</c:v>
                </c:pt>
                <c:pt idx="411">
                  <c:v>3398.4481961528222</c:v>
                </c:pt>
                <c:pt idx="412">
                  <c:v>3317.9309445961453</c:v>
                </c:pt>
                <c:pt idx="413">
                  <c:v>3217.6317937330705</c:v>
                </c:pt>
                <c:pt idx="414">
                  <c:v>3176.8960756371339</c:v>
                </c:pt>
                <c:pt idx="415">
                  <c:v>3019.4624806042216</c:v>
                </c:pt>
                <c:pt idx="416">
                  <c:v>2878.6925000592091</c:v>
                </c:pt>
                <c:pt idx="417">
                  <c:v>2721.1483527649989</c:v>
                </c:pt>
                <c:pt idx="418">
                  <c:v>2636.2058699413992</c:v>
                </c:pt>
                <c:pt idx="419">
                  <c:v>2495.7654503554636</c:v>
                </c:pt>
                <c:pt idx="420">
                  <c:v>2395.8953288301527</c:v>
                </c:pt>
                <c:pt idx="421">
                  <c:v>2292.506025990916</c:v>
                </c:pt>
                <c:pt idx="422">
                  <c:v>2219.6680777530964</c:v>
                </c:pt>
                <c:pt idx="423">
                  <c:v>2145.837043892353</c:v>
                </c:pt>
                <c:pt idx="424">
                  <c:v>2114.8470335981883</c:v>
                </c:pt>
                <c:pt idx="425">
                  <c:v>2058.4998010546233</c:v>
                </c:pt>
                <c:pt idx="426">
                  <c:v>2033.8449896015138</c:v>
                </c:pt>
                <c:pt idx="427">
                  <c:v>1986.8967678571505</c:v>
                </c:pt>
                <c:pt idx="428">
                  <c:v>1988.6463527714341</c:v>
                </c:pt>
                <c:pt idx="429">
                  <c:v>1962.0173765062898</c:v>
                </c:pt>
                <c:pt idx="430">
                  <c:v>1997.2416651847802</c:v>
                </c:pt>
                <c:pt idx="431">
                  <c:v>1978.3243455404333</c:v>
                </c:pt>
                <c:pt idx="432">
                  <c:v>1883.8137537307293</c:v>
                </c:pt>
                <c:pt idx="433">
                  <c:v>1817.7653114753543</c:v>
                </c:pt>
                <c:pt idx="434">
                  <c:v>1765.4524158412694</c:v>
                </c:pt>
                <c:pt idx="435">
                  <c:v>1703.6097563593648</c:v>
                </c:pt>
                <c:pt idx="436">
                  <c:v>1687.7808164331175</c:v>
                </c:pt>
                <c:pt idx="437">
                  <c:v>1669.4208060091694</c:v>
                </c:pt>
                <c:pt idx="438">
                  <c:v>1692.9886807269688</c:v>
                </c:pt>
                <c:pt idx="439">
                  <c:v>1679.4447749524966</c:v>
                </c:pt>
                <c:pt idx="440">
                  <c:v>1747.499814323897</c:v>
                </c:pt>
                <c:pt idx="441">
                  <c:v>1848.0493380061616</c:v>
                </c:pt>
                <c:pt idx="442">
                  <c:v>1973.1186775246827</c:v>
                </c:pt>
                <c:pt idx="443">
                  <c:v>2168.805693238759</c:v>
                </c:pt>
                <c:pt idx="444">
                  <c:v>2405.5452197414565</c:v>
                </c:pt>
                <c:pt idx="445">
                  <c:v>2707.9141222835069</c:v>
                </c:pt>
                <c:pt idx="446">
                  <c:v>3080.6178103754655</c:v>
                </c:pt>
                <c:pt idx="447">
                  <c:v>3469.3329510853532</c:v>
                </c:pt>
                <c:pt idx="448">
                  <c:v>3913.6344438648684</c:v>
                </c:pt>
                <c:pt idx="449">
                  <c:v>4319.5910070973005</c:v>
                </c:pt>
                <c:pt idx="450">
                  <c:v>4822.2193883539485</c:v>
                </c:pt>
                <c:pt idx="451">
                  <c:v>5229.7015712290004</c:v>
                </c:pt>
                <c:pt idx="452">
                  <c:v>5599.2578170140405</c:v>
                </c:pt>
                <c:pt idx="453">
                  <c:v>5874.0143261306703</c:v>
                </c:pt>
                <c:pt idx="454">
                  <c:v>6110.8353566593096</c:v>
                </c:pt>
                <c:pt idx="455">
                  <c:v>6332.5059075410754</c:v>
                </c:pt>
                <c:pt idx="456">
                  <c:v>6563.5566225312168</c:v>
                </c:pt>
                <c:pt idx="457">
                  <c:v>6734.1583023237245</c:v>
                </c:pt>
                <c:pt idx="458">
                  <c:v>6972.7807605660291</c:v>
                </c:pt>
                <c:pt idx="459">
                  <c:v>7253.9314431501816</c:v>
                </c:pt>
                <c:pt idx="460">
                  <c:v>7377.8738835141394</c:v>
                </c:pt>
                <c:pt idx="461">
                  <c:v>7469.0354634707464</c:v>
                </c:pt>
                <c:pt idx="462">
                  <c:v>7490.7372334377669</c:v>
                </c:pt>
                <c:pt idx="463">
                  <c:v>7555.2017474127015</c:v>
                </c:pt>
                <c:pt idx="464">
                  <c:v>7595.9049001136527</c:v>
                </c:pt>
                <c:pt idx="465">
                  <c:v>7654.3983785663768</c:v>
                </c:pt>
                <c:pt idx="466">
                  <c:v>7740.3883909904462</c:v>
                </c:pt>
                <c:pt idx="467">
                  <c:v>7781.7390599527398</c:v>
                </c:pt>
                <c:pt idx="468">
                  <c:v>7892.5319210040816</c:v>
                </c:pt>
                <c:pt idx="469">
                  <c:v>8001.450509483102</c:v>
                </c:pt>
                <c:pt idx="470">
                  <c:v>7977.9053158471588</c:v>
                </c:pt>
                <c:pt idx="471">
                  <c:v>7958.3146282838397</c:v>
                </c:pt>
                <c:pt idx="472">
                  <c:v>7876.9871842157181</c:v>
                </c:pt>
                <c:pt idx="473">
                  <c:v>7872.5897191239465</c:v>
                </c:pt>
                <c:pt idx="474">
                  <c:v>8052.6251759741999</c:v>
                </c:pt>
                <c:pt idx="475">
                  <c:v>8098.4422046203927</c:v>
                </c:pt>
                <c:pt idx="476">
                  <c:v>7978.238299991498</c:v>
                </c:pt>
                <c:pt idx="477">
                  <c:v>7902.774744793539</c:v>
                </c:pt>
                <c:pt idx="478">
                  <c:v>7752.7971814830898</c:v>
                </c:pt>
                <c:pt idx="479">
                  <c:v>7624.448386327148</c:v>
                </c:pt>
                <c:pt idx="480">
                  <c:v>7579.0976598486322</c:v>
                </c:pt>
                <c:pt idx="481">
                  <c:v>7369.4111853249606</c:v>
                </c:pt>
                <c:pt idx="482">
                  <c:v>7203.7714700469696</c:v>
                </c:pt>
                <c:pt idx="483">
                  <c:v>6979.4391999556974</c:v>
                </c:pt>
                <c:pt idx="484">
                  <c:v>6688.4042912463292</c:v>
                </c:pt>
                <c:pt idx="485">
                  <c:v>6139.2281141472104</c:v>
                </c:pt>
                <c:pt idx="486">
                  <c:v>5606.9898667518801</c:v>
                </c:pt>
                <c:pt idx="487">
                  <c:v>5161.8933716114298</c:v>
                </c:pt>
                <c:pt idx="488">
                  <c:v>4712.8142274646862</c:v>
                </c:pt>
                <c:pt idx="489">
                  <c:v>4331.4256092731621</c:v>
                </c:pt>
                <c:pt idx="490">
                  <c:v>4019.9433057676029</c:v>
                </c:pt>
                <c:pt idx="491">
                  <c:v>3773.1466138233782</c:v>
                </c:pt>
                <c:pt idx="492">
                  <c:v>3523.8290727457679</c:v>
                </c:pt>
                <c:pt idx="493">
                  <c:v>3313.1663852867837</c:v>
                </c:pt>
                <c:pt idx="494">
                  <c:v>3215.3832932179553</c:v>
                </c:pt>
                <c:pt idx="495">
                  <c:v>3071.5206461256462</c:v>
                </c:pt>
                <c:pt idx="496">
                  <c:v>2966.8572782554911</c:v>
                </c:pt>
                <c:pt idx="497">
                  <c:v>2863.138556834173</c:v>
                </c:pt>
                <c:pt idx="498">
                  <c:v>2792.4574979939716</c:v>
                </c:pt>
                <c:pt idx="499">
                  <c:v>2740.7561145554187</c:v>
                </c:pt>
                <c:pt idx="500">
                  <c:v>2669.2187074621179</c:v>
                </c:pt>
                <c:pt idx="501">
                  <c:v>2634.74883263121</c:v>
                </c:pt>
                <c:pt idx="502">
                  <c:v>2571.5160379997196</c:v>
                </c:pt>
                <c:pt idx="503">
                  <c:v>2475.5413591997872</c:v>
                </c:pt>
                <c:pt idx="504">
                  <c:v>2390.0388883518385</c:v>
                </c:pt>
                <c:pt idx="505">
                  <c:v>2311.8094317073974</c:v>
                </c:pt>
                <c:pt idx="506">
                  <c:v>2238.1034006576219</c:v>
                </c:pt>
                <c:pt idx="507">
                  <c:v>2163.8372720197931</c:v>
                </c:pt>
                <c:pt idx="508">
                  <c:v>2148.5204055350428</c:v>
                </c:pt>
                <c:pt idx="509">
                  <c:v>2062.0803590066325</c:v>
                </c:pt>
                <c:pt idx="510">
                  <c:v>1988.8366588450406</c:v>
                </c:pt>
                <c:pt idx="511">
                  <c:v>1879.5411811222307</c:v>
                </c:pt>
                <c:pt idx="512">
                  <c:v>1817.0211443728954</c:v>
                </c:pt>
                <c:pt idx="513">
                  <c:v>1740.9754338034008</c:v>
                </c:pt>
                <c:pt idx="514">
                  <c:v>1689.0256417705846</c:v>
                </c:pt>
                <c:pt idx="515">
                  <c:v>1630.7276925456445</c:v>
                </c:pt>
                <c:pt idx="516">
                  <c:v>1609.4446563346896</c:v>
                </c:pt>
                <c:pt idx="517">
                  <c:v>1549.4150001743637</c:v>
                </c:pt>
                <c:pt idx="518">
                  <c:v>1498.8076197325163</c:v>
                </c:pt>
                <c:pt idx="519">
                  <c:v>1433.8637340367125</c:v>
                </c:pt>
                <c:pt idx="520">
                  <c:v>1456.8476724279014</c:v>
                </c:pt>
                <c:pt idx="521">
                  <c:v>1435.9378213652051</c:v>
                </c:pt>
                <c:pt idx="522">
                  <c:v>1394.506628237556</c:v>
                </c:pt>
                <c:pt idx="523">
                  <c:v>1347.4818379405424</c:v>
                </c:pt>
                <c:pt idx="524">
                  <c:v>1337.4790257948121</c:v>
                </c:pt>
                <c:pt idx="525">
                  <c:v>1312.5116991240573</c:v>
                </c:pt>
                <c:pt idx="526">
                  <c:v>1318.7628586142835</c:v>
                </c:pt>
                <c:pt idx="527">
                  <c:v>1286.6239431868555</c:v>
                </c:pt>
                <c:pt idx="528">
                  <c:v>1313.8316708220102</c:v>
                </c:pt>
                <c:pt idx="529">
                  <c:v>1269.1823471047278</c:v>
                </c:pt>
                <c:pt idx="530">
                  <c:v>1293.7332531595932</c:v>
                </c:pt>
                <c:pt idx="531">
                  <c:v>1280.0594396012907</c:v>
                </c:pt>
                <c:pt idx="532">
                  <c:v>1380.6730225769811</c:v>
                </c:pt>
                <c:pt idx="533">
                  <c:v>1370.8758249985058</c:v>
                </c:pt>
                <c:pt idx="534">
                  <c:v>1378.8467561188645</c:v>
                </c:pt>
                <c:pt idx="535">
                  <c:v>1477.645309450337</c:v>
                </c:pt>
                <c:pt idx="536">
                  <c:v>1694.9634164622562</c:v>
                </c:pt>
                <c:pt idx="537">
                  <c:v>1890.8927707513146</c:v>
                </c:pt>
                <c:pt idx="538">
                  <c:v>2001.8981028909989</c:v>
                </c:pt>
                <c:pt idx="539">
                  <c:v>2171.192128677159</c:v>
                </c:pt>
                <c:pt idx="540">
                  <c:v>2396.5868164346407</c:v>
                </c:pt>
                <c:pt idx="541">
                  <c:v>2661.3042269703274</c:v>
                </c:pt>
                <c:pt idx="542">
                  <c:v>2965.8180636974489</c:v>
                </c:pt>
                <c:pt idx="543">
                  <c:v>3267.5851590500611</c:v>
                </c:pt>
                <c:pt idx="544">
                  <c:v>3664.7368496780468</c:v>
                </c:pt>
                <c:pt idx="545">
                  <c:v>4003.9158698353158</c:v>
                </c:pt>
                <c:pt idx="546">
                  <c:v>4394.5264567548393</c:v>
                </c:pt>
                <c:pt idx="547">
                  <c:v>4737.8592742536775</c:v>
                </c:pt>
                <c:pt idx="548">
                  <c:v>5009.8686974727952</c:v>
                </c:pt>
                <c:pt idx="549">
                  <c:v>5171.950287759325</c:v>
                </c:pt>
                <c:pt idx="550">
                  <c:v>5430.9198789370867</c:v>
                </c:pt>
                <c:pt idx="551">
                  <c:v>5656.9479403121859</c:v>
                </c:pt>
                <c:pt idx="552">
                  <c:v>5787.5343277572611</c:v>
                </c:pt>
                <c:pt idx="553">
                  <c:v>5961.3249849355198</c:v>
                </c:pt>
                <c:pt idx="554">
                  <c:v>6040.9598155109943</c:v>
                </c:pt>
                <c:pt idx="555">
                  <c:v>6049.5281249883565</c:v>
                </c:pt>
                <c:pt idx="556">
                  <c:v>6036.6526868311503</c:v>
                </c:pt>
                <c:pt idx="557">
                  <c:v>6080.8845373516742</c:v>
                </c:pt>
                <c:pt idx="558">
                  <c:v>6129.6690682272729</c:v>
                </c:pt>
                <c:pt idx="559">
                  <c:v>6119.7515623327281</c:v>
                </c:pt>
                <c:pt idx="560">
                  <c:v>6021.0291949728735</c:v>
                </c:pt>
                <c:pt idx="561">
                  <c:v>5949.6681868193846</c:v>
                </c:pt>
                <c:pt idx="562">
                  <c:v>5927.4236731027322</c:v>
                </c:pt>
                <c:pt idx="563">
                  <c:v>5920.3245808380761</c:v>
                </c:pt>
                <c:pt idx="564">
                  <c:v>6001.5537554369384</c:v>
                </c:pt>
                <c:pt idx="565">
                  <c:v>5996.0492379720727</c:v>
                </c:pt>
                <c:pt idx="566">
                  <c:v>5989.1514010987758</c:v>
                </c:pt>
                <c:pt idx="567">
                  <c:v>5945.1594625150701</c:v>
                </c:pt>
                <c:pt idx="568">
                  <c:v>5971.4013463114543</c:v>
                </c:pt>
                <c:pt idx="569">
                  <c:v>6016.5158067967059</c:v>
                </c:pt>
                <c:pt idx="570">
                  <c:v>6077.6956331654965</c:v>
                </c:pt>
                <c:pt idx="571">
                  <c:v>6096.9227951257772</c:v>
                </c:pt>
                <c:pt idx="572">
                  <c:v>6009.5519902955912</c:v>
                </c:pt>
                <c:pt idx="573">
                  <c:v>5930.2016686246498</c:v>
                </c:pt>
                <c:pt idx="574">
                  <c:v>5820.1075575947343</c:v>
                </c:pt>
                <c:pt idx="575">
                  <c:v>5676.5282268119981</c:v>
                </c:pt>
                <c:pt idx="576">
                  <c:v>5555.8685270971182</c:v>
                </c:pt>
                <c:pt idx="577">
                  <c:v>5373.88713963381</c:v>
                </c:pt>
                <c:pt idx="578">
                  <c:v>5146.1598034816961</c:v>
                </c:pt>
                <c:pt idx="579">
                  <c:v>4938.1916368860884</c:v>
                </c:pt>
                <c:pt idx="580">
                  <c:v>4634.6003328334273</c:v>
                </c:pt>
                <c:pt idx="581">
                  <c:v>4589.118165433405</c:v>
                </c:pt>
                <c:pt idx="582">
                  <c:v>4561.7655945293882</c:v>
                </c:pt>
                <c:pt idx="583">
                  <c:v>4467.8032208023342</c:v>
                </c:pt>
                <c:pt idx="584">
                  <c:v>4311.0674199697742</c:v>
                </c:pt>
                <c:pt idx="585">
                  <c:v>4205.2771290170285</c:v>
                </c:pt>
                <c:pt idx="586">
                  <c:v>4031.6635402929419</c:v>
                </c:pt>
                <c:pt idx="587">
                  <c:v>3974.8011797426352</c:v>
                </c:pt>
                <c:pt idx="588">
                  <c:v>3898.2887410844028</c:v>
                </c:pt>
                <c:pt idx="589">
                  <c:v>3855.2308628241462</c:v>
                </c:pt>
                <c:pt idx="590">
                  <c:v>3738.37010750635</c:v>
                </c:pt>
                <c:pt idx="591">
                  <c:v>3738.6176203448267</c:v>
                </c:pt>
                <c:pt idx="592">
                  <c:v>3697.4055364220685</c:v>
                </c:pt>
                <c:pt idx="593">
                  <c:v>3639.6665458407715</c:v>
                </c:pt>
                <c:pt idx="594">
                  <c:v>3555.8599373989869</c:v>
                </c:pt>
                <c:pt idx="595">
                  <c:v>3530.0174049832294</c:v>
                </c:pt>
                <c:pt idx="596">
                  <c:v>3462.614312667255</c:v>
                </c:pt>
                <c:pt idx="597">
                  <c:v>3423.9646628271144</c:v>
                </c:pt>
                <c:pt idx="598">
                  <c:v>3327.3282059086077</c:v>
                </c:pt>
                <c:pt idx="599">
                  <c:v>3236.9528142505415</c:v>
                </c:pt>
                <c:pt idx="600">
                  <c:v>3162.5129453904115</c:v>
                </c:pt>
                <c:pt idx="601">
                  <c:v>3085.3336341767126</c:v>
                </c:pt>
                <c:pt idx="602">
                  <c:v>2980.0316565343014</c:v>
                </c:pt>
                <c:pt idx="603">
                  <c:v>2892.2087196860689</c:v>
                </c:pt>
                <c:pt idx="604">
                  <c:v>2803.7669274414125</c:v>
                </c:pt>
                <c:pt idx="605">
                  <c:v>2759.130121255474</c:v>
                </c:pt>
                <c:pt idx="606">
                  <c:v>2640.3298574341602</c:v>
                </c:pt>
                <c:pt idx="607">
                  <c:v>2523.1164020499623</c:v>
                </c:pt>
                <c:pt idx="608">
                  <c:v>2409.989180037971</c:v>
                </c:pt>
                <c:pt idx="609">
                  <c:v>2315.6018729888578</c:v>
                </c:pt>
                <c:pt idx="610">
                  <c:v>2232.7640645915317</c:v>
                </c:pt>
                <c:pt idx="611">
                  <c:v>2171.3030171695641</c:v>
                </c:pt>
                <c:pt idx="612">
                  <c:v>2106.2002357688684</c:v>
                </c:pt>
                <c:pt idx="613">
                  <c:v>2054.89279030434</c:v>
                </c:pt>
                <c:pt idx="614">
                  <c:v>1982.808801991298</c:v>
                </c:pt>
                <c:pt idx="615">
                  <c:v>1940.0873586333864</c:v>
                </c:pt>
                <c:pt idx="616">
                  <c:v>1918.0089828013733</c:v>
                </c:pt>
                <c:pt idx="617">
                  <c:v>1870.5773734090437</c:v>
                </c:pt>
                <c:pt idx="618">
                  <c:v>1849.3498031508732</c:v>
                </c:pt>
                <c:pt idx="619">
                  <c:v>1809.5157488746638</c:v>
                </c:pt>
                <c:pt idx="620">
                  <c:v>1783.4901863447446</c:v>
                </c:pt>
                <c:pt idx="621">
                  <c:v>1749.847144662006</c:v>
                </c:pt>
                <c:pt idx="622">
                  <c:v>1748.533855383125</c:v>
                </c:pt>
                <c:pt idx="623">
                  <c:v>1685.7871798511751</c:v>
                </c:pt>
                <c:pt idx="624">
                  <c:v>1691.908595886893</c:v>
                </c:pt>
                <c:pt idx="625">
                  <c:v>1703.3453871940383</c:v>
                </c:pt>
                <c:pt idx="626">
                  <c:v>1873.1658541074692</c:v>
                </c:pt>
                <c:pt idx="627">
                  <c:v>1884.3186473616765</c:v>
                </c:pt>
                <c:pt idx="628">
                  <c:v>1891.3532548748744</c:v>
                </c:pt>
                <c:pt idx="629">
                  <c:v>1924.629815064905</c:v>
                </c:pt>
                <c:pt idx="630">
                  <c:v>2005.8652365693276</c:v>
                </c:pt>
                <c:pt idx="631">
                  <c:v>2118.5820003526892</c:v>
                </c:pt>
                <c:pt idx="632">
                  <c:v>2326.7738978680436</c:v>
                </c:pt>
                <c:pt idx="633">
                  <c:v>2531.5119739797133</c:v>
                </c:pt>
                <c:pt idx="634">
                  <c:v>2883.1981404645821</c:v>
                </c:pt>
                <c:pt idx="635">
                  <c:v>3217.7866823530826</c:v>
                </c:pt>
                <c:pt idx="636">
                  <c:v>3636.8968863483424</c:v>
                </c:pt>
                <c:pt idx="637">
                  <c:v>4047.0089630647408</c:v>
                </c:pt>
                <c:pt idx="638">
                  <c:v>4519.1901139292022</c:v>
                </c:pt>
                <c:pt idx="639">
                  <c:v>4976.7803222661942</c:v>
                </c:pt>
                <c:pt idx="640">
                  <c:v>5328.8802753223081</c:v>
                </c:pt>
                <c:pt idx="641">
                  <c:v>5694.8962971649535</c:v>
                </c:pt>
                <c:pt idx="642">
                  <c:v>5992.7497421653652</c:v>
                </c:pt>
                <c:pt idx="643">
                  <c:v>6196.1366789256772</c:v>
                </c:pt>
                <c:pt idx="644">
                  <c:v>6487.5617283035144</c:v>
                </c:pt>
                <c:pt idx="645">
                  <c:v>6827.9638814306718</c:v>
                </c:pt>
                <c:pt idx="646">
                  <c:v>7011.6842974873098</c:v>
                </c:pt>
                <c:pt idx="647">
                  <c:v>7136.2619899303545</c:v>
                </c:pt>
                <c:pt idx="648">
                  <c:v>7365.3437112270703</c:v>
                </c:pt>
                <c:pt idx="649">
                  <c:v>7437.8592474925745</c:v>
                </c:pt>
                <c:pt idx="650">
                  <c:v>7124.7437369743566</c:v>
                </c:pt>
                <c:pt idx="651">
                  <c:v>6892.9205845005108</c:v>
                </c:pt>
                <c:pt idx="652">
                  <c:v>6727.3820313403885</c:v>
                </c:pt>
                <c:pt idx="653">
                  <c:v>6665.0431119786954</c:v>
                </c:pt>
                <c:pt idx="654">
                  <c:v>6528.1814055838095</c:v>
                </c:pt>
                <c:pt idx="655">
                  <c:v>6373.9175085636962</c:v>
                </c:pt>
                <c:pt idx="656">
                  <c:v>6242.4365218684106</c:v>
                </c:pt>
                <c:pt idx="657">
                  <c:v>6206.6528950999927</c:v>
                </c:pt>
                <c:pt idx="658">
                  <c:v>6178.6127494759949</c:v>
                </c:pt>
                <c:pt idx="659">
                  <c:v>6122.1730876817564</c:v>
                </c:pt>
                <c:pt idx="660">
                  <c:v>6073.9891927981353</c:v>
                </c:pt>
                <c:pt idx="661">
                  <c:v>6062.1563444465828</c:v>
                </c:pt>
                <c:pt idx="662">
                  <c:v>5948.6336736194035</c:v>
                </c:pt>
                <c:pt idx="663">
                  <c:v>5863.802107790747</c:v>
                </c:pt>
                <c:pt idx="664">
                  <c:v>5727.5940911209682</c:v>
                </c:pt>
                <c:pt idx="665">
                  <c:v>5587.4051094119359</c:v>
                </c:pt>
                <c:pt idx="666">
                  <c:v>5387.945668833072</c:v>
                </c:pt>
                <c:pt idx="667">
                  <c:v>5253.9448342331343</c:v>
                </c:pt>
                <c:pt idx="668">
                  <c:v>5040.9706869771826</c:v>
                </c:pt>
                <c:pt idx="669">
                  <c:v>4894.6990303426592</c:v>
                </c:pt>
                <c:pt idx="670">
                  <c:v>4949.6228865004214</c:v>
                </c:pt>
                <c:pt idx="671">
                  <c:v>4926.4744114203204</c:v>
                </c:pt>
                <c:pt idx="672">
                  <c:v>4767.9669779594433</c:v>
                </c:pt>
                <c:pt idx="673">
                  <c:v>4629.5116557291776</c:v>
                </c:pt>
                <c:pt idx="674">
                  <c:v>4433.9959025141743</c:v>
                </c:pt>
                <c:pt idx="675">
                  <c:v>4318.5678428707724</c:v>
                </c:pt>
                <c:pt idx="676">
                  <c:v>4178.2054674617875</c:v>
                </c:pt>
                <c:pt idx="677">
                  <c:v>4061.2051591909576</c:v>
                </c:pt>
                <c:pt idx="678">
                  <c:v>3913.3966457051283</c:v>
                </c:pt>
                <c:pt idx="679">
                  <c:v>3788.4942675358971</c:v>
                </c:pt>
                <c:pt idx="680">
                  <c:v>3661.0128338072818</c:v>
                </c:pt>
                <c:pt idx="681">
                  <c:v>3592.2466723335342</c:v>
                </c:pt>
                <c:pt idx="682">
                  <c:v>3486.6345186534863</c:v>
                </c:pt>
                <c:pt idx="683">
                  <c:v>3378.1356134566495</c:v>
                </c:pt>
                <c:pt idx="684">
                  <c:v>3292.9736291070535</c:v>
                </c:pt>
                <c:pt idx="685">
                  <c:v>3213.3850206013608</c:v>
                </c:pt>
                <c:pt idx="686">
                  <c:v>3150.1150475770346</c:v>
                </c:pt>
                <c:pt idx="687">
                  <c:v>3095.2356163985464</c:v>
                </c:pt>
                <c:pt idx="688">
                  <c:v>3080.0749199828956</c:v>
                </c:pt>
                <c:pt idx="689">
                  <c:v>3066.8384383070006</c:v>
                </c:pt>
                <c:pt idx="690">
                  <c:v>3006.7331845533208</c:v>
                </c:pt>
                <c:pt idx="691">
                  <c:v>2961.0224897005237</c:v>
                </c:pt>
                <c:pt idx="692">
                  <c:v>2913.6531946523983</c:v>
                </c:pt>
                <c:pt idx="693">
                  <c:v>2910.8648617758231</c:v>
                </c:pt>
                <c:pt idx="694">
                  <c:v>2830.036372069625</c:v>
                </c:pt>
                <c:pt idx="695">
                  <c:v>2744.0656605329154</c:v>
                </c:pt>
                <c:pt idx="696">
                  <c:v>2659.3515276850158</c:v>
                </c:pt>
                <c:pt idx="697">
                  <c:v>2668.7377369606115</c:v>
                </c:pt>
                <c:pt idx="698">
                  <c:v>2589.8717900900651</c:v>
                </c:pt>
                <c:pt idx="699">
                  <c:v>2495.2892183084496</c:v>
                </c:pt>
                <c:pt idx="700">
                  <c:v>2376.8467291944216</c:v>
                </c:pt>
                <c:pt idx="701">
                  <c:v>2322.96697058776</c:v>
                </c:pt>
                <c:pt idx="702">
                  <c:v>2249.0308722066979</c:v>
                </c:pt>
                <c:pt idx="703">
                  <c:v>2187.8769346370909</c:v>
                </c:pt>
                <c:pt idx="704">
                  <c:v>2119.2611046441893</c:v>
                </c:pt>
                <c:pt idx="705">
                  <c:v>2061.3187670495836</c:v>
                </c:pt>
                <c:pt idx="706">
                  <c:v>1995.4887779976837</c:v>
                </c:pt>
                <c:pt idx="707">
                  <c:v>1959.6851565582397</c:v>
                </c:pt>
                <c:pt idx="708">
                  <c:v>1930.2570375442619</c:v>
                </c:pt>
                <c:pt idx="709">
                  <c:v>1893.9654326136392</c:v>
                </c:pt>
                <c:pt idx="710">
                  <c:v>1909.8601959063658</c:v>
                </c:pt>
                <c:pt idx="711">
                  <c:v>1884.1668197688377</c:v>
                </c:pt>
                <c:pt idx="712">
                  <c:v>1819.5298225443166</c:v>
                </c:pt>
                <c:pt idx="713">
                  <c:v>1796.1895425736807</c:v>
                </c:pt>
                <c:pt idx="714">
                  <c:v>1753.5744555559975</c:v>
                </c:pt>
                <c:pt idx="715">
                  <c:v>1735.896604302558</c:v>
                </c:pt>
                <c:pt idx="716">
                  <c:v>1695.303225509944</c:v>
                </c:pt>
                <c:pt idx="717">
                  <c:v>1690.4290293875579</c:v>
                </c:pt>
                <c:pt idx="718">
                  <c:v>1622.0310923345442</c:v>
                </c:pt>
                <c:pt idx="719">
                  <c:v>1605.9525886542535</c:v>
                </c:pt>
                <c:pt idx="720">
                  <c:v>1598.8362433772327</c:v>
                </c:pt>
                <c:pt idx="721">
                  <c:v>1582.9458665666971</c:v>
                </c:pt>
                <c:pt idx="722">
                  <c:v>1557.2454042706895</c:v>
                </c:pt>
                <c:pt idx="723">
                  <c:v>1562.4212086857242</c:v>
                </c:pt>
                <c:pt idx="724">
                  <c:v>1559.9081502811503</c:v>
                </c:pt>
                <c:pt idx="725">
                  <c:v>1541.6819562136743</c:v>
                </c:pt>
                <c:pt idx="726">
                  <c:v>1544.0664574423924</c:v>
                </c:pt>
                <c:pt idx="727">
                  <c:v>1560.1016961362184</c:v>
                </c:pt>
                <c:pt idx="728">
                  <c:v>1584.106443303526</c:v>
                </c:pt>
                <c:pt idx="729">
                  <c:v>1629.2359911506801</c:v>
                </c:pt>
                <c:pt idx="730">
                  <c:v>1656.1328206345167</c:v>
                </c:pt>
                <c:pt idx="731">
                  <c:v>1715.0012970422326</c:v>
                </c:pt>
                <c:pt idx="732">
                  <c:v>1791.5125436720971</c:v>
                </c:pt>
                <c:pt idx="733">
                  <c:v>1902.9331259907942</c:v>
                </c:pt>
                <c:pt idx="734">
                  <c:v>2027.7932668730036</c:v>
                </c:pt>
                <c:pt idx="735">
                  <c:v>2156.0544389034826</c:v>
                </c:pt>
                <c:pt idx="736">
                  <c:v>2232.6457090066465</c:v>
                </c:pt>
                <c:pt idx="737">
                  <c:v>2299.8494018850511</c:v>
                </c:pt>
                <c:pt idx="738">
                  <c:v>2392.2483070326389</c:v>
                </c:pt>
                <c:pt idx="739">
                  <c:v>2467.8286543848058</c:v>
                </c:pt>
                <c:pt idx="740">
                  <c:v>2541.6926944524516</c:v>
                </c:pt>
                <c:pt idx="741">
                  <c:v>2655.2998539438636</c:v>
                </c:pt>
                <c:pt idx="742">
                  <c:v>2766.7551538773364</c:v>
                </c:pt>
                <c:pt idx="743">
                  <c:v>2809.8884991867758</c:v>
                </c:pt>
                <c:pt idx="744">
                  <c:v>2895.8879038619493</c:v>
                </c:pt>
                <c:pt idx="745">
                  <c:v>2976.0220414950813</c:v>
                </c:pt>
                <c:pt idx="746">
                  <c:v>2996.7994752162622</c:v>
                </c:pt>
                <c:pt idx="747">
                  <c:v>2993.1135062043595</c:v>
                </c:pt>
                <c:pt idx="748">
                  <c:v>3005.2435587953128</c:v>
                </c:pt>
                <c:pt idx="749">
                  <c:v>2991.3913811644384</c:v>
                </c:pt>
                <c:pt idx="750">
                  <c:v>2980.7648284049733</c:v>
                </c:pt>
                <c:pt idx="751">
                  <c:v>2954.7378576677797</c:v>
                </c:pt>
                <c:pt idx="752">
                  <c:v>2944.9915004675127</c:v>
                </c:pt>
                <c:pt idx="753">
                  <c:v>2943.7712489153096</c:v>
                </c:pt>
                <c:pt idx="754">
                  <c:v>2979.185639095635</c:v>
                </c:pt>
                <c:pt idx="755">
                  <c:v>2938.1471786726825</c:v>
                </c:pt>
                <c:pt idx="756">
                  <c:v>2895.8684127512383</c:v>
                </c:pt>
                <c:pt idx="757">
                  <c:v>2921.6645464109415</c:v>
                </c:pt>
                <c:pt idx="758">
                  <c:v>2897.7418176723154</c:v>
                </c:pt>
                <c:pt idx="759">
                  <c:v>2887.61164095096</c:v>
                </c:pt>
                <c:pt idx="760">
                  <c:v>2900.9263134427292</c:v>
                </c:pt>
                <c:pt idx="761">
                  <c:v>2859.929638856474</c:v>
                </c:pt>
                <c:pt idx="762">
                  <c:v>2876.0037113709204</c:v>
                </c:pt>
                <c:pt idx="763">
                  <c:v>2857.642758001899</c:v>
                </c:pt>
                <c:pt idx="764">
                  <c:v>2832.7855716014433</c:v>
                </c:pt>
                <c:pt idx="765">
                  <c:v>2823.7798208170966</c:v>
                </c:pt>
                <c:pt idx="766">
                  <c:v>2821.5739220609935</c:v>
                </c:pt>
                <c:pt idx="767">
                  <c:v>2787.079411806355</c:v>
                </c:pt>
                <c:pt idx="768">
                  <c:v>2788.3317196128296</c:v>
                </c:pt>
                <c:pt idx="769">
                  <c:v>2743.8996830657507</c:v>
                </c:pt>
                <c:pt idx="770">
                  <c:v>2763.1476996099705</c:v>
                </c:pt>
                <c:pt idx="771">
                  <c:v>2751.7981335435779</c:v>
                </c:pt>
                <c:pt idx="772">
                  <c:v>2733.6883802131188</c:v>
                </c:pt>
                <c:pt idx="773">
                  <c:v>2738.0307186419705</c:v>
                </c:pt>
                <c:pt idx="774">
                  <c:v>2767.8598317678975</c:v>
                </c:pt>
                <c:pt idx="775">
                  <c:v>2738.800220703602</c:v>
                </c:pt>
                <c:pt idx="776">
                  <c:v>2726.6699338947378</c:v>
                </c:pt>
                <c:pt idx="777">
                  <c:v>2765.3362547200009</c:v>
                </c:pt>
                <c:pt idx="778">
                  <c:v>2746.3462034272006</c:v>
                </c:pt>
                <c:pt idx="779">
                  <c:v>2737.9295118046725</c:v>
                </c:pt>
                <c:pt idx="780">
                  <c:v>2723.9647698515505</c:v>
                </c:pt>
                <c:pt idx="781">
                  <c:v>2713.0467741271782</c:v>
                </c:pt>
                <c:pt idx="782">
                  <c:v>2703.5905612166553</c:v>
                </c:pt>
                <c:pt idx="783">
                  <c:v>2686.2322256446582</c:v>
                </c:pt>
                <c:pt idx="784">
                  <c:v>2660.0543471699407</c:v>
                </c:pt>
                <c:pt idx="785">
                  <c:v>2639.8444451291552</c:v>
                </c:pt>
                <c:pt idx="786">
                  <c:v>2621.8704730981581</c:v>
                </c:pt>
                <c:pt idx="787">
                  <c:v>2590.3013141946003</c:v>
                </c:pt>
                <c:pt idx="788">
                  <c:v>2591.1199383078961</c:v>
                </c:pt>
                <c:pt idx="789">
                  <c:v>2544.4593314340009</c:v>
                </c:pt>
                <c:pt idx="790">
                  <c:v>2504.9335878098409</c:v>
                </c:pt>
                <c:pt idx="791">
                  <c:v>2459.2357350554789</c:v>
                </c:pt>
                <c:pt idx="792">
                  <c:v>2407.834682802164</c:v>
                </c:pt>
                <c:pt idx="793">
                  <c:v>2342.1455531696447</c:v>
                </c:pt>
                <c:pt idx="794">
                  <c:v>2274.4534700889299</c:v>
                </c:pt>
                <c:pt idx="795">
                  <c:v>2212.0363105475867</c:v>
                </c:pt>
                <c:pt idx="796">
                  <c:v>2177.133698656166</c:v>
                </c:pt>
                <c:pt idx="797">
                  <c:v>2151.2241015386858</c:v>
                </c:pt>
                <c:pt idx="798">
                  <c:v>2078.9717486094014</c:v>
                </c:pt>
                <c:pt idx="799">
                  <c:v>2053.9189258231454</c:v>
                </c:pt>
                <c:pt idx="800">
                  <c:v>2006.3425851455904</c:v>
                </c:pt>
                <c:pt idx="801">
                  <c:v>1952.9761318306487</c:v>
                </c:pt>
                <c:pt idx="802">
                  <c:v>1905.4108033112932</c:v>
                </c:pt>
                <c:pt idx="803">
                  <c:v>1888.2644366765828</c:v>
                </c:pt>
                <c:pt idx="804">
                  <c:v>1843.8464701142027</c:v>
                </c:pt>
                <c:pt idx="805">
                  <c:v>1812.8357468067938</c:v>
                </c:pt>
                <c:pt idx="806">
                  <c:v>1792.3256912531633</c:v>
                </c:pt>
                <c:pt idx="807">
                  <c:v>1778.0365186324041</c:v>
                </c:pt>
                <c:pt idx="808">
                  <c:v>1766.105573440627</c:v>
                </c:pt>
                <c:pt idx="809">
                  <c:v>1759.9295174948768</c:v>
                </c:pt>
                <c:pt idx="810">
                  <c:v>1717.7913344961064</c:v>
                </c:pt>
                <c:pt idx="811">
                  <c:v>1681.7778245370405</c:v>
                </c:pt>
                <c:pt idx="812">
                  <c:v>1634.1208319281509</c:v>
                </c:pt>
                <c:pt idx="813">
                  <c:v>1613.3698127453947</c:v>
                </c:pt>
                <c:pt idx="814">
                  <c:v>1582.4003625665</c:v>
                </c:pt>
                <c:pt idx="815">
                  <c:v>1571.5650965905402</c:v>
                </c:pt>
                <c:pt idx="816">
                  <c:v>1542.7216871688106</c:v>
                </c:pt>
                <c:pt idx="817">
                  <c:v>1514.1895979282961</c:v>
                </c:pt>
                <c:pt idx="818">
                  <c:v>1503.735483785505</c:v>
                </c:pt>
                <c:pt idx="819">
                  <c:v>1485.0103139969838</c:v>
                </c:pt>
                <c:pt idx="820">
                  <c:v>1484.3552323177075</c:v>
                </c:pt>
                <c:pt idx="821">
                  <c:v>1486.7185300014576</c:v>
                </c:pt>
                <c:pt idx="822">
                  <c:v>1449.4795986411077</c:v>
                </c:pt>
                <c:pt idx="823">
                  <c:v>1437.0808989672419</c:v>
                </c:pt>
                <c:pt idx="824">
                  <c:v>1461.3677618551039</c:v>
                </c:pt>
                <c:pt idx="825">
                  <c:v>1482.0093655698788</c:v>
                </c:pt>
                <c:pt idx="826">
                  <c:v>1499.3945231131079</c:v>
                </c:pt>
                <c:pt idx="827">
                  <c:v>1531.4659350059619</c:v>
                </c:pt>
                <c:pt idx="828">
                  <c:v>1599.017860204531</c:v>
                </c:pt>
                <c:pt idx="829">
                  <c:v>1670.8601945554437</c:v>
                </c:pt>
                <c:pt idx="830">
                  <c:v>1745.4029265021372</c:v>
                </c:pt>
                <c:pt idx="831">
                  <c:v>1811.680592221624</c:v>
                </c:pt>
                <c:pt idx="832">
                  <c:v>1903.2960657684346</c:v>
                </c:pt>
                <c:pt idx="833">
                  <c:v>1961.1818897440103</c:v>
                </c:pt>
                <c:pt idx="834">
                  <c:v>2039.7541282854481</c:v>
                </c:pt>
                <c:pt idx="835">
                  <c:v>2139.7775095769402</c:v>
                </c:pt>
                <c:pt idx="836">
                  <c:v>2253.375849278475</c:v>
                </c:pt>
                <c:pt idx="837">
                  <c:v>2328.009443611641</c:v>
                </c:pt>
                <c:pt idx="838">
                  <c:v>2395.2493247448469</c:v>
                </c:pt>
                <c:pt idx="839">
                  <c:v>2461.3066116060841</c:v>
                </c:pt>
                <c:pt idx="840">
                  <c:v>2528.0980349806241</c:v>
                </c:pt>
                <c:pt idx="841">
                  <c:v>2564.3696326652748</c:v>
                </c:pt>
                <c:pt idx="842">
                  <c:v>2627.5419875456091</c:v>
                </c:pt>
                <c:pt idx="843">
                  <c:v>2679.3214056546631</c:v>
                </c:pt>
                <c:pt idx="844">
                  <c:v>2712.0747709375441</c:v>
                </c:pt>
                <c:pt idx="845">
                  <c:v>2718.8939579125336</c:v>
                </c:pt>
                <c:pt idx="846">
                  <c:v>2712.5375380135256</c:v>
                </c:pt>
                <c:pt idx="847">
                  <c:v>2722.5980963302791</c:v>
                </c:pt>
                <c:pt idx="848">
                  <c:v>2732.854382971012</c:v>
                </c:pt>
                <c:pt idx="849">
                  <c:v>2763.167141857969</c:v>
                </c:pt>
                <c:pt idx="850">
                  <c:v>2786.6884383720571</c:v>
                </c:pt>
                <c:pt idx="851">
                  <c:v>2798.0275284427635</c:v>
                </c:pt>
                <c:pt idx="852">
                  <c:v>2804.1434356165005</c:v>
                </c:pt>
                <c:pt idx="853">
                  <c:v>2804.3752109085403</c:v>
                </c:pt>
                <c:pt idx="854">
                  <c:v>2810.9223252504908</c:v>
                </c:pt>
                <c:pt idx="855">
                  <c:v>2805.8547911903729</c:v>
                </c:pt>
                <c:pt idx="856">
                  <c:v>2826.4174024246836</c:v>
                </c:pt>
                <c:pt idx="857">
                  <c:v>2845.2108891227595</c:v>
                </c:pt>
                <c:pt idx="858">
                  <c:v>2804.9697713332971</c:v>
                </c:pt>
                <c:pt idx="859">
                  <c:v>2782.4068442133062</c:v>
                </c:pt>
                <c:pt idx="860">
                  <c:v>2767.4131367221121</c:v>
                </c:pt>
                <c:pt idx="861">
                  <c:v>2736.5956279088055</c:v>
                </c:pt>
                <c:pt idx="862">
                  <c:v>2790.2060724106923</c:v>
                </c:pt>
                <c:pt idx="863">
                  <c:v>2819.6747396721262</c:v>
                </c:pt>
                <c:pt idx="864">
                  <c:v>2781.7681430308157</c:v>
                </c:pt>
                <c:pt idx="865">
                  <c:v>2791.1444483834198</c:v>
                </c:pt>
                <c:pt idx="866">
                  <c:v>2831.8804753313989</c:v>
                </c:pt>
                <c:pt idx="867">
                  <c:v>2856.2114086118631</c:v>
                </c:pt>
                <c:pt idx="868">
                  <c:v>2898.6136595050157</c:v>
                </c:pt>
                <c:pt idx="869">
                  <c:v>2926.4920893838121</c:v>
                </c:pt>
                <c:pt idx="870">
                  <c:v>2942.1068080116975</c:v>
                </c:pt>
                <c:pt idx="871">
                  <c:v>2967.9262038488901</c:v>
                </c:pt>
                <c:pt idx="872">
                  <c:v>2943.5961906851567</c:v>
                </c:pt>
                <c:pt idx="873">
                  <c:v>2960.9918916407187</c:v>
                </c:pt>
                <c:pt idx="874">
                  <c:v>2979.5584542069464</c:v>
                </c:pt>
                <c:pt idx="875">
                  <c:v>3005.6879827972789</c:v>
                </c:pt>
                <c:pt idx="876">
                  <c:v>3024.5514908459322</c:v>
                </c:pt>
                <c:pt idx="877">
                  <c:v>3070.5849323229086</c:v>
                </c:pt>
                <c:pt idx="878">
                  <c:v>3083.6942902454107</c:v>
                </c:pt>
                <c:pt idx="879">
                  <c:v>3083.5617936265121</c:v>
                </c:pt>
                <c:pt idx="880">
                  <c:v>3072.0893261961487</c:v>
                </c:pt>
                <c:pt idx="881">
                  <c:v>3023.6992200690734</c:v>
                </c:pt>
                <c:pt idx="882">
                  <c:v>2958.7181657324959</c:v>
                </c:pt>
                <c:pt idx="883">
                  <c:v>2864.599239236697</c:v>
                </c:pt>
                <c:pt idx="884">
                  <c:v>2737.6058566198899</c:v>
                </c:pt>
                <c:pt idx="885">
                  <c:v>2651.5713786311167</c:v>
                </c:pt>
                <c:pt idx="886">
                  <c:v>2567.2420041596483</c:v>
                </c:pt>
                <c:pt idx="887">
                  <c:v>2495.1307334013327</c:v>
                </c:pt>
                <c:pt idx="888">
                  <c:v>2370.0545861850128</c:v>
                </c:pt>
                <c:pt idx="889">
                  <c:v>2249.5370259006099</c:v>
                </c:pt>
                <c:pt idx="890">
                  <c:v>2158.7028389644634</c:v>
                </c:pt>
                <c:pt idx="891">
                  <c:v>2079.5068316129923</c:v>
                </c:pt>
                <c:pt idx="892">
                  <c:v>1991.8753014658741</c:v>
                </c:pt>
                <c:pt idx="893">
                  <c:v>1923.0759480740644</c:v>
                </c:pt>
                <c:pt idx="894">
                  <c:v>1870.5044038162891</c:v>
                </c:pt>
                <c:pt idx="895">
                  <c:v>1866.0481114603797</c:v>
                </c:pt>
                <c:pt idx="896">
                  <c:v>1829.3338511898885</c:v>
                </c:pt>
                <c:pt idx="897">
                  <c:v>1761.8068967443153</c:v>
                </c:pt>
                <c:pt idx="898">
                  <c:v>1722.1762147256795</c:v>
                </c:pt>
                <c:pt idx="899">
                  <c:v>1748.6174304715164</c:v>
                </c:pt>
                <c:pt idx="900">
                  <c:v>1737.5318058783525</c:v>
                </c:pt>
                <c:pt idx="901">
                  <c:v>1686.4207749475481</c:v>
                </c:pt>
                <c:pt idx="902">
                  <c:v>1672.2230282401365</c:v>
                </c:pt>
                <c:pt idx="903">
                  <c:v>1662.825767702504</c:v>
                </c:pt>
                <c:pt idx="904">
                  <c:v>1611.1272249739029</c:v>
                </c:pt>
                <c:pt idx="905">
                  <c:v>1554.8223487401663</c:v>
                </c:pt>
                <c:pt idx="906">
                  <c:v>1535.5428996825262</c:v>
                </c:pt>
                <c:pt idx="907">
                  <c:v>1507.2080991987202</c:v>
                </c:pt>
                <c:pt idx="908">
                  <c:v>1517.1407797110273</c:v>
                </c:pt>
                <c:pt idx="909">
                  <c:v>1677.0470641803809</c:v>
                </c:pt>
                <c:pt idx="910">
                  <c:v>1680.8826531770894</c:v>
                </c:pt>
                <c:pt idx="911">
                  <c:v>1673.6779428945881</c:v>
                </c:pt>
                <c:pt idx="912">
                  <c:v>1698.208226039887</c:v>
                </c:pt>
                <c:pt idx="913">
                  <c:v>1793.6909710703139</c:v>
                </c:pt>
                <c:pt idx="914">
                  <c:v>1918.6912791334387</c:v>
                </c:pt>
                <c:pt idx="915">
                  <c:v>2079.9687243014132</c:v>
                </c:pt>
                <c:pt idx="916">
                  <c:v>2330.4976288690741</c:v>
                </c:pt>
                <c:pt idx="917">
                  <c:v>2608.8286833804964</c:v>
                </c:pt>
                <c:pt idx="918">
                  <c:v>3005.3340856091772</c:v>
                </c:pt>
                <c:pt idx="919">
                  <c:v>3428.0878646629749</c:v>
                </c:pt>
                <c:pt idx="920">
                  <c:v>3867.2235562638612</c:v>
                </c:pt>
                <c:pt idx="921">
                  <c:v>4431.341450920535</c:v>
                </c:pt>
                <c:pt idx="922">
                  <c:v>4983.7669061396073</c:v>
                </c:pt>
                <c:pt idx="923">
                  <c:v>5443.0563201861023</c:v>
                </c:pt>
                <c:pt idx="924">
                  <c:v>5936.115564221438</c:v>
                </c:pt>
                <c:pt idx="925">
                  <c:v>6248.4971972882931</c:v>
                </c:pt>
                <c:pt idx="926">
                  <c:v>6546.1309889791028</c:v>
                </c:pt>
                <c:pt idx="927">
                  <c:v>6823.0230493041181</c:v>
                </c:pt>
                <c:pt idx="928">
                  <c:v>7009.87765851113</c:v>
                </c:pt>
                <c:pt idx="929">
                  <c:v>7203.3854888684582</c:v>
                </c:pt>
                <c:pt idx="930">
                  <c:v>7329.9325326600274</c:v>
                </c:pt>
                <c:pt idx="931">
                  <c:v>7441.1110687416203</c:v>
                </c:pt>
                <c:pt idx="932">
                  <c:v>7616.2648296836314</c:v>
                </c:pt>
                <c:pt idx="933">
                  <c:v>7796.7450608795607</c:v>
                </c:pt>
                <c:pt idx="934">
                  <c:v>7856.983882268466</c:v>
                </c:pt>
                <c:pt idx="935">
                  <c:v>7908.0725895640344</c:v>
                </c:pt>
                <c:pt idx="936">
                  <c:v>7948.013705268665</c:v>
                </c:pt>
                <c:pt idx="937">
                  <c:v>8041.5159248841846</c:v>
                </c:pt>
                <c:pt idx="938">
                  <c:v>8010.4734066719802</c:v>
                </c:pt>
                <c:pt idx="939">
                  <c:v>7982.5136870707056</c:v>
                </c:pt>
                <c:pt idx="940">
                  <c:v>7932.786812893738</c:v>
                </c:pt>
                <c:pt idx="941">
                  <c:v>7890.9293412392408</c:v>
                </c:pt>
                <c:pt idx="942">
                  <c:v>7915.5917419018242</c:v>
                </c:pt>
                <c:pt idx="943">
                  <c:v>7865.9282304053868</c:v>
                </c:pt>
                <c:pt idx="944">
                  <c:v>7875.5020232680945</c:v>
                </c:pt>
                <c:pt idx="945">
                  <c:v>7831.1580759237522</c:v>
                </c:pt>
                <c:pt idx="946">
                  <c:v>7812.2701726620517</c:v>
                </c:pt>
                <c:pt idx="947">
                  <c:v>7836.5839612231603</c:v>
                </c:pt>
                <c:pt idx="948">
                  <c:v>7828.6810676496016</c:v>
                </c:pt>
                <c:pt idx="949">
                  <c:v>7788.7047647736963</c:v>
                </c:pt>
                <c:pt idx="950">
                  <c:v>7798.4441983480083</c:v>
                </c:pt>
                <c:pt idx="951">
                  <c:v>7684.6180962644858</c:v>
                </c:pt>
                <c:pt idx="952">
                  <c:v>7640.865495481009</c:v>
                </c:pt>
                <c:pt idx="953">
                  <c:v>7509.5238456055658</c:v>
                </c:pt>
                <c:pt idx="954">
                  <c:v>7346.5932565002304</c:v>
                </c:pt>
                <c:pt idx="955">
                  <c:v>7113.333956860175</c:v>
                </c:pt>
                <c:pt idx="956">
                  <c:v>6856.2786033737339</c:v>
                </c:pt>
                <c:pt idx="957">
                  <c:v>6491.5881234440367</c:v>
                </c:pt>
                <c:pt idx="958">
                  <c:v>6216.4317847774682</c:v>
                </c:pt>
                <c:pt idx="959">
                  <c:v>5941.106687630876</c:v>
                </c:pt>
                <c:pt idx="960">
                  <c:v>5613.3958833194656</c:v>
                </c:pt>
                <c:pt idx="961">
                  <c:v>5319.9034030827934</c:v>
                </c:pt>
                <c:pt idx="962">
                  <c:v>5040.7588078629233</c:v>
                </c:pt>
                <c:pt idx="963">
                  <c:v>4765.6063738958219</c:v>
                </c:pt>
                <c:pt idx="964">
                  <c:v>4500.640428400824</c:v>
                </c:pt>
                <c:pt idx="965">
                  <c:v>4316.4794931046263</c:v>
                </c:pt>
                <c:pt idx="966">
                  <c:v>4193.6581533995159</c:v>
                </c:pt>
                <c:pt idx="967">
                  <c:v>4118.4986409036328</c:v>
                </c:pt>
                <c:pt idx="968">
                  <c:v>4007.6744488467607</c:v>
                </c:pt>
                <c:pt idx="969">
                  <c:v>3874.2909290435387</c:v>
                </c:pt>
                <c:pt idx="970">
                  <c:v>3768.879469913089</c:v>
                </c:pt>
                <c:pt idx="971">
                  <c:v>3640.8100910539479</c:v>
                </c:pt>
                <c:pt idx="972">
                  <c:v>3552.0384148810003</c:v>
                </c:pt>
                <c:pt idx="973">
                  <c:v>3475.0058721895598</c:v>
                </c:pt>
                <c:pt idx="974">
                  <c:v>3388.0114478240662</c:v>
                </c:pt>
                <c:pt idx="975">
                  <c:v>3273.67312082629</c:v>
                </c:pt>
                <c:pt idx="976">
                  <c:v>3205.5047741479802</c:v>
                </c:pt>
                <c:pt idx="977">
                  <c:v>3144.6798797124648</c:v>
                </c:pt>
                <c:pt idx="978">
                  <c:v>3047.1149905014731</c:v>
                </c:pt>
                <c:pt idx="979">
                  <c:v>2946.6408280611195</c:v>
                </c:pt>
                <c:pt idx="980">
                  <c:v>2931.0751886064509</c:v>
                </c:pt>
                <c:pt idx="981">
                  <c:v>2831.1719443809025</c:v>
                </c:pt>
                <c:pt idx="982">
                  <c:v>2721.0956286894857</c:v>
                </c:pt>
                <c:pt idx="983">
                  <c:v>2600.5856952440095</c:v>
                </c:pt>
                <c:pt idx="984">
                  <c:v>2550.252775425447</c:v>
                </c:pt>
                <c:pt idx="985">
                  <c:v>2476.1411782833397</c:v>
                </c:pt>
                <c:pt idx="986">
                  <c:v>2417.9560596553383</c:v>
                </c:pt>
                <c:pt idx="987">
                  <c:v>2291.2180534980575</c:v>
                </c:pt>
                <c:pt idx="988">
                  <c:v>2187.6641323385234</c:v>
                </c:pt>
                <c:pt idx="989">
                  <c:v>2102.1126018572782</c:v>
                </c:pt>
                <c:pt idx="990">
                  <c:v>2030.9493832515311</c:v>
                </c:pt>
                <c:pt idx="991">
                  <c:v>1971.5920242311636</c:v>
                </c:pt>
                <c:pt idx="992">
                  <c:v>1983.4551670556848</c:v>
                </c:pt>
                <c:pt idx="993">
                  <c:v>2011.3765757623203</c:v>
                </c:pt>
                <c:pt idx="994">
                  <c:v>1993.5646062193632</c:v>
                </c:pt>
                <c:pt idx="995">
                  <c:v>1921.8693216867166</c:v>
                </c:pt>
                <c:pt idx="996">
                  <c:v>1853.2068277619048</c:v>
                </c:pt>
                <c:pt idx="997">
                  <c:v>1817.363559099048</c:v>
                </c:pt>
                <c:pt idx="998">
                  <c:v>1751.9888305952763</c:v>
                </c:pt>
                <c:pt idx="999">
                  <c:v>1703.6328458924097</c:v>
                </c:pt>
                <c:pt idx="1000">
                  <c:v>1691.0350469582313</c:v>
                </c:pt>
                <c:pt idx="1001">
                  <c:v>1665.7145633682558</c:v>
                </c:pt>
                <c:pt idx="1002">
                  <c:v>1645.8693482398739</c:v>
                </c:pt>
                <c:pt idx="1003">
                  <c:v>1622.7801664223043</c:v>
                </c:pt>
                <c:pt idx="1004">
                  <c:v>1674.1624815209514</c:v>
                </c:pt>
                <c:pt idx="1005">
                  <c:v>1682.9693466759231</c:v>
                </c:pt>
                <c:pt idx="1006">
                  <c:v>1703.0378054737018</c:v>
                </c:pt>
                <c:pt idx="1007">
                  <c:v>1785.5684096800132</c:v>
                </c:pt>
                <c:pt idx="1008">
                  <c:v>1881.83379767681</c:v>
                </c:pt>
                <c:pt idx="1009">
                  <c:v>2037.6094325543759</c:v>
                </c:pt>
                <c:pt idx="1010">
                  <c:v>2195.3564145013256</c:v>
                </c:pt>
                <c:pt idx="1011">
                  <c:v>2415.0164835010078</c:v>
                </c:pt>
                <c:pt idx="1012">
                  <c:v>2749.5566862607657</c:v>
                </c:pt>
                <c:pt idx="1013">
                  <c:v>3209.172548038182</c:v>
                </c:pt>
                <c:pt idx="1014">
                  <c:v>3621.5151809890185</c:v>
                </c:pt>
                <c:pt idx="1015">
                  <c:v>4030.9625168316534</c:v>
                </c:pt>
                <c:pt idx="1016">
                  <c:v>4479.8896076720566</c:v>
                </c:pt>
                <c:pt idx="1017">
                  <c:v>4911.4289930307623</c:v>
                </c:pt>
                <c:pt idx="1018">
                  <c:v>5337.6751783033797</c:v>
                </c:pt>
                <c:pt idx="1019">
                  <c:v>5722.5254480705689</c:v>
                </c:pt>
                <c:pt idx="1020">
                  <c:v>6034.6230248536331</c:v>
                </c:pt>
                <c:pt idx="1021">
                  <c:v>6314.7420616087611</c:v>
                </c:pt>
                <c:pt idx="1022">
                  <c:v>6569.5124762626583</c:v>
                </c:pt>
                <c:pt idx="1023">
                  <c:v>6819.4706226796206</c:v>
                </c:pt>
                <c:pt idx="1024">
                  <c:v>7099.6889196365119</c:v>
                </c:pt>
                <c:pt idx="1025">
                  <c:v>7367.260497963749</c:v>
                </c:pt>
                <c:pt idx="1026">
                  <c:v>7517.5251759724479</c:v>
                </c:pt>
                <c:pt idx="1027">
                  <c:v>7564.6722027790611</c:v>
                </c:pt>
                <c:pt idx="1028">
                  <c:v>7649.6344785120873</c:v>
                </c:pt>
                <c:pt idx="1029">
                  <c:v>7704.1864248691854</c:v>
                </c:pt>
                <c:pt idx="1030">
                  <c:v>7765.4434913805817</c:v>
                </c:pt>
                <c:pt idx="1031">
                  <c:v>7792.6904496092429</c:v>
                </c:pt>
                <c:pt idx="1032">
                  <c:v>7777.2942740230237</c:v>
                </c:pt>
                <c:pt idx="1033">
                  <c:v>7797.4992269774984</c:v>
                </c:pt>
                <c:pt idx="1034">
                  <c:v>7835.1567044228987</c:v>
                </c:pt>
                <c:pt idx="1035">
                  <c:v>7882.184952001403</c:v>
                </c:pt>
                <c:pt idx="1036">
                  <c:v>7880.7352696810667</c:v>
                </c:pt>
                <c:pt idx="1037">
                  <c:v>7967.3453724776109</c:v>
                </c:pt>
                <c:pt idx="1038">
                  <c:v>8000.1246119629841</c:v>
                </c:pt>
                <c:pt idx="1039">
                  <c:v>8029.1524888518688</c:v>
                </c:pt>
                <c:pt idx="1040">
                  <c:v>7979.9194478474201</c:v>
                </c:pt>
                <c:pt idx="1041">
                  <c:v>8024.2557374840389</c:v>
                </c:pt>
                <c:pt idx="1042">
                  <c:v>8013.652504487869</c:v>
                </c:pt>
                <c:pt idx="1043">
                  <c:v>7951.721793170781</c:v>
                </c:pt>
                <c:pt idx="1044">
                  <c:v>7883.1729261697938</c:v>
                </c:pt>
                <c:pt idx="1045">
                  <c:v>7724.5921252490434</c:v>
                </c:pt>
                <c:pt idx="1046">
                  <c:v>7576.8561219892727</c:v>
                </c:pt>
                <c:pt idx="1047">
                  <c:v>7457.7715527918472</c:v>
                </c:pt>
                <c:pt idx="1048">
                  <c:v>7315.7105613218055</c:v>
                </c:pt>
                <c:pt idx="1049">
                  <c:v>7087.1683818045731</c:v>
                </c:pt>
                <c:pt idx="1050">
                  <c:v>6860.3628812914758</c:v>
                </c:pt>
                <c:pt idx="1051">
                  <c:v>6635.8077838615218</c:v>
                </c:pt>
                <c:pt idx="1052">
                  <c:v>6320.515585334756</c:v>
                </c:pt>
                <c:pt idx="1053">
                  <c:v>5917.0424484544155</c:v>
                </c:pt>
                <c:pt idx="1054">
                  <c:v>5562.740626505356</c:v>
                </c:pt>
                <c:pt idx="1055">
                  <c:v>5297.89249638407</c:v>
                </c:pt>
                <c:pt idx="1056">
                  <c:v>5087.4222736518932</c:v>
                </c:pt>
                <c:pt idx="1057">
                  <c:v>4865.2360418954395</c:v>
                </c:pt>
                <c:pt idx="1058">
                  <c:v>4646.6413498405345</c:v>
                </c:pt>
                <c:pt idx="1059">
                  <c:v>4454.7046954788066</c:v>
                </c:pt>
                <c:pt idx="1060">
                  <c:v>4307.0266178438924</c:v>
                </c:pt>
                <c:pt idx="1061">
                  <c:v>4195.2767074013591</c:v>
                </c:pt>
                <c:pt idx="1062">
                  <c:v>4140.0613888250327</c:v>
                </c:pt>
                <c:pt idx="1063">
                  <c:v>4116.2846839070244</c:v>
                </c:pt>
                <c:pt idx="1064">
                  <c:v>4094.3395063293383</c:v>
                </c:pt>
                <c:pt idx="1065">
                  <c:v>4041.9225738502964</c:v>
                </c:pt>
                <c:pt idx="1066">
                  <c:v>3967.3780094062254</c:v>
                </c:pt>
                <c:pt idx="1067">
                  <c:v>3867.0354920287318</c:v>
                </c:pt>
                <c:pt idx="1068">
                  <c:v>3743.9425997818366</c:v>
                </c:pt>
                <c:pt idx="1069">
                  <c:v>3631.9938908741956</c:v>
                </c:pt>
                <c:pt idx="1070">
                  <c:v>3520.4187330643895</c:v>
                </c:pt>
                <c:pt idx="1071">
                  <c:v>3441.7718848089357</c:v>
                </c:pt>
                <c:pt idx="1072">
                  <c:v>3324.1137117347912</c:v>
                </c:pt>
                <c:pt idx="1073">
                  <c:v>3185.3881778784416</c:v>
                </c:pt>
                <c:pt idx="1074">
                  <c:v>3047.7799603876156</c:v>
                </c:pt>
                <c:pt idx="1075">
                  <c:v>2923.6495715745878</c:v>
                </c:pt>
                <c:pt idx="1076">
                  <c:v>2815.138997356687</c:v>
                </c:pt>
                <c:pt idx="1077">
                  <c:v>2688.7895195910819</c:v>
                </c:pt>
                <c:pt idx="1078">
                  <c:v>2561.4679510492224</c:v>
                </c:pt>
                <c:pt idx="1079">
                  <c:v>2463.6919097574091</c:v>
                </c:pt>
                <c:pt idx="1080">
                  <c:v>2388.630330615631</c:v>
                </c:pt>
                <c:pt idx="1081">
                  <c:v>2296.3580109478798</c:v>
                </c:pt>
                <c:pt idx="1082">
                  <c:v>2203.6751061603886</c:v>
                </c:pt>
                <c:pt idx="1083">
                  <c:v>2112.6632138018958</c:v>
                </c:pt>
                <c:pt idx="1084">
                  <c:v>2052.7678358494409</c:v>
                </c:pt>
                <c:pt idx="1085">
                  <c:v>1978.6978274855749</c:v>
                </c:pt>
                <c:pt idx="1086">
                  <c:v>1906.4253155290369</c:v>
                </c:pt>
                <c:pt idx="1087">
                  <c:v>1855.9175167620679</c:v>
                </c:pt>
                <c:pt idx="1088">
                  <c:v>1820.7183903391717</c:v>
                </c:pt>
                <c:pt idx="1089">
                  <c:v>1768.5637464177703</c:v>
                </c:pt>
                <c:pt idx="1090">
                  <c:v>1743.3660743175053</c:v>
                </c:pt>
                <c:pt idx="1091">
                  <c:v>1651.561321761304</c:v>
                </c:pt>
                <c:pt idx="1092">
                  <c:v>1594.771031658591</c:v>
                </c:pt>
                <c:pt idx="1093">
                  <c:v>1552.2004473405291</c:v>
                </c:pt>
                <c:pt idx="1094">
                  <c:v>1569.748182858802</c:v>
                </c:pt>
                <c:pt idx="1095">
                  <c:v>1552.9195453726895</c:v>
                </c:pt>
                <c:pt idx="1096">
                  <c:v>1541.9755253632443</c:v>
                </c:pt>
                <c:pt idx="1097">
                  <c:v>1557.1871539160654</c:v>
                </c:pt>
                <c:pt idx="1098">
                  <c:v>1814.0976408162094</c:v>
                </c:pt>
                <c:pt idx="1099">
                  <c:v>1793.8437202203193</c:v>
                </c:pt>
                <c:pt idx="1100">
                  <c:v>1784.3682475274427</c:v>
                </c:pt>
                <c:pt idx="1101">
                  <c:v>1830.5001841208566</c:v>
                </c:pt>
                <c:pt idx="1102">
                  <c:v>1919.0591729718508</c:v>
                </c:pt>
                <c:pt idx="1103">
                  <c:v>2052.7887120986065</c:v>
                </c:pt>
                <c:pt idx="1104">
                  <c:v>2218.9578814349411</c:v>
                </c:pt>
                <c:pt idx="1105">
                  <c:v>2425.5601062905548</c:v>
                </c:pt>
                <c:pt idx="1106">
                  <c:v>2759.3202047008217</c:v>
                </c:pt>
                <c:pt idx="1107">
                  <c:v>3141.4927881326248</c:v>
                </c:pt>
                <c:pt idx="1108">
                  <c:v>3535.1855999407953</c:v>
                </c:pt>
                <c:pt idx="1109">
                  <c:v>3930.6712425150045</c:v>
                </c:pt>
                <c:pt idx="1110">
                  <c:v>4415.1904781514031</c:v>
                </c:pt>
                <c:pt idx="1111">
                  <c:v>4843.8851143550655</c:v>
                </c:pt>
                <c:pt idx="1112">
                  <c:v>5287.1097918698488</c:v>
                </c:pt>
                <c:pt idx="1113">
                  <c:v>5699.6800365410863</c:v>
                </c:pt>
                <c:pt idx="1114">
                  <c:v>6003.2702352912247</c:v>
                </c:pt>
                <c:pt idx="1115">
                  <c:v>6290.1400694613312</c:v>
                </c:pt>
                <c:pt idx="1116">
                  <c:v>6559.9205723106106</c:v>
                </c:pt>
                <c:pt idx="1117">
                  <c:v>6769.0291851160646</c:v>
                </c:pt>
                <c:pt idx="1118">
                  <c:v>6988.8490841282101</c:v>
                </c:pt>
                <c:pt idx="1119">
                  <c:v>7165.73631721744</c:v>
                </c:pt>
                <c:pt idx="1120">
                  <c:v>7353.9596937252536</c:v>
                </c:pt>
                <c:pt idx="1121">
                  <c:v>7562.3158209911935</c:v>
                </c:pt>
                <c:pt idx="1122">
                  <c:v>7689.689940273307</c:v>
                </c:pt>
                <c:pt idx="1123">
                  <c:v>7791.8507037277122</c:v>
                </c:pt>
                <c:pt idx="1124">
                  <c:v>7809.0319200330614</c:v>
                </c:pt>
                <c:pt idx="1125">
                  <c:v>7798.1183105051259</c:v>
                </c:pt>
                <c:pt idx="1126">
                  <c:v>7785.8549581438956</c:v>
                </c:pt>
                <c:pt idx="1127">
                  <c:v>7760.1599000293609</c:v>
                </c:pt>
                <c:pt idx="1128">
                  <c:v>7691.1754205823127</c:v>
                </c:pt>
                <c:pt idx="1129">
                  <c:v>7699.4518154025573</c:v>
                </c:pt>
                <c:pt idx="1130">
                  <c:v>7688.6002071459443</c:v>
                </c:pt>
                <c:pt idx="1131">
                  <c:v>7704.5378741509176</c:v>
                </c:pt>
                <c:pt idx="1132">
                  <c:v>7669.5822283546977</c:v>
                </c:pt>
                <c:pt idx="1133">
                  <c:v>7637.6179062695701</c:v>
                </c:pt>
                <c:pt idx="1134">
                  <c:v>7681.5239989248739</c:v>
                </c:pt>
                <c:pt idx="1135">
                  <c:v>7695.8341297429051</c:v>
                </c:pt>
                <c:pt idx="1136">
                  <c:v>7690.7726195646082</c:v>
                </c:pt>
                <c:pt idx="1137">
                  <c:v>7712.1035515891017</c:v>
                </c:pt>
                <c:pt idx="1138">
                  <c:v>7637.9947708077189</c:v>
                </c:pt>
                <c:pt idx="1139">
                  <c:v>7480.0244649338656</c:v>
                </c:pt>
                <c:pt idx="1140">
                  <c:v>7344.3538879097378</c:v>
                </c:pt>
                <c:pt idx="1141">
                  <c:v>7242.7943505714002</c:v>
                </c:pt>
                <c:pt idx="1142">
                  <c:v>7061.8236764342646</c:v>
                </c:pt>
                <c:pt idx="1143">
                  <c:v>6863.0877355300408</c:v>
                </c:pt>
                <c:pt idx="1144">
                  <c:v>6643.0978184428304</c:v>
                </c:pt>
                <c:pt idx="1145">
                  <c:v>6435.8345085765513</c:v>
                </c:pt>
                <c:pt idx="1146">
                  <c:v>6156.95127323818</c:v>
                </c:pt>
                <c:pt idx="1147">
                  <c:v>5822.8953103810163</c:v>
                </c:pt>
                <c:pt idx="1148">
                  <c:v>5523.6369177295719</c:v>
                </c:pt>
                <c:pt idx="1149">
                  <c:v>5265.2986949144752</c:v>
                </c:pt>
                <c:pt idx="1150">
                  <c:v>5003.6530582150008</c:v>
                </c:pt>
                <c:pt idx="1151">
                  <c:v>4811.3200456834002</c:v>
                </c:pt>
                <c:pt idx="1152">
                  <c:v>4632.0857064793836</c:v>
                </c:pt>
                <c:pt idx="1153">
                  <c:v>4445.5375264443319</c:v>
                </c:pt>
                <c:pt idx="1154">
                  <c:v>4285.8163904176918</c:v>
                </c:pt>
                <c:pt idx="1155">
                  <c:v>4123.0226987974456</c:v>
                </c:pt>
                <c:pt idx="1156">
                  <c:v>3981.1475784460581</c:v>
                </c:pt>
                <c:pt idx="1157">
                  <c:v>3918.618476579004</c:v>
                </c:pt>
                <c:pt idx="1158">
                  <c:v>3900.4760239600428</c:v>
                </c:pt>
                <c:pt idx="1159">
                  <c:v>3890.5436263696329</c:v>
                </c:pt>
                <c:pt idx="1160">
                  <c:v>3819.8378598809209</c:v>
                </c:pt>
                <c:pt idx="1161">
                  <c:v>3768.9642676694993</c:v>
                </c:pt>
                <c:pt idx="1162">
                  <c:v>3676.1719025488196</c:v>
                </c:pt>
                <c:pt idx="1163">
                  <c:v>3572.1574129771034</c:v>
                </c:pt>
                <c:pt idx="1164">
                  <c:v>3447.6662833825981</c:v>
                </c:pt>
                <c:pt idx="1165">
                  <c:v>3351.0082637707746</c:v>
                </c:pt>
                <c:pt idx="1166">
                  <c:v>3247.666737985789</c:v>
                </c:pt>
                <c:pt idx="1167">
                  <c:v>3121.1848914291995</c:v>
                </c:pt>
                <c:pt idx="1168">
                  <c:v>2996.8447886861909</c:v>
                </c:pt>
                <c:pt idx="1169">
                  <c:v>2880.1858016415049</c:v>
                </c:pt>
                <c:pt idx="1170">
                  <c:v>2769.3248819675441</c:v>
                </c:pt>
                <c:pt idx="1171">
                  <c:v>2630.6205494153332</c:v>
                </c:pt>
                <c:pt idx="1172">
                  <c:v>2508.7255313956534</c:v>
                </c:pt>
                <c:pt idx="1173">
                  <c:v>2425.2254757806968</c:v>
                </c:pt>
                <c:pt idx="1174">
                  <c:v>2294.2343208733291</c:v>
                </c:pt>
                <c:pt idx="1175">
                  <c:v>2170.5374830637302</c:v>
                </c:pt>
                <c:pt idx="1176">
                  <c:v>2041.5099728084349</c:v>
                </c:pt>
                <c:pt idx="1177">
                  <c:v>1920.1728810144105</c:v>
                </c:pt>
                <c:pt idx="1178">
                  <c:v>1818.8259514909516</c:v>
                </c:pt>
                <c:pt idx="1179">
                  <c:v>1737.9137611331234</c:v>
                </c:pt>
                <c:pt idx="1180">
                  <c:v>1684.2465631011742</c:v>
                </c:pt>
                <c:pt idx="1181">
                  <c:v>1643.7666712368921</c:v>
                </c:pt>
                <c:pt idx="1182">
                  <c:v>1612.735395980038</c:v>
                </c:pt>
                <c:pt idx="1183">
                  <c:v>1583.1619904648285</c:v>
                </c:pt>
                <c:pt idx="1184">
                  <c:v>1541.6683236332697</c:v>
                </c:pt>
                <c:pt idx="1185">
                  <c:v>1537.5313040412848</c:v>
                </c:pt>
                <c:pt idx="1186">
                  <c:v>1527.3577923513762</c:v>
                </c:pt>
                <c:pt idx="1187">
                  <c:v>1500.387332187046</c:v>
                </c:pt>
                <c:pt idx="1188">
                  <c:v>1484.4792311821548</c:v>
                </c:pt>
                <c:pt idx="1189">
                  <c:v>1451.4357155384375</c:v>
                </c:pt>
                <c:pt idx="1190">
                  <c:v>1421.4419268492129</c:v>
                </c:pt>
                <c:pt idx="1191">
                  <c:v>1408.9778184854017</c:v>
                </c:pt>
                <c:pt idx="1192">
                  <c:v>1432.1427129289054</c:v>
                </c:pt>
                <c:pt idx="1193">
                  <c:v>1440.3722771859682</c:v>
                </c:pt>
                <c:pt idx="1194">
                  <c:v>1470.5593357813357</c:v>
                </c:pt>
                <c:pt idx="1195">
                  <c:v>1516.8178660738151</c:v>
                </c:pt>
                <c:pt idx="1196">
                  <c:v>1585.0342670160996</c:v>
                </c:pt>
                <c:pt idx="1197">
                  <c:v>1674.740752292236</c:v>
                </c:pt>
                <c:pt idx="1198">
                  <c:v>1799.9205987820992</c:v>
                </c:pt>
                <c:pt idx="1199">
                  <c:v>1950.1709435543953</c:v>
                </c:pt>
                <c:pt idx="1200">
                  <c:v>2133.2138196613405</c:v>
                </c:pt>
                <c:pt idx="1201">
                  <c:v>2329.4163697426188</c:v>
                </c:pt>
                <c:pt idx="1202">
                  <c:v>2579.0609289243903</c:v>
                </c:pt>
                <c:pt idx="1203">
                  <c:v>2828.7612511025368</c:v>
                </c:pt>
                <c:pt idx="1204">
                  <c:v>3104.6215621979277</c:v>
                </c:pt>
                <c:pt idx="1205">
                  <c:v>3336.3072193504249</c:v>
                </c:pt>
                <c:pt idx="1206">
                  <c:v>3575.5269852663228</c:v>
                </c:pt>
                <c:pt idx="1207">
                  <c:v>3844.795406162405</c:v>
                </c:pt>
                <c:pt idx="1208">
                  <c:v>4040.6349652434283</c:v>
                </c:pt>
                <c:pt idx="1209">
                  <c:v>4147.3489796650056</c:v>
                </c:pt>
                <c:pt idx="1210">
                  <c:v>4331.500375665405</c:v>
                </c:pt>
                <c:pt idx="1211">
                  <c:v>4499.8389259857076</c:v>
                </c:pt>
                <c:pt idx="1212">
                  <c:v>4626.5722289491387</c:v>
                </c:pt>
                <c:pt idx="1213">
                  <c:v>4767.7599821613458</c:v>
                </c:pt>
                <c:pt idx="1214">
                  <c:v>4881.9532524426231</c:v>
                </c:pt>
                <c:pt idx="1215">
                  <c:v>4929.0252121763933</c:v>
                </c:pt>
                <c:pt idx="1216">
                  <c:v>4954.9540758140593</c:v>
                </c:pt>
                <c:pt idx="1217">
                  <c:v>5024.709289618685</c:v>
                </c:pt>
                <c:pt idx="1218">
                  <c:v>5024.1406164302016</c:v>
                </c:pt>
                <c:pt idx="1219">
                  <c:v>5039.4361782469532</c:v>
                </c:pt>
                <c:pt idx="1220">
                  <c:v>5081.251905467685</c:v>
                </c:pt>
                <c:pt idx="1221">
                  <c:v>5176.3267106354406</c:v>
                </c:pt>
                <c:pt idx="1222">
                  <c:v>5163.882264322936</c:v>
                </c:pt>
                <c:pt idx="1223">
                  <c:v>5129.1328927254317</c:v>
                </c:pt>
                <c:pt idx="1224">
                  <c:v>5143.3433823113282</c:v>
                </c:pt>
                <c:pt idx="1225">
                  <c:v>5147.7273844766096</c:v>
                </c:pt>
                <c:pt idx="1226">
                  <c:v>5174.1599372422234</c:v>
                </c:pt>
                <c:pt idx="1227">
                  <c:v>5185.0165510240895</c:v>
                </c:pt>
                <c:pt idx="1228">
                  <c:v>5177.0985907783079</c:v>
                </c:pt>
                <c:pt idx="1229">
                  <c:v>5160.0591596315135</c:v>
                </c:pt>
                <c:pt idx="1230">
                  <c:v>5101.9684955599505</c:v>
                </c:pt>
                <c:pt idx="1231">
                  <c:v>5050.2447526255628</c:v>
                </c:pt>
                <c:pt idx="1232">
                  <c:v>5094.6215300754275</c:v>
                </c:pt>
                <c:pt idx="1233">
                  <c:v>5048.342546777325</c:v>
                </c:pt>
                <c:pt idx="1234">
                  <c:v>4978.7796767507671</c:v>
                </c:pt>
                <c:pt idx="1235">
                  <c:v>4912.805604010583</c:v>
                </c:pt>
                <c:pt idx="1236">
                  <c:v>4805.3831892080434</c:v>
                </c:pt>
                <c:pt idx="1237">
                  <c:v>4707.940357878113</c:v>
                </c:pt>
                <c:pt idx="1238">
                  <c:v>4790.1857551073654</c:v>
                </c:pt>
                <c:pt idx="1239">
                  <c:v>4875.0954054815984</c:v>
                </c:pt>
                <c:pt idx="1240">
                  <c:v>4882.0259225660147</c:v>
                </c:pt>
                <c:pt idx="1241">
                  <c:v>4857.5607510701711</c:v>
                </c:pt>
                <c:pt idx="1242">
                  <c:v>4785.9278365733298</c:v>
                </c:pt>
                <c:pt idx="1243">
                  <c:v>4682.7417446757308</c:v>
                </c:pt>
                <c:pt idx="1244">
                  <c:v>4519.7436032335563</c:v>
                </c:pt>
                <c:pt idx="1245">
                  <c:v>4353.364711497502</c:v>
                </c:pt>
                <c:pt idx="1246">
                  <c:v>4175.5301267381019</c:v>
                </c:pt>
                <c:pt idx="1247">
                  <c:v>4014.5639287209569</c:v>
                </c:pt>
                <c:pt idx="1248">
                  <c:v>4003.5891065479273</c:v>
                </c:pt>
                <c:pt idx="1249">
                  <c:v>3924.2914873764253</c:v>
                </c:pt>
                <c:pt idx="1250">
                  <c:v>3809.869398566083</c:v>
                </c:pt>
                <c:pt idx="1251">
                  <c:v>3729.9651445902227</c:v>
                </c:pt>
                <c:pt idx="1252">
                  <c:v>3643.4612640485693</c:v>
                </c:pt>
                <c:pt idx="1253">
                  <c:v>3581.3020219569125</c:v>
                </c:pt>
                <c:pt idx="1254">
                  <c:v>3548.2382525272537</c:v>
                </c:pt>
                <c:pt idx="1255">
                  <c:v>3470.123430400713</c:v>
                </c:pt>
                <c:pt idx="1256">
                  <c:v>3385.8121995045417</c:v>
                </c:pt>
                <c:pt idx="1257">
                  <c:v>3303.2927694634514</c:v>
                </c:pt>
                <c:pt idx="1258">
                  <c:v>3232.0395751922229</c:v>
                </c:pt>
                <c:pt idx="1259">
                  <c:v>3206.2929725060894</c:v>
                </c:pt>
                <c:pt idx="1260">
                  <c:v>3134.7162385446272</c:v>
                </c:pt>
                <c:pt idx="1261">
                  <c:v>3063.5309810539165</c:v>
                </c:pt>
                <c:pt idx="1262">
                  <c:v>2955.5356020009763</c:v>
                </c:pt>
                <c:pt idx="1263">
                  <c:v>3108.7020465607425</c:v>
                </c:pt>
                <c:pt idx="1264">
                  <c:v>3007.4207489861642</c:v>
                </c:pt>
                <c:pt idx="1265">
                  <c:v>2916.3349402694848</c:v>
                </c:pt>
                <c:pt idx="1266">
                  <c:v>2671.8677544448087</c:v>
                </c:pt>
                <c:pt idx="1267">
                  <c:v>2509.2514247380545</c:v>
                </c:pt>
                <c:pt idx="1268">
                  <c:v>2375.9186568009213</c:v>
                </c:pt>
                <c:pt idx="1269">
                  <c:v>2292.2223672487003</c:v>
                </c:pt>
                <c:pt idx="1270">
                  <c:v>2187.4052980690126</c:v>
                </c:pt>
                <c:pt idx="1271">
                  <c:v>2134.6822084524497</c:v>
                </c:pt>
                <c:pt idx="1272">
                  <c:v>2069.1509230638617</c:v>
                </c:pt>
                <c:pt idx="1273">
                  <c:v>1991.8068507285352</c:v>
                </c:pt>
                <c:pt idx="1274">
                  <c:v>1912.2088230336869</c:v>
                </c:pt>
                <c:pt idx="1275">
                  <c:v>1899.5653487056018</c:v>
                </c:pt>
                <c:pt idx="1276">
                  <c:v>1891.6955279762576</c:v>
                </c:pt>
                <c:pt idx="1277">
                  <c:v>1835.9539694219561</c:v>
                </c:pt>
                <c:pt idx="1278">
                  <c:v>1781.1764905206869</c:v>
                </c:pt>
                <c:pt idx="1279">
                  <c:v>1778.2096843157224</c:v>
                </c:pt>
                <c:pt idx="1280">
                  <c:v>1801.414215999949</c:v>
                </c:pt>
                <c:pt idx="1281">
                  <c:v>1762.4066507199616</c:v>
                </c:pt>
                <c:pt idx="1282">
                  <c:v>1702.5515906271708</c:v>
                </c:pt>
                <c:pt idx="1283">
                  <c:v>1698.4173175966498</c:v>
                </c:pt>
                <c:pt idx="1284">
                  <c:v>1691.3476792134541</c:v>
                </c:pt>
                <c:pt idx="1285">
                  <c:v>1658.9277198022251</c:v>
                </c:pt>
                <c:pt idx="1286">
                  <c:v>1640.263906489691</c:v>
                </c:pt>
                <c:pt idx="1287">
                  <c:v>1660.438759492165</c:v>
                </c:pt>
                <c:pt idx="1288">
                  <c:v>1663.1155626540453</c:v>
                </c:pt>
                <c:pt idx="1289">
                  <c:v>1672.4186649770745</c:v>
                </c:pt>
                <c:pt idx="1290">
                  <c:v>1715.6654441025764</c:v>
                </c:pt>
                <c:pt idx="1291">
                  <c:v>1799.3472115179582</c:v>
                </c:pt>
                <c:pt idx="1292">
                  <c:v>1928.032762433648</c:v>
                </c:pt>
                <c:pt idx="1293">
                  <c:v>2091.4913964095726</c:v>
                </c:pt>
                <c:pt idx="1294">
                  <c:v>2300.6771322312757</c:v>
                </c:pt>
                <c:pt idx="1295">
                  <c:v>2570.4490479357692</c:v>
                </c:pt>
                <c:pt idx="1296">
                  <c:v>2917.9882973911849</c:v>
                </c:pt>
                <c:pt idx="1297">
                  <c:v>3216.7279396973004</c:v>
                </c:pt>
                <c:pt idx="1298">
                  <c:v>3668.8664338499484</c:v>
                </c:pt>
                <c:pt idx="1299">
                  <c:v>4092.0703078859601</c:v>
                </c:pt>
                <c:pt idx="1300">
                  <c:v>4499.0323919133298</c:v>
                </c:pt>
                <c:pt idx="1301">
                  <c:v>4842.8171953741312</c:v>
                </c:pt>
                <c:pt idx="1302">
                  <c:v>5169.4378385643395</c:v>
                </c:pt>
                <c:pt idx="1303">
                  <c:v>5429.5876581088978</c:v>
                </c:pt>
                <c:pt idx="1304">
                  <c:v>5639.6426195227632</c:v>
                </c:pt>
                <c:pt idx="1305">
                  <c:v>5890.9380391573004</c:v>
                </c:pt>
                <c:pt idx="1306">
                  <c:v>6061.817581439549</c:v>
                </c:pt>
                <c:pt idx="1307">
                  <c:v>6268.6863392540572</c:v>
                </c:pt>
                <c:pt idx="1308">
                  <c:v>6476.7013011130839</c:v>
                </c:pt>
                <c:pt idx="1309">
                  <c:v>6725.4998390859437</c:v>
                </c:pt>
                <c:pt idx="1310">
                  <c:v>6779.6438964253175</c:v>
                </c:pt>
                <c:pt idx="1311">
                  <c:v>6901.6499344032409</c:v>
                </c:pt>
                <c:pt idx="1312">
                  <c:v>6961.9037823064637</c:v>
                </c:pt>
                <c:pt idx="1313">
                  <c:v>6993.7924876729121</c:v>
                </c:pt>
                <c:pt idx="1314">
                  <c:v>6984.8754903114141</c:v>
                </c:pt>
                <c:pt idx="1315">
                  <c:v>6862.091539676675</c:v>
                </c:pt>
                <c:pt idx="1316">
                  <c:v>6823.9036140742728</c:v>
                </c:pt>
                <c:pt idx="1317">
                  <c:v>6850.136460536447</c:v>
                </c:pt>
                <c:pt idx="1318">
                  <c:v>6876.0175902476994</c:v>
                </c:pt>
                <c:pt idx="1319">
                  <c:v>6838.4992978682512</c:v>
                </c:pt>
                <c:pt idx="1320">
                  <c:v>6819.5393914998713</c:v>
                </c:pt>
                <c:pt idx="1321">
                  <c:v>6804.6050023399021</c:v>
                </c:pt>
                <c:pt idx="1322">
                  <c:v>6815.471522818325</c:v>
                </c:pt>
                <c:pt idx="1323">
                  <c:v>6776.0222795819263</c:v>
                </c:pt>
                <c:pt idx="1324">
                  <c:v>6714.7907482422643</c:v>
                </c:pt>
                <c:pt idx="1325">
                  <c:v>6613.6519070641207</c:v>
                </c:pt>
                <c:pt idx="1326">
                  <c:v>6488.6392699287317</c:v>
                </c:pt>
                <c:pt idx="1327">
                  <c:v>6412.6014504258364</c:v>
                </c:pt>
                <c:pt idx="1328">
                  <c:v>6268.9572155236365</c:v>
                </c:pt>
                <c:pt idx="1329">
                  <c:v>6102.0413309179648</c:v>
                </c:pt>
                <c:pt idx="1330">
                  <c:v>5935.382295417653</c:v>
                </c:pt>
                <c:pt idx="1331">
                  <c:v>5721.438963317416</c:v>
                </c:pt>
                <c:pt idx="1332">
                  <c:v>5445.832394521236</c:v>
                </c:pt>
                <c:pt idx="1333">
                  <c:v>5301.3157941561394</c:v>
                </c:pt>
                <c:pt idx="1334">
                  <c:v>5084.4786361986653</c:v>
                </c:pt>
                <c:pt idx="1335">
                  <c:v>4834.9420083909854</c:v>
                </c:pt>
                <c:pt idx="1336">
                  <c:v>4584.9451510171484</c:v>
                </c:pt>
                <c:pt idx="1337">
                  <c:v>4325.9695109330332</c:v>
                </c:pt>
                <c:pt idx="1338">
                  <c:v>4105.696549029105</c:v>
                </c:pt>
                <c:pt idx="1339">
                  <c:v>3971.4201147021199</c:v>
                </c:pt>
                <c:pt idx="1340">
                  <c:v>3788.4563737336116</c:v>
                </c:pt>
                <c:pt idx="1341">
                  <c:v>3643.1763136375453</c:v>
                </c:pt>
                <c:pt idx="1342">
                  <c:v>3504.0113863645347</c:v>
                </c:pt>
                <c:pt idx="1343">
                  <c:v>3475.8014548370461</c:v>
                </c:pt>
                <c:pt idx="1344">
                  <c:v>3342.0433391961542</c:v>
                </c:pt>
                <c:pt idx="1345">
                  <c:v>3240.6509197890769</c:v>
                </c:pt>
                <c:pt idx="1346">
                  <c:v>3188.4200913596983</c:v>
                </c:pt>
                <c:pt idx="1347">
                  <c:v>3139.6374087933705</c:v>
                </c:pt>
                <c:pt idx="1348">
                  <c:v>3065.816579962961</c:v>
                </c:pt>
                <c:pt idx="1349">
                  <c:v>3000.6292355718506</c:v>
                </c:pt>
                <c:pt idx="1350">
                  <c:v>2967.8880550346062</c:v>
                </c:pt>
                <c:pt idx="1351">
                  <c:v>2916.8717285463008</c:v>
                </c:pt>
                <c:pt idx="1352">
                  <c:v>2860.2565304951886</c:v>
                </c:pt>
                <c:pt idx="1353">
                  <c:v>2797.0249699763435</c:v>
                </c:pt>
                <c:pt idx="1354">
                  <c:v>2745.004092302021</c:v>
                </c:pt>
                <c:pt idx="1355">
                  <c:v>2654.3833675095361</c:v>
                </c:pt>
                <c:pt idx="1356">
                  <c:v>2572.6250763472476</c:v>
                </c:pt>
                <c:pt idx="1357">
                  <c:v>2520.5242795439081</c:v>
                </c:pt>
                <c:pt idx="1358">
                  <c:v>2459.6564650933701</c:v>
                </c:pt>
                <c:pt idx="1359">
                  <c:v>2428.6940470709615</c:v>
                </c:pt>
                <c:pt idx="1360">
                  <c:v>2367.6640457739309</c:v>
                </c:pt>
                <c:pt idx="1361">
                  <c:v>2319.2584374281873</c:v>
                </c:pt>
                <c:pt idx="1362">
                  <c:v>2285.2300418854229</c:v>
                </c:pt>
                <c:pt idx="1363">
                  <c:v>2284.2181740729216</c:v>
                </c:pt>
                <c:pt idx="1364">
                  <c:v>2211.8066285354203</c:v>
                </c:pt>
                <c:pt idx="1365">
                  <c:v>2143.9061449669193</c:v>
                </c:pt>
                <c:pt idx="1366">
                  <c:v>2053.9824731348585</c:v>
                </c:pt>
                <c:pt idx="1367">
                  <c:v>1975.5548970224922</c:v>
                </c:pt>
                <c:pt idx="1368">
                  <c:v>1896.6382501370942</c:v>
                </c:pt>
                <c:pt idx="1369">
                  <c:v>1846.1049262641916</c:v>
                </c:pt>
                <c:pt idx="1370">
                  <c:v>1799.6262602807856</c:v>
                </c:pt>
                <c:pt idx="1371">
                  <c:v>1786.4754549333966</c:v>
                </c:pt>
                <c:pt idx="1372">
                  <c:v>1734.8948757493813</c:v>
                </c:pt>
                <c:pt idx="1373">
                  <c:v>1718.9757564495299</c:v>
                </c:pt>
                <c:pt idx="1374">
                  <c:v>1712.8987828216427</c:v>
                </c:pt>
                <c:pt idx="1375">
                  <c:v>1654.4982287844482</c:v>
                </c:pt>
                <c:pt idx="1376">
                  <c:v>1596.7222423561805</c:v>
                </c:pt>
                <c:pt idx="1377">
                  <c:v>1562.7767922706973</c:v>
                </c:pt>
                <c:pt idx="1378">
                  <c:v>1518.4797541257301</c:v>
                </c:pt>
                <c:pt idx="1379">
                  <c:v>1473.1150616155546</c:v>
                </c:pt>
                <c:pt idx="1380">
                  <c:v>1447.7034443478215</c:v>
                </c:pt>
                <c:pt idx="1381">
                  <c:v>1430.2922137043442</c:v>
                </c:pt>
                <c:pt idx="1382">
                  <c:v>1403.4654983353018</c:v>
                </c:pt>
                <c:pt idx="1383">
                  <c:v>1381.0038084948294</c:v>
                </c:pt>
                <c:pt idx="1384">
                  <c:v>1378.3486665360704</c:v>
                </c:pt>
                <c:pt idx="1385">
                  <c:v>1375.5667623274137</c:v>
                </c:pt>
                <c:pt idx="1386">
                  <c:v>1379.4420252088346</c:v>
                </c:pt>
                <c:pt idx="1387">
                  <c:v>1380.2579622787141</c:v>
                </c:pt>
                <c:pt idx="1388">
                  <c:v>1394.1402598918226</c:v>
                </c:pt>
                <c:pt idx="1389">
                  <c:v>1404.9778350377853</c:v>
                </c:pt>
                <c:pt idx="1390">
                  <c:v>1441.5056509487167</c:v>
                </c:pt>
                <c:pt idx="1391">
                  <c:v>1490.5474230410246</c:v>
                </c:pt>
                <c:pt idx="1392">
                  <c:v>1532.6363550311787</c:v>
                </c:pt>
                <c:pt idx="1393">
                  <c:v>1587.0492656636959</c:v>
                </c:pt>
                <c:pt idx="1394">
                  <c:v>1655.9188526244091</c:v>
                </c:pt>
                <c:pt idx="1395">
                  <c:v>1772.4347175145508</c:v>
                </c:pt>
                <c:pt idx="1396">
                  <c:v>1831.799894831059</c:v>
                </c:pt>
                <c:pt idx="1397">
                  <c:v>1887.0479126316052</c:v>
                </c:pt>
                <c:pt idx="1398">
                  <c:v>1941.8145320000199</c:v>
                </c:pt>
                <c:pt idx="1399">
                  <c:v>2009.9886780800155</c:v>
                </c:pt>
                <c:pt idx="1400">
                  <c:v>2082.5992884608117</c:v>
                </c:pt>
                <c:pt idx="1401">
                  <c:v>2159.8932683502171</c:v>
                </c:pt>
                <c:pt idx="1402">
                  <c:v>2231.7029547461652</c:v>
                </c:pt>
                <c:pt idx="1403">
                  <c:v>2300.6682839270857</c:v>
                </c:pt>
                <c:pt idx="1404">
                  <c:v>2377.8678465045855</c:v>
                </c:pt>
                <c:pt idx="1405">
                  <c:v>2429.2065322234848</c:v>
                </c:pt>
                <c:pt idx="1406">
                  <c:v>2470.3730128898487</c:v>
                </c:pt>
                <c:pt idx="1407">
                  <c:v>2508.600109956285</c:v>
                </c:pt>
                <c:pt idx="1408">
                  <c:v>2525.3648474867769</c:v>
                </c:pt>
                <c:pt idx="1409">
                  <c:v>2667.2324896099503</c:v>
                </c:pt>
                <c:pt idx="1410">
                  <c:v>2699.2180358635619</c:v>
                </c:pt>
                <c:pt idx="1411">
                  <c:v>2673.9487133363068</c:v>
                </c:pt>
                <c:pt idx="1412">
                  <c:v>2721.8287998955934</c:v>
                </c:pt>
                <c:pt idx="1413">
                  <c:v>2671.8059563206511</c:v>
                </c:pt>
                <c:pt idx="1414">
                  <c:v>2683.0059563236955</c:v>
                </c:pt>
                <c:pt idx="1415">
                  <c:v>2657.9333962460087</c:v>
                </c:pt>
                <c:pt idx="1416">
                  <c:v>2635.1994511469666</c:v>
                </c:pt>
                <c:pt idx="1417">
                  <c:v>2635.7471479116944</c:v>
                </c:pt>
                <c:pt idx="1418">
                  <c:v>2644.9944386528873</c:v>
                </c:pt>
                <c:pt idx="1419">
                  <c:v>2617.6668108961949</c:v>
                </c:pt>
                <c:pt idx="1420">
                  <c:v>2596.0175655611079</c:v>
                </c:pt>
                <c:pt idx="1421">
                  <c:v>2612.711064226442</c:v>
                </c:pt>
                <c:pt idx="1422">
                  <c:v>2599.9254236920956</c:v>
                </c:pt>
                <c:pt idx="1423">
                  <c:v>2568.2339872859925</c:v>
                </c:pt>
                <c:pt idx="1424">
                  <c:v>2555.2003972173543</c:v>
                </c:pt>
                <c:pt idx="1425">
                  <c:v>2540.1117771651893</c:v>
                </c:pt>
                <c:pt idx="1426">
                  <c:v>2532.233349685544</c:v>
                </c:pt>
                <c:pt idx="1427">
                  <c:v>2516.3683844810134</c:v>
                </c:pt>
                <c:pt idx="1428">
                  <c:v>2537.0848142855702</c:v>
                </c:pt>
                <c:pt idx="1429">
                  <c:v>2548.1207834170336</c:v>
                </c:pt>
                <c:pt idx="1430">
                  <c:v>2563.1903931569454</c:v>
                </c:pt>
                <c:pt idx="1431">
                  <c:v>2565.4694417592782</c:v>
                </c:pt>
                <c:pt idx="1432">
                  <c:v>2575.9639957370514</c:v>
                </c:pt>
                <c:pt idx="1433">
                  <c:v>2567.1056862801588</c:v>
                </c:pt>
                <c:pt idx="1434">
                  <c:v>2567.3307082929209</c:v>
                </c:pt>
                <c:pt idx="1435">
                  <c:v>2563.4903554226198</c:v>
                </c:pt>
                <c:pt idx="1436">
                  <c:v>2577.8722175611911</c:v>
                </c:pt>
                <c:pt idx="1437">
                  <c:v>2618.618767746505</c:v>
                </c:pt>
                <c:pt idx="1438">
                  <c:v>2607.6814429273441</c:v>
                </c:pt>
                <c:pt idx="1439">
                  <c:v>2594.7849937447813</c:v>
                </c:pt>
                <c:pt idx="1440">
                  <c:v>2597.2876842860337</c:v>
                </c:pt>
                <c:pt idx="1441">
                  <c:v>2645.8623195773857</c:v>
                </c:pt>
                <c:pt idx="1442">
                  <c:v>2664.4863398388134</c:v>
                </c:pt>
                <c:pt idx="1443">
                  <c:v>2684.0071017974983</c:v>
                </c:pt>
                <c:pt idx="1444">
                  <c:v>2700.1521749660988</c:v>
                </c:pt>
                <c:pt idx="1445">
                  <c:v>2637.329171854235</c:v>
                </c:pt>
                <c:pt idx="1446">
                  <c:v>2576.5891467692186</c:v>
                </c:pt>
                <c:pt idx="1447">
                  <c:v>2514.2890499446066</c:v>
                </c:pt>
                <c:pt idx="1448">
                  <c:v>2481.6456503579006</c:v>
                </c:pt>
                <c:pt idx="1449">
                  <c:v>2422.3248713920048</c:v>
                </c:pt>
                <c:pt idx="1450">
                  <c:v>2368.8707884979235</c:v>
                </c:pt>
                <c:pt idx="1451">
                  <c:v>2303.1376268584218</c:v>
                </c:pt>
                <c:pt idx="1452">
                  <c:v>2246.1189841724004</c:v>
                </c:pt>
                <c:pt idx="1453">
                  <c:v>2219.4342807710245</c:v>
                </c:pt>
                <c:pt idx="1454">
                  <c:v>2136.8790762659787</c:v>
                </c:pt>
                <c:pt idx="1455">
                  <c:v>2077.9957141221435</c:v>
                </c:pt>
                <c:pt idx="1456">
                  <c:v>2001.4771968928289</c:v>
                </c:pt>
                <c:pt idx="1457">
                  <c:v>1990.22790923855</c:v>
                </c:pt>
                <c:pt idx="1458">
                  <c:v>1955.7399149412984</c:v>
                </c:pt>
                <c:pt idx="1459">
                  <c:v>1907.9784497553869</c:v>
                </c:pt>
                <c:pt idx="1460">
                  <c:v>1861.3922742140944</c:v>
                </c:pt>
                <c:pt idx="1461">
                  <c:v>1840.1362517627115</c:v>
                </c:pt>
                <c:pt idx="1462">
                  <c:v>1777.8292717396607</c:v>
                </c:pt>
                <c:pt idx="1463">
                  <c:v>1743.5891042021424</c:v>
                </c:pt>
                <c:pt idx="1464">
                  <c:v>1712.717740953628</c:v>
                </c:pt>
                <c:pt idx="1465">
                  <c:v>1710.7637629647575</c:v>
                </c:pt>
                <c:pt idx="1466">
                  <c:v>1681.7377340932153</c:v>
                </c:pt>
                <c:pt idx="1467">
                  <c:v>1639.3292329508438</c:v>
                </c:pt>
                <c:pt idx="1468">
                  <c:v>1615.1125072026412</c:v>
                </c:pt>
                <c:pt idx="1469">
                  <c:v>1602.2933607540074</c:v>
                </c:pt>
                <c:pt idx="1470">
                  <c:v>1564.8985657730457</c:v>
                </c:pt>
                <c:pt idx="1471">
                  <c:v>1513.2127190275148</c:v>
                </c:pt>
                <c:pt idx="1472">
                  <c:v>1496.6111409409114</c:v>
                </c:pt>
                <c:pt idx="1473">
                  <c:v>1507.2549187150926</c:v>
                </c:pt>
                <c:pt idx="1474">
                  <c:v>1474.6233869434705</c:v>
                </c:pt>
                <c:pt idx="1475">
                  <c:v>1445.2312277570375</c:v>
                </c:pt>
                <c:pt idx="1476">
                  <c:v>1416.7658223753483</c:v>
                </c:pt>
                <c:pt idx="1477">
                  <c:v>1399.2596904452648</c:v>
                </c:pt>
                <c:pt idx="1478">
                  <c:v>1391.6470852184009</c:v>
                </c:pt>
                <c:pt idx="1479">
                  <c:v>1373.7094995659847</c:v>
                </c:pt>
                <c:pt idx="1480">
                  <c:v>1368.0580703901483</c:v>
                </c:pt>
                <c:pt idx="1481">
                  <c:v>1378.5354759765128</c:v>
                </c:pt>
                <c:pt idx="1482">
                  <c:v>1364.9489247821496</c:v>
                </c:pt>
                <c:pt idx="1483">
                  <c:v>1382.5286087544337</c:v>
                </c:pt>
                <c:pt idx="1484">
                  <c:v>1397.7720120133695</c:v>
                </c:pt>
                <c:pt idx="1485">
                  <c:v>1440.2011104101607</c:v>
                </c:pt>
                <c:pt idx="1486">
                  <c:v>1465.5583527917222</c:v>
                </c:pt>
                <c:pt idx="1487">
                  <c:v>1493.6526798817088</c:v>
                </c:pt>
                <c:pt idx="1488">
                  <c:v>1526.4493324700991</c:v>
                </c:pt>
                <c:pt idx="1489">
                  <c:v>1585.6154089172751</c:v>
                </c:pt>
                <c:pt idx="1490">
                  <c:v>1669.1929407771293</c:v>
                </c:pt>
                <c:pt idx="1491">
                  <c:v>1758.3444630706181</c:v>
                </c:pt>
                <c:pt idx="1492">
                  <c:v>1835.8958488136698</c:v>
                </c:pt>
                <c:pt idx="1493">
                  <c:v>1905.3869265383892</c:v>
                </c:pt>
                <c:pt idx="1494">
                  <c:v>1968.5237460891758</c:v>
                </c:pt>
                <c:pt idx="1495">
                  <c:v>2034.4722238277734</c:v>
                </c:pt>
                <c:pt idx="1496">
                  <c:v>2120.864983789108</c:v>
                </c:pt>
                <c:pt idx="1497">
                  <c:v>2222.437670079722</c:v>
                </c:pt>
                <c:pt idx="1498">
                  <c:v>2274.4356858205892</c:v>
                </c:pt>
                <c:pt idx="1499">
                  <c:v>2335.9115085036478</c:v>
                </c:pt>
                <c:pt idx="1500">
                  <c:v>2385.2132712627727</c:v>
                </c:pt>
                <c:pt idx="1501">
                  <c:v>2433.8482034397075</c:v>
                </c:pt>
                <c:pt idx="1502">
                  <c:v>2462.4458557341782</c:v>
                </c:pt>
                <c:pt idx="1503">
                  <c:v>2514.2430676379754</c:v>
                </c:pt>
                <c:pt idx="1504">
                  <c:v>2548.8677611648609</c:v>
                </c:pt>
                <c:pt idx="1505">
                  <c:v>2603.3425125652943</c:v>
                </c:pt>
                <c:pt idx="1506">
                  <c:v>2606.0252000296232</c:v>
                </c:pt>
                <c:pt idx="1507">
                  <c:v>2613.5978180225138</c:v>
                </c:pt>
                <c:pt idx="1508">
                  <c:v>2638.7929294571109</c:v>
                </c:pt>
                <c:pt idx="1509">
                  <c:v>2658.8897049474044</c:v>
                </c:pt>
                <c:pt idx="1510">
                  <c:v>2687.2117308000275</c:v>
                </c:pt>
                <c:pt idx="1511">
                  <c:v>2713.3467610080211</c:v>
                </c:pt>
                <c:pt idx="1512">
                  <c:v>2754.9520253260957</c:v>
                </c:pt>
                <c:pt idx="1513">
                  <c:v>2751.558507327833</c:v>
                </c:pt>
                <c:pt idx="1514">
                  <c:v>2775.330880449153</c:v>
                </c:pt>
                <c:pt idx="1515">
                  <c:v>2808.5909501013562</c:v>
                </c:pt>
                <c:pt idx="1516">
                  <c:v>2847.061516317031</c:v>
                </c:pt>
                <c:pt idx="1517">
                  <c:v>2846.7459536809433</c:v>
                </c:pt>
                <c:pt idx="1518">
                  <c:v>2862.3625603175165</c:v>
                </c:pt>
                <c:pt idx="1519">
                  <c:v>2851.373938001313</c:v>
                </c:pt>
                <c:pt idx="1520">
                  <c:v>2861.5255475209979</c:v>
                </c:pt>
                <c:pt idx="1521">
                  <c:v>2853.7478868359585</c:v>
                </c:pt>
                <c:pt idx="1522">
                  <c:v>2833.6175110353283</c:v>
                </c:pt>
                <c:pt idx="1523">
                  <c:v>2824.2729507068493</c:v>
                </c:pt>
                <c:pt idx="1524">
                  <c:v>2895.5644513372054</c:v>
                </c:pt>
                <c:pt idx="1525">
                  <c:v>2919.2080829362762</c:v>
                </c:pt>
                <c:pt idx="1526">
                  <c:v>2971.2192845515697</c:v>
                </c:pt>
                <c:pt idx="1527">
                  <c:v>3027.9103511391927</c:v>
                </c:pt>
                <c:pt idx="1528">
                  <c:v>3074.5558523057862</c:v>
                </c:pt>
                <c:pt idx="1529">
                  <c:v>3076.1527783923975</c:v>
                </c:pt>
                <c:pt idx="1530">
                  <c:v>3125.7378710182224</c:v>
                </c:pt>
                <c:pt idx="1531">
                  <c:v>3121.4672212538494</c:v>
                </c:pt>
                <c:pt idx="1532">
                  <c:v>3131.797625432926</c:v>
                </c:pt>
                <c:pt idx="1533">
                  <c:v>3112.7052682090239</c:v>
                </c:pt>
                <c:pt idx="1534">
                  <c:v>3074.6773468788583</c:v>
                </c:pt>
                <c:pt idx="1535">
                  <c:v>3067.3156265079319</c:v>
                </c:pt>
                <c:pt idx="1536">
                  <c:v>3071.2724867060278</c:v>
                </c:pt>
                <c:pt idx="1537">
                  <c:v>3031.465315656581</c:v>
                </c:pt>
                <c:pt idx="1538">
                  <c:v>2965.2351350990011</c:v>
                </c:pt>
                <c:pt idx="1539">
                  <c:v>2945.9416344352408</c:v>
                </c:pt>
                <c:pt idx="1540">
                  <c:v>2899.239741770783</c:v>
                </c:pt>
                <c:pt idx="1541">
                  <c:v>2839.2589845457951</c:v>
                </c:pt>
                <c:pt idx="1542">
                  <c:v>2760.8971361748045</c:v>
                </c:pt>
                <c:pt idx="1543">
                  <c:v>2687.0154797328514</c:v>
                </c:pt>
                <c:pt idx="1544">
                  <c:v>2610.2772956369668</c:v>
                </c:pt>
                <c:pt idx="1545">
                  <c:v>2528.8543598040947</c:v>
                </c:pt>
                <c:pt idx="1546">
                  <c:v>2454.6810482511119</c:v>
                </c:pt>
                <c:pt idx="1547">
                  <c:v>2389.6505620308449</c:v>
                </c:pt>
                <c:pt idx="1548">
                  <c:v>2332.3253663434421</c:v>
                </c:pt>
                <c:pt idx="1549">
                  <c:v>2243.7476153810167</c:v>
                </c:pt>
                <c:pt idx="1550">
                  <c:v>2165.9849644895726</c:v>
                </c:pt>
                <c:pt idx="1551">
                  <c:v>2088.2210012520759</c:v>
                </c:pt>
                <c:pt idx="1552">
                  <c:v>2010.504051911578</c:v>
                </c:pt>
                <c:pt idx="1553">
                  <c:v>1911.3529992927988</c:v>
                </c:pt>
                <c:pt idx="1554">
                  <c:v>1847.6537453025271</c:v>
                </c:pt>
                <c:pt idx="1555">
                  <c:v>1800.8649625899207</c:v>
                </c:pt>
                <c:pt idx="1556">
                  <c:v>1754.5901342883394</c:v>
                </c:pt>
                <c:pt idx="1557">
                  <c:v>1707.350534619138</c:v>
                </c:pt>
                <c:pt idx="1558">
                  <c:v>1687.5559560705449</c:v>
                </c:pt>
                <c:pt idx="1559">
                  <c:v>1691.0581279736143</c:v>
                </c:pt>
                <c:pt idx="1560">
                  <c:v>1650.1869768599468</c:v>
                </c:pt>
                <c:pt idx="1561">
                  <c:v>1621.6868715335593</c:v>
                </c:pt>
                <c:pt idx="1562">
                  <c:v>1610.9046846855049</c:v>
                </c:pt>
                <c:pt idx="1563">
                  <c:v>1611.8763502009836</c:v>
                </c:pt>
                <c:pt idx="1564">
                  <c:v>1572.6610883927478</c:v>
                </c:pt>
                <c:pt idx="1565">
                  <c:v>1522.7845237384884</c:v>
                </c:pt>
                <c:pt idx="1566">
                  <c:v>1499.2602378812512</c:v>
                </c:pt>
                <c:pt idx="1567">
                  <c:v>1496.3294423897507</c:v>
                </c:pt>
                <c:pt idx="1568">
                  <c:v>1497.1850581362107</c:v>
                </c:pt>
                <c:pt idx="1569">
                  <c:v>1477.7739574635204</c:v>
                </c:pt>
                <c:pt idx="1570">
                  <c:v>1527.4419791922755</c:v>
                </c:pt>
                <c:pt idx="1571">
                  <c:v>1516.1929240261295</c:v>
                </c:pt>
                <c:pt idx="1572">
                  <c:v>1513.8403636198584</c:v>
                </c:pt>
                <c:pt idx="1573">
                  <c:v>1543.9676141110924</c:v>
                </c:pt>
                <c:pt idx="1574">
                  <c:v>1627.7963464844302</c:v>
                </c:pt>
                <c:pt idx="1575">
                  <c:v>1737.4971476481669</c:v>
                </c:pt>
                <c:pt idx="1576">
                  <c:v>1901.381967572607</c:v>
                </c:pt>
                <c:pt idx="1577">
                  <c:v>2089.8849252751816</c:v>
                </c:pt>
                <c:pt idx="1578">
                  <c:v>2347.6973380891377</c:v>
                </c:pt>
                <c:pt idx="1579">
                  <c:v>2737.3921684677453</c:v>
                </c:pt>
                <c:pt idx="1580">
                  <c:v>3095.7541786754869</c:v>
                </c:pt>
                <c:pt idx="1581">
                  <c:v>3434.0511013933701</c:v>
                </c:pt>
                <c:pt idx="1582">
                  <c:v>3945.7314101789616</c:v>
                </c:pt>
                <c:pt idx="1583">
                  <c:v>4382.0145518960107</c:v>
                </c:pt>
                <c:pt idx="1584">
                  <c:v>4796.0113810409684</c:v>
                </c:pt>
                <c:pt idx="1585">
                  <c:v>5156.4364001511358</c:v>
                </c:pt>
                <c:pt idx="1586">
                  <c:v>5503.6923530748636</c:v>
                </c:pt>
                <c:pt idx="1587">
                  <c:v>5829.4889222568963</c:v>
                </c:pt>
                <c:pt idx="1588">
                  <c:v>6065.6644074752412</c:v>
                </c:pt>
                <c:pt idx="1589">
                  <c:v>6223.4797676011831</c:v>
                </c:pt>
                <c:pt idx="1590">
                  <c:v>6447.9958576168983</c:v>
                </c:pt>
                <c:pt idx="1591">
                  <c:v>6662.2874395488416</c:v>
                </c:pt>
                <c:pt idx="1592">
                  <c:v>6815.6050834971202</c:v>
                </c:pt>
                <c:pt idx="1593">
                  <c:v>6877.2866515378118</c:v>
                </c:pt>
                <c:pt idx="1594">
                  <c:v>6916.6283955687359</c:v>
                </c:pt>
                <c:pt idx="1595">
                  <c:v>6979.1113523922395</c:v>
                </c:pt>
                <c:pt idx="1596">
                  <c:v>7076.7647782981021</c:v>
                </c:pt>
                <c:pt idx="1597">
                  <c:v>7125.1784508665578</c:v>
                </c:pt>
                <c:pt idx="1598">
                  <c:v>7238.2847144185844</c:v>
                </c:pt>
                <c:pt idx="1599">
                  <c:v>7311.1835752781244</c:v>
                </c:pt>
                <c:pt idx="1600">
                  <c:v>7358.2446618513759</c:v>
                </c:pt>
                <c:pt idx="1601">
                  <c:v>7434.1276818870456</c:v>
                </c:pt>
                <c:pt idx="1602">
                  <c:v>7407.4575362341557</c:v>
                </c:pt>
                <c:pt idx="1603">
                  <c:v>7405.9583850579584</c:v>
                </c:pt>
                <c:pt idx="1604">
                  <c:v>7417.2368488040483</c:v>
                </c:pt>
                <c:pt idx="1605">
                  <c:v>7419.1323314110778</c:v>
                </c:pt>
                <c:pt idx="1606">
                  <c:v>7382.1388373924192</c:v>
                </c:pt>
                <c:pt idx="1607">
                  <c:v>7375.3912408982387</c:v>
                </c:pt>
                <c:pt idx="1608">
                  <c:v>7315.2420588426621</c:v>
                </c:pt>
                <c:pt idx="1609">
                  <c:v>7278.5794536804233</c:v>
                </c:pt>
                <c:pt idx="1610">
                  <c:v>7254.944457757123</c:v>
                </c:pt>
                <c:pt idx="1611">
                  <c:v>7187.3892575754135</c:v>
                </c:pt>
                <c:pt idx="1612">
                  <c:v>7059.0888617573128</c:v>
                </c:pt>
                <c:pt idx="1613">
                  <c:v>6910.7322380555579</c:v>
                </c:pt>
                <c:pt idx="1614">
                  <c:v>6676.6552928422243</c:v>
                </c:pt>
                <c:pt idx="1615">
                  <c:v>6429.8218758400917</c:v>
                </c:pt>
                <c:pt idx="1616">
                  <c:v>6194.6114562784687</c:v>
                </c:pt>
                <c:pt idx="1617">
                  <c:v>5949.9140046116372</c:v>
                </c:pt>
                <c:pt idx="1618">
                  <c:v>5661.8331847048448</c:v>
                </c:pt>
                <c:pt idx="1619">
                  <c:v>5373.6459367756825</c:v>
                </c:pt>
                <c:pt idx="1620">
                  <c:v>5100.9120545895184</c:v>
                </c:pt>
                <c:pt idx="1621">
                  <c:v>4856.4678246880339</c:v>
                </c:pt>
                <c:pt idx="1622">
                  <c:v>4643.4125986029057</c:v>
                </c:pt>
                <c:pt idx="1623">
                  <c:v>4444.0820674982087</c:v>
                </c:pt>
                <c:pt idx="1624">
                  <c:v>4239.1337767386385</c:v>
                </c:pt>
                <c:pt idx="1625">
                  <c:v>4058.8984692813651</c:v>
                </c:pt>
                <c:pt idx="1626">
                  <c:v>3983.6312325738386</c:v>
                </c:pt>
                <c:pt idx="1627">
                  <c:v>3898.7394121161169</c:v>
                </c:pt>
                <c:pt idx="1628">
                  <c:v>3816.5713798482479</c:v>
                </c:pt>
                <c:pt idx="1629">
                  <c:v>3725.6172205246689</c:v>
                </c:pt>
                <c:pt idx="1630">
                  <c:v>3649.5835617587486</c:v>
                </c:pt>
                <c:pt idx="1631">
                  <c:v>3573.8805905366489</c:v>
                </c:pt>
                <c:pt idx="1632">
                  <c:v>3498.1672727278533</c:v>
                </c:pt>
                <c:pt idx="1633">
                  <c:v>3403.8673079931682</c:v>
                </c:pt>
                <c:pt idx="1634">
                  <c:v>3364.0314441548076</c:v>
                </c:pt>
                <c:pt idx="1635">
                  <c:v>3294.3993508376539</c:v>
                </c:pt>
                <c:pt idx="1636">
                  <c:v>3269.9178693566164</c:v>
                </c:pt>
                <c:pt idx="1637">
                  <c:v>3242.8697036710282</c:v>
                </c:pt>
                <c:pt idx="1638">
                  <c:v>3218.6306889499815</c:v>
                </c:pt>
                <c:pt idx="1639">
                  <c:v>3108.1776624019867</c:v>
                </c:pt>
                <c:pt idx="1640">
                  <c:v>2964.7411652655101</c:v>
                </c:pt>
                <c:pt idx="1641">
                  <c:v>2806.8448486417874</c:v>
                </c:pt>
                <c:pt idx="1642">
                  <c:v>2690.9382400077584</c:v>
                </c:pt>
                <c:pt idx="1643">
                  <c:v>2547.4654914458965</c:v>
                </c:pt>
                <c:pt idx="1644">
                  <c:v>2422.2236765388811</c:v>
                </c:pt>
                <c:pt idx="1645">
                  <c:v>2366.02936096955</c:v>
                </c:pt>
                <c:pt idx="1646">
                  <c:v>2339.5748860168578</c:v>
                </c:pt>
                <c:pt idx="1647">
                  <c:v>2226.6798788928113</c:v>
                </c:pt>
                <c:pt idx="1648">
                  <c:v>2115.7525797185367</c:v>
                </c:pt>
                <c:pt idx="1649">
                  <c:v>2024.2574765060876</c:v>
                </c:pt>
                <c:pt idx="1650">
                  <c:v>1959.8810533446265</c:v>
                </c:pt>
                <c:pt idx="1651">
                  <c:v>1882.9619923819162</c:v>
                </c:pt>
                <c:pt idx="1652">
                  <c:v>1843.0588389302568</c:v>
                </c:pt>
                <c:pt idx="1653">
                  <c:v>1822.9885031869953</c:v>
                </c:pt>
                <c:pt idx="1654">
                  <c:v>1801.3663045821163</c:v>
                </c:pt>
                <c:pt idx="1655">
                  <c:v>1767.6102588424085</c:v>
                </c:pt>
                <c:pt idx="1656">
                  <c:v>1738.9574796802301</c:v>
                </c:pt>
                <c:pt idx="1657">
                  <c:v>1733.0148229569752</c:v>
                </c:pt>
                <c:pt idx="1658">
                  <c:v>1694.6703104873011</c:v>
                </c:pt>
                <c:pt idx="1659">
                  <c:v>1653.9380148503487</c:v>
                </c:pt>
                <c:pt idx="1660">
                  <c:v>1629.145795046265</c:v>
                </c:pt>
                <c:pt idx="1661">
                  <c:v>1593.3501591151617</c:v>
                </c:pt>
                <c:pt idx="1662">
                  <c:v>1569.9855389275228</c:v>
                </c:pt>
                <c:pt idx="1663">
                  <c:v>1560.4532395849174</c:v>
                </c:pt>
                <c:pt idx="1664">
                  <c:v>1585.2524528845372</c:v>
                </c:pt>
                <c:pt idx="1665">
                  <c:v>1583.3535580322482</c:v>
                </c:pt>
                <c:pt idx="1666">
                  <c:v>1578.7058166645083</c:v>
                </c:pt>
                <c:pt idx="1667">
                  <c:v>1605.3490613050267</c:v>
                </c:pt>
                <c:pt idx="1668">
                  <c:v>1729.6179769918203</c:v>
                </c:pt>
                <c:pt idx="1669">
                  <c:v>1866.7664565137834</c:v>
                </c:pt>
                <c:pt idx="1670">
                  <c:v>2026.7666242304749</c:v>
                </c:pt>
                <c:pt idx="1671">
                  <c:v>2251.0332338551607</c:v>
                </c:pt>
                <c:pt idx="1672">
                  <c:v>2518.5235375699222</c:v>
                </c:pt>
                <c:pt idx="1673">
                  <c:v>2842.8529566331413</c:v>
                </c:pt>
                <c:pt idx="1674">
                  <c:v>3178.8562948811873</c:v>
                </c:pt>
                <c:pt idx="1675">
                  <c:v>3529.0412414697025</c:v>
                </c:pt>
                <c:pt idx="1676">
                  <c:v>3945.9312567969737</c:v>
                </c:pt>
                <c:pt idx="1677">
                  <c:v>4375.2628965256999</c:v>
                </c:pt>
                <c:pt idx="1678">
                  <c:v>4682.2448208795322</c:v>
                </c:pt>
                <c:pt idx="1679">
                  <c:v>5059.1011179484449</c:v>
                </c:pt>
                <c:pt idx="1680">
                  <c:v>5363.5057842008191</c:v>
                </c:pt>
                <c:pt idx="1681">
                  <c:v>5710.5856635126229</c:v>
                </c:pt>
                <c:pt idx="1682">
                  <c:v>5941.4189452295932</c:v>
                </c:pt>
                <c:pt idx="1683">
                  <c:v>6114.8955788544899</c:v>
                </c:pt>
                <c:pt idx="1684">
                  <c:v>6364.4261120894125</c:v>
                </c:pt>
                <c:pt idx="1685">
                  <c:v>6551.4856803879538</c:v>
                </c:pt>
                <c:pt idx="1686">
                  <c:v>6668.4470371748439</c:v>
                </c:pt>
                <c:pt idx="1687">
                  <c:v>6775.5152800928799</c:v>
                </c:pt>
                <c:pt idx="1688">
                  <c:v>6854.8604563105891</c:v>
                </c:pt>
                <c:pt idx="1689">
                  <c:v>6923.8820351160475</c:v>
                </c:pt>
                <c:pt idx="1690">
                  <c:v>6892.2766801281969</c:v>
                </c:pt>
                <c:pt idx="1691">
                  <c:v>6955.6281212174299</c:v>
                </c:pt>
                <c:pt idx="1692">
                  <c:v>6954.9977866052459</c:v>
                </c:pt>
                <c:pt idx="1693">
                  <c:v>6986.9501019799882</c:v>
                </c:pt>
                <c:pt idx="1694">
                  <c:v>6980.6634642247909</c:v>
                </c:pt>
                <c:pt idx="1695">
                  <c:v>7033.0164944108419</c:v>
                </c:pt>
                <c:pt idx="1696">
                  <c:v>7096.5928415922399</c:v>
                </c:pt>
                <c:pt idx="1697">
                  <c:v>7146.3499097701024</c:v>
                </c:pt>
                <c:pt idx="1698">
                  <c:v>7158.7313067852774</c:v>
                </c:pt>
                <c:pt idx="1699">
                  <c:v>7142.7350869968113</c:v>
                </c:pt>
                <c:pt idx="1700">
                  <c:v>7127.4794771575771</c:v>
                </c:pt>
                <c:pt idx="1701">
                  <c:v>7244.16919983976</c:v>
                </c:pt>
                <c:pt idx="1702">
                  <c:v>7254.9871979582176</c:v>
                </c:pt>
                <c:pt idx="1703">
                  <c:v>7210.3798439682469</c:v>
                </c:pt>
                <c:pt idx="1704">
                  <c:v>7200.2270380558684</c:v>
                </c:pt>
                <c:pt idx="1705">
                  <c:v>7078.5382905224606</c:v>
                </c:pt>
                <c:pt idx="1706">
                  <c:v>6994.4425212770702</c:v>
                </c:pt>
                <c:pt idx="1707">
                  <c:v>6902.1185589705738</c:v>
                </c:pt>
                <c:pt idx="1708">
                  <c:v>6729.0110088176361</c:v>
                </c:pt>
                <c:pt idx="1709">
                  <c:v>6561.7385628614038</c:v>
                </c:pt>
                <c:pt idx="1710">
                  <c:v>6298.7522866546678</c:v>
                </c:pt>
                <c:pt idx="1711">
                  <c:v>6049.592991297548</c:v>
                </c:pt>
                <c:pt idx="1712">
                  <c:v>5797.6168153061371</c:v>
                </c:pt>
                <c:pt idx="1713">
                  <c:v>5505.8594304326643</c:v>
                </c:pt>
                <c:pt idx="1714">
                  <c:v>5286.7871036888246</c:v>
                </c:pt>
                <c:pt idx="1715">
                  <c:v>5020.9666584035058</c:v>
                </c:pt>
                <c:pt idx="1716">
                  <c:v>4761.1032301466648</c:v>
                </c:pt>
                <c:pt idx="1717">
                  <c:v>4541.3675074714647</c:v>
                </c:pt>
                <c:pt idx="1718">
                  <c:v>4381.3978579183131</c:v>
                </c:pt>
                <c:pt idx="1719">
                  <c:v>4233.1758967379174</c:v>
                </c:pt>
                <c:pt idx="1720">
                  <c:v>4161.0478947208176</c:v>
                </c:pt>
                <c:pt idx="1721">
                  <c:v>4021.8021421478206</c:v>
                </c:pt>
                <c:pt idx="1722">
                  <c:v>3929.6204614723438</c:v>
                </c:pt>
                <c:pt idx="1723">
                  <c:v>3867.4168151989807</c:v>
                </c:pt>
                <c:pt idx="1724">
                  <c:v>3810.9284937112247</c:v>
                </c:pt>
                <c:pt idx="1725">
                  <c:v>3835.3773734605306</c:v>
                </c:pt>
                <c:pt idx="1726">
                  <c:v>3766.5713396700039</c:v>
                </c:pt>
                <c:pt idx="1727">
                  <c:v>3724.3910942292032</c:v>
                </c:pt>
                <c:pt idx="1728">
                  <c:v>3670.1747281741941</c:v>
                </c:pt>
                <c:pt idx="1729">
                  <c:v>3569.1820038123874</c:v>
                </c:pt>
                <c:pt idx="1730">
                  <c:v>3456.1009052974146</c:v>
                </c:pt>
                <c:pt idx="1731">
                  <c:v>3369.8624691460345</c:v>
                </c:pt>
                <c:pt idx="1732">
                  <c:v>3305.6870832709865</c:v>
                </c:pt>
                <c:pt idx="1733">
                  <c:v>3218.2578746459499</c:v>
                </c:pt>
                <c:pt idx="1734">
                  <c:v>3128.1417596109222</c:v>
                </c:pt>
                <c:pt idx="1735">
                  <c:v>3041.7491387443006</c:v>
                </c:pt>
                <c:pt idx="1736">
                  <c:v>2959.7658866456686</c:v>
                </c:pt>
                <c:pt idx="1737">
                  <c:v>2809.5962028907079</c:v>
                </c:pt>
                <c:pt idx="1738">
                  <c:v>2654.4013930769383</c:v>
                </c:pt>
                <c:pt idx="1739">
                  <c:v>2531.9265224184733</c:v>
                </c:pt>
                <c:pt idx="1740">
                  <c:v>2446.6106428780395</c:v>
                </c:pt>
                <c:pt idx="1741">
                  <c:v>2337.8341123473101</c:v>
                </c:pt>
                <c:pt idx="1742">
                  <c:v>2237.5675528239558</c:v>
                </c:pt>
                <c:pt idx="1743">
                  <c:v>2155.8668632662066</c:v>
                </c:pt>
                <c:pt idx="1744">
                  <c:v>2096.1045560823172</c:v>
                </c:pt>
                <c:pt idx="1745">
                  <c:v>2016.7116234225609</c:v>
                </c:pt>
                <c:pt idx="1746">
                  <c:v>1931.1054890811465</c:v>
                </c:pt>
                <c:pt idx="1747">
                  <c:v>1884.6637073016714</c:v>
                </c:pt>
                <c:pt idx="1748">
                  <c:v>1844.8322728292701</c:v>
                </c:pt>
                <c:pt idx="1749">
                  <c:v>1770.8670703102453</c:v>
                </c:pt>
                <c:pt idx="1750">
                  <c:v>1734.2261317557864</c:v>
                </c:pt>
                <c:pt idx="1751">
                  <c:v>1754.1979254943974</c:v>
                </c:pt>
                <c:pt idx="1752">
                  <c:v>1734.0086021757422</c:v>
                </c:pt>
                <c:pt idx="1753">
                  <c:v>1691.8604563735639</c:v>
                </c:pt>
                <c:pt idx="1754">
                  <c:v>1640.2262678039083</c:v>
                </c:pt>
                <c:pt idx="1755">
                  <c:v>1615.6984704109705</c:v>
                </c:pt>
                <c:pt idx="1756">
                  <c:v>1616.5939700723372</c:v>
                </c:pt>
                <c:pt idx="1757">
                  <c:v>1642.1251412549764</c:v>
                </c:pt>
                <c:pt idx="1758">
                  <c:v>1669.114948633782</c:v>
                </c:pt>
                <c:pt idx="1759">
                  <c:v>1715.8490610416741</c:v>
                </c:pt>
                <c:pt idx="1760">
                  <c:v>1746.4290107116722</c:v>
                </c:pt>
                <c:pt idx="1761">
                  <c:v>1763.3928902208711</c:v>
                </c:pt>
                <c:pt idx="1762">
                  <c:v>1787.963278247862</c:v>
                </c:pt>
                <c:pt idx="1763">
                  <c:v>1898.6344472283749</c:v>
                </c:pt>
                <c:pt idx="1764">
                  <c:v>2050.5546485335649</c:v>
                </c:pt>
                <c:pt idx="1765">
                  <c:v>2232.1333000055092</c:v>
                </c:pt>
                <c:pt idx="1766">
                  <c:v>2483.5388159241875</c:v>
                </c:pt>
                <c:pt idx="1767">
                  <c:v>2735.7676348223822</c:v>
                </c:pt>
                <c:pt idx="1768">
                  <c:v>3051.7892975850109</c:v>
                </c:pt>
                <c:pt idx="1769">
                  <c:v>3395.2745624046088</c:v>
                </c:pt>
                <c:pt idx="1770">
                  <c:v>3700.8525926275029</c:v>
                </c:pt>
                <c:pt idx="1771">
                  <c:v>4099.7525938369017</c:v>
                </c:pt>
                <c:pt idx="1772">
                  <c:v>4488.4937477960457</c:v>
                </c:pt>
                <c:pt idx="1773">
                  <c:v>4906.3137810449953</c:v>
                </c:pt>
                <c:pt idx="1774">
                  <c:v>5201.4229787141958</c:v>
                </c:pt>
                <c:pt idx="1775">
                  <c:v>5469.2019062227882</c:v>
                </c:pt>
                <c:pt idx="1776">
                  <c:v>5763.505676569318</c:v>
                </c:pt>
                <c:pt idx="1777">
                  <c:v>5997.8949893126819</c:v>
                </c:pt>
                <c:pt idx="1778">
                  <c:v>6164.6175532376374</c:v>
                </c:pt>
                <c:pt idx="1779">
                  <c:v>6374.6944518206037</c:v>
                </c:pt>
                <c:pt idx="1780">
                  <c:v>6489.267729783659</c:v>
                </c:pt>
                <c:pt idx="1781">
                  <c:v>6588.4709930355821</c:v>
                </c:pt>
                <c:pt idx="1782">
                  <c:v>6715.8271118270432</c:v>
                </c:pt>
                <c:pt idx="1783">
                  <c:v>6780.4057526685519</c:v>
                </c:pt>
                <c:pt idx="1784">
                  <c:v>6786.2504833080993</c:v>
                </c:pt>
                <c:pt idx="1785">
                  <c:v>6739.9519070741553</c:v>
                </c:pt>
                <c:pt idx="1786">
                  <c:v>6701.5509525763573</c:v>
                </c:pt>
                <c:pt idx="1787">
                  <c:v>6670.0142341180317</c:v>
                </c:pt>
                <c:pt idx="1788">
                  <c:v>6691.0901619297038</c:v>
                </c:pt>
                <c:pt idx="1789">
                  <c:v>6728.5889033865751</c:v>
                </c:pt>
                <c:pt idx="1790">
                  <c:v>6719.8585243337975</c:v>
                </c:pt>
                <c:pt idx="1791">
                  <c:v>6692.6065969736865</c:v>
                </c:pt>
                <c:pt idx="1792">
                  <c:v>6778.7788693800021</c:v>
                </c:pt>
                <c:pt idx="1793">
                  <c:v>6797.2079648088011</c:v>
                </c:pt>
                <c:pt idx="1794">
                  <c:v>6806.8572514946882</c:v>
                </c:pt>
                <c:pt idx="1795">
                  <c:v>6842.3820993759618</c:v>
                </c:pt>
                <c:pt idx="1796">
                  <c:v>6800.7764989657317</c:v>
                </c:pt>
                <c:pt idx="1797">
                  <c:v>6779.159066573955</c:v>
                </c:pt>
                <c:pt idx="1798">
                  <c:v>6804.3547550762059</c:v>
                </c:pt>
                <c:pt idx="1799">
                  <c:v>6753.0780681779161</c:v>
                </c:pt>
                <c:pt idx="1800">
                  <c:v>6694.0198907752165</c:v>
                </c:pt>
                <c:pt idx="1801">
                  <c:v>6552.0340689891646</c:v>
                </c:pt>
                <c:pt idx="1802">
                  <c:v>6428.7714847517655</c:v>
                </c:pt>
                <c:pt idx="1803">
                  <c:v>6231.2859581713419</c:v>
                </c:pt>
                <c:pt idx="1804">
                  <c:v>5961.1531500502197</c:v>
                </c:pt>
                <c:pt idx="1805">
                  <c:v>5739.5471721981676</c:v>
                </c:pt>
                <c:pt idx="1806">
                  <c:v>5476.6904085506067</c:v>
                </c:pt>
                <c:pt idx="1807">
                  <c:v>5191.5474255384606</c:v>
                </c:pt>
                <c:pt idx="1808">
                  <c:v>4902.4439634892296</c:v>
                </c:pt>
                <c:pt idx="1809">
                  <c:v>4645.7391684918157</c:v>
                </c:pt>
                <c:pt idx="1810">
                  <c:v>4389.4467381337799</c:v>
                </c:pt>
                <c:pt idx="1811">
                  <c:v>4156.5944152216725</c:v>
                </c:pt>
                <c:pt idx="1812">
                  <c:v>3963.3152331684714</c:v>
                </c:pt>
                <c:pt idx="1813">
                  <c:v>3826.6758836080385</c:v>
                </c:pt>
                <c:pt idx="1814">
                  <c:v>3738.9213573021098</c:v>
                </c:pt>
                <c:pt idx="1815">
                  <c:v>3627.047182669603</c:v>
                </c:pt>
                <c:pt idx="1816">
                  <c:v>3518.6690901088982</c:v>
                </c:pt>
                <c:pt idx="1817">
                  <c:v>3442.7828970427631</c:v>
                </c:pt>
                <c:pt idx="1818">
                  <c:v>3415.1809839924995</c:v>
                </c:pt>
                <c:pt idx="1819">
                  <c:v>3414.0225027942997</c:v>
                </c:pt>
                <c:pt idx="1820">
                  <c:v>3337.1839823636674</c:v>
                </c:pt>
                <c:pt idx="1821">
                  <c:v>3320.0541277163879</c:v>
                </c:pt>
                <c:pt idx="1822">
                  <c:v>3274.2822198644549</c:v>
                </c:pt>
                <c:pt idx="1823">
                  <c:v>3238.6485316569856</c:v>
                </c:pt>
                <c:pt idx="1824">
                  <c:v>3179.2681985393092</c:v>
                </c:pt>
                <c:pt idx="1825">
                  <c:v>3152.2721752098746</c:v>
                </c:pt>
                <c:pt idx="1826">
                  <c:v>3051.9640971595045</c:v>
                </c:pt>
                <c:pt idx="1827">
                  <c:v>2994.7546164812238</c:v>
                </c:pt>
                <c:pt idx="1828">
                  <c:v>2909.2272117257307</c:v>
                </c:pt>
                <c:pt idx="1829">
                  <c:v>2801.0904818715553</c:v>
                </c:pt>
                <c:pt idx="1830">
                  <c:v>2708.3988723023822</c:v>
                </c:pt>
                <c:pt idx="1831">
                  <c:v>2596.8878575098106</c:v>
                </c:pt>
                <c:pt idx="1832">
                  <c:v>2496.5704263474554</c:v>
                </c:pt>
                <c:pt idx="1833">
                  <c:v>2429.0408837040663</c:v>
                </c:pt>
                <c:pt idx="1834">
                  <c:v>2364.0325544150905</c:v>
                </c:pt>
                <c:pt idx="1835">
                  <c:v>2310.9898835954691</c:v>
                </c:pt>
                <c:pt idx="1836">
                  <c:v>2192.2873664125568</c:v>
                </c:pt>
                <c:pt idx="1837">
                  <c:v>2083.8257795935433</c:v>
                </c:pt>
                <c:pt idx="1838">
                  <c:v>1980.1235604910928</c:v>
                </c:pt>
                <c:pt idx="1839">
                  <c:v>1876.7325558932303</c:v>
                </c:pt>
                <c:pt idx="1840">
                  <c:v>1791.1131460788552</c:v>
                </c:pt>
                <c:pt idx="1841">
                  <c:v>1778.9709292599298</c:v>
                </c:pt>
                <c:pt idx="1842">
                  <c:v>1728.4058979975468</c:v>
                </c:pt>
                <c:pt idx="1843">
                  <c:v>1673.1239600781357</c:v>
                </c:pt>
                <c:pt idx="1844">
                  <c:v>1637.4741274993833</c:v>
                </c:pt>
                <c:pt idx="1845">
                  <c:v>1652.6372092995312</c:v>
                </c:pt>
                <c:pt idx="1846">
                  <c:v>1634.2938522676438</c:v>
                </c:pt>
                <c:pt idx="1847">
                  <c:v>1607.1732802834094</c:v>
                </c:pt>
                <c:pt idx="1848">
                  <c:v>1568.3353685353909</c:v>
                </c:pt>
                <c:pt idx="1849">
                  <c:v>1581.5085196068972</c:v>
                </c:pt>
                <c:pt idx="1850">
                  <c:v>1564.545866421242</c:v>
                </c:pt>
                <c:pt idx="1851">
                  <c:v>1589.0566242401437</c:v>
                </c:pt>
                <c:pt idx="1852">
                  <c:v>1596.4580432225091</c:v>
                </c:pt>
                <c:pt idx="1853">
                  <c:v>1794.547241329107</c:v>
                </c:pt>
                <c:pt idx="1854">
                  <c:v>1781.6392444501216</c:v>
                </c:pt>
                <c:pt idx="1855">
                  <c:v>1739.9253449820926</c:v>
                </c:pt>
                <c:pt idx="1856">
                  <c:v>1729.5825325063904</c:v>
                </c:pt>
                <c:pt idx="1857">
                  <c:v>1866.4624713448568</c:v>
                </c:pt>
                <c:pt idx="1858">
                  <c:v>2000.2035575020916</c:v>
                </c:pt>
                <c:pt idx="1859">
                  <c:v>2164.4184597815897</c:v>
                </c:pt>
                <c:pt idx="1860">
                  <c:v>2356.1655975140079</c:v>
                </c:pt>
                <c:pt idx="1861">
                  <c:v>2607.1167813106463</c:v>
                </c:pt>
                <c:pt idx="1862">
                  <c:v>2933.1059494760916</c:v>
                </c:pt>
                <c:pt idx="1863">
                  <c:v>3237.7122122418295</c:v>
                </c:pt>
                <c:pt idx="1864">
                  <c:v>3567.5251319437907</c:v>
                </c:pt>
                <c:pt idx="1865">
                  <c:v>3991.7416811572807</c:v>
                </c:pt>
                <c:pt idx="1866">
                  <c:v>4344.2481335195334</c:v>
                </c:pt>
                <c:pt idx="1867">
                  <c:v>4695.3154497948453</c:v>
                </c:pt>
                <c:pt idx="1868">
                  <c:v>4941.9248436840826</c:v>
                </c:pt>
                <c:pt idx="1869">
                  <c:v>5335.7747187999021</c:v>
                </c:pt>
                <c:pt idx="1870">
                  <c:v>5555.0957248479253</c:v>
                </c:pt>
                <c:pt idx="1871">
                  <c:v>5744.2345360844238</c:v>
                </c:pt>
                <c:pt idx="1872">
                  <c:v>5862.1118951841627</c:v>
                </c:pt>
                <c:pt idx="1873">
                  <c:v>5966.3758024199633</c:v>
                </c:pt>
                <c:pt idx="1874">
                  <c:v>6074.8735090391719</c:v>
                </c:pt>
                <c:pt idx="1875">
                  <c:v>6142.4653779097707</c:v>
                </c:pt>
                <c:pt idx="1876">
                  <c:v>6229.3724357714264</c:v>
                </c:pt>
                <c:pt idx="1877">
                  <c:v>6308.494351346284</c:v>
                </c:pt>
                <c:pt idx="1878">
                  <c:v>6387.4208403031753</c:v>
                </c:pt>
                <c:pt idx="1879">
                  <c:v>6387.3186873504128</c:v>
                </c:pt>
                <c:pt idx="1880">
                  <c:v>6405.4556766263131</c:v>
                </c:pt>
                <c:pt idx="1881">
                  <c:v>6427.6486699159987</c:v>
                </c:pt>
                <c:pt idx="1882">
                  <c:v>6502.4072769761597</c:v>
                </c:pt>
                <c:pt idx="1883">
                  <c:v>6578.6435925818814</c:v>
                </c:pt>
                <c:pt idx="1884">
                  <c:v>6599.4865918822297</c:v>
                </c:pt>
                <c:pt idx="1885">
                  <c:v>6644.3497355104946</c:v>
                </c:pt>
                <c:pt idx="1886">
                  <c:v>6666.1590367479766</c:v>
                </c:pt>
                <c:pt idx="1887">
                  <c:v>6703.3916919284638</c:v>
                </c:pt>
                <c:pt idx="1888">
                  <c:v>6737.2562792256322</c:v>
                </c:pt>
                <c:pt idx="1889">
                  <c:v>6659.6619605314809</c:v>
                </c:pt>
                <c:pt idx="1890">
                  <c:v>6635.1242612839251</c:v>
                </c:pt>
                <c:pt idx="1891">
                  <c:v>6585.897852575783</c:v>
                </c:pt>
                <c:pt idx="1892">
                  <c:v>6552.1962289975945</c:v>
                </c:pt>
                <c:pt idx="1893">
                  <c:v>6477.9643156381717</c:v>
                </c:pt>
                <c:pt idx="1894">
                  <c:v>6377.8910640450113</c:v>
                </c:pt>
                <c:pt idx="1895">
                  <c:v>6277.4488915542088</c:v>
                </c:pt>
                <c:pt idx="1896">
                  <c:v>6190.2878703811984</c:v>
                </c:pt>
                <c:pt idx="1897">
                  <c:v>6017.7590722097111</c:v>
                </c:pt>
                <c:pt idx="1898">
                  <c:v>5909.5062883193805</c:v>
                </c:pt>
                <c:pt idx="1899">
                  <c:v>5674.5191279227292</c:v>
                </c:pt>
                <c:pt idx="1900">
                  <c:v>5470.3808416212742</c:v>
                </c:pt>
                <c:pt idx="1901">
                  <c:v>5188.6266602721689</c:v>
                </c:pt>
                <c:pt idx="1902">
                  <c:v>4947.1101498868484</c:v>
                </c:pt>
                <c:pt idx="1903">
                  <c:v>4718.6785569540052</c:v>
                </c:pt>
                <c:pt idx="1904">
                  <c:v>4525.2880293650442</c:v>
                </c:pt>
                <c:pt idx="1905">
                  <c:v>4331.5612081574336</c:v>
                </c:pt>
                <c:pt idx="1906">
                  <c:v>4116.3253054796496</c:v>
                </c:pt>
                <c:pt idx="1907">
                  <c:v>3972.3894434445342</c:v>
                </c:pt>
                <c:pt idx="1908">
                  <c:v>3838.5029502178459</c:v>
                </c:pt>
                <c:pt idx="1909">
                  <c:v>3732.3900711255628</c:v>
                </c:pt>
                <c:pt idx="1910">
                  <c:v>3580.300650775428</c:v>
                </c:pt>
                <c:pt idx="1911">
                  <c:v>3507.7329017893253</c:v>
                </c:pt>
                <c:pt idx="1912">
                  <c:v>3413.6422026398868</c:v>
                </c:pt>
                <c:pt idx="1913">
                  <c:v>3375.3593824863137</c:v>
                </c:pt>
                <c:pt idx="1914">
                  <c:v>3285.7198489295988</c:v>
                </c:pt>
                <c:pt idx="1915">
                  <c:v>3256.3442240664954</c:v>
                </c:pt>
                <c:pt idx="1916">
                  <c:v>3198.5419316505363</c:v>
                </c:pt>
                <c:pt idx="1917">
                  <c:v>3172.4653178144076</c:v>
                </c:pt>
                <c:pt idx="1918">
                  <c:v>3119.5557895389493</c:v>
                </c:pt>
                <c:pt idx="1919">
                  <c:v>3066.2435706096012</c:v>
                </c:pt>
                <c:pt idx="1920">
                  <c:v>2971.9356194232973</c:v>
                </c:pt>
                <c:pt idx="1921">
                  <c:v>2904.5741583617064</c:v>
                </c:pt>
                <c:pt idx="1922">
                  <c:v>2822.8122708348969</c:v>
                </c:pt>
                <c:pt idx="1923">
                  <c:v>2698.5037078345222</c:v>
                </c:pt>
                <c:pt idx="1924">
                  <c:v>2621.3578997942368</c:v>
                </c:pt>
                <c:pt idx="1925">
                  <c:v>2529.8483910436203</c:v>
                </c:pt>
                <c:pt idx="1926">
                  <c:v>2501.2735976731515</c:v>
                </c:pt>
                <c:pt idx="1927">
                  <c:v>2417.5388752715953</c:v>
                </c:pt>
                <c:pt idx="1928">
                  <c:v>2290.9057693664122</c:v>
                </c:pt>
                <c:pt idx="1929">
                  <c:v>2218.0308982384731</c:v>
                </c:pt>
                <c:pt idx="1930">
                  <c:v>2120.5073666612398</c:v>
                </c:pt>
                <c:pt idx="1931">
                  <c:v>2025.2589053825423</c:v>
                </c:pt>
                <c:pt idx="1932">
                  <c:v>1952.9491084907322</c:v>
                </c:pt>
                <c:pt idx="1933">
                  <c:v>1897.2175244529565</c:v>
                </c:pt>
                <c:pt idx="1934">
                  <c:v>1829.5938629042471</c:v>
                </c:pt>
                <c:pt idx="1935">
                  <c:v>1785.1987301272277</c:v>
                </c:pt>
                <c:pt idx="1936">
                  <c:v>1758.117078496693</c:v>
                </c:pt>
                <c:pt idx="1937">
                  <c:v>1763.8939107774866</c:v>
                </c:pt>
                <c:pt idx="1938">
                  <c:v>1746.3190389108897</c:v>
                </c:pt>
                <c:pt idx="1939">
                  <c:v>1714.6303540522763</c:v>
                </c:pt>
                <c:pt idx="1940">
                  <c:v>1694.3542045997301</c:v>
                </c:pt>
                <c:pt idx="1941">
                  <c:v>1682.1265414157949</c:v>
                </c:pt>
                <c:pt idx="1942">
                  <c:v>1657.3874421160042</c:v>
                </c:pt>
                <c:pt idx="1943">
                  <c:v>1617.8828711281633</c:v>
                </c:pt>
                <c:pt idx="1944">
                  <c:v>1574.338923737404</c:v>
                </c:pt>
                <c:pt idx="1945">
                  <c:v>1598.0078745204271</c:v>
                </c:pt>
                <c:pt idx="1946">
                  <c:v>1634.0165393555244</c:v>
                </c:pt>
                <c:pt idx="1947">
                  <c:v>1737.2937971901986</c:v>
                </c:pt>
                <c:pt idx="1948">
                  <c:v>1721.3996109045509</c:v>
                </c:pt>
                <c:pt idx="1949">
                  <c:v>1696.4228054074588</c:v>
                </c:pt>
                <c:pt idx="1950">
                  <c:v>1691.8021316296688</c:v>
                </c:pt>
                <c:pt idx="1951">
                  <c:v>1749.0104169185483</c:v>
                </c:pt>
                <c:pt idx="1952">
                  <c:v>1861.657856378097</c:v>
                </c:pt>
                <c:pt idx="1953">
                  <c:v>1996.1029758073541</c:v>
                </c:pt>
                <c:pt idx="1954">
                  <c:v>2120.3620998535889</c:v>
                </c:pt>
                <c:pt idx="1955">
                  <c:v>2338.6253042087278</c:v>
                </c:pt>
                <c:pt idx="1956">
                  <c:v>2579.9262877586334</c:v>
                </c:pt>
                <c:pt idx="1957">
                  <c:v>2900.8490507765609</c:v>
                </c:pt>
                <c:pt idx="1958">
                  <c:v>3231.9185808301859</c:v>
                </c:pt>
                <c:pt idx="1959">
                  <c:v>3689.7526699909417</c:v>
                </c:pt>
                <c:pt idx="1960">
                  <c:v>4065.510292633116</c:v>
                </c:pt>
                <c:pt idx="1961">
                  <c:v>4433.462929601169</c:v>
                </c:pt>
                <c:pt idx="1962">
                  <c:v>4810.1142424968875</c:v>
                </c:pt>
                <c:pt idx="1963">
                  <c:v>5147.0722844576349</c:v>
                </c:pt>
                <c:pt idx="1964">
                  <c:v>5385.3429485078032</c:v>
                </c:pt>
                <c:pt idx="1965">
                  <c:v>5589.6218029459296</c:v>
                </c:pt>
                <c:pt idx="1966">
                  <c:v>5807.732571278907</c:v>
                </c:pt>
                <c:pt idx="1967">
                  <c:v>5973.4444020919682</c:v>
                </c:pt>
                <c:pt idx="1968">
                  <c:v>6170.917400229896</c:v>
                </c:pt>
                <c:pt idx="1969">
                  <c:v>6303.6048763347217</c:v>
                </c:pt>
                <c:pt idx="1970">
                  <c:v>6404.8076120943888</c:v>
                </c:pt>
              </c:numCache>
            </c:numRef>
          </c:val>
          <c:smooth val="0"/>
        </c:ser>
        <c:ser>
          <c:idx val="1"/>
          <c:order val="1"/>
          <c:tx>
            <c:strRef>
              <c:f>MLR_TrainingScore2!$AF$14</c:f>
              <c:strCache>
                <c:ptCount val="1"/>
                <c:pt idx="0">
                  <c:v>Final Prediction</c:v>
                </c:pt>
              </c:strCache>
            </c:strRef>
          </c:tx>
          <c:spPr>
            <a:ln w="12700" cap="rnd">
              <a:solidFill>
                <a:srgbClr val="FFC000"/>
              </a:solidFill>
              <a:round/>
            </a:ln>
            <a:effectLst/>
          </c:spPr>
          <c:marker>
            <c:symbol val="none"/>
          </c:marker>
          <c:val>
            <c:numRef>
              <c:f>MLR_TrainingScore2!$AF$15:$AF$1985</c:f>
              <c:numCache>
                <c:formatCode>General</c:formatCode>
                <c:ptCount val="1971"/>
                <c:pt idx="1">
                  <c:v>3913.9072724618122</c:v>
                </c:pt>
                <c:pt idx="2">
                  <c:v>7297.9129582206278</c:v>
                </c:pt>
                <c:pt idx="3">
                  <c:v>7775.8141240397472</c:v>
                </c:pt>
                <c:pt idx="4">
                  <c:v>7064.4200666192519</c:v>
                </c:pt>
                <c:pt idx="5">
                  <c:v>6950.1302648350702</c:v>
                </c:pt>
                <c:pt idx="6">
                  <c:v>6984.7495580202249</c:v>
                </c:pt>
                <c:pt idx="7">
                  <c:v>6915.5749722759074</c:v>
                </c:pt>
                <c:pt idx="8">
                  <c:v>6759.060504544108</c:v>
                </c:pt>
                <c:pt idx="9">
                  <c:v>6753.0932476077769</c:v>
                </c:pt>
                <c:pt idx="10">
                  <c:v>6393.6381177218864</c:v>
                </c:pt>
                <c:pt idx="11">
                  <c:v>6245.4647174347529</c:v>
                </c:pt>
                <c:pt idx="12">
                  <c:v>6055.8864931075404</c:v>
                </c:pt>
                <c:pt idx="13">
                  <c:v>5805.2510593568259</c:v>
                </c:pt>
                <c:pt idx="14">
                  <c:v>5506.404206558218</c:v>
                </c:pt>
                <c:pt idx="15">
                  <c:v>5314.6372430119554</c:v>
                </c:pt>
                <c:pt idx="16">
                  <c:v>4953.1959850522826</c:v>
                </c:pt>
                <c:pt idx="17">
                  <c:v>4756.8924853262997</c:v>
                </c:pt>
                <c:pt idx="18">
                  <c:v>4607.4744419706367</c:v>
                </c:pt>
                <c:pt idx="19">
                  <c:v>4400.7541488499883</c:v>
                </c:pt>
                <c:pt idx="20">
                  <c:v>4220.1680021031752</c:v>
                </c:pt>
                <c:pt idx="21">
                  <c:v>4042.8126932673135</c:v>
                </c:pt>
                <c:pt idx="22">
                  <c:v>4007.3970151002245</c:v>
                </c:pt>
                <c:pt idx="23">
                  <c:v>3748.458211182749</c:v>
                </c:pt>
                <c:pt idx="24">
                  <c:v>3640.3249784644563</c:v>
                </c:pt>
                <c:pt idx="25">
                  <c:v>3605.9288459384748</c:v>
                </c:pt>
                <c:pt idx="26">
                  <c:v>3414.7195661806495</c:v>
                </c:pt>
                <c:pt idx="27">
                  <c:v>3328.4483200652526</c:v>
                </c:pt>
                <c:pt idx="28">
                  <c:v>3379.1193397659085</c:v>
                </c:pt>
                <c:pt idx="29">
                  <c:v>3232.9837132291104</c:v>
                </c:pt>
                <c:pt idx="30">
                  <c:v>3102.2204016472278</c:v>
                </c:pt>
                <c:pt idx="31">
                  <c:v>3107.1649601357026</c:v>
                </c:pt>
                <c:pt idx="32">
                  <c:v>3018.5080831487953</c:v>
                </c:pt>
                <c:pt idx="33">
                  <c:v>2914.4848744071037</c:v>
                </c:pt>
                <c:pt idx="34">
                  <c:v>2832.6966562962284</c:v>
                </c:pt>
                <c:pt idx="35">
                  <c:v>2676.988287018632</c:v>
                </c:pt>
                <c:pt idx="36">
                  <c:v>2688.1921259354604</c:v>
                </c:pt>
                <c:pt idx="37">
                  <c:v>2529.2642931091796</c:v>
                </c:pt>
                <c:pt idx="38">
                  <c:v>2456.7063372401849</c:v>
                </c:pt>
                <c:pt idx="39">
                  <c:v>2447.2020554845576</c:v>
                </c:pt>
                <c:pt idx="40">
                  <c:v>2347.6747748940388</c:v>
                </c:pt>
                <c:pt idx="41">
                  <c:v>2340.6863830533512</c:v>
                </c:pt>
                <c:pt idx="42">
                  <c:v>2289.8853218083009</c:v>
                </c:pt>
                <c:pt idx="43">
                  <c:v>2195.7377903017164</c:v>
                </c:pt>
                <c:pt idx="44">
                  <c:v>2134.6340376727903</c:v>
                </c:pt>
                <c:pt idx="45">
                  <c:v>2039.8875927971881</c:v>
                </c:pt>
                <c:pt idx="46">
                  <c:v>1963.953537787444</c:v>
                </c:pt>
                <c:pt idx="47">
                  <c:v>1950.6865665892046</c:v>
                </c:pt>
                <c:pt idx="48">
                  <c:v>1906.4325778714692</c:v>
                </c:pt>
                <c:pt idx="49">
                  <c:v>1863.5570030566128</c:v>
                </c:pt>
                <c:pt idx="50">
                  <c:v>1794.798658853877</c:v>
                </c:pt>
                <c:pt idx="51">
                  <c:v>1722.1118558777541</c:v>
                </c:pt>
                <c:pt idx="52">
                  <c:v>1689.2732548567606</c:v>
                </c:pt>
                <c:pt idx="53">
                  <c:v>1749.9628225196502</c:v>
                </c:pt>
                <c:pt idx="54">
                  <c:v>1700.0440200635101</c:v>
                </c:pt>
                <c:pt idx="55">
                  <c:v>1681.510621027456</c:v>
                </c:pt>
                <c:pt idx="56">
                  <c:v>1634.1745030803904</c:v>
                </c:pt>
                <c:pt idx="57">
                  <c:v>1594.3717314547619</c:v>
                </c:pt>
                <c:pt idx="58">
                  <c:v>1598.6102577796462</c:v>
                </c:pt>
                <c:pt idx="59">
                  <c:v>1551.3062417439132</c:v>
                </c:pt>
                <c:pt idx="60">
                  <c:v>1612.0505861040504</c:v>
                </c:pt>
                <c:pt idx="61">
                  <c:v>1567.1213522111334</c:v>
                </c:pt>
                <c:pt idx="62">
                  <c:v>1563.0451330964886</c:v>
                </c:pt>
                <c:pt idx="63">
                  <c:v>1613.1311618908483</c:v>
                </c:pt>
                <c:pt idx="64">
                  <c:v>1618.2368052567404</c:v>
                </c:pt>
                <c:pt idx="65">
                  <c:v>1634.3248808475739</c:v>
                </c:pt>
                <c:pt idx="66">
                  <c:v>1625.5297713254658</c:v>
                </c:pt>
                <c:pt idx="67">
                  <c:v>1605.8575699873354</c:v>
                </c:pt>
                <c:pt idx="68">
                  <c:v>1648.4443490499086</c:v>
                </c:pt>
                <c:pt idx="69">
                  <c:v>1692.578501075003</c:v>
                </c:pt>
                <c:pt idx="70">
                  <c:v>1820.6024926904456</c:v>
                </c:pt>
                <c:pt idx="71">
                  <c:v>1782.0850763898377</c:v>
                </c:pt>
                <c:pt idx="72">
                  <c:v>1829.712929623347</c:v>
                </c:pt>
                <c:pt idx="73">
                  <c:v>1971.2510091333361</c:v>
                </c:pt>
                <c:pt idx="74">
                  <c:v>2137.1900862777511</c:v>
                </c:pt>
                <c:pt idx="75">
                  <c:v>2120.6374340946586</c:v>
                </c:pt>
                <c:pt idx="76">
                  <c:v>2213.4360978485597</c:v>
                </c:pt>
                <c:pt idx="77">
                  <c:v>2338.9759065756461</c:v>
                </c:pt>
                <c:pt idx="78">
                  <c:v>2379.8793355676312</c:v>
                </c:pt>
                <c:pt idx="79">
                  <c:v>2406.8202112357139</c:v>
                </c:pt>
                <c:pt idx="80">
                  <c:v>2461.2546155405676</c:v>
                </c:pt>
                <c:pt idx="81">
                  <c:v>2592.9498880183746</c:v>
                </c:pt>
                <c:pt idx="82">
                  <c:v>2585.2162195952901</c:v>
                </c:pt>
                <c:pt idx="83">
                  <c:v>2676.1767781573462</c:v>
                </c:pt>
                <c:pt idx="84">
                  <c:v>2690.2474589310391</c:v>
                </c:pt>
                <c:pt idx="85">
                  <c:v>2739.7181840960793</c:v>
                </c:pt>
                <c:pt idx="86">
                  <c:v>2788.3521142708728</c:v>
                </c:pt>
                <c:pt idx="87">
                  <c:v>2817.2890443784636</c:v>
                </c:pt>
                <c:pt idx="88">
                  <c:v>2886.49096989392</c:v>
                </c:pt>
                <c:pt idx="89">
                  <c:v>2870.2131750328508</c:v>
                </c:pt>
                <c:pt idx="90">
                  <c:v>2868.9750392375181</c:v>
                </c:pt>
                <c:pt idx="91">
                  <c:v>2850.2741669221805</c:v>
                </c:pt>
                <c:pt idx="92">
                  <c:v>2829.9959638207479</c:v>
                </c:pt>
                <c:pt idx="93">
                  <c:v>2792.4108383086418</c:v>
                </c:pt>
                <c:pt idx="94">
                  <c:v>2784.9260091508777</c:v>
                </c:pt>
                <c:pt idx="95">
                  <c:v>2801.8277858866759</c:v>
                </c:pt>
                <c:pt idx="96">
                  <c:v>2731.5459302161494</c:v>
                </c:pt>
                <c:pt idx="97">
                  <c:v>2704.5307253459309</c:v>
                </c:pt>
                <c:pt idx="98">
                  <c:v>2689.5476445914014</c:v>
                </c:pt>
                <c:pt idx="99">
                  <c:v>2632.4853561839477</c:v>
                </c:pt>
                <c:pt idx="100">
                  <c:v>2702.6563023609674</c:v>
                </c:pt>
                <c:pt idx="101">
                  <c:v>2718.9042111380436</c:v>
                </c:pt>
                <c:pt idx="102">
                  <c:v>2688.8136634626658</c:v>
                </c:pt>
                <c:pt idx="103">
                  <c:v>2742.8981804579125</c:v>
                </c:pt>
                <c:pt idx="104">
                  <c:v>2688.9938364772252</c:v>
                </c:pt>
                <c:pt idx="105">
                  <c:v>2733.3506637691266</c:v>
                </c:pt>
                <c:pt idx="106">
                  <c:v>2726.4042960491197</c:v>
                </c:pt>
                <c:pt idx="107">
                  <c:v>2738.2530129807751</c:v>
                </c:pt>
                <c:pt idx="108">
                  <c:v>2770.2055113102765</c:v>
                </c:pt>
                <c:pt idx="109">
                  <c:v>2730.2274801608196</c:v>
                </c:pt>
                <c:pt idx="110">
                  <c:v>2727.7789229325199</c:v>
                </c:pt>
                <c:pt idx="111">
                  <c:v>2724.0174980134097</c:v>
                </c:pt>
                <c:pt idx="112">
                  <c:v>2699.8155843391623</c:v>
                </c:pt>
                <c:pt idx="113">
                  <c:v>2713.8248744890307</c:v>
                </c:pt>
                <c:pt idx="114">
                  <c:v>2685.0987925388754</c:v>
                </c:pt>
                <c:pt idx="115">
                  <c:v>2753.2018287874489</c:v>
                </c:pt>
                <c:pt idx="116">
                  <c:v>2788.2468910772582</c:v>
                </c:pt>
                <c:pt idx="117">
                  <c:v>2717.2900556444783</c:v>
                </c:pt>
                <c:pt idx="118">
                  <c:v>2683.1335753288017</c:v>
                </c:pt>
                <c:pt idx="119">
                  <c:v>2678.0850836291706</c:v>
                </c:pt>
                <c:pt idx="120">
                  <c:v>2694.3203403488724</c:v>
                </c:pt>
                <c:pt idx="121">
                  <c:v>2715.7243032598353</c:v>
                </c:pt>
                <c:pt idx="122">
                  <c:v>2763.8016005117247</c:v>
                </c:pt>
                <c:pt idx="123">
                  <c:v>2717.2336430709702</c:v>
                </c:pt>
                <c:pt idx="124">
                  <c:v>2661.4883170499907</c:v>
                </c:pt>
                <c:pt idx="125">
                  <c:v>2671.7715235024757</c:v>
                </c:pt>
                <c:pt idx="126">
                  <c:v>2670.038635962439</c:v>
                </c:pt>
                <c:pt idx="127">
                  <c:v>2765.1284985500665</c:v>
                </c:pt>
                <c:pt idx="128">
                  <c:v>2633.2605549275745</c:v>
                </c:pt>
                <c:pt idx="129">
                  <c:v>2603.110800527154</c:v>
                </c:pt>
                <c:pt idx="130">
                  <c:v>2487.7781822785255</c:v>
                </c:pt>
                <c:pt idx="131">
                  <c:v>2401.9933125353764</c:v>
                </c:pt>
                <c:pt idx="132">
                  <c:v>2381.3810183398878</c:v>
                </c:pt>
                <c:pt idx="133">
                  <c:v>2321.628046245205</c:v>
                </c:pt>
                <c:pt idx="134">
                  <c:v>2233.1138996149898</c:v>
                </c:pt>
                <c:pt idx="135">
                  <c:v>2156.007072776029</c:v>
                </c:pt>
                <c:pt idx="136">
                  <c:v>2165.3842666733276</c:v>
                </c:pt>
                <c:pt idx="137">
                  <c:v>2171.4371602343845</c:v>
                </c:pt>
                <c:pt idx="138">
                  <c:v>2053.8167311256434</c:v>
                </c:pt>
                <c:pt idx="139">
                  <c:v>1999.8459470724556</c:v>
                </c:pt>
                <c:pt idx="140">
                  <c:v>1912.931079229694</c:v>
                </c:pt>
                <c:pt idx="141">
                  <c:v>1910.3381425783962</c:v>
                </c:pt>
                <c:pt idx="142">
                  <c:v>1863.6009121138754</c:v>
                </c:pt>
                <c:pt idx="143">
                  <c:v>1794.2775988768244</c:v>
                </c:pt>
                <c:pt idx="144">
                  <c:v>1835.2514324076358</c:v>
                </c:pt>
                <c:pt idx="145">
                  <c:v>1756.5684994425599</c:v>
                </c:pt>
                <c:pt idx="146">
                  <c:v>1711.6310335021824</c:v>
                </c:pt>
                <c:pt idx="147">
                  <c:v>1674.4919846961282</c:v>
                </c:pt>
                <c:pt idx="148">
                  <c:v>1622.2704789367658</c:v>
                </c:pt>
                <c:pt idx="149">
                  <c:v>1701.2172087945567</c:v>
                </c:pt>
                <c:pt idx="150">
                  <c:v>1575.4944020203761</c:v>
                </c:pt>
                <c:pt idx="151">
                  <c:v>1602.8680400939913</c:v>
                </c:pt>
                <c:pt idx="152">
                  <c:v>1579.6050773537138</c:v>
                </c:pt>
                <c:pt idx="153">
                  <c:v>1453.4979688193441</c:v>
                </c:pt>
                <c:pt idx="154">
                  <c:v>1506.5294397021082</c:v>
                </c:pt>
                <c:pt idx="155">
                  <c:v>1408.932703477223</c:v>
                </c:pt>
                <c:pt idx="156">
                  <c:v>1369.9644736473529</c:v>
                </c:pt>
                <c:pt idx="157">
                  <c:v>1397.5525061737603</c:v>
                </c:pt>
                <c:pt idx="158">
                  <c:v>1408.7327622761043</c:v>
                </c:pt>
                <c:pt idx="159">
                  <c:v>1396.7811116807675</c:v>
                </c:pt>
                <c:pt idx="160">
                  <c:v>1399.8161786672447</c:v>
                </c:pt>
                <c:pt idx="161">
                  <c:v>1340.9294933842002</c:v>
                </c:pt>
                <c:pt idx="162">
                  <c:v>1371.4826847424067</c:v>
                </c:pt>
                <c:pt idx="163">
                  <c:v>1395.8227059295566</c:v>
                </c:pt>
                <c:pt idx="164">
                  <c:v>1479.847487292142</c:v>
                </c:pt>
                <c:pt idx="165">
                  <c:v>1437.4166324673945</c:v>
                </c:pt>
                <c:pt idx="166">
                  <c:v>1509.6003474898534</c:v>
                </c:pt>
                <c:pt idx="167">
                  <c:v>1588.6758501133249</c:v>
                </c:pt>
                <c:pt idx="168">
                  <c:v>1638.7249194381013</c:v>
                </c:pt>
                <c:pt idx="169">
                  <c:v>1713.935309647708</c:v>
                </c:pt>
                <c:pt idx="170">
                  <c:v>1793.1410999489692</c:v>
                </c:pt>
                <c:pt idx="171">
                  <c:v>1882.7309179225847</c:v>
                </c:pt>
                <c:pt idx="172">
                  <c:v>1902.303569810708</c:v>
                </c:pt>
                <c:pt idx="173">
                  <c:v>2006.9665883511739</c:v>
                </c:pt>
                <c:pt idx="174">
                  <c:v>2141.4946277364847</c:v>
                </c:pt>
                <c:pt idx="175">
                  <c:v>2234.0639012076035</c:v>
                </c:pt>
                <c:pt idx="176">
                  <c:v>2342.6510369205662</c:v>
                </c:pt>
                <c:pt idx="177">
                  <c:v>2371.7447565625071</c:v>
                </c:pt>
                <c:pt idx="178">
                  <c:v>2408.456414771234</c:v>
                </c:pt>
                <c:pt idx="179">
                  <c:v>2425.9320194666661</c:v>
                </c:pt>
                <c:pt idx="180">
                  <c:v>2554.6782396263743</c:v>
                </c:pt>
                <c:pt idx="181">
                  <c:v>2544.4189807324569</c:v>
                </c:pt>
                <c:pt idx="182">
                  <c:v>2615.774963804407</c:v>
                </c:pt>
                <c:pt idx="183">
                  <c:v>2675.1667339071291</c:v>
                </c:pt>
                <c:pt idx="184">
                  <c:v>2644.2878852298345</c:v>
                </c:pt>
                <c:pt idx="185">
                  <c:v>2720.463411255605</c:v>
                </c:pt>
                <c:pt idx="186">
                  <c:v>2612.455512731462</c:v>
                </c:pt>
                <c:pt idx="187">
                  <c:v>2667.758543880846</c:v>
                </c:pt>
                <c:pt idx="188">
                  <c:v>2718.1425419264715</c:v>
                </c:pt>
                <c:pt idx="189">
                  <c:v>2683.6507446317873</c:v>
                </c:pt>
                <c:pt idx="190">
                  <c:v>2699.2240949222105</c:v>
                </c:pt>
                <c:pt idx="191">
                  <c:v>2719.3602607384555</c:v>
                </c:pt>
                <c:pt idx="192">
                  <c:v>2789.5295940576484</c:v>
                </c:pt>
                <c:pt idx="193">
                  <c:v>2768.7171278085216</c:v>
                </c:pt>
                <c:pt idx="194">
                  <c:v>2756.9855607377444</c:v>
                </c:pt>
                <c:pt idx="195">
                  <c:v>2833.7714620208408</c:v>
                </c:pt>
                <c:pt idx="196">
                  <c:v>2937.4643207488643</c:v>
                </c:pt>
                <c:pt idx="197">
                  <c:v>2993.4660930765453</c:v>
                </c:pt>
                <c:pt idx="198">
                  <c:v>2962.3505980189116</c:v>
                </c:pt>
                <c:pt idx="199">
                  <c:v>2951.8668439099092</c:v>
                </c:pt>
                <c:pt idx="200">
                  <c:v>2943.5082566770993</c:v>
                </c:pt>
                <c:pt idx="201">
                  <c:v>2928.2620150317052</c:v>
                </c:pt>
                <c:pt idx="202">
                  <c:v>2963.9117480116365</c:v>
                </c:pt>
                <c:pt idx="203">
                  <c:v>2918.8546866704946</c:v>
                </c:pt>
                <c:pt idx="204">
                  <c:v>2986.9958672392331</c:v>
                </c:pt>
                <c:pt idx="205">
                  <c:v>2935.5833774328503</c:v>
                </c:pt>
                <c:pt idx="206">
                  <c:v>2992.7651912687747</c:v>
                </c:pt>
                <c:pt idx="207">
                  <c:v>3009.0407027937554</c:v>
                </c:pt>
                <c:pt idx="208">
                  <c:v>3028.8515570051431</c:v>
                </c:pt>
                <c:pt idx="209">
                  <c:v>3101.7116450334688</c:v>
                </c:pt>
                <c:pt idx="210">
                  <c:v>3158.0446699388717</c:v>
                </c:pt>
                <c:pt idx="211">
                  <c:v>3186.0840805225912</c:v>
                </c:pt>
                <c:pt idx="212">
                  <c:v>3047.2287516022875</c:v>
                </c:pt>
                <c:pt idx="213">
                  <c:v>3065.9679005282974</c:v>
                </c:pt>
                <c:pt idx="214">
                  <c:v>3037.5416625177882</c:v>
                </c:pt>
                <c:pt idx="215">
                  <c:v>3005.2251138251982</c:v>
                </c:pt>
                <c:pt idx="216">
                  <c:v>3034.0406118395431</c:v>
                </c:pt>
                <c:pt idx="217">
                  <c:v>3028.8112612907998</c:v>
                </c:pt>
                <c:pt idx="218">
                  <c:v>2955.856606591221</c:v>
                </c:pt>
                <c:pt idx="219">
                  <c:v>2893.4738288794238</c:v>
                </c:pt>
                <c:pt idx="220">
                  <c:v>2922.9943768880566</c:v>
                </c:pt>
                <c:pt idx="221">
                  <c:v>2850.5468461975988</c:v>
                </c:pt>
                <c:pt idx="222">
                  <c:v>2787.5309404069635</c:v>
                </c:pt>
                <c:pt idx="223">
                  <c:v>2743.6631705878144</c:v>
                </c:pt>
                <c:pt idx="224">
                  <c:v>2634.1710940915987</c:v>
                </c:pt>
                <c:pt idx="225">
                  <c:v>2561.2440215130164</c:v>
                </c:pt>
                <c:pt idx="226">
                  <c:v>2512.6335517300672</c:v>
                </c:pt>
                <c:pt idx="227">
                  <c:v>2482.6198739235551</c:v>
                </c:pt>
                <c:pt idx="228">
                  <c:v>2356.0439656943918</c:v>
                </c:pt>
                <c:pt idx="229">
                  <c:v>2273.9403138570597</c:v>
                </c:pt>
                <c:pt idx="230">
                  <c:v>2219.014440532078</c:v>
                </c:pt>
                <c:pt idx="231">
                  <c:v>2199.2905022067948</c:v>
                </c:pt>
                <c:pt idx="232">
                  <c:v>2018.6011068372829</c:v>
                </c:pt>
                <c:pt idx="233">
                  <c:v>2005.0654497077192</c:v>
                </c:pt>
                <c:pt idx="234">
                  <c:v>1908.8590644583162</c:v>
                </c:pt>
                <c:pt idx="235">
                  <c:v>1839.6984474840306</c:v>
                </c:pt>
                <c:pt idx="236">
                  <c:v>1816.3338451310137</c:v>
                </c:pt>
                <c:pt idx="237">
                  <c:v>1794.0564659995812</c:v>
                </c:pt>
                <c:pt idx="238">
                  <c:v>1777.5003423176963</c:v>
                </c:pt>
                <c:pt idx="239">
                  <c:v>1733.8777294854631</c:v>
                </c:pt>
                <c:pt idx="240">
                  <c:v>1624.4368591677282</c:v>
                </c:pt>
                <c:pt idx="241">
                  <c:v>1620.1227520839159</c:v>
                </c:pt>
                <c:pt idx="242">
                  <c:v>1608.6769030455002</c:v>
                </c:pt>
                <c:pt idx="243">
                  <c:v>1580.800736149703</c:v>
                </c:pt>
                <c:pt idx="244">
                  <c:v>1651.3699666225775</c:v>
                </c:pt>
                <c:pt idx="245">
                  <c:v>1587.0101866790214</c:v>
                </c:pt>
                <c:pt idx="246">
                  <c:v>1522.7421688037186</c:v>
                </c:pt>
                <c:pt idx="247">
                  <c:v>1509.0970502536375</c:v>
                </c:pt>
                <c:pt idx="248">
                  <c:v>1529.8288438016441</c:v>
                </c:pt>
                <c:pt idx="249">
                  <c:v>1814.9747206800403</c:v>
                </c:pt>
                <c:pt idx="250">
                  <c:v>1633.6857527110408</c:v>
                </c:pt>
                <c:pt idx="251">
                  <c:v>1656.3601784363591</c:v>
                </c:pt>
                <c:pt idx="252">
                  <c:v>1794.4128374455552</c:v>
                </c:pt>
                <c:pt idx="253">
                  <c:v>1780.5588963423934</c:v>
                </c:pt>
                <c:pt idx="254">
                  <c:v>2115.763738624471</c:v>
                </c:pt>
                <c:pt idx="255">
                  <c:v>2251.4731819476428</c:v>
                </c:pt>
                <c:pt idx="256">
                  <c:v>2461.807977397857</c:v>
                </c:pt>
                <c:pt idx="257">
                  <c:v>2888.4565204098344</c:v>
                </c:pt>
                <c:pt idx="258">
                  <c:v>3366.0703618693001</c:v>
                </c:pt>
                <c:pt idx="259">
                  <c:v>3726.3680942948718</c:v>
                </c:pt>
                <c:pt idx="260">
                  <c:v>4179.8769322478001</c:v>
                </c:pt>
                <c:pt idx="261">
                  <c:v>4725.1753199716659</c:v>
                </c:pt>
                <c:pt idx="262">
                  <c:v>5169.2845162741451</c:v>
                </c:pt>
                <c:pt idx="263">
                  <c:v>5633.4893550488359</c:v>
                </c:pt>
                <c:pt idx="264">
                  <c:v>5940.9310833070522</c:v>
                </c:pt>
                <c:pt idx="265">
                  <c:v>6299.6780059070752</c:v>
                </c:pt>
                <c:pt idx="266">
                  <c:v>6540.3580828808235</c:v>
                </c:pt>
                <c:pt idx="267">
                  <c:v>6948.8824563398766</c:v>
                </c:pt>
                <c:pt idx="268">
                  <c:v>7113.8328928700848</c:v>
                </c:pt>
                <c:pt idx="269">
                  <c:v>7296.1653348210621</c:v>
                </c:pt>
                <c:pt idx="270">
                  <c:v>7642.2030836866124</c:v>
                </c:pt>
                <c:pt idx="271">
                  <c:v>7744.6844998925708</c:v>
                </c:pt>
                <c:pt idx="272">
                  <c:v>7929.4222213542271</c:v>
                </c:pt>
                <c:pt idx="273">
                  <c:v>7887.3416204773039</c:v>
                </c:pt>
                <c:pt idx="274">
                  <c:v>7980.3071449567242</c:v>
                </c:pt>
                <c:pt idx="275">
                  <c:v>8019.809038583483</c:v>
                </c:pt>
                <c:pt idx="276">
                  <c:v>7915.5081441352486</c:v>
                </c:pt>
                <c:pt idx="277">
                  <c:v>8017.5911256854733</c:v>
                </c:pt>
                <c:pt idx="278">
                  <c:v>8023.7775753207661</c:v>
                </c:pt>
                <c:pt idx="279">
                  <c:v>8029.0597339814376</c:v>
                </c:pt>
                <c:pt idx="280">
                  <c:v>8091.4253910084271</c:v>
                </c:pt>
                <c:pt idx="281">
                  <c:v>8085.4801032671085</c:v>
                </c:pt>
                <c:pt idx="282">
                  <c:v>8146.6972407684498</c:v>
                </c:pt>
                <c:pt idx="283">
                  <c:v>8333.3558261270427</c:v>
                </c:pt>
                <c:pt idx="284">
                  <c:v>8239.6622340489412</c:v>
                </c:pt>
                <c:pt idx="285">
                  <c:v>8282.1416239419159</c:v>
                </c:pt>
                <c:pt idx="286">
                  <c:v>8295.7645782526743</c:v>
                </c:pt>
                <c:pt idx="287">
                  <c:v>8357.4074224507367</c:v>
                </c:pt>
                <c:pt idx="288">
                  <c:v>8265.1139401221171</c:v>
                </c:pt>
                <c:pt idx="289">
                  <c:v>8086.2266958618738</c:v>
                </c:pt>
                <c:pt idx="290">
                  <c:v>8089.9477079896978</c:v>
                </c:pt>
                <c:pt idx="291">
                  <c:v>7864.1731342524581</c:v>
                </c:pt>
                <c:pt idx="292">
                  <c:v>7719.1652795162354</c:v>
                </c:pt>
                <c:pt idx="293">
                  <c:v>7583.1956284838443</c:v>
                </c:pt>
                <c:pt idx="294">
                  <c:v>7469.3570928464896</c:v>
                </c:pt>
                <c:pt idx="295">
                  <c:v>7004.4840176491889</c:v>
                </c:pt>
                <c:pt idx="296">
                  <c:v>6757.5504468885738</c:v>
                </c:pt>
                <c:pt idx="297">
                  <c:v>6402.143835956289</c:v>
                </c:pt>
                <c:pt idx="298">
                  <c:v>6074.0649278068568</c:v>
                </c:pt>
                <c:pt idx="299">
                  <c:v>5834.0523789983636</c:v>
                </c:pt>
                <c:pt idx="300">
                  <c:v>5540.2958634488095</c:v>
                </c:pt>
                <c:pt idx="301">
                  <c:v>5332.5576333281861</c:v>
                </c:pt>
                <c:pt idx="302">
                  <c:v>5070.7263560698466</c:v>
                </c:pt>
                <c:pt idx="303">
                  <c:v>4910.9880285034851</c:v>
                </c:pt>
                <c:pt idx="304">
                  <c:v>4650.7249209997253</c:v>
                </c:pt>
                <c:pt idx="305">
                  <c:v>4546.8987299225601</c:v>
                </c:pt>
                <c:pt idx="306">
                  <c:v>4459.042324411731</c:v>
                </c:pt>
                <c:pt idx="307">
                  <c:v>4328.0860064418503</c:v>
                </c:pt>
                <c:pt idx="308">
                  <c:v>4229.2084322164173</c:v>
                </c:pt>
                <c:pt idx="309">
                  <c:v>4090.070646712315</c:v>
                </c:pt>
                <c:pt idx="310">
                  <c:v>4033.7544515098948</c:v>
                </c:pt>
                <c:pt idx="311">
                  <c:v>3866.7572562014543</c:v>
                </c:pt>
                <c:pt idx="312">
                  <c:v>3842.8029763356858</c:v>
                </c:pt>
                <c:pt idx="313">
                  <c:v>3778.221505592292</c:v>
                </c:pt>
                <c:pt idx="314">
                  <c:v>3674.9079773466865</c:v>
                </c:pt>
                <c:pt idx="315">
                  <c:v>3528.9058054174207</c:v>
                </c:pt>
                <c:pt idx="316">
                  <c:v>3433.0774022330784</c:v>
                </c:pt>
                <c:pt idx="317">
                  <c:v>3346.661310351973</c:v>
                </c:pt>
                <c:pt idx="318">
                  <c:v>3180.6342517984635</c:v>
                </c:pt>
                <c:pt idx="319">
                  <c:v>3065.5573545131083</c:v>
                </c:pt>
                <c:pt idx="320">
                  <c:v>2959.4543660349646</c:v>
                </c:pt>
                <c:pt idx="321">
                  <c:v>2951.6660404990444</c:v>
                </c:pt>
                <c:pt idx="322">
                  <c:v>2810.9482784337611</c:v>
                </c:pt>
                <c:pt idx="323">
                  <c:v>2670.6713023461452</c:v>
                </c:pt>
                <c:pt idx="324">
                  <c:v>2580.6392534957613</c:v>
                </c:pt>
                <c:pt idx="325">
                  <c:v>2414.4253737707522</c:v>
                </c:pt>
                <c:pt idx="326">
                  <c:v>2317.4122037229095</c:v>
                </c:pt>
                <c:pt idx="327">
                  <c:v>2269.7331691545041</c:v>
                </c:pt>
                <c:pt idx="328">
                  <c:v>2128.0310420937749</c:v>
                </c:pt>
                <c:pt idx="329">
                  <c:v>2242.5332217220648</c:v>
                </c:pt>
                <c:pt idx="330">
                  <c:v>2079.1521195903829</c:v>
                </c:pt>
                <c:pt idx="331">
                  <c:v>1967.0189192644489</c:v>
                </c:pt>
                <c:pt idx="332">
                  <c:v>2018.8157268367897</c:v>
                </c:pt>
                <c:pt idx="333">
                  <c:v>1910.6159099596396</c:v>
                </c:pt>
                <c:pt idx="334">
                  <c:v>1868.5347776473166</c:v>
                </c:pt>
                <c:pt idx="335">
                  <c:v>1810.8607361669535</c:v>
                </c:pt>
                <c:pt idx="336">
                  <c:v>1892.9931482642655</c:v>
                </c:pt>
                <c:pt idx="337">
                  <c:v>1817.6542554004241</c:v>
                </c:pt>
                <c:pt idx="338">
                  <c:v>1771.8367229935652</c:v>
                </c:pt>
                <c:pt idx="339">
                  <c:v>1739.3829221876019</c:v>
                </c:pt>
                <c:pt idx="340">
                  <c:v>1717.3877450414921</c:v>
                </c:pt>
                <c:pt idx="341">
                  <c:v>1835.8602934045321</c:v>
                </c:pt>
                <c:pt idx="342">
                  <c:v>1793.8721725023927</c:v>
                </c:pt>
                <c:pt idx="343">
                  <c:v>2112.7791186399318</c:v>
                </c:pt>
                <c:pt idx="344">
                  <c:v>1861.8345881111709</c:v>
                </c:pt>
                <c:pt idx="345">
                  <c:v>1787.6244056488135</c:v>
                </c:pt>
                <c:pt idx="346">
                  <c:v>1973.3547838139993</c:v>
                </c:pt>
                <c:pt idx="347">
                  <c:v>1957.229995681131</c:v>
                </c:pt>
                <c:pt idx="348">
                  <c:v>2162.1909042985881</c:v>
                </c:pt>
                <c:pt idx="349">
                  <c:v>2383.9254392629937</c:v>
                </c:pt>
                <c:pt idx="350">
                  <c:v>2549.8931220166828</c:v>
                </c:pt>
                <c:pt idx="351">
                  <c:v>2899.3709978674701</c:v>
                </c:pt>
                <c:pt idx="352">
                  <c:v>3357.7230369220879</c:v>
                </c:pt>
                <c:pt idx="353">
                  <c:v>3757.8641562215917</c:v>
                </c:pt>
                <c:pt idx="354">
                  <c:v>4344.1858259711316</c:v>
                </c:pt>
                <c:pt idx="355">
                  <c:v>4793.1652743284585</c:v>
                </c:pt>
                <c:pt idx="356">
                  <c:v>5248.0865668758852</c:v>
                </c:pt>
                <c:pt idx="357">
                  <c:v>5628.0742033668266</c:v>
                </c:pt>
                <c:pt idx="358">
                  <c:v>5859.3542202337921</c:v>
                </c:pt>
                <c:pt idx="359">
                  <c:v>6154.7287688348251</c:v>
                </c:pt>
                <c:pt idx="360">
                  <c:v>6446.7090776046207</c:v>
                </c:pt>
                <c:pt idx="361">
                  <c:v>6768.9543290624079</c:v>
                </c:pt>
                <c:pt idx="362">
                  <c:v>6973.3018697187335</c:v>
                </c:pt>
                <c:pt idx="363">
                  <c:v>7427.5499103507809</c:v>
                </c:pt>
                <c:pt idx="364">
                  <c:v>7555.5894675063655</c:v>
                </c:pt>
                <c:pt idx="365">
                  <c:v>7740.1095714757894</c:v>
                </c:pt>
                <c:pt idx="366">
                  <c:v>7890.3108738833589</c:v>
                </c:pt>
                <c:pt idx="367">
                  <c:v>7876.0200783690761</c:v>
                </c:pt>
                <c:pt idx="368">
                  <c:v>7995.1287688432221</c:v>
                </c:pt>
                <c:pt idx="369">
                  <c:v>7972.6301345678203</c:v>
                </c:pt>
                <c:pt idx="370">
                  <c:v>7903.6196011797338</c:v>
                </c:pt>
                <c:pt idx="371">
                  <c:v>7902.8211616725612</c:v>
                </c:pt>
                <c:pt idx="372">
                  <c:v>8103.6373162924192</c:v>
                </c:pt>
                <c:pt idx="373">
                  <c:v>8028.6395955987055</c:v>
                </c:pt>
                <c:pt idx="374">
                  <c:v>8134.4564074614009</c:v>
                </c:pt>
                <c:pt idx="375">
                  <c:v>8115.9673263335662</c:v>
                </c:pt>
                <c:pt idx="376">
                  <c:v>8156.4888414807492</c:v>
                </c:pt>
                <c:pt idx="377">
                  <c:v>8291.2533892258944</c:v>
                </c:pt>
                <c:pt idx="378">
                  <c:v>8427.1816151163093</c:v>
                </c:pt>
                <c:pt idx="379">
                  <c:v>8342.0071295089729</c:v>
                </c:pt>
                <c:pt idx="380">
                  <c:v>8402.2955973105563</c:v>
                </c:pt>
                <c:pt idx="381">
                  <c:v>7889.4996442085567</c:v>
                </c:pt>
                <c:pt idx="382">
                  <c:v>7535.715958339556</c:v>
                </c:pt>
                <c:pt idx="383">
                  <c:v>7460.47584712149</c:v>
                </c:pt>
                <c:pt idx="384">
                  <c:v>7208.7589145456159</c:v>
                </c:pt>
                <c:pt idx="385">
                  <c:v>7028.8284716052913</c:v>
                </c:pt>
                <c:pt idx="386">
                  <c:v>6895.5171339532335</c:v>
                </c:pt>
                <c:pt idx="387">
                  <c:v>6653.6595188373494</c:v>
                </c:pt>
                <c:pt idx="388">
                  <c:v>6530.697698059741</c:v>
                </c:pt>
                <c:pt idx="389">
                  <c:v>7010.5426167190526</c:v>
                </c:pt>
                <c:pt idx="390">
                  <c:v>6770.2057807856072</c:v>
                </c:pt>
                <c:pt idx="391">
                  <c:v>6483.5431594319398</c:v>
                </c:pt>
                <c:pt idx="392">
                  <c:v>6199.2384035602736</c:v>
                </c:pt>
                <c:pt idx="393">
                  <c:v>5785.8586326378636</c:v>
                </c:pt>
                <c:pt idx="394">
                  <c:v>5494.5547136026462</c:v>
                </c:pt>
                <c:pt idx="395">
                  <c:v>5222.313489569814</c:v>
                </c:pt>
                <c:pt idx="396">
                  <c:v>5063.0260453555857</c:v>
                </c:pt>
                <c:pt idx="397">
                  <c:v>4837.8598216470109</c:v>
                </c:pt>
                <c:pt idx="398">
                  <c:v>4669.755339317624</c:v>
                </c:pt>
                <c:pt idx="399">
                  <c:v>4514.0977198209839</c:v>
                </c:pt>
                <c:pt idx="400">
                  <c:v>4361.1198933899468</c:v>
                </c:pt>
                <c:pt idx="401">
                  <c:v>4188.1912954100999</c:v>
                </c:pt>
                <c:pt idx="402">
                  <c:v>4106.689510781267</c:v>
                </c:pt>
                <c:pt idx="403">
                  <c:v>4050.7746856823401</c:v>
                </c:pt>
                <c:pt idx="404">
                  <c:v>3904.4078459569091</c:v>
                </c:pt>
                <c:pt idx="405">
                  <c:v>3858.7754846440521</c:v>
                </c:pt>
                <c:pt idx="406">
                  <c:v>3815.0033291258169</c:v>
                </c:pt>
                <c:pt idx="407">
                  <c:v>3754.5711264695801</c:v>
                </c:pt>
                <c:pt idx="408">
                  <c:v>3638.5983474611194</c:v>
                </c:pt>
                <c:pt idx="409">
                  <c:v>3528.8437401635929</c:v>
                </c:pt>
                <c:pt idx="410">
                  <c:v>3481.7196338772924</c:v>
                </c:pt>
                <c:pt idx="411">
                  <c:v>3389.0998180409165</c:v>
                </c:pt>
                <c:pt idx="412">
                  <c:v>3306.7824489880632</c:v>
                </c:pt>
                <c:pt idx="413">
                  <c:v>3193.6883155770279</c:v>
                </c:pt>
                <c:pt idx="414">
                  <c:v>3215.5141728480653</c:v>
                </c:pt>
                <c:pt idx="415">
                  <c:v>2937.9307790658718</c:v>
                </c:pt>
                <c:pt idx="416">
                  <c:v>2807.3419117582803</c:v>
                </c:pt>
                <c:pt idx="417">
                  <c:v>2696.4808339277565</c:v>
                </c:pt>
                <c:pt idx="418">
                  <c:v>2623.3730680645449</c:v>
                </c:pt>
                <c:pt idx="419">
                  <c:v>2473.1471649317259</c:v>
                </c:pt>
                <c:pt idx="420">
                  <c:v>2373.7967453096808</c:v>
                </c:pt>
                <c:pt idx="421">
                  <c:v>2324.7507746569427</c:v>
                </c:pt>
                <c:pt idx="422">
                  <c:v>2209.1347892097965</c:v>
                </c:pt>
                <c:pt idx="423">
                  <c:v>2176.0628928453516</c:v>
                </c:pt>
                <c:pt idx="424">
                  <c:v>2137.3200639007991</c:v>
                </c:pt>
                <c:pt idx="425">
                  <c:v>2069.2221573620127</c:v>
                </c:pt>
                <c:pt idx="426">
                  <c:v>2035.910327948269</c:v>
                </c:pt>
                <c:pt idx="427">
                  <c:v>1989.8275045043547</c:v>
                </c:pt>
                <c:pt idx="428">
                  <c:v>1995.3992854057083</c:v>
                </c:pt>
                <c:pt idx="429">
                  <c:v>1960.588823923938</c:v>
                </c:pt>
                <c:pt idx="430">
                  <c:v>2015.7502379095345</c:v>
                </c:pt>
                <c:pt idx="431">
                  <c:v>1969.3796970538119</c:v>
                </c:pt>
                <c:pt idx="432">
                  <c:v>1749.5778691815178</c:v>
                </c:pt>
                <c:pt idx="433">
                  <c:v>1780.9577186660815</c:v>
                </c:pt>
                <c:pt idx="434">
                  <c:v>1714.5472710653639</c:v>
                </c:pt>
                <c:pt idx="435">
                  <c:v>1639.9953078708149</c:v>
                </c:pt>
                <c:pt idx="436">
                  <c:v>1687.7012426275871</c:v>
                </c:pt>
                <c:pt idx="437">
                  <c:v>1669.5219639134939</c:v>
                </c:pt>
                <c:pt idx="438">
                  <c:v>1711.1446751838919</c:v>
                </c:pt>
                <c:pt idx="439">
                  <c:v>1669.5654998406117</c:v>
                </c:pt>
                <c:pt idx="440">
                  <c:v>1792.2966027264072</c:v>
                </c:pt>
                <c:pt idx="441">
                  <c:v>1930.6326089960887</c:v>
                </c:pt>
                <c:pt idx="442">
                  <c:v>2011.5721826746517</c:v>
                </c:pt>
                <c:pt idx="443">
                  <c:v>2299.6266712979609</c:v>
                </c:pt>
                <c:pt idx="444">
                  <c:v>2520.6032864653666</c:v>
                </c:pt>
                <c:pt idx="445">
                  <c:v>2858.5790285328721</c:v>
                </c:pt>
                <c:pt idx="446">
                  <c:v>3266.3802929973344</c:v>
                </c:pt>
                <c:pt idx="447">
                  <c:v>3622.0660332071275</c:v>
                </c:pt>
                <c:pt idx="448">
                  <c:v>4084.7180389429459</c:v>
                </c:pt>
                <c:pt idx="449">
                  <c:v>4425.3559681143515</c:v>
                </c:pt>
                <c:pt idx="450">
                  <c:v>4987.3344759376878</c:v>
                </c:pt>
                <c:pt idx="451">
                  <c:v>5297.5840380221143</c:v>
                </c:pt>
                <c:pt idx="452">
                  <c:v>5577.7012500272676</c:v>
                </c:pt>
                <c:pt idx="453">
                  <c:v>5845.3431538536861</c:v>
                </c:pt>
                <c:pt idx="454">
                  <c:v>6010.5099907949552</c:v>
                </c:pt>
                <c:pt idx="455">
                  <c:v>6305.2086088909355</c:v>
                </c:pt>
                <c:pt idx="456">
                  <c:v>6540.7607930769564</c:v>
                </c:pt>
                <c:pt idx="457">
                  <c:v>6714.7608287249695</c:v>
                </c:pt>
                <c:pt idx="458">
                  <c:v>7038.4502049975563</c:v>
                </c:pt>
                <c:pt idx="459">
                  <c:v>7413.9084392764835</c:v>
                </c:pt>
                <c:pt idx="460">
                  <c:v>7334.7197089514821</c:v>
                </c:pt>
                <c:pt idx="461">
                  <c:v>7458.7130376121295</c:v>
                </c:pt>
                <c:pt idx="462">
                  <c:v>7465.0089635675813</c:v>
                </c:pt>
                <c:pt idx="463">
                  <c:v>7551.6187879370509</c:v>
                </c:pt>
                <c:pt idx="464">
                  <c:v>7631.4027105721689</c:v>
                </c:pt>
                <c:pt idx="465">
                  <c:v>7696.5897014681104</c:v>
                </c:pt>
                <c:pt idx="466">
                  <c:v>7873.2521255445818</c:v>
                </c:pt>
                <c:pt idx="467">
                  <c:v>7838.1622165605895</c:v>
                </c:pt>
                <c:pt idx="468">
                  <c:v>8055.8368638169968</c:v>
                </c:pt>
                <c:pt idx="469">
                  <c:v>8153.0455684298022</c:v>
                </c:pt>
                <c:pt idx="470">
                  <c:v>7962.1557330420155</c:v>
                </c:pt>
                <c:pt idx="471">
                  <c:v>7998.4944217503908</c:v>
                </c:pt>
                <c:pt idx="472">
                  <c:v>7879.6187008987981</c:v>
                </c:pt>
                <c:pt idx="473">
                  <c:v>7933.2126291525174</c:v>
                </c:pt>
                <c:pt idx="474">
                  <c:v>8346.1318424854853</c:v>
                </c:pt>
                <c:pt idx="475">
                  <c:v>8187.068042318906</c:v>
                </c:pt>
                <c:pt idx="476">
                  <c:v>7911.538729561209</c:v>
                </c:pt>
                <c:pt idx="477">
                  <c:v>7978.9227879736854</c:v>
                </c:pt>
                <c:pt idx="478">
                  <c:v>7722.5818695901562</c:v>
                </c:pt>
                <c:pt idx="479">
                  <c:v>7597.3893225184238</c:v>
                </c:pt>
                <c:pt idx="480">
                  <c:v>7719.55431394486</c:v>
                </c:pt>
                <c:pt idx="481">
                  <c:v>7304.8760759641664</c:v>
                </c:pt>
                <c:pt idx="482">
                  <c:v>7221.9256361445605</c:v>
                </c:pt>
                <c:pt idx="483">
                  <c:v>7015.097451545802</c:v>
                </c:pt>
                <c:pt idx="484">
                  <c:v>6589.9855422253768</c:v>
                </c:pt>
                <c:pt idx="485">
                  <c:v>5873.1786123537286</c:v>
                </c:pt>
                <c:pt idx="486">
                  <c:v>5395.6587065594977</c:v>
                </c:pt>
                <c:pt idx="487">
                  <c:v>5153.7043397199286</c:v>
                </c:pt>
                <c:pt idx="488">
                  <c:v>4613.1041324614944</c:v>
                </c:pt>
                <c:pt idx="489">
                  <c:v>4396.9914736245501</c:v>
                </c:pt>
                <c:pt idx="490">
                  <c:v>4147.6493268164049</c:v>
                </c:pt>
                <c:pt idx="491">
                  <c:v>3928.1873158034164</c:v>
                </c:pt>
                <c:pt idx="492">
                  <c:v>3640.1407265910011</c:v>
                </c:pt>
                <c:pt idx="493">
                  <c:v>3431.008958843207</c:v>
                </c:pt>
                <c:pt idx="494">
                  <c:v>3410.4957940795639</c:v>
                </c:pt>
                <c:pt idx="495">
                  <c:v>3137.6097106387006</c:v>
                </c:pt>
                <c:pt idx="496">
                  <c:v>3039.5235700379549</c:v>
                </c:pt>
                <c:pt idx="497">
                  <c:v>2939.8414969427604</c:v>
                </c:pt>
                <c:pt idx="498">
                  <c:v>2826.0357530409265</c:v>
                </c:pt>
                <c:pt idx="499">
                  <c:v>2802.7334201612412</c:v>
                </c:pt>
                <c:pt idx="500">
                  <c:v>2663.6507752751759</c:v>
                </c:pt>
                <c:pt idx="501">
                  <c:v>2674.6119307348795</c:v>
                </c:pt>
                <c:pt idx="502">
                  <c:v>2558.0303581661174</c:v>
                </c:pt>
                <c:pt idx="503">
                  <c:v>2416.9069714483462</c:v>
                </c:pt>
                <c:pt idx="504">
                  <c:v>2361.6915231077701</c:v>
                </c:pt>
                <c:pt idx="505">
                  <c:v>2278.0333163972414</c:v>
                </c:pt>
                <c:pt idx="506">
                  <c:v>2206.1800129401649</c:v>
                </c:pt>
                <c:pt idx="507">
                  <c:v>2134.7647253009291</c:v>
                </c:pt>
                <c:pt idx="508">
                  <c:v>2181.4628763146466</c:v>
                </c:pt>
                <c:pt idx="509">
                  <c:v>2009.8175232388401</c:v>
                </c:pt>
                <c:pt idx="510">
                  <c:v>1938.3057640184111</c:v>
                </c:pt>
                <c:pt idx="511">
                  <c:v>1832.3965290536421</c:v>
                </c:pt>
                <c:pt idx="512">
                  <c:v>1770.9673731021901</c:v>
                </c:pt>
                <c:pt idx="513">
                  <c:v>1717.4891475407733</c:v>
                </c:pt>
                <c:pt idx="514">
                  <c:v>1649.3315086803984</c:v>
                </c:pt>
                <c:pt idx="515">
                  <c:v>1623.09652215802</c:v>
                </c:pt>
                <c:pt idx="516">
                  <c:v>1597.7360372677522</c:v>
                </c:pt>
                <c:pt idx="517">
                  <c:v>1519.9231420481121</c:v>
                </c:pt>
                <c:pt idx="518">
                  <c:v>1444.9668266205322</c:v>
                </c:pt>
                <c:pt idx="519">
                  <c:v>1397.3045526935914</c:v>
                </c:pt>
                <c:pt idx="520">
                  <c:v>1471.4318957794867</c:v>
                </c:pt>
                <c:pt idx="521">
                  <c:v>1417.9227163126855</c:v>
                </c:pt>
                <c:pt idx="522">
                  <c:v>1313.8555980374294</c:v>
                </c:pt>
                <c:pt idx="523">
                  <c:v>1317.7859940674653</c:v>
                </c:pt>
                <c:pt idx="524">
                  <c:v>1300.395576623672</c:v>
                </c:pt>
                <c:pt idx="525">
                  <c:v>1274.0452951570835</c:v>
                </c:pt>
                <c:pt idx="526">
                  <c:v>1289.3096824653487</c:v>
                </c:pt>
                <c:pt idx="527">
                  <c:v>1242.2014903379584</c:v>
                </c:pt>
                <c:pt idx="528">
                  <c:v>1297.9304175240663</c:v>
                </c:pt>
                <c:pt idx="529">
                  <c:v>1207.4850216849268</c:v>
                </c:pt>
                <c:pt idx="530">
                  <c:v>1261.3087206411521</c:v>
                </c:pt>
                <c:pt idx="531">
                  <c:v>1257.2773216449473</c:v>
                </c:pt>
                <c:pt idx="532">
                  <c:v>1402.3067906633344</c:v>
                </c:pt>
                <c:pt idx="533">
                  <c:v>1332.5570972102378</c:v>
                </c:pt>
                <c:pt idx="534">
                  <c:v>1283.4404861504656</c:v>
                </c:pt>
                <c:pt idx="535">
                  <c:v>1573.7441542152812</c:v>
                </c:pt>
                <c:pt idx="536">
                  <c:v>1792.1996114656495</c:v>
                </c:pt>
                <c:pt idx="537">
                  <c:v>1976.5902921816653</c:v>
                </c:pt>
                <c:pt idx="538">
                  <c:v>1952.1491954720088</c:v>
                </c:pt>
                <c:pt idx="539">
                  <c:v>2226.8918379543047</c:v>
                </c:pt>
                <c:pt idx="540">
                  <c:v>2460.6358782286707</c:v>
                </c:pt>
                <c:pt idx="541">
                  <c:v>2721.6718649801551</c:v>
                </c:pt>
                <c:pt idx="542">
                  <c:v>3067.0296769520946</c:v>
                </c:pt>
                <c:pt idx="543">
                  <c:v>3340.4038246252694</c:v>
                </c:pt>
                <c:pt idx="544">
                  <c:v>3817.9300377805926</c:v>
                </c:pt>
                <c:pt idx="545">
                  <c:v>4076.7357171633539</c:v>
                </c:pt>
                <c:pt idx="546">
                  <c:v>4479.3506753751044</c:v>
                </c:pt>
                <c:pt idx="547">
                  <c:v>4806.8574624842322</c:v>
                </c:pt>
                <c:pt idx="548">
                  <c:v>4946.0508690031302</c:v>
                </c:pt>
                <c:pt idx="549">
                  <c:v>5073.1839638496367</c:v>
                </c:pt>
                <c:pt idx="550">
                  <c:v>5432.5565619613881</c:v>
                </c:pt>
                <c:pt idx="551">
                  <c:v>5671.5286209924143</c:v>
                </c:pt>
                <c:pt idx="552">
                  <c:v>5663.9825782792905</c:v>
                </c:pt>
                <c:pt idx="553">
                  <c:v>6004.6794715634314</c:v>
                </c:pt>
                <c:pt idx="554">
                  <c:v>5979.9344086119927</c:v>
                </c:pt>
                <c:pt idx="555">
                  <c:v>5931.0783623093139</c:v>
                </c:pt>
                <c:pt idx="556">
                  <c:v>5984.6795195419882</c:v>
                </c:pt>
                <c:pt idx="557">
                  <c:v>6092.5904992337819</c:v>
                </c:pt>
                <c:pt idx="558">
                  <c:v>6165.5569526947729</c:v>
                </c:pt>
                <c:pt idx="559">
                  <c:v>6099.6174408883053</c:v>
                </c:pt>
                <c:pt idx="560">
                  <c:v>5968.5608769100063</c:v>
                </c:pt>
                <c:pt idx="561">
                  <c:v>5939.8126313241428</c:v>
                </c:pt>
                <c:pt idx="562">
                  <c:v>5991.7515030840359</c:v>
                </c:pt>
                <c:pt idx="563">
                  <c:v>5971.7046676072086</c:v>
                </c:pt>
                <c:pt idx="564">
                  <c:v>6160.8959455922304</c:v>
                </c:pt>
                <c:pt idx="565">
                  <c:v>6055.4980597636477</c:v>
                </c:pt>
                <c:pt idx="566">
                  <c:v>6026.7016865314235</c:v>
                </c:pt>
                <c:pt idx="567">
                  <c:v>5992.6086260065749</c:v>
                </c:pt>
                <c:pt idx="568">
                  <c:v>6035.5631718413115</c:v>
                </c:pt>
                <c:pt idx="569">
                  <c:v>6127.1894354746382</c:v>
                </c:pt>
                <c:pt idx="570">
                  <c:v>6151.4762837972339</c:v>
                </c:pt>
                <c:pt idx="571">
                  <c:v>6170.6282900141478</c:v>
                </c:pt>
                <c:pt idx="572">
                  <c:v>5945.5245186080265</c:v>
                </c:pt>
                <c:pt idx="573">
                  <c:v>5923.3584718906877</c:v>
                </c:pt>
                <c:pt idx="574">
                  <c:v>5787.1944984717011</c:v>
                </c:pt>
                <c:pt idx="575">
                  <c:v>5604.2037684748811</c:v>
                </c:pt>
                <c:pt idx="576">
                  <c:v>5559.7386395891699</c:v>
                </c:pt>
                <c:pt idx="577">
                  <c:v>5322.7723409341961</c:v>
                </c:pt>
                <c:pt idx="578">
                  <c:v>5067.7931305967941</c:v>
                </c:pt>
                <c:pt idx="579">
                  <c:v>4926.8086947540487</c:v>
                </c:pt>
                <c:pt idx="580">
                  <c:v>4526.8861310186921</c:v>
                </c:pt>
                <c:pt idx="581">
                  <c:v>4753.849769097581</c:v>
                </c:pt>
                <c:pt idx="582">
                  <c:v>4754.8289556205355</c:v>
                </c:pt>
                <c:pt idx="583">
                  <c:v>4468.8814576063896</c:v>
                </c:pt>
                <c:pt idx="584">
                  <c:v>4356.4334837785082</c:v>
                </c:pt>
                <c:pt idx="585">
                  <c:v>4241.055107687218</c:v>
                </c:pt>
                <c:pt idx="586">
                  <c:v>4000.381141026327</c:v>
                </c:pt>
                <c:pt idx="587">
                  <c:v>4012.4544539724884</c:v>
                </c:pt>
                <c:pt idx="588">
                  <c:v>3974.6771025571497</c:v>
                </c:pt>
                <c:pt idx="589">
                  <c:v>3866.8051875831616</c:v>
                </c:pt>
                <c:pt idx="590">
                  <c:v>3752.8248821090142</c:v>
                </c:pt>
                <c:pt idx="591">
                  <c:v>3812.1421493180542</c:v>
                </c:pt>
                <c:pt idx="592">
                  <c:v>3760.8922518718859</c:v>
                </c:pt>
                <c:pt idx="593">
                  <c:v>3590.6782316222225</c:v>
                </c:pt>
                <c:pt idx="594">
                  <c:v>3573.7788720070971</c:v>
                </c:pt>
                <c:pt idx="595">
                  <c:v>3538.1813967981543</c:v>
                </c:pt>
                <c:pt idx="596">
                  <c:v>3459.5719273387604</c:v>
                </c:pt>
                <c:pt idx="597">
                  <c:v>3409.1205673521745</c:v>
                </c:pt>
                <c:pt idx="598">
                  <c:v>3307.079162515206</c:v>
                </c:pt>
                <c:pt idx="599">
                  <c:v>3175.6040555346844</c:v>
                </c:pt>
                <c:pt idx="600">
                  <c:v>3173.338794650208</c:v>
                </c:pt>
                <c:pt idx="601">
                  <c:v>3049.7781398821594</c:v>
                </c:pt>
                <c:pt idx="602">
                  <c:v>2942.4226220556197</c:v>
                </c:pt>
                <c:pt idx="603">
                  <c:v>2868.0747267662514</c:v>
                </c:pt>
                <c:pt idx="604">
                  <c:v>2794.0953671881257</c:v>
                </c:pt>
                <c:pt idx="605">
                  <c:v>2769.943589494836</c:v>
                </c:pt>
                <c:pt idx="606">
                  <c:v>2588.1393252180396</c:v>
                </c:pt>
                <c:pt idx="607">
                  <c:v>2458.2008539090111</c:v>
                </c:pt>
                <c:pt idx="608">
                  <c:v>2389.6445347878907</c:v>
                </c:pt>
                <c:pt idx="609">
                  <c:v>2272.1686948361084</c:v>
                </c:pt>
                <c:pt idx="610">
                  <c:v>2225.3811055005526</c:v>
                </c:pt>
                <c:pt idx="611">
                  <c:v>2165.3437742855467</c:v>
                </c:pt>
                <c:pt idx="612">
                  <c:v>2103.9062898171869</c:v>
                </c:pt>
                <c:pt idx="613">
                  <c:v>2045.4562127086945</c:v>
                </c:pt>
                <c:pt idx="614">
                  <c:v>1958.451595044681</c:v>
                </c:pt>
                <c:pt idx="615">
                  <c:v>1924.9528959793893</c:v>
                </c:pt>
                <c:pt idx="616">
                  <c:v>1928.1860829770569</c:v>
                </c:pt>
                <c:pt idx="617">
                  <c:v>1825.091252162983</c:v>
                </c:pt>
                <c:pt idx="618">
                  <c:v>1841.4331267428679</c:v>
                </c:pt>
                <c:pt idx="619">
                  <c:v>1777.455926135392</c:v>
                </c:pt>
                <c:pt idx="620">
                  <c:v>1747.3144001791834</c:v>
                </c:pt>
                <c:pt idx="621">
                  <c:v>1719.5442837896603</c:v>
                </c:pt>
                <c:pt idx="622">
                  <c:v>1731.0279139090214</c:v>
                </c:pt>
                <c:pt idx="623">
                  <c:v>1615.2656018217026</c:v>
                </c:pt>
                <c:pt idx="624">
                  <c:v>1675.3620720807476</c:v>
                </c:pt>
                <c:pt idx="625">
                  <c:v>1720.8812215090788</c:v>
                </c:pt>
                <c:pt idx="626">
                  <c:v>1984.3916765435615</c:v>
                </c:pt>
                <c:pt idx="627">
                  <c:v>1854.3439509000641</c:v>
                </c:pt>
                <c:pt idx="628">
                  <c:v>1792.6443259937378</c:v>
                </c:pt>
                <c:pt idx="629">
                  <c:v>1963.4542512148312</c:v>
                </c:pt>
                <c:pt idx="630">
                  <c:v>1970.158893861872</c:v>
                </c:pt>
                <c:pt idx="631">
                  <c:v>2164.8215492120744</c:v>
                </c:pt>
                <c:pt idx="632">
                  <c:v>2421.4664735214164</c:v>
                </c:pt>
                <c:pt idx="633">
                  <c:v>2630.470452194455</c:v>
                </c:pt>
                <c:pt idx="634">
                  <c:v>3064.5018593654731</c:v>
                </c:pt>
                <c:pt idx="635">
                  <c:v>3388.3958912285389</c:v>
                </c:pt>
                <c:pt idx="636">
                  <c:v>3787.1550381389598</c:v>
                </c:pt>
                <c:pt idx="637">
                  <c:v>4217.2575243342853</c:v>
                </c:pt>
                <c:pt idx="638">
                  <c:v>4649.6512512852833</c:v>
                </c:pt>
                <c:pt idx="639">
                  <c:v>5120.3814160159909</c:v>
                </c:pt>
                <c:pt idx="640">
                  <c:v>5289.0412453464978</c:v>
                </c:pt>
                <c:pt idx="641">
                  <c:v>5733.1940856300935</c:v>
                </c:pt>
                <c:pt idx="642">
                  <c:v>5953.5948578192047</c:v>
                </c:pt>
                <c:pt idx="643">
                  <c:v>6069.6398819871774</c:v>
                </c:pt>
                <c:pt idx="644">
                  <c:v>6526.3301460314742</c:v>
                </c:pt>
                <c:pt idx="645">
                  <c:v>6929.6829319652197</c:v>
                </c:pt>
                <c:pt idx="646">
                  <c:v>6935.4015345797761</c:v>
                </c:pt>
                <c:pt idx="647">
                  <c:v>7076.0117312546427</c:v>
                </c:pt>
                <c:pt idx="648">
                  <c:v>7483.6894710425804</c:v>
                </c:pt>
                <c:pt idx="649">
                  <c:v>7353.7952664457116</c:v>
                </c:pt>
                <c:pt idx="650">
                  <c:v>6688.7962048817562</c:v>
                </c:pt>
                <c:pt idx="651">
                  <c:v>6723.2536107755177</c:v>
                </c:pt>
                <c:pt idx="652">
                  <c:v>6689.7292438726236</c:v>
                </c:pt>
                <c:pt idx="653">
                  <c:v>6654.9438263551747</c:v>
                </c:pt>
                <c:pt idx="654">
                  <c:v>6572.8523815017797</c:v>
                </c:pt>
                <c:pt idx="655">
                  <c:v>6385.122923102902</c:v>
                </c:pt>
                <c:pt idx="656">
                  <c:v>6348.848487455678</c:v>
                </c:pt>
                <c:pt idx="657">
                  <c:v>6342.1845575145944</c:v>
                </c:pt>
                <c:pt idx="658">
                  <c:v>6332.6256547656594</c:v>
                </c:pt>
                <c:pt idx="659">
                  <c:v>6180.6745313625825</c:v>
                </c:pt>
                <c:pt idx="660">
                  <c:v>6176.661500076666</c:v>
                </c:pt>
                <c:pt idx="661">
                  <c:v>6167.0700631450527</c:v>
                </c:pt>
                <c:pt idx="662">
                  <c:v>5933.6377597655683</c:v>
                </c:pt>
                <c:pt idx="663">
                  <c:v>5877.7950353908936</c:v>
                </c:pt>
                <c:pt idx="664">
                  <c:v>5728.5798355508232</c:v>
                </c:pt>
                <c:pt idx="665">
                  <c:v>5539.0533563288527</c:v>
                </c:pt>
                <c:pt idx="666">
                  <c:v>5348.2329822381635</c:v>
                </c:pt>
                <c:pt idx="667">
                  <c:v>5278.2878640335312</c:v>
                </c:pt>
                <c:pt idx="668">
                  <c:v>5028.4823256570553</c:v>
                </c:pt>
                <c:pt idx="669">
                  <c:v>4911.7861512838481</c:v>
                </c:pt>
                <c:pt idx="670">
                  <c:v>5241.6906424540794</c:v>
                </c:pt>
                <c:pt idx="671">
                  <c:v>5020.7347346003789</c:v>
                </c:pt>
                <c:pt idx="672">
                  <c:v>4726.1230723844374</c:v>
                </c:pt>
                <c:pt idx="673">
                  <c:v>4671.9223699235663</c:v>
                </c:pt>
                <c:pt idx="674">
                  <c:v>4383.3034976250065</c:v>
                </c:pt>
                <c:pt idx="675">
                  <c:v>4320.5717532371727</c:v>
                </c:pt>
                <c:pt idx="676">
                  <c:v>4202.3166494763127</c:v>
                </c:pt>
                <c:pt idx="677">
                  <c:v>4067.2442990913942</c:v>
                </c:pt>
                <c:pt idx="678">
                  <c:v>3938.6458149582395</c:v>
                </c:pt>
                <c:pt idx="679">
                  <c:v>3803.1365501810346</c:v>
                </c:pt>
                <c:pt idx="680">
                  <c:v>3706.2752114432537</c:v>
                </c:pt>
                <c:pt idx="681">
                  <c:v>3644.294372439605</c:v>
                </c:pt>
                <c:pt idx="682">
                  <c:v>3524.0397312585378</c:v>
                </c:pt>
                <c:pt idx="683">
                  <c:v>3369.4986187401023</c:v>
                </c:pt>
                <c:pt idx="684">
                  <c:v>3347.2188001189734</c:v>
                </c:pt>
                <c:pt idx="685">
                  <c:v>3227.3112621303599</c:v>
                </c:pt>
                <c:pt idx="686">
                  <c:v>3185.1948612350966</c:v>
                </c:pt>
                <c:pt idx="687">
                  <c:v>3127.1401122972129</c:v>
                </c:pt>
                <c:pt idx="688">
                  <c:v>3142.8177236960096</c:v>
                </c:pt>
                <c:pt idx="689">
                  <c:v>3115.2439905492015</c:v>
                </c:pt>
                <c:pt idx="690">
                  <c:v>2989.5692891683811</c:v>
                </c:pt>
                <c:pt idx="691">
                  <c:v>2969.1504821722319</c:v>
                </c:pt>
                <c:pt idx="692">
                  <c:v>2914.335215744507</c:v>
                </c:pt>
                <c:pt idx="693">
                  <c:v>2937.1324881006349</c:v>
                </c:pt>
                <c:pt idx="694">
                  <c:v>2785.1995885635615</c:v>
                </c:pt>
                <c:pt idx="695">
                  <c:v>2685.6262340111498</c:v>
                </c:pt>
                <c:pt idx="696">
                  <c:v>2648.2625924125864</c:v>
                </c:pt>
                <c:pt idx="697">
                  <c:v>2711.6164796555768</c:v>
                </c:pt>
                <c:pt idx="698">
                  <c:v>2560.3800157023907</c:v>
                </c:pt>
                <c:pt idx="699">
                  <c:v>2421.1086290623302</c:v>
                </c:pt>
                <c:pt idx="700">
                  <c:v>2353.3830148473548</c:v>
                </c:pt>
                <c:pt idx="701">
                  <c:v>2306.4535567464563</c:v>
                </c:pt>
                <c:pt idx="702">
                  <c:v>2246.8575722245714</c:v>
                </c:pt>
                <c:pt idx="703">
                  <c:v>2158.487669834356</c:v>
                </c:pt>
                <c:pt idx="704">
                  <c:v>2129.3743549479486</c:v>
                </c:pt>
                <c:pt idx="705">
                  <c:v>2038.5314813876648</c:v>
                </c:pt>
                <c:pt idx="706">
                  <c:v>1989.8770049173816</c:v>
                </c:pt>
                <c:pt idx="707">
                  <c:v>1957.9470120781864</c:v>
                </c:pt>
                <c:pt idx="708">
                  <c:v>1943.4222115401517</c:v>
                </c:pt>
                <c:pt idx="709">
                  <c:v>1872.1896170220307</c:v>
                </c:pt>
                <c:pt idx="710">
                  <c:v>1954.4133781917974</c:v>
                </c:pt>
                <c:pt idx="711">
                  <c:v>1865.0702504963836</c:v>
                </c:pt>
                <c:pt idx="712">
                  <c:v>1746.3399632666726</c:v>
                </c:pt>
                <c:pt idx="713">
                  <c:v>1796.6057363937339</c:v>
                </c:pt>
                <c:pt idx="714">
                  <c:v>1711.1682006751896</c:v>
                </c:pt>
                <c:pt idx="715">
                  <c:v>1709.4164046706107</c:v>
                </c:pt>
                <c:pt idx="716">
                  <c:v>1667.6809424455569</c:v>
                </c:pt>
                <c:pt idx="717">
                  <c:v>1680.1307939199594</c:v>
                </c:pt>
                <c:pt idx="718">
                  <c:v>1563.1820097827574</c:v>
                </c:pt>
                <c:pt idx="719">
                  <c:v>1579.5232029359831</c:v>
                </c:pt>
                <c:pt idx="720">
                  <c:v>1618.5385762126223</c:v>
                </c:pt>
                <c:pt idx="721">
                  <c:v>1530.9982927867943</c:v>
                </c:pt>
                <c:pt idx="722">
                  <c:v>1541.030696093291</c:v>
                </c:pt>
                <c:pt idx="723">
                  <c:v>1553.451520457824</c:v>
                </c:pt>
                <c:pt idx="724">
                  <c:v>1548.5924218998152</c:v>
                </c:pt>
                <c:pt idx="725">
                  <c:v>1490.654204902909</c:v>
                </c:pt>
                <c:pt idx="726">
                  <c:v>1538.4432253217096</c:v>
                </c:pt>
                <c:pt idx="727">
                  <c:v>1549.6665039777297</c:v>
                </c:pt>
                <c:pt idx="728">
                  <c:v>1573.1194550647087</c:v>
                </c:pt>
                <c:pt idx="729">
                  <c:v>1640.6097997636373</c:v>
                </c:pt>
                <c:pt idx="730">
                  <c:v>1639.6170162432784</c:v>
                </c:pt>
                <c:pt idx="731">
                  <c:v>1721.6406820498094</c:v>
                </c:pt>
                <c:pt idx="732">
                  <c:v>1818.1906732544048</c:v>
                </c:pt>
                <c:pt idx="733">
                  <c:v>1935.4073116401198</c:v>
                </c:pt>
                <c:pt idx="734">
                  <c:v>2073.254156613174</c:v>
                </c:pt>
                <c:pt idx="735">
                  <c:v>2179.8857164604456</c:v>
                </c:pt>
                <c:pt idx="736">
                  <c:v>2205.9136276783865</c:v>
                </c:pt>
                <c:pt idx="737">
                  <c:v>2255.6009566247112</c:v>
                </c:pt>
                <c:pt idx="738">
                  <c:v>2392.7421980036925</c:v>
                </c:pt>
                <c:pt idx="739">
                  <c:v>2429.0106136254167</c:v>
                </c:pt>
                <c:pt idx="740">
                  <c:v>2513.9731367998734</c:v>
                </c:pt>
                <c:pt idx="741">
                  <c:v>2684.38463441975</c:v>
                </c:pt>
                <c:pt idx="742">
                  <c:v>2782.928796188784</c:v>
                </c:pt>
                <c:pt idx="743">
                  <c:v>2751.1835479846504</c:v>
                </c:pt>
                <c:pt idx="744">
                  <c:v>2905.9819807063127</c:v>
                </c:pt>
                <c:pt idx="745">
                  <c:v>2985.774051062549</c:v>
                </c:pt>
                <c:pt idx="746">
                  <c:v>2914.3557795499055</c:v>
                </c:pt>
                <c:pt idx="747">
                  <c:v>2936.3780084048803</c:v>
                </c:pt>
                <c:pt idx="748">
                  <c:v>2975.2910336107234</c:v>
                </c:pt>
                <c:pt idx="749">
                  <c:v>2936.7654315416185</c:v>
                </c:pt>
                <c:pt idx="750">
                  <c:v>2939.9667194888884</c:v>
                </c:pt>
                <c:pt idx="751">
                  <c:v>2930.5942281222065</c:v>
                </c:pt>
                <c:pt idx="752">
                  <c:v>2927.3560051434138</c:v>
                </c:pt>
                <c:pt idx="753">
                  <c:v>2954.2811804341277</c:v>
                </c:pt>
                <c:pt idx="754">
                  <c:v>3014.7426204771223</c:v>
                </c:pt>
                <c:pt idx="755">
                  <c:v>2900.7409451747671</c:v>
                </c:pt>
                <c:pt idx="756">
                  <c:v>2849.9738218541625</c:v>
                </c:pt>
                <c:pt idx="757">
                  <c:v>2984.6083138528534</c:v>
                </c:pt>
                <c:pt idx="758">
                  <c:v>2859.669596585225</c:v>
                </c:pt>
                <c:pt idx="759">
                  <c:v>2876.5659994103285</c:v>
                </c:pt>
                <c:pt idx="760">
                  <c:v>2941.1986538912292</c:v>
                </c:pt>
                <c:pt idx="761">
                  <c:v>2809.6071434684891</c:v>
                </c:pt>
                <c:pt idx="762">
                  <c:v>2900.3355782793133</c:v>
                </c:pt>
                <c:pt idx="763">
                  <c:v>2834.4696372687185</c:v>
                </c:pt>
                <c:pt idx="764">
                  <c:v>2769.4302943982598</c:v>
                </c:pt>
                <c:pt idx="765">
                  <c:v>2817.0519679832692</c:v>
                </c:pt>
                <c:pt idx="766">
                  <c:v>2795.8194666270292</c:v>
                </c:pt>
                <c:pt idx="767">
                  <c:v>2736.8095169069429</c:v>
                </c:pt>
                <c:pt idx="768">
                  <c:v>2771.8341322146525</c:v>
                </c:pt>
                <c:pt idx="769">
                  <c:v>2697.3765205503132</c:v>
                </c:pt>
                <c:pt idx="770">
                  <c:v>2753.5099113703586</c:v>
                </c:pt>
                <c:pt idx="771">
                  <c:v>2743.6754183499725</c:v>
                </c:pt>
                <c:pt idx="772">
                  <c:v>2672.2870473424082</c:v>
                </c:pt>
                <c:pt idx="773">
                  <c:v>2748.4184126647201</c:v>
                </c:pt>
                <c:pt idx="774">
                  <c:v>2763.9459359523516</c:v>
                </c:pt>
                <c:pt idx="775">
                  <c:v>2683.5702419366016</c:v>
                </c:pt>
                <c:pt idx="776">
                  <c:v>2681.325345138227</c:v>
                </c:pt>
                <c:pt idx="777">
                  <c:v>2800.942981638862</c:v>
                </c:pt>
                <c:pt idx="778">
                  <c:v>2675.1719488614863</c:v>
                </c:pt>
                <c:pt idx="779">
                  <c:v>2697.9694597108773</c:v>
                </c:pt>
                <c:pt idx="780">
                  <c:v>2701.6460467313586</c:v>
                </c:pt>
                <c:pt idx="781">
                  <c:v>2662.1964261492526</c:v>
                </c:pt>
                <c:pt idx="782">
                  <c:v>2676.1013879767725</c:v>
                </c:pt>
                <c:pt idx="783">
                  <c:v>2643.0260843159294</c:v>
                </c:pt>
                <c:pt idx="784">
                  <c:v>2617.0800742493302</c:v>
                </c:pt>
                <c:pt idx="785">
                  <c:v>2599.9999365438812</c:v>
                </c:pt>
                <c:pt idx="786">
                  <c:v>2592.9268792823777</c:v>
                </c:pt>
                <c:pt idx="787">
                  <c:v>2539.6655349598286</c:v>
                </c:pt>
                <c:pt idx="788">
                  <c:v>2580.5051826557083</c:v>
                </c:pt>
                <c:pt idx="789">
                  <c:v>2485.4148294430684</c:v>
                </c:pt>
                <c:pt idx="790">
                  <c:v>2444.4799114177054</c:v>
                </c:pt>
                <c:pt idx="791">
                  <c:v>2422.6932512986996</c:v>
                </c:pt>
                <c:pt idx="792">
                  <c:v>2338.519284455966</c:v>
                </c:pt>
                <c:pt idx="793">
                  <c:v>2282.8464569897419</c:v>
                </c:pt>
                <c:pt idx="794">
                  <c:v>2208.1156454175089</c:v>
                </c:pt>
                <c:pt idx="795">
                  <c:v>2166.3118708173897</c:v>
                </c:pt>
                <c:pt idx="796">
                  <c:v>2149.6735335069825</c:v>
                </c:pt>
                <c:pt idx="797">
                  <c:v>2137.1262486143814</c:v>
                </c:pt>
                <c:pt idx="798">
                  <c:v>2005.1144063055094</c:v>
                </c:pt>
                <c:pt idx="799">
                  <c:v>2038.732134902122</c:v>
                </c:pt>
                <c:pt idx="800">
                  <c:v>1968.9056296222843</c:v>
                </c:pt>
                <c:pt idx="801">
                  <c:v>1878.3645448397651</c:v>
                </c:pt>
                <c:pt idx="802">
                  <c:v>1871.3899467271765</c:v>
                </c:pt>
                <c:pt idx="803">
                  <c:v>1859.7202090362341</c:v>
                </c:pt>
                <c:pt idx="804">
                  <c:v>1791.8166477389609</c:v>
                </c:pt>
                <c:pt idx="805">
                  <c:v>1762.2468735124346</c:v>
                </c:pt>
                <c:pt idx="806">
                  <c:v>1774.2128762499717</c:v>
                </c:pt>
                <c:pt idx="807">
                  <c:v>1732.245589735777</c:v>
                </c:pt>
                <c:pt idx="808">
                  <c:v>1734.7955050959329</c:v>
                </c:pt>
                <c:pt idx="809">
                  <c:v>1723.2364845091188</c:v>
                </c:pt>
                <c:pt idx="810">
                  <c:v>1644.0103290446127</c:v>
                </c:pt>
                <c:pt idx="811">
                  <c:v>1611.350629648317</c:v>
                </c:pt>
                <c:pt idx="812">
                  <c:v>1567.2267841804949</c:v>
                </c:pt>
                <c:pt idx="813">
                  <c:v>1557.1267827637228</c:v>
                </c:pt>
                <c:pt idx="814">
                  <c:v>1530.7145093421079</c:v>
                </c:pt>
                <c:pt idx="815">
                  <c:v>1525.2167366230194</c:v>
                </c:pt>
                <c:pt idx="816">
                  <c:v>1494.942606915386</c:v>
                </c:pt>
                <c:pt idx="817">
                  <c:v>1445.9317524906708</c:v>
                </c:pt>
                <c:pt idx="818">
                  <c:v>1474.0294107868244</c:v>
                </c:pt>
                <c:pt idx="819">
                  <c:v>1423.4762775182699</c:v>
                </c:pt>
                <c:pt idx="820">
                  <c:v>1446.0325236651897</c:v>
                </c:pt>
                <c:pt idx="821">
                  <c:v>1449.4432424409763</c:v>
                </c:pt>
                <c:pt idx="822">
                  <c:v>1361.2508615023198</c:v>
                </c:pt>
                <c:pt idx="823">
                  <c:v>1383.8770635604765</c:v>
                </c:pt>
                <c:pt idx="824">
                  <c:v>1448.2974754743773</c:v>
                </c:pt>
                <c:pt idx="825">
                  <c:v>1438.3193378247488</c:v>
                </c:pt>
                <c:pt idx="826">
                  <c:v>1456.3062765134839</c:v>
                </c:pt>
                <c:pt idx="827">
                  <c:v>1507.1467996462625</c:v>
                </c:pt>
                <c:pt idx="828">
                  <c:v>1596.5759232266089</c:v>
                </c:pt>
                <c:pt idx="829">
                  <c:v>1656.6675542074786</c:v>
                </c:pt>
                <c:pt idx="830">
                  <c:v>1724.1148600074921</c:v>
                </c:pt>
                <c:pt idx="831">
                  <c:v>1781.3621821783777</c:v>
                </c:pt>
                <c:pt idx="832">
                  <c:v>1885.5289146399662</c:v>
                </c:pt>
                <c:pt idx="833">
                  <c:v>1908.2846790866647</c:v>
                </c:pt>
                <c:pt idx="834">
                  <c:v>1995.9951308323941</c:v>
                </c:pt>
                <c:pt idx="835">
                  <c:v>2137.0117223105735</c:v>
                </c:pt>
                <c:pt idx="836">
                  <c:v>2232.909784080688</c:v>
                </c:pt>
                <c:pt idx="837">
                  <c:v>2280.9185282303597</c:v>
                </c:pt>
                <c:pt idx="838">
                  <c:v>2337.4578616780782</c:v>
                </c:pt>
                <c:pt idx="839">
                  <c:v>2421.8517376876307</c:v>
                </c:pt>
                <c:pt idx="840">
                  <c:v>2471.6339064571348</c:v>
                </c:pt>
                <c:pt idx="841">
                  <c:v>2494.7876968283554</c:v>
                </c:pt>
                <c:pt idx="842">
                  <c:v>2589.4050961990711</c:v>
                </c:pt>
                <c:pt idx="843">
                  <c:v>2644.7564239633025</c:v>
                </c:pt>
                <c:pt idx="844">
                  <c:v>2643.6423832116479</c:v>
                </c:pt>
                <c:pt idx="845">
                  <c:v>2656.0899351655871</c:v>
                </c:pt>
                <c:pt idx="846">
                  <c:v>2634.7487856438674</c:v>
                </c:pt>
                <c:pt idx="847">
                  <c:v>2678.4532363704802</c:v>
                </c:pt>
                <c:pt idx="848">
                  <c:v>2687.740253823672</c:v>
                </c:pt>
                <c:pt idx="849">
                  <c:v>2744.4094596420496</c:v>
                </c:pt>
                <c:pt idx="850">
                  <c:v>2766.3233713164072</c:v>
                </c:pt>
                <c:pt idx="851">
                  <c:v>2759.2650876686921</c:v>
                </c:pt>
                <c:pt idx="852">
                  <c:v>2772.3275634168617</c:v>
                </c:pt>
                <c:pt idx="853">
                  <c:v>2760.8033839573682</c:v>
                </c:pt>
                <c:pt idx="854">
                  <c:v>2777.2095000642616</c:v>
                </c:pt>
                <c:pt idx="855">
                  <c:v>2760.5556938486347</c:v>
                </c:pt>
                <c:pt idx="856">
                  <c:v>2809.9279147866164</c:v>
                </c:pt>
                <c:pt idx="857">
                  <c:v>2830.7247354414667</c:v>
                </c:pt>
                <c:pt idx="858">
                  <c:v>2718.9584300101728</c:v>
                </c:pt>
                <c:pt idx="859">
                  <c:v>2737.8692752652987</c:v>
                </c:pt>
                <c:pt idx="860">
                  <c:v>2737.745440421907</c:v>
                </c:pt>
                <c:pt idx="861">
                  <c:v>2670.7338714103607</c:v>
                </c:pt>
                <c:pt idx="862">
                  <c:v>2830.8108204246273</c:v>
                </c:pt>
                <c:pt idx="863">
                  <c:v>2825.1521968118354</c:v>
                </c:pt>
                <c:pt idx="864">
                  <c:v>2691.1208159606604</c:v>
                </c:pt>
                <c:pt idx="865">
                  <c:v>2793.5241967578559</c:v>
                </c:pt>
                <c:pt idx="866">
                  <c:v>2847.4297758424691</c:v>
                </c:pt>
                <c:pt idx="867">
                  <c:v>2820.6747019449849</c:v>
                </c:pt>
                <c:pt idx="868">
                  <c:v>2899.1204855728793</c:v>
                </c:pt>
                <c:pt idx="869">
                  <c:v>2914.6022661349671</c:v>
                </c:pt>
                <c:pt idx="870">
                  <c:v>2897.3957497476158</c:v>
                </c:pt>
                <c:pt idx="871">
                  <c:v>2949.9960468129839</c:v>
                </c:pt>
                <c:pt idx="872">
                  <c:v>2869.0784007495931</c:v>
                </c:pt>
                <c:pt idx="873">
                  <c:v>2931.0204331259856</c:v>
                </c:pt>
                <c:pt idx="874">
                  <c:v>2968.7899610152058</c:v>
                </c:pt>
                <c:pt idx="875">
                  <c:v>2975.1911059497379</c:v>
                </c:pt>
                <c:pt idx="876">
                  <c:v>3013.6020612484081</c:v>
                </c:pt>
                <c:pt idx="877">
                  <c:v>3070.5940829745778</c:v>
                </c:pt>
                <c:pt idx="878">
                  <c:v>3058.5681481349229</c:v>
                </c:pt>
                <c:pt idx="879">
                  <c:v>3026.3124669305525</c:v>
                </c:pt>
                <c:pt idx="880">
                  <c:v>3035.5566318212996</c:v>
                </c:pt>
                <c:pt idx="881">
                  <c:v>2931.0215439767735</c:v>
                </c:pt>
                <c:pt idx="882">
                  <c:v>2873.9759498943695</c:v>
                </c:pt>
                <c:pt idx="883">
                  <c:v>2765.8056862735889</c:v>
                </c:pt>
                <c:pt idx="884">
                  <c:v>2618.6283314538045</c:v>
                </c:pt>
                <c:pt idx="885">
                  <c:v>2598.6057812061895</c:v>
                </c:pt>
                <c:pt idx="886">
                  <c:v>2525.0073148101947</c:v>
                </c:pt>
                <c:pt idx="887">
                  <c:v>2455.2381376806266</c:v>
                </c:pt>
                <c:pt idx="888">
                  <c:v>2298.690943740326</c:v>
                </c:pt>
                <c:pt idx="889">
                  <c:v>2177.343910832054</c:v>
                </c:pt>
                <c:pt idx="890">
                  <c:v>2138.7382160239927</c:v>
                </c:pt>
                <c:pt idx="891">
                  <c:v>2038.054091920598</c:v>
                </c:pt>
                <c:pt idx="892">
                  <c:v>1951.4742924307873</c:v>
                </c:pt>
                <c:pt idx="893">
                  <c:v>1895.7296928833068</c:v>
                </c:pt>
                <c:pt idx="894">
                  <c:v>1859.4435807273892</c:v>
                </c:pt>
                <c:pt idx="895">
                  <c:v>1879.6869723364284</c:v>
                </c:pt>
                <c:pt idx="896">
                  <c:v>1802.792867825711</c:v>
                </c:pt>
                <c:pt idx="897">
                  <c:v>1683.7332589243301</c:v>
                </c:pt>
                <c:pt idx="898">
                  <c:v>1693.8085029130375</c:v>
                </c:pt>
                <c:pt idx="899">
                  <c:v>1761.7013343521533</c:v>
                </c:pt>
                <c:pt idx="900">
                  <c:v>1692.9028875551535</c:v>
                </c:pt>
                <c:pt idx="901">
                  <c:v>1593.4869947232926</c:v>
                </c:pt>
                <c:pt idx="902">
                  <c:v>1649.6507948335282</c:v>
                </c:pt>
                <c:pt idx="903">
                  <c:v>1616.9196674229706</c:v>
                </c:pt>
                <c:pt idx="904">
                  <c:v>1511.1861621361579</c:v>
                </c:pt>
                <c:pt idx="905">
                  <c:v>1472.7613535557452</c:v>
                </c:pt>
                <c:pt idx="906">
                  <c:v>1497.658156741488</c:v>
                </c:pt>
                <c:pt idx="907">
                  <c:v>1443.0829286518181</c:v>
                </c:pt>
                <c:pt idx="908">
                  <c:v>1492.6764464616017</c:v>
                </c:pt>
                <c:pt idx="909">
                  <c:v>1810.274423354402</c:v>
                </c:pt>
                <c:pt idx="910">
                  <c:v>1601.8428745805797</c:v>
                </c:pt>
                <c:pt idx="911">
                  <c:v>1569.3755997452233</c:v>
                </c:pt>
                <c:pt idx="912">
                  <c:v>1708.4331003969103</c:v>
                </c:pt>
                <c:pt idx="913">
                  <c:v>1773.1589089356439</c:v>
                </c:pt>
                <c:pt idx="914">
                  <c:v>1951.9346508727017</c:v>
                </c:pt>
                <c:pt idx="915">
                  <c:v>2113.4056105297959</c:v>
                </c:pt>
                <c:pt idx="916">
                  <c:v>2466.4852113920156</c:v>
                </c:pt>
                <c:pt idx="917">
                  <c:v>2708.7136444600592</c:v>
                </c:pt>
                <c:pt idx="918">
                  <c:v>3199.3339583868515</c:v>
                </c:pt>
                <c:pt idx="919">
                  <c:v>3608.7681057770455</c:v>
                </c:pt>
                <c:pt idx="920">
                  <c:v>3985.7005368033911</c:v>
                </c:pt>
                <c:pt idx="921">
                  <c:v>4678.874788041272</c:v>
                </c:pt>
                <c:pt idx="922">
                  <c:v>5144.1670232988272</c:v>
                </c:pt>
                <c:pt idx="923">
                  <c:v>5462.7811786943212</c:v>
                </c:pt>
                <c:pt idx="924">
                  <c:v>6021.8307866288551</c:v>
                </c:pt>
                <c:pt idx="925">
                  <c:v>6143.4003400411402</c:v>
                </c:pt>
                <c:pt idx="926">
                  <c:v>6423.5050986154274</c:v>
                </c:pt>
                <c:pt idx="927">
                  <c:v>6791.8512650125776</c:v>
                </c:pt>
                <c:pt idx="928">
                  <c:v>6854.05486340487</c:v>
                </c:pt>
                <c:pt idx="929">
                  <c:v>7156.7166501828342</c:v>
                </c:pt>
                <c:pt idx="930">
                  <c:v>7259.8733363999472</c:v>
                </c:pt>
                <c:pt idx="931">
                  <c:v>7391.5151858876707</c:v>
                </c:pt>
                <c:pt idx="932">
                  <c:v>7688.7930429695371</c:v>
                </c:pt>
                <c:pt idx="933">
                  <c:v>7877.191739394053</c:v>
                </c:pt>
                <c:pt idx="934">
                  <c:v>7823.6585380087081</c:v>
                </c:pt>
                <c:pt idx="935">
                  <c:v>7909.9859170898044</c:v>
                </c:pt>
                <c:pt idx="936">
                  <c:v>7985.4153253130571</c:v>
                </c:pt>
                <c:pt idx="937">
                  <c:v>8099.4137175375345</c:v>
                </c:pt>
                <c:pt idx="938">
                  <c:v>7984.4846371506555</c:v>
                </c:pt>
                <c:pt idx="939">
                  <c:v>7965.221778280179</c:v>
                </c:pt>
                <c:pt idx="940">
                  <c:v>7972.6111212189835</c:v>
                </c:pt>
                <c:pt idx="941">
                  <c:v>7890.2434465035931</c:v>
                </c:pt>
                <c:pt idx="942">
                  <c:v>8048.8796921434259</c:v>
                </c:pt>
                <c:pt idx="943">
                  <c:v>7890.2044570883681</c:v>
                </c:pt>
                <c:pt idx="944">
                  <c:v>7980.3829795464744</c:v>
                </c:pt>
                <c:pt idx="945">
                  <c:v>7905.0048610121794</c:v>
                </c:pt>
                <c:pt idx="946">
                  <c:v>7868.5934866451826</c:v>
                </c:pt>
                <c:pt idx="947">
                  <c:v>7986.4917123772593</c:v>
                </c:pt>
                <c:pt idx="948">
                  <c:v>7884.9934663082568</c:v>
                </c:pt>
                <c:pt idx="949">
                  <c:v>7842.66238609437</c:v>
                </c:pt>
                <c:pt idx="950">
                  <c:v>7903.1357577353037</c:v>
                </c:pt>
                <c:pt idx="951">
                  <c:v>7664.8373970179946</c:v>
                </c:pt>
                <c:pt idx="952">
                  <c:v>7681.5367923190552</c:v>
                </c:pt>
                <c:pt idx="953">
                  <c:v>7525.6965782212246</c:v>
                </c:pt>
                <c:pt idx="954">
                  <c:v>7270.0485479567924</c:v>
                </c:pt>
                <c:pt idx="955">
                  <c:v>7079.257106789968</c:v>
                </c:pt>
                <c:pt idx="956">
                  <c:v>6769.6919232330911</c:v>
                </c:pt>
                <c:pt idx="957">
                  <c:v>6372.9977098878398</c:v>
                </c:pt>
                <c:pt idx="958">
                  <c:v>6186.2226270989649</c:v>
                </c:pt>
                <c:pt idx="959">
                  <c:v>5984.0882517339342</c:v>
                </c:pt>
                <c:pt idx="960">
                  <c:v>5535.7900997644974</c:v>
                </c:pt>
                <c:pt idx="961">
                  <c:v>5368.3489013171575</c:v>
                </c:pt>
                <c:pt idx="962">
                  <c:v>5077.0713700050628</c:v>
                </c:pt>
                <c:pt idx="963">
                  <c:v>4788.6435058390307</c:v>
                </c:pt>
                <c:pt idx="964">
                  <c:v>4533.9026675381738</c:v>
                </c:pt>
                <c:pt idx="965">
                  <c:v>4422.3548918429233</c:v>
                </c:pt>
                <c:pt idx="966">
                  <c:v>4326.0095652546142</c:v>
                </c:pt>
                <c:pt idx="967">
                  <c:v>4250.3495049901303</c:v>
                </c:pt>
                <c:pt idx="968">
                  <c:v>4087.2309972176031</c:v>
                </c:pt>
                <c:pt idx="969">
                  <c:v>3891.3844647728829</c:v>
                </c:pt>
                <c:pt idx="970">
                  <c:v>3815.5591506742276</c:v>
                </c:pt>
                <c:pt idx="971">
                  <c:v>3624.5326322923479</c:v>
                </c:pt>
                <c:pt idx="972">
                  <c:v>3564.6903088694298</c:v>
                </c:pt>
                <c:pt idx="973">
                  <c:v>3503.6624981239906</c:v>
                </c:pt>
                <c:pt idx="974">
                  <c:v>3376.3541260651468</c:v>
                </c:pt>
                <c:pt idx="975">
                  <c:v>3249.0379478329551</c:v>
                </c:pt>
                <c:pt idx="976">
                  <c:v>3220.3307186954289</c:v>
                </c:pt>
                <c:pt idx="977">
                  <c:v>3163.2561507235609</c:v>
                </c:pt>
                <c:pt idx="978">
                  <c:v>2994.7351841655691</c:v>
                </c:pt>
                <c:pt idx="979">
                  <c:v>2919.9381898320489</c:v>
                </c:pt>
                <c:pt idx="980">
                  <c:v>2981.9591934546684</c:v>
                </c:pt>
                <c:pt idx="981">
                  <c:v>2774.3649323625518</c:v>
                </c:pt>
                <c:pt idx="982">
                  <c:v>2642.4767930224439</c:v>
                </c:pt>
                <c:pt idx="983">
                  <c:v>2568.9861914071521</c:v>
                </c:pt>
                <c:pt idx="984">
                  <c:v>2537.5995163658245</c:v>
                </c:pt>
                <c:pt idx="985">
                  <c:v>2460.7536871007778</c:v>
                </c:pt>
                <c:pt idx="986">
                  <c:v>2386.2872518995946</c:v>
                </c:pt>
                <c:pt idx="987">
                  <c:v>2231.8900499132569</c:v>
                </c:pt>
                <c:pt idx="988">
                  <c:v>2113.7210498680474</c:v>
                </c:pt>
                <c:pt idx="989">
                  <c:v>2092.3941271086437</c:v>
                </c:pt>
                <c:pt idx="990">
                  <c:v>1981.6546131395373</c:v>
                </c:pt>
                <c:pt idx="991">
                  <c:v>1962.5315876970697</c:v>
                </c:pt>
                <c:pt idx="992">
                  <c:v>2023.429394807614</c:v>
                </c:pt>
                <c:pt idx="993">
                  <c:v>2060.6636591437136</c:v>
                </c:pt>
                <c:pt idx="994">
                  <c:v>1954.0623678866393</c:v>
                </c:pt>
                <c:pt idx="995">
                  <c:v>1848.0484790037294</c:v>
                </c:pt>
                <c:pt idx="996">
                  <c:v>1777.63108730725</c:v>
                </c:pt>
                <c:pt idx="997">
                  <c:v>1773.220813489502</c:v>
                </c:pt>
                <c:pt idx="998">
                  <c:v>1664.4865087418116</c:v>
                </c:pt>
                <c:pt idx="999">
                  <c:v>1646.4369756029216</c:v>
                </c:pt>
                <c:pt idx="1000">
                  <c:v>1686.6512741909164</c:v>
                </c:pt>
                <c:pt idx="1001">
                  <c:v>1623.116462390544</c:v>
                </c:pt>
                <c:pt idx="1002">
                  <c:v>1613.7747539650848</c:v>
                </c:pt>
                <c:pt idx="1003">
                  <c:v>1589.9667219597193</c:v>
                </c:pt>
                <c:pt idx="1004">
                  <c:v>1698.759179930574</c:v>
                </c:pt>
                <c:pt idx="1005">
                  <c:v>1653.1575547956586</c:v>
                </c:pt>
                <c:pt idx="1006">
                  <c:v>1659.7528109514433</c:v>
                </c:pt>
                <c:pt idx="1007">
                  <c:v>1838.3997156789851</c:v>
                </c:pt>
                <c:pt idx="1008">
                  <c:v>1889.1220374215666</c:v>
                </c:pt>
                <c:pt idx="1009">
                  <c:v>2101.1217884062903</c:v>
                </c:pt>
                <c:pt idx="1010">
                  <c:v>2244.3509832389982</c:v>
                </c:pt>
                <c:pt idx="1011">
                  <c:v>2492.2448557351599</c:v>
                </c:pt>
                <c:pt idx="1012">
                  <c:v>2930.6945964856986</c:v>
                </c:pt>
                <c:pt idx="1013">
                  <c:v>3448.0044399597277</c:v>
                </c:pt>
                <c:pt idx="1014">
                  <c:v>3761.6613549748795</c:v>
                </c:pt>
                <c:pt idx="1015">
                  <c:v>4125.3791424570782</c:v>
                </c:pt>
                <c:pt idx="1016">
                  <c:v>4629.057325051378</c:v>
                </c:pt>
                <c:pt idx="1017">
                  <c:v>4965.9897810308048</c:v>
                </c:pt>
                <c:pt idx="1018">
                  <c:v>5386.7137847197519</c:v>
                </c:pt>
                <c:pt idx="1019">
                  <c:v>5737.8295235405294</c:v>
                </c:pt>
                <c:pt idx="1020">
                  <c:v>5980.0187851217361</c:v>
                </c:pt>
                <c:pt idx="1021">
                  <c:v>6265.1220881512254</c:v>
                </c:pt>
                <c:pt idx="1022">
                  <c:v>6531.2386445679813</c:v>
                </c:pt>
                <c:pt idx="1023">
                  <c:v>6798.8740297448485</c:v>
                </c:pt>
                <c:pt idx="1024">
                  <c:v>7145.245138920408</c:v>
                </c:pt>
                <c:pt idx="1025">
                  <c:v>7421.4846045882859</c:v>
                </c:pt>
                <c:pt idx="1026">
                  <c:v>7469.6943221941856</c:v>
                </c:pt>
                <c:pt idx="1027">
                  <c:v>7462.1626490034987</c:v>
                </c:pt>
                <c:pt idx="1028">
                  <c:v>7645.6110056208327</c:v>
                </c:pt>
                <c:pt idx="1029">
                  <c:v>7680.3119480137466</c:v>
                </c:pt>
                <c:pt idx="1030">
                  <c:v>7760.0007253469394</c:v>
                </c:pt>
                <c:pt idx="1031">
                  <c:v>7821.7686453979204</c:v>
                </c:pt>
                <c:pt idx="1032">
                  <c:v>7762.9293953012548</c:v>
                </c:pt>
                <c:pt idx="1033">
                  <c:v>7869.1002678543864</c:v>
                </c:pt>
                <c:pt idx="1034">
                  <c:v>7923.9309583664426</c:v>
                </c:pt>
                <c:pt idx="1035">
                  <c:v>7975.4138011561081</c:v>
                </c:pt>
                <c:pt idx="1036">
                  <c:v>7935.5058644528444</c:v>
                </c:pt>
                <c:pt idx="1037">
                  <c:v>8118.138209646062</c:v>
                </c:pt>
                <c:pt idx="1038">
                  <c:v>8098.5125216699644</c:v>
                </c:pt>
                <c:pt idx="1039">
                  <c:v>8080.0003101667144</c:v>
                </c:pt>
                <c:pt idx="1040">
                  <c:v>8018.279699039721</c:v>
                </c:pt>
                <c:pt idx="1041">
                  <c:v>8116.8292688845049</c:v>
                </c:pt>
                <c:pt idx="1042">
                  <c:v>8093.8511483438579</c:v>
                </c:pt>
                <c:pt idx="1043">
                  <c:v>7922.0139606601797</c:v>
                </c:pt>
                <c:pt idx="1044">
                  <c:v>7947.9185950496812</c:v>
                </c:pt>
                <c:pt idx="1045">
                  <c:v>7658.8682313199479</c:v>
                </c:pt>
                <c:pt idx="1046">
                  <c:v>7569.3191459906666</c:v>
                </c:pt>
                <c:pt idx="1047">
                  <c:v>7509.1931100656384</c:v>
                </c:pt>
                <c:pt idx="1048">
                  <c:v>7331.1851378680185</c:v>
                </c:pt>
                <c:pt idx="1049">
                  <c:v>7041.5841620841902</c:v>
                </c:pt>
                <c:pt idx="1050">
                  <c:v>6851.5806266600448</c:v>
                </c:pt>
                <c:pt idx="1051">
                  <c:v>6656.689325416266</c:v>
                </c:pt>
                <c:pt idx="1052">
                  <c:v>6225.4527487990308</c:v>
                </c:pt>
                <c:pt idx="1053">
                  <c:v>5786.3173770091917</c:v>
                </c:pt>
                <c:pt idx="1054">
                  <c:v>5525.8674657698066</c:v>
                </c:pt>
                <c:pt idx="1055">
                  <c:v>5356.109559918078</c:v>
                </c:pt>
                <c:pt idx="1056">
                  <c:v>5173.1835357522777</c:v>
                </c:pt>
                <c:pt idx="1057">
                  <c:v>4942.6695130012977</c:v>
                </c:pt>
                <c:pt idx="1058">
                  <c:v>4716.9459504823462</c:v>
                </c:pt>
                <c:pt idx="1059">
                  <c:v>4538.8998979258258</c:v>
                </c:pt>
                <c:pt idx="1060">
                  <c:v>4395.3408221168156</c:v>
                </c:pt>
                <c:pt idx="1061">
                  <c:v>4290.9835774600078</c:v>
                </c:pt>
                <c:pt idx="1062">
                  <c:v>4256.4454429375673</c:v>
                </c:pt>
                <c:pt idx="1063">
                  <c:v>4236.9362702963199</c:v>
                </c:pt>
                <c:pt idx="1064">
                  <c:v>4176.0145517037381</c:v>
                </c:pt>
                <c:pt idx="1065">
                  <c:v>4076.3691359273698</c:v>
                </c:pt>
                <c:pt idx="1066">
                  <c:v>3960.3676404215494</c:v>
                </c:pt>
                <c:pt idx="1067">
                  <c:v>3829.7343002660446</c:v>
                </c:pt>
                <c:pt idx="1068">
                  <c:v>3676.9966146255024</c:v>
                </c:pt>
                <c:pt idx="1069">
                  <c:v>3590.7838163099245</c:v>
                </c:pt>
                <c:pt idx="1070">
                  <c:v>3484.3484189879728</c:v>
                </c:pt>
                <c:pt idx="1071">
                  <c:v>3441.4023494559005</c:v>
                </c:pt>
                <c:pt idx="1072">
                  <c:v>3292.4434674502345</c:v>
                </c:pt>
                <c:pt idx="1073">
                  <c:v>3126.3472339153232</c:v>
                </c:pt>
                <c:pt idx="1074">
                  <c:v>3017.5231766732677</c:v>
                </c:pt>
                <c:pt idx="1075">
                  <c:v>2888.0200167262774</c:v>
                </c:pt>
                <c:pt idx="1076">
                  <c:v>2800.6640399996045</c:v>
                </c:pt>
                <c:pt idx="1077">
                  <c:v>2648.1639948807242</c:v>
                </c:pt>
                <c:pt idx="1078">
                  <c:v>2525.8423645202211</c:v>
                </c:pt>
                <c:pt idx="1079">
                  <c:v>2459.3518486781977</c:v>
                </c:pt>
                <c:pt idx="1080">
                  <c:v>2392.3626418922681</c:v>
                </c:pt>
                <c:pt idx="1081">
                  <c:v>2269.2705007495751</c:v>
                </c:pt>
                <c:pt idx="1082">
                  <c:v>2173.3240924909296</c:v>
                </c:pt>
                <c:pt idx="1083">
                  <c:v>2085.4624944449902</c:v>
                </c:pt>
                <c:pt idx="1084">
                  <c:v>2038.9313866558216</c:v>
                </c:pt>
                <c:pt idx="1085">
                  <c:v>1946.6058710833547</c:v>
                </c:pt>
                <c:pt idx="1086">
                  <c:v>1862.1349602541327</c:v>
                </c:pt>
                <c:pt idx="1087">
                  <c:v>1844.8159508510571</c:v>
                </c:pt>
                <c:pt idx="1088">
                  <c:v>1801.8097611007806</c:v>
                </c:pt>
                <c:pt idx="1089">
                  <c:v>1727.8806547025531</c:v>
                </c:pt>
                <c:pt idx="1090">
                  <c:v>1724.2568371373511</c:v>
                </c:pt>
                <c:pt idx="1091">
                  <c:v>1565.3462602364507</c:v>
                </c:pt>
                <c:pt idx="1092">
                  <c:v>1529.8499791788356</c:v>
                </c:pt>
                <c:pt idx="1093">
                  <c:v>1532.3310932153106</c:v>
                </c:pt>
                <c:pt idx="1094">
                  <c:v>1561.9452163233771</c:v>
                </c:pt>
                <c:pt idx="1095">
                  <c:v>1530.1679051916744</c:v>
                </c:pt>
                <c:pt idx="1096">
                  <c:v>1493.3093327998984</c:v>
                </c:pt>
                <c:pt idx="1097">
                  <c:v>1568.3104795734503</c:v>
                </c:pt>
                <c:pt idx="1098">
                  <c:v>2013.5526367050797</c:v>
                </c:pt>
                <c:pt idx="1099">
                  <c:v>1685.8079555279915</c:v>
                </c:pt>
                <c:pt idx="1100">
                  <c:v>1634.0650681495185</c:v>
                </c:pt>
                <c:pt idx="1101">
                  <c:v>1900.505843312005</c:v>
                </c:pt>
                <c:pt idx="1102">
                  <c:v>1843.8228245980699</c:v>
                </c:pt>
                <c:pt idx="1103">
                  <c:v>2105.994015875382</c:v>
                </c:pt>
                <c:pt idx="1104">
                  <c:v>2255.7347175955479</c:v>
                </c:pt>
                <c:pt idx="1105">
                  <c:v>2518.5597693293739</c:v>
                </c:pt>
                <c:pt idx="1106">
                  <c:v>2924.739440125315</c:v>
                </c:pt>
                <c:pt idx="1107">
                  <c:v>3337.6920780032797</c:v>
                </c:pt>
                <c:pt idx="1108">
                  <c:v>3663.038408539951</c:v>
                </c:pt>
                <c:pt idx="1109">
                  <c:v>4052.4249262251606</c:v>
                </c:pt>
                <c:pt idx="1110">
                  <c:v>4587.9132069258421</c:v>
                </c:pt>
                <c:pt idx="1111">
                  <c:v>4922.8271704064564</c:v>
                </c:pt>
                <c:pt idx="1112">
                  <c:v>5341.1584213981314</c:v>
                </c:pt>
                <c:pt idx="1113">
                  <c:v>5767.6367482785054</c:v>
                </c:pt>
                <c:pt idx="1114">
                  <c:v>5911.8714249287223</c:v>
                </c:pt>
                <c:pt idx="1115">
                  <c:v>6249.7958519134072</c:v>
                </c:pt>
                <c:pt idx="1116">
                  <c:v>6529.3115555143522</c:v>
                </c:pt>
                <c:pt idx="1117">
                  <c:v>6690.4356615145625</c:v>
                </c:pt>
                <c:pt idx="1118">
                  <c:v>6973.9318227514414</c:v>
                </c:pt>
                <c:pt idx="1119">
                  <c:v>7154.5777013067309</c:v>
                </c:pt>
                <c:pt idx="1120">
                  <c:v>7365.5014797357426</c:v>
                </c:pt>
                <c:pt idx="1121">
                  <c:v>7643.1025219162966</c:v>
                </c:pt>
                <c:pt idx="1122">
                  <c:v>7683.4813831571983</c:v>
                </c:pt>
                <c:pt idx="1123">
                  <c:v>7795.6100018152702</c:v>
                </c:pt>
                <c:pt idx="1124">
                  <c:v>7767.8703414277807</c:v>
                </c:pt>
                <c:pt idx="1125">
                  <c:v>7740.6388458525507</c:v>
                </c:pt>
                <c:pt idx="1126">
                  <c:v>7784.8114910100485</c:v>
                </c:pt>
                <c:pt idx="1127">
                  <c:v>7750.6982284698552</c:v>
                </c:pt>
                <c:pt idx="1128">
                  <c:v>7680.0102822766376</c:v>
                </c:pt>
                <c:pt idx="1129">
                  <c:v>7790.2097323514645</c:v>
                </c:pt>
                <c:pt idx="1130">
                  <c:v>7781.6883027310687</c:v>
                </c:pt>
                <c:pt idx="1131">
                  <c:v>7790.6532719400375</c:v>
                </c:pt>
                <c:pt idx="1132">
                  <c:v>7751.0004029093216</c:v>
                </c:pt>
                <c:pt idx="1133">
                  <c:v>7686.4615056264029</c:v>
                </c:pt>
                <c:pt idx="1134">
                  <c:v>7842.9637720639903</c:v>
                </c:pt>
                <c:pt idx="1135">
                  <c:v>7778.1293404360731</c:v>
                </c:pt>
                <c:pt idx="1136">
                  <c:v>7758.9266926821765</c:v>
                </c:pt>
                <c:pt idx="1137">
                  <c:v>7826.4471838950958</c:v>
                </c:pt>
                <c:pt idx="1138">
                  <c:v>7637.7229941116602</c:v>
                </c:pt>
                <c:pt idx="1139">
                  <c:v>7403.0649845815024</c:v>
                </c:pt>
                <c:pt idx="1140">
                  <c:v>7349.2013391038035</c:v>
                </c:pt>
                <c:pt idx="1141">
                  <c:v>7278.7403216234507</c:v>
                </c:pt>
                <c:pt idx="1142">
                  <c:v>7014.3042902782163</c:v>
                </c:pt>
                <c:pt idx="1143">
                  <c:v>6840.1794843539856</c:v>
                </c:pt>
                <c:pt idx="1144">
                  <c:v>6645.6233785573277</c:v>
                </c:pt>
                <c:pt idx="1145">
                  <c:v>6430.426641568627</c:v>
                </c:pt>
                <c:pt idx="1146">
                  <c:v>6114.0957205615632</c:v>
                </c:pt>
                <c:pt idx="1147">
                  <c:v>5726.7473335574123</c:v>
                </c:pt>
                <c:pt idx="1148">
                  <c:v>5514.5098621832276</c:v>
                </c:pt>
                <c:pt idx="1149">
                  <c:v>5283.6241388862381</c:v>
                </c:pt>
                <c:pt idx="1150">
                  <c:v>5017.5223560186314</c:v>
                </c:pt>
                <c:pt idx="1151">
                  <c:v>4898.6852839343574</c:v>
                </c:pt>
                <c:pt idx="1152">
                  <c:v>4726.4268445093567</c:v>
                </c:pt>
                <c:pt idx="1153">
                  <c:v>4485.3338510381263</c:v>
                </c:pt>
                <c:pt idx="1154">
                  <c:v>4361.2556269326824</c:v>
                </c:pt>
                <c:pt idx="1155">
                  <c:v>4160.4662971629923</c:v>
                </c:pt>
                <c:pt idx="1156">
                  <c:v>4013.6638046671228</c:v>
                </c:pt>
                <c:pt idx="1157">
                  <c:v>4021.6843467841545</c:v>
                </c:pt>
                <c:pt idx="1158">
                  <c:v>4012.6130713644102</c:v>
                </c:pt>
                <c:pt idx="1159">
                  <c:v>3970.0245819876309</c:v>
                </c:pt>
                <c:pt idx="1160">
                  <c:v>3828.6353085416854</c:v>
                </c:pt>
                <c:pt idx="1161">
                  <c:v>3784.9951635922421</c:v>
                </c:pt>
                <c:pt idx="1162">
                  <c:v>3645.1676702134691</c:v>
                </c:pt>
                <c:pt idx="1163">
                  <c:v>3499.9113705929235</c:v>
                </c:pt>
                <c:pt idx="1164">
                  <c:v>3394.4640623597011</c:v>
                </c:pt>
                <c:pt idx="1165">
                  <c:v>3308.0063117458681</c:v>
                </c:pt>
                <c:pt idx="1166">
                  <c:v>3222.8868269083855</c:v>
                </c:pt>
                <c:pt idx="1167">
                  <c:v>3057.0856148339294</c:v>
                </c:pt>
                <c:pt idx="1168">
                  <c:v>2966.9100292241451</c:v>
                </c:pt>
                <c:pt idx="1169">
                  <c:v>2847.0287068677194</c:v>
                </c:pt>
                <c:pt idx="1170">
                  <c:v>2741.8585097090318</c:v>
                </c:pt>
                <c:pt idx="1171">
                  <c:v>2572.8669891209665</c:v>
                </c:pt>
                <c:pt idx="1172">
                  <c:v>2472.2897273932736</c:v>
                </c:pt>
                <c:pt idx="1173">
                  <c:v>2431.0339202455725</c:v>
                </c:pt>
                <c:pt idx="1174">
                  <c:v>2228.239918333581</c:v>
                </c:pt>
                <c:pt idx="1175">
                  <c:v>2118.8322692999536</c:v>
                </c:pt>
                <c:pt idx="1176">
                  <c:v>2000.0863988021883</c:v>
                </c:pt>
                <c:pt idx="1177">
                  <c:v>1858.7235492157486</c:v>
                </c:pt>
                <c:pt idx="1178">
                  <c:v>1792.0007140687073</c:v>
                </c:pt>
                <c:pt idx="1179">
                  <c:v>1715.6788332225049</c:v>
                </c:pt>
                <c:pt idx="1180">
                  <c:v>1684.939679368716</c:v>
                </c:pt>
                <c:pt idx="1181">
                  <c:v>1639.756638301842</c:v>
                </c:pt>
                <c:pt idx="1182">
                  <c:v>1607.8006835375359</c:v>
                </c:pt>
                <c:pt idx="1183">
                  <c:v>1564.4264061134772</c:v>
                </c:pt>
                <c:pt idx="1184">
                  <c:v>1496.5340329055375</c:v>
                </c:pt>
                <c:pt idx="1185">
                  <c:v>1523.860647103071</c:v>
                </c:pt>
                <c:pt idx="1186">
                  <c:v>1495.5761495444569</c:v>
                </c:pt>
                <c:pt idx="1187">
                  <c:v>1432.5905166898142</c:v>
                </c:pt>
                <c:pt idx="1188">
                  <c:v>1444.1091830773653</c:v>
                </c:pt>
                <c:pt idx="1189">
                  <c:v>1381.7077878863511</c:v>
                </c:pt>
                <c:pt idx="1190">
                  <c:v>1352.2208380521463</c:v>
                </c:pt>
                <c:pt idx="1191">
                  <c:v>1366.2351368471914</c:v>
                </c:pt>
                <c:pt idx="1192">
                  <c:v>1414.6542154306724</c:v>
                </c:pt>
                <c:pt idx="1193">
                  <c:v>1400.4314461287163</c:v>
                </c:pt>
                <c:pt idx="1194">
                  <c:v>1445.1082985871226</c:v>
                </c:pt>
                <c:pt idx="1195">
                  <c:v>1514.9961756499745</c:v>
                </c:pt>
                <c:pt idx="1196">
                  <c:v>1572.2653749294284</c:v>
                </c:pt>
                <c:pt idx="1197">
                  <c:v>1684.8455071319336</c:v>
                </c:pt>
                <c:pt idx="1198">
                  <c:v>1822.9651429310095</c:v>
                </c:pt>
                <c:pt idx="1199">
                  <c:v>1985.6485994305428</c:v>
                </c:pt>
                <c:pt idx="1200">
                  <c:v>2175.5020586880823</c:v>
                </c:pt>
                <c:pt idx="1201">
                  <c:v>2372.6433495188585</c:v>
                </c:pt>
                <c:pt idx="1202">
                  <c:v>2649.0089991868081</c:v>
                </c:pt>
                <c:pt idx="1203">
                  <c:v>2882.5179485283966</c:v>
                </c:pt>
                <c:pt idx="1204">
                  <c:v>3151.8902452776392</c:v>
                </c:pt>
                <c:pt idx="1205">
                  <c:v>3343.411385842498</c:v>
                </c:pt>
                <c:pt idx="1206">
                  <c:v>3565.0069670226558</c:v>
                </c:pt>
                <c:pt idx="1207">
                  <c:v>3889.1758292813252</c:v>
                </c:pt>
                <c:pt idx="1208">
                  <c:v>3977.4158493063319</c:v>
                </c:pt>
                <c:pt idx="1209">
                  <c:v>4023.7729271870753</c:v>
                </c:pt>
                <c:pt idx="1210">
                  <c:v>4330.8818449375658</c:v>
                </c:pt>
                <c:pt idx="1211">
                  <c:v>4487.6976077674126</c:v>
                </c:pt>
                <c:pt idx="1212">
                  <c:v>4551.1420363757688</c:v>
                </c:pt>
                <c:pt idx="1213">
                  <c:v>4781.0946001894517</c:v>
                </c:pt>
                <c:pt idx="1214">
                  <c:v>4861.1733791832758</c:v>
                </c:pt>
                <c:pt idx="1215">
                  <c:v>4848.0539614707222</c:v>
                </c:pt>
                <c:pt idx="1216">
                  <c:v>4892.4925269103423</c:v>
                </c:pt>
                <c:pt idx="1217">
                  <c:v>5033.7683871173522</c:v>
                </c:pt>
                <c:pt idx="1218">
                  <c:v>4954.0918100213048</c:v>
                </c:pt>
                <c:pt idx="1219">
                  <c:v>5008.1226160462993</c:v>
                </c:pt>
                <c:pt idx="1220">
                  <c:v>5128.7575448944663</c:v>
                </c:pt>
                <c:pt idx="1221">
                  <c:v>5236.5925132417806</c:v>
                </c:pt>
                <c:pt idx="1222">
                  <c:v>5135.9357420246652</c:v>
                </c:pt>
                <c:pt idx="1223">
                  <c:v>5076.7860284049057</c:v>
                </c:pt>
                <c:pt idx="1224">
                  <c:v>5198.833039266925</c:v>
                </c:pt>
                <c:pt idx="1225">
                  <c:v>5136.0012220666995</c:v>
                </c:pt>
                <c:pt idx="1226">
                  <c:v>5209.4948339296761</c:v>
                </c:pt>
                <c:pt idx="1227">
                  <c:v>5214.5139871793162</c:v>
                </c:pt>
                <c:pt idx="1228">
                  <c:v>5178.2601916183075</c:v>
                </c:pt>
                <c:pt idx="1229">
                  <c:v>5168.032953061298</c:v>
                </c:pt>
                <c:pt idx="1230">
                  <c:v>5068.1699275590618</c:v>
                </c:pt>
                <c:pt idx="1231">
                  <c:v>5033.6633420063808</c:v>
                </c:pt>
                <c:pt idx="1232">
                  <c:v>5184.8457858364509</c:v>
                </c:pt>
                <c:pt idx="1233">
                  <c:v>5029.8656801042325</c:v>
                </c:pt>
                <c:pt idx="1234">
                  <c:v>4932.8787667443585</c:v>
                </c:pt>
                <c:pt idx="1235">
                  <c:v>4934.8273747040876</c:v>
                </c:pt>
                <c:pt idx="1236">
                  <c:v>4739.3274127274653</c:v>
                </c:pt>
                <c:pt idx="1237">
                  <c:v>4682.8364147566572</c:v>
                </c:pt>
                <c:pt idx="1238">
                  <c:v>4956.8432405436733</c:v>
                </c:pt>
                <c:pt idx="1239">
                  <c:v>5009.9237480307665</c:v>
                </c:pt>
                <c:pt idx="1240">
                  <c:v>4881.1308136298558</c:v>
                </c:pt>
                <c:pt idx="1241">
                  <c:v>4892.9594983044981</c:v>
                </c:pt>
                <c:pt idx="1242">
                  <c:v>4740.9723923930396</c:v>
                </c:pt>
                <c:pt idx="1243">
                  <c:v>4600.2382977926482</c:v>
                </c:pt>
                <c:pt idx="1244">
                  <c:v>4402.4705826444679</c:v>
                </c:pt>
                <c:pt idx="1245">
                  <c:v>4257.6599440772416</c:v>
                </c:pt>
                <c:pt idx="1246">
                  <c:v>4099.1511034380219</c:v>
                </c:pt>
                <c:pt idx="1247">
                  <c:v>3966.1139849710544</c:v>
                </c:pt>
                <c:pt idx="1248">
                  <c:v>4136.8296685498162</c:v>
                </c:pt>
                <c:pt idx="1249">
                  <c:v>3953.3448290604292</c:v>
                </c:pt>
                <c:pt idx="1250">
                  <c:v>3778.1885322679873</c:v>
                </c:pt>
                <c:pt idx="1251">
                  <c:v>3793.5665282020345</c:v>
                </c:pt>
                <c:pt idx="1252">
                  <c:v>3633.1600857299572</c:v>
                </c:pt>
                <c:pt idx="1253">
                  <c:v>3592.2964020139093</c:v>
                </c:pt>
                <c:pt idx="1254">
                  <c:v>3586.7689082508459</c:v>
                </c:pt>
                <c:pt idx="1255">
                  <c:v>3446.52864457346</c:v>
                </c:pt>
                <c:pt idx="1256">
                  <c:v>3350.4949623378125</c:v>
                </c:pt>
                <c:pt idx="1257">
                  <c:v>3292.0234330083258</c:v>
                </c:pt>
                <c:pt idx="1258">
                  <c:v>3208.6826257349799</c:v>
                </c:pt>
                <c:pt idx="1259">
                  <c:v>3230.6073201653235</c:v>
                </c:pt>
                <c:pt idx="1260">
                  <c:v>3104.0585824454788</c:v>
                </c:pt>
                <c:pt idx="1261">
                  <c:v>3029.0760290309067</c:v>
                </c:pt>
                <c:pt idx="1262">
                  <c:v>2905.7389362856975</c:v>
                </c:pt>
                <c:pt idx="1263">
                  <c:v>3298.5685360324223</c:v>
                </c:pt>
                <c:pt idx="1264">
                  <c:v>2924.0159977752064</c:v>
                </c:pt>
                <c:pt idx="1265">
                  <c:v>2772.1377994928207</c:v>
                </c:pt>
                <c:pt idx="1266">
                  <c:v>2560.433091434189</c:v>
                </c:pt>
                <c:pt idx="1267">
                  <c:v>2326.7382408784069</c:v>
                </c:pt>
                <c:pt idx="1268">
                  <c:v>2377.6966586211056</c:v>
                </c:pt>
                <c:pt idx="1269">
                  <c:v>2219.432506432403</c:v>
                </c:pt>
                <c:pt idx="1270">
                  <c:v>2204.6361664417445</c:v>
                </c:pt>
                <c:pt idx="1271">
                  <c:v>2128.2731051564165</c:v>
                </c:pt>
                <c:pt idx="1272">
                  <c:v>2106.4903031145927</c:v>
                </c:pt>
                <c:pt idx="1273">
                  <c:v>1936.989311720982</c:v>
                </c:pt>
                <c:pt idx="1274">
                  <c:v>1893.890015971112</c:v>
                </c:pt>
                <c:pt idx="1275">
                  <c:v>1909.200184087241</c:v>
                </c:pt>
                <c:pt idx="1276">
                  <c:v>1899.8516170634771</c:v>
                </c:pt>
                <c:pt idx="1277">
                  <c:v>1762.8102774990175</c:v>
                </c:pt>
                <c:pt idx="1278">
                  <c:v>1739.1077715837323</c:v>
                </c:pt>
                <c:pt idx="1279">
                  <c:v>1774.9988539276201</c:v>
                </c:pt>
                <c:pt idx="1280">
                  <c:v>1802.4500886675403</c:v>
                </c:pt>
                <c:pt idx="1281">
                  <c:v>1685.3533795624344</c:v>
                </c:pt>
                <c:pt idx="1282">
                  <c:v>1619.5425456459029</c:v>
                </c:pt>
                <c:pt idx="1283">
                  <c:v>1686.1621852643159</c:v>
                </c:pt>
                <c:pt idx="1284">
                  <c:v>1647.76105658501</c:v>
                </c:pt>
                <c:pt idx="1285">
                  <c:v>1583.6486631898074</c:v>
                </c:pt>
                <c:pt idx="1286">
                  <c:v>1601.8531305863614</c:v>
                </c:pt>
                <c:pt idx="1287">
                  <c:v>1651.7039747909066</c:v>
                </c:pt>
                <c:pt idx="1288">
                  <c:v>1620.0897033297713</c:v>
                </c:pt>
                <c:pt idx="1289">
                  <c:v>1634.1853024615482</c:v>
                </c:pt>
                <c:pt idx="1290">
                  <c:v>1721.6962833293362</c:v>
                </c:pt>
                <c:pt idx="1291">
                  <c:v>1815.4289691668214</c:v>
                </c:pt>
                <c:pt idx="1292">
                  <c:v>1978.0221478306019</c:v>
                </c:pt>
                <c:pt idx="1293">
                  <c:v>2154.9462717166566</c:v>
                </c:pt>
                <c:pt idx="1294">
                  <c:v>2385.2001604954257</c:v>
                </c:pt>
                <c:pt idx="1295">
                  <c:v>2687.1128248412192</c:v>
                </c:pt>
                <c:pt idx="1296">
                  <c:v>3075.0140504699648</c:v>
                </c:pt>
                <c:pt idx="1297">
                  <c:v>3281.7442088881326</c:v>
                </c:pt>
                <c:pt idx="1298">
                  <c:v>3858.5860219343485</c:v>
                </c:pt>
                <c:pt idx="1299">
                  <c:v>4239.765509299752</c:v>
                </c:pt>
                <c:pt idx="1300">
                  <c:v>4530.8138573723027</c:v>
                </c:pt>
                <c:pt idx="1301">
                  <c:v>4882.1700061763922</c:v>
                </c:pt>
                <c:pt idx="1302">
                  <c:v>5136.537764671134</c:v>
                </c:pt>
                <c:pt idx="1303">
                  <c:v>5378.1644787817968</c:v>
                </c:pt>
                <c:pt idx="1304">
                  <c:v>5526.0060012904842</c:v>
                </c:pt>
                <c:pt idx="1305">
                  <c:v>5898.3707384626687</c:v>
                </c:pt>
                <c:pt idx="1306">
                  <c:v>5982.9457218232819</c:v>
                </c:pt>
                <c:pt idx="1307">
                  <c:v>6264.516071539143</c:v>
                </c:pt>
                <c:pt idx="1308">
                  <c:v>6534.6372668754957</c:v>
                </c:pt>
                <c:pt idx="1309">
                  <c:v>6791.3026003138966</c:v>
                </c:pt>
                <c:pt idx="1310">
                  <c:v>6695.6913699445322</c:v>
                </c:pt>
                <c:pt idx="1311">
                  <c:v>6892.7703339392956</c:v>
                </c:pt>
                <c:pt idx="1312">
                  <c:v>6982.9262894552994</c:v>
                </c:pt>
                <c:pt idx="1313">
                  <c:v>6894.8610739947235</c:v>
                </c:pt>
                <c:pt idx="1314">
                  <c:v>6983.0095755839884</c:v>
                </c:pt>
                <c:pt idx="1315">
                  <c:v>6712.8335678290696</c:v>
                </c:pt>
                <c:pt idx="1316">
                  <c:v>6846.1852810971877</c:v>
                </c:pt>
                <c:pt idx="1317">
                  <c:v>6947.2252393269373</c:v>
                </c:pt>
                <c:pt idx="1318">
                  <c:v>6946.0819331953926</c:v>
                </c:pt>
                <c:pt idx="1319">
                  <c:v>6874.5900873668234</c:v>
                </c:pt>
                <c:pt idx="1320">
                  <c:v>6885.7987695564807</c:v>
                </c:pt>
                <c:pt idx="1321">
                  <c:v>6885.1116470997495</c:v>
                </c:pt>
                <c:pt idx="1322">
                  <c:v>6879.9057008919099</c:v>
                </c:pt>
                <c:pt idx="1323">
                  <c:v>6816.9314171573233</c:v>
                </c:pt>
                <c:pt idx="1324">
                  <c:v>6716.0110499383372</c:v>
                </c:pt>
                <c:pt idx="1325">
                  <c:v>6612.8630642807093</c:v>
                </c:pt>
                <c:pt idx="1326">
                  <c:v>6454.2031489578949</c:v>
                </c:pt>
                <c:pt idx="1327">
                  <c:v>6462.6551892846164</c:v>
                </c:pt>
                <c:pt idx="1328">
                  <c:v>6241.739258994292</c:v>
                </c:pt>
                <c:pt idx="1329">
                  <c:v>6063.7229697115217</c:v>
                </c:pt>
                <c:pt idx="1330">
                  <c:v>5947.5249803916849</c:v>
                </c:pt>
                <c:pt idx="1331">
                  <c:v>5667.0546461809736</c:v>
                </c:pt>
                <c:pt idx="1332">
                  <c:v>5357.6609446485536</c:v>
                </c:pt>
                <c:pt idx="1333">
                  <c:v>5373.4861896702869</c:v>
                </c:pt>
                <c:pt idx="1334">
                  <c:v>5082.0211037999325</c:v>
                </c:pt>
                <c:pt idx="1335">
                  <c:v>4757.5509054724571</c:v>
                </c:pt>
                <c:pt idx="1336">
                  <c:v>4603.5925856781578</c:v>
                </c:pt>
                <c:pt idx="1337">
                  <c:v>4278.7692751709956</c:v>
                </c:pt>
                <c:pt idx="1338">
                  <c:v>4119.5046570175937</c:v>
                </c:pt>
                <c:pt idx="1339">
                  <c:v>4075.2894632095067</c:v>
                </c:pt>
                <c:pt idx="1340">
                  <c:v>3824.9891086235511</c:v>
                </c:pt>
                <c:pt idx="1341">
                  <c:v>3690.1338107475221</c:v>
                </c:pt>
                <c:pt idx="1342">
                  <c:v>3584.9374981483156</c:v>
                </c:pt>
                <c:pt idx="1343">
                  <c:v>3598.8686760065434</c:v>
                </c:pt>
                <c:pt idx="1344">
                  <c:v>3353.8659325946046</c:v>
                </c:pt>
                <c:pt idx="1345">
                  <c:v>3236.2589365300314</c:v>
                </c:pt>
                <c:pt idx="1346">
                  <c:v>3295.9755096651006</c:v>
                </c:pt>
                <c:pt idx="1347">
                  <c:v>3142.5640121240835</c:v>
                </c:pt>
                <c:pt idx="1348">
                  <c:v>3080.5149501355936</c:v>
                </c:pt>
                <c:pt idx="1349">
                  <c:v>3001.9122240190763</c:v>
                </c:pt>
                <c:pt idx="1350">
                  <c:v>3010.4435290482625</c:v>
                </c:pt>
                <c:pt idx="1351">
                  <c:v>2904.845852295859</c:v>
                </c:pt>
                <c:pt idx="1352">
                  <c:v>2851.897873266988</c:v>
                </c:pt>
                <c:pt idx="1353">
                  <c:v>2786.0165118069049</c:v>
                </c:pt>
                <c:pt idx="1354">
                  <c:v>2731.1393713368784</c:v>
                </c:pt>
                <c:pt idx="1355">
                  <c:v>2608.474028543777</c:v>
                </c:pt>
                <c:pt idx="1356">
                  <c:v>2533.2838290690129</c:v>
                </c:pt>
                <c:pt idx="1357">
                  <c:v>2530.1093337374427</c:v>
                </c:pt>
                <c:pt idx="1358">
                  <c:v>2434.635884818565</c:v>
                </c:pt>
                <c:pt idx="1359">
                  <c:v>2443.6451354848796</c:v>
                </c:pt>
                <c:pt idx="1360">
                  <c:v>2350.9942163222968</c:v>
                </c:pt>
                <c:pt idx="1361">
                  <c:v>2300.3194776386426</c:v>
                </c:pt>
                <c:pt idx="1362">
                  <c:v>2295.802019948022</c:v>
                </c:pt>
                <c:pt idx="1363">
                  <c:v>2298.998540565764</c:v>
                </c:pt>
                <c:pt idx="1364">
                  <c:v>2157.5973581581729</c:v>
                </c:pt>
                <c:pt idx="1365">
                  <c:v>2085.7497366850075</c:v>
                </c:pt>
                <c:pt idx="1366">
                  <c:v>2010.494578651651</c:v>
                </c:pt>
                <c:pt idx="1367">
                  <c:v>1906.0878057215734</c:v>
                </c:pt>
                <c:pt idx="1368">
                  <c:v>1863.5797392639899</c:v>
                </c:pt>
                <c:pt idx="1369">
                  <c:v>1821.643334063225</c:v>
                </c:pt>
                <c:pt idx="1370">
                  <c:v>1795.940133757106</c:v>
                </c:pt>
                <c:pt idx="1371">
                  <c:v>1793.6189062173657</c:v>
                </c:pt>
                <c:pt idx="1372">
                  <c:v>1713.3539596788639</c:v>
                </c:pt>
                <c:pt idx="1373">
                  <c:v>1708.4693416447044</c:v>
                </c:pt>
                <c:pt idx="1374">
                  <c:v>1729.3380863155628</c:v>
                </c:pt>
                <c:pt idx="1375">
                  <c:v>1573.5944513063191</c:v>
                </c:pt>
                <c:pt idx="1376">
                  <c:v>1545.8830159035772</c:v>
                </c:pt>
                <c:pt idx="1377">
                  <c:v>1536.4268276202745</c:v>
                </c:pt>
                <c:pt idx="1378">
                  <c:v>1466.6731229402064</c:v>
                </c:pt>
                <c:pt idx="1379">
                  <c:v>1423.325515430352</c:v>
                </c:pt>
                <c:pt idx="1380">
                  <c:v>1432.1763530003784</c:v>
                </c:pt>
                <c:pt idx="1381">
                  <c:v>1409.5363415007796</c:v>
                </c:pt>
                <c:pt idx="1382">
                  <c:v>1366.2954593713916</c:v>
                </c:pt>
                <c:pt idx="1383">
                  <c:v>1353.4031921276055</c:v>
                </c:pt>
                <c:pt idx="1384">
                  <c:v>1365.3804755701406</c:v>
                </c:pt>
                <c:pt idx="1385">
                  <c:v>1349.4944705254707</c:v>
                </c:pt>
                <c:pt idx="1386">
                  <c:v>1356.2259266803917</c:v>
                </c:pt>
                <c:pt idx="1387">
                  <c:v>1354.1481804559533</c:v>
                </c:pt>
                <c:pt idx="1388">
                  <c:v>1370.9110142795853</c:v>
                </c:pt>
                <c:pt idx="1389">
                  <c:v>1378.626004637252</c:v>
                </c:pt>
                <c:pt idx="1390">
                  <c:v>1430.653858443738</c:v>
                </c:pt>
                <c:pt idx="1391">
                  <c:v>1492.9383628031246</c:v>
                </c:pt>
                <c:pt idx="1392">
                  <c:v>1508.0753228219166</c:v>
                </c:pt>
                <c:pt idx="1393">
                  <c:v>1581.0849114987316</c:v>
                </c:pt>
                <c:pt idx="1394">
                  <c:v>1655.3610661738956</c:v>
                </c:pt>
                <c:pt idx="1395">
                  <c:v>1807.0694058430695</c:v>
                </c:pt>
                <c:pt idx="1396">
                  <c:v>1797.1626703750003</c:v>
                </c:pt>
                <c:pt idx="1397">
                  <c:v>1840.334091295234</c:v>
                </c:pt>
                <c:pt idx="1398">
                  <c:v>1924.0532063051996</c:v>
                </c:pt>
                <c:pt idx="1399">
                  <c:v>1972.7912200927874</c:v>
                </c:pt>
                <c:pt idx="1400">
                  <c:v>2069.4874655858857</c:v>
                </c:pt>
                <c:pt idx="1401">
                  <c:v>2140.4675535127103</c:v>
                </c:pt>
                <c:pt idx="1402">
                  <c:v>2219.5141930859645</c:v>
                </c:pt>
                <c:pt idx="1403">
                  <c:v>2277.3966708349049</c:v>
                </c:pt>
                <c:pt idx="1404">
                  <c:v>2373.299909788655</c:v>
                </c:pt>
                <c:pt idx="1405">
                  <c:v>2391.5017990749493</c:v>
                </c:pt>
                <c:pt idx="1406">
                  <c:v>2426.8814669362873</c:v>
                </c:pt>
                <c:pt idx="1407">
                  <c:v>2477.7995485355805</c:v>
                </c:pt>
                <c:pt idx="1408">
                  <c:v>2469.8334557136895</c:v>
                </c:pt>
                <c:pt idx="1409">
                  <c:v>2749.8018031056099</c:v>
                </c:pt>
                <c:pt idx="1410">
                  <c:v>2662.5390112345071</c:v>
                </c:pt>
                <c:pt idx="1411">
                  <c:v>2553.4143923289757</c:v>
                </c:pt>
                <c:pt idx="1412">
                  <c:v>2768.1081172228937</c:v>
                </c:pt>
                <c:pt idx="1413">
                  <c:v>2555.6670932664915</c:v>
                </c:pt>
                <c:pt idx="1414">
                  <c:v>2648.0398993167246</c:v>
                </c:pt>
                <c:pt idx="1415">
                  <c:v>2636.8926799748983</c:v>
                </c:pt>
                <c:pt idx="1416">
                  <c:v>2569.5293551630884</c:v>
                </c:pt>
                <c:pt idx="1417">
                  <c:v>2653.4252513595047</c:v>
                </c:pt>
                <c:pt idx="1418">
                  <c:v>2637.0286078947856</c:v>
                </c:pt>
                <c:pt idx="1419">
                  <c:v>2592.6059445478909</c:v>
                </c:pt>
                <c:pt idx="1420">
                  <c:v>2562.8490008664585</c:v>
                </c:pt>
                <c:pt idx="1421">
                  <c:v>2646.2567795473624</c:v>
                </c:pt>
                <c:pt idx="1422">
                  <c:v>2567.7527356172805</c:v>
                </c:pt>
                <c:pt idx="1423">
                  <c:v>2526.9484017380491</c:v>
                </c:pt>
                <c:pt idx="1424">
                  <c:v>2553.4582388929066</c:v>
                </c:pt>
                <c:pt idx="1425">
                  <c:v>2519.5926161001453</c:v>
                </c:pt>
                <c:pt idx="1426">
                  <c:v>2517.8208774676541</c:v>
                </c:pt>
                <c:pt idx="1427">
                  <c:v>2503.2024792252159</c:v>
                </c:pt>
                <c:pt idx="1428">
                  <c:v>2553.9593942027886</c:v>
                </c:pt>
                <c:pt idx="1429">
                  <c:v>2553.6496522235129</c:v>
                </c:pt>
                <c:pt idx="1430">
                  <c:v>2556.6674823650283</c:v>
                </c:pt>
                <c:pt idx="1431">
                  <c:v>2561.9387331778762</c:v>
                </c:pt>
                <c:pt idx="1432">
                  <c:v>2560.8256988198282</c:v>
                </c:pt>
                <c:pt idx="1433">
                  <c:v>2544.1428561286066</c:v>
                </c:pt>
                <c:pt idx="1434">
                  <c:v>2541.9195640942307</c:v>
                </c:pt>
                <c:pt idx="1435">
                  <c:v>2528.2180872980034</c:v>
                </c:pt>
                <c:pt idx="1436">
                  <c:v>2545.5505084295364</c:v>
                </c:pt>
                <c:pt idx="1437">
                  <c:v>2625.6030142656537</c:v>
                </c:pt>
                <c:pt idx="1438">
                  <c:v>2544.5234775195804</c:v>
                </c:pt>
                <c:pt idx="1439">
                  <c:v>2539.5847092728973</c:v>
                </c:pt>
                <c:pt idx="1440">
                  <c:v>2574.1529931788941</c:v>
                </c:pt>
                <c:pt idx="1441">
                  <c:v>2645.5150574073323</c:v>
                </c:pt>
                <c:pt idx="1442">
                  <c:v>2635.4525279229447</c:v>
                </c:pt>
                <c:pt idx="1443">
                  <c:v>2646.7008213156823</c:v>
                </c:pt>
                <c:pt idx="1444">
                  <c:v>2684.0794536902886</c:v>
                </c:pt>
                <c:pt idx="1445">
                  <c:v>2514.1887340452977</c:v>
                </c:pt>
                <c:pt idx="1446">
                  <c:v>2486.3088082279655</c:v>
                </c:pt>
                <c:pt idx="1447">
                  <c:v>2441.8023235104524</c:v>
                </c:pt>
                <c:pt idx="1448">
                  <c:v>2424.0381913022748</c:v>
                </c:pt>
                <c:pt idx="1449">
                  <c:v>2361.2972428865032</c:v>
                </c:pt>
                <c:pt idx="1450">
                  <c:v>2311.05577630568</c:v>
                </c:pt>
                <c:pt idx="1451">
                  <c:v>2259.5752322685084</c:v>
                </c:pt>
                <c:pt idx="1452">
                  <c:v>2188.9001059673797</c:v>
                </c:pt>
                <c:pt idx="1453">
                  <c:v>2213.6813970084854</c:v>
                </c:pt>
                <c:pt idx="1454">
                  <c:v>2051.1338478251737</c:v>
                </c:pt>
                <c:pt idx="1455">
                  <c:v>2026.4718897393941</c:v>
                </c:pt>
                <c:pt idx="1456">
                  <c:v>1949.0200545065356</c:v>
                </c:pt>
                <c:pt idx="1457">
                  <c:v>1974.1255140622677</c:v>
                </c:pt>
                <c:pt idx="1458">
                  <c:v>1934.6885703294242</c:v>
                </c:pt>
                <c:pt idx="1459">
                  <c:v>1835.5450283819068</c:v>
                </c:pt>
                <c:pt idx="1460">
                  <c:v>1832.4689745631886</c:v>
                </c:pt>
                <c:pt idx="1461">
                  <c:v>1800.5204930958535</c:v>
                </c:pt>
                <c:pt idx="1462">
                  <c:v>1706.7494202623757</c:v>
                </c:pt>
                <c:pt idx="1463">
                  <c:v>1686.7731837173408</c:v>
                </c:pt>
                <c:pt idx="1464">
                  <c:v>1684.3426464137176</c:v>
                </c:pt>
                <c:pt idx="1465">
                  <c:v>1673.2606643945842</c:v>
                </c:pt>
                <c:pt idx="1466">
                  <c:v>1637.656735029115</c:v>
                </c:pt>
                <c:pt idx="1467">
                  <c:v>1561.1587205322539</c:v>
                </c:pt>
                <c:pt idx="1468">
                  <c:v>1578.7653339760705</c:v>
                </c:pt>
                <c:pt idx="1469">
                  <c:v>1552.9595693116255</c:v>
                </c:pt>
                <c:pt idx="1470">
                  <c:v>1493.6698532031453</c:v>
                </c:pt>
                <c:pt idx="1471">
                  <c:v>1428.2467757049471</c:v>
                </c:pt>
                <c:pt idx="1472">
                  <c:v>1460.4739428832811</c:v>
                </c:pt>
                <c:pt idx="1473">
                  <c:v>1484.5926268832711</c:v>
                </c:pt>
                <c:pt idx="1474">
                  <c:v>1396.0122944540174</c:v>
                </c:pt>
                <c:pt idx="1475">
                  <c:v>1380.3503366873608</c:v>
                </c:pt>
                <c:pt idx="1476">
                  <c:v>1363.3852372883418</c:v>
                </c:pt>
                <c:pt idx="1477">
                  <c:v>1334.3151584043758</c:v>
                </c:pt>
                <c:pt idx="1478">
                  <c:v>1347.958042873347</c:v>
                </c:pt>
                <c:pt idx="1479">
                  <c:v>1309.432791498336</c:v>
                </c:pt>
                <c:pt idx="1480">
                  <c:v>1320.2215508592781</c:v>
                </c:pt>
                <c:pt idx="1481">
                  <c:v>1344.1348914165858</c:v>
                </c:pt>
                <c:pt idx="1482">
                  <c:v>1296.7280525646379</c:v>
                </c:pt>
                <c:pt idx="1483">
                  <c:v>1345.4674846962835</c:v>
                </c:pt>
                <c:pt idx="1484">
                  <c:v>1360.8119068090505</c:v>
                </c:pt>
                <c:pt idx="1485">
                  <c:v>1407.3343954231109</c:v>
                </c:pt>
                <c:pt idx="1486">
                  <c:v>1426.249556130939</c:v>
                </c:pt>
                <c:pt idx="1487">
                  <c:v>1436.7328167417629</c:v>
                </c:pt>
                <c:pt idx="1488">
                  <c:v>1490.6099025911124</c:v>
                </c:pt>
                <c:pt idx="1489">
                  <c:v>1553.0398683474036</c:v>
                </c:pt>
                <c:pt idx="1490">
                  <c:v>1666.5585198947131</c:v>
                </c:pt>
                <c:pt idx="1491">
                  <c:v>1739.1859690393794</c:v>
                </c:pt>
                <c:pt idx="1492">
                  <c:v>1806.5206489415759</c:v>
                </c:pt>
                <c:pt idx="1493">
                  <c:v>1861.3784445354245</c:v>
                </c:pt>
                <c:pt idx="1494">
                  <c:v>1918.6821248037791</c:v>
                </c:pt>
                <c:pt idx="1495">
                  <c:v>1982.679086119721</c:v>
                </c:pt>
                <c:pt idx="1496">
                  <c:v>2092.0184432870615</c:v>
                </c:pt>
                <c:pt idx="1497">
                  <c:v>2205.4511333946102</c:v>
                </c:pt>
                <c:pt idx="1498">
                  <c:v>2203.6690737185618</c:v>
                </c:pt>
                <c:pt idx="1499">
                  <c:v>2284.9391321286148</c:v>
                </c:pt>
                <c:pt idx="1500">
                  <c:v>2338.4057481983687</c:v>
                </c:pt>
                <c:pt idx="1501">
                  <c:v>2366.7715893634913</c:v>
                </c:pt>
                <c:pt idx="1502">
                  <c:v>2401.0063393344462</c:v>
                </c:pt>
                <c:pt idx="1503">
                  <c:v>2472.6394737198307</c:v>
                </c:pt>
                <c:pt idx="1504">
                  <c:v>2506.0542816410561</c:v>
                </c:pt>
                <c:pt idx="1505">
                  <c:v>2567.4210295000803</c:v>
                </c:pt>
                <c:pt idx="1506">
                  <c:v>2543.7835645366031</c:v>
                </c:pt>
                <c:pt idx="1507">
                  <c:v>2541.3176313601789</c:v>
                </c:pt>
                <c:pt idx="1508">
                  <c:v>2620.6702803744092</c:v>
                </c:pt>
                <c:pt idx="1509">
                  <c:v>2605.8075723269958</c:v>
                </c:pt>
                <c:pt idx="1510">
                  <c:v>2663.4345572925818</c:v>
                </c:pt>
                <c:pt idx="1511">
                  <c:v>2685.2909490918619</c:v>
                </c:pt>
                <c:pt idx="1512">
                  <c:v>2743.1361885097731</c:v>
                </c:pt>
                <c:pt idx="1513">
                  <c:v>2692.3010069825195</c:v>
                </c:pt>
                <c:pt idx="1514">
                  <c:v>2744.889426084249</c:v>
                </c:pt>
                <c:pt idx="1515">
                  <c:v>2803.5379447640616</c:v>
                </c:pt>
                <c:pt idx="1516">
                  <c:v>2815.3072910173723</c:v>
                </c:pt>
                <c:pt idx="1517">
                  <c:v>2799.8089847747679</c:v>
                </c:pt>
                <c:pt idx="1518">
                  <c:v>2824.74747506421</c:v>
                </c:pt>
                <c:pt idx="1519">
                  <c:v>2805.2713664130406</c:v>
                </c:pt>
                <c:pt idx="1520">
                  <c:v>2816.2508578392617</c:v>
                </c:pt>
                <c:pt idx="1521">
                  <c:v>2820.9042569836761</c:v>
                </c:pt>
                <c:pt idx="1522">
                  <c:v>2765.8516712929622</c:v>
                </c:pt>
                <c:pt idx="1523">
                  <c:v>2799.395161240187</c:v>
                </c:pt>
                <c:pt idx="1524">
                  <c:v>2937.3250492170646</c:v>
                </c:pt>
                <c:pt idx="1525">
                  <c:v>2906.3859900681887</c:v>
                </c:pt>
                <c:pt idx="1526">
                  <c:v>2964.9631852484272</c:v>
                </c:pt>
                <c:pt idx="1527">
                  <c:v>3063.5045968027252</c:v>
                </c:pt>
                <c:pt idx="1528">
                  <c:v>3042.58283289067</c:v>
                </c:pt>
                <c:pt idx="1529">
                  <c:v>3025.9640550791087</c:v>
                </c:pt>
                <c:pt idx="1530">
                  <c:v>3114.7237926399348</c:v>
                </c:pt>
                <c:pt idx="1531">
                  <c:v>3069.8449980052837</c:v>
                </c:pt>
                <c:pt idx="1532">
                  <c:v>3067.1127206623291</c:v>
                </c:pt>
                <c:pt idx="1533">
                  <c:v>3076.461564560067</c:v>
                </c:pt>
                <c:pt idx="1534">
                  <c:v>2982.9685898524372</c:v>
                </c:pt>
                <c:pt idx="1535">
                  <c:v>3053.3806476522664</c:v>
                </c:pt>
                <c:pt idx="1536">
                  <c:v>3050.5692087877997</c:v>
                </c:pt>
                <c:pt idx="1537">
                  <c:v>2972.4759474931052</c:v>
                </c:pt>
                <c:pt idx="1538">
                  <c:v>2888.962797518624</c:v>
                </c:pt>
                <c:pt idx="1539">
                  <c:v>2941.2849230566576</c:v>
                </c:pt>
                <c:pt idx="1540">
                  <c:v>2849.7636490895238</c:v>
                </c:pt>
                <c:pt idx="1541">
                  <c:v>2771.3337655399378</c:v>
                </c:pt>
                <c:pt idx="1542">
                  <c:v>2710.2720073929277</c:v>
                </c:pt>
                <c:pt idx="1543">
                  <c:v>2625.8523617932196</c:v>
                </c:pt>
                <c:pt idx="1544">
                  <c:v>2562.3589570075014</c:v>
                </c:pt>
                <c:pt idx="1545">
                  <c:v>2470.6473031772621</c:v>
                </c:pt>
                <c:pt idx="1546">
                  <c:v>2418.1354693551812</c:v>
                </c:pt>
                <c:pt idx="1547">
                  <c:v>2355.2830724159749</c:v>
                </c:pt>
                <c:pt idx="1548">
                  <c:v>2307.4392449550933</c:v>
                </c:pt>
                <c:pt idx="1549">
                  <c:v>2182.8185219677953</c:v>
                </c:pt>
                <c:pt idx="1550">
                  <c:v>2117.8253164945008</c:v>
                </c:pt>
                <c:pt idx="1551">
                  <c:v>2046.8868615027154</c:v>
                </c:pt>
                <c:pt idx="1552">
                  <c:v>1951.311021409437</c:v>
                </c:pt>
                <c:pt idx="1553">
                  <c:v>1843.5968963696171</c:v>
                </c:pt>
                <c:pt idx="1554">
                  <c:v>1811.528918382661</c:v>
                </c:pt>
                <c:pt idx="1555">
                  <c:v>1786.3543622010648</c:v>
                </c:pt>
                <c:pt idx="1556">
                  <c:v>1713.8212522911849</c:v>
                </c:pt>
                <c:pt idx="1557">
                  <c:v>1678.5194319748982</c:v>
                </c:pt>
                <c:pt idx="1558">
                  <c:v>1672.3348603818708</c:v>
                </c:pt>
                <c:pt idx="1559">
                  <c:v>1690.3441331794436</c:v>
                </c:pt>
                <c:pt idx="1560">
                  <c:v>1583.0063535795075</c:v>
                </c:pt>
                <c:pt idx="1561">
                  <c:v>1572.553714439043</c:v>
                </c:pt>
                <c:pt idx="1562">
                  <c:v>1584.9611549256379</c:v>
                </c:pt>
                <c:pt idx="1563">
                  <c:v>1568.8205028056261</c:v>
                </c:pt>
                <c:pt idx="1564">
                  <c:v>1497.2508121487788</c:v>
                </c:pt>
                <c:pt idx="1565">
                  <c:v>1436.0805657269634</c:v>
                </c:pt>
                <c:pt idx="1566">
                  <c:v>1456.7928647401345</c:v>
                </c:pt>
                <c:pt idx="1567">
                  <c:v>1453.9265849236517</c:v>
                </c:pt>
                <c:pt idx="1568">
                  <c:v>1459.8255580266655</c:v>
                </c:pt>
                <c:pt idx="1569">
                  <c:v>1417.6910001833439</c:v>
                </c:pt>
                <c:pt idx="1570">
                  <c:v>1538.9320953495042</c:v>
                </c:pt>
                <c:pt idx="1571">
                  <c:v>1455.277567736938</c:v>
                </c:pt>
                <c:pt idx="1572">
                  <c:v>1438.1016134754093</c:v>
                </c:pt>
                <c:pt idx="1573">
                  <c:v>1544.542423218873</c:v>
                </c:pt>
                <c:pt idx="1574">
                  <c:v>1627.2703525714051</c:v>
                </c:pt>
                <c:pt idx="1575">
                  <c:v>1769.8849989479995</c:v>
                </c:pt>
                <c:pt idx="1576">
                  <c:v>1957.4642084649647</c:v>
                </c:pt>
                <c:pt idx="1577">
                  <c:v>2166.0303208300347</c:v>
                </c:pt>
                <c:pt idx="1578">
                  <c:v>2443.5417577148237</c:v>
                </c:pt>
                <c:pt idx="1579">
                  <c:v>2952.346507410085</c:v>
                </c:pt>
                <c:pt idx="1580">
                  <c:v>3205.4104332447473</c:v>
                </c:pt>
                <c:pt idx="1581">
                  <c:v>3486.2133110150889</c:v>
                </c:pt>
                <c:pt idx="1582">
                  <c:v>4187.8664381912822</c:v>
                </c:pt>
                <c:pt idx="1583">
                  <c:v>4468.3218859204617</c:v>
                </c:pt>
                <c:pt idx="1584">
                  <c:v>4806.7008390246774</c:v>
                </c:pt>
                <c:pt idx="1585">
                  <c:v>5190.4603946882871</c:v>
                </c:pt>
                <c:pt idx="1586">
                  <c:v>5467.1055396350384</c:v>
                </c:pt>
                <c:pt idx="1587">
                  <c:v>5818.8506217259346</c:v>
                </c:pt>
                <c:pt idx="1588">
                  <c:v>5961.3019596871</c:v>
                </c:pt>
                <c:pt idx="1589">
                  <c:v>6107.5549354933937</c:v>
                </c:pt>
                <c:pt idx="1590">
                  <c:v>6438.7854195365162</c:v>
                </c:pt>
                <c:pt idx="1591">
                  <c:v>6678.0439742272811</c:v>
                </c:pt>
                <c:pt idx="1592">
                  <c:v>6764.4016116420644</c:v>
                </c:pt>
                <c:pt idx="1593">
                  <c:v>6810.5337449655417</c:v>
                </c:pt>
                <c:pt idx="1594">
                  <c:v>6857.7965275589349</c:v>
                </c:pt>
                <c:pt idx="1595">
                  <c:v>6983.237099818456</c:v>
                </c:pt>
                <c:pt idx="1596">
                  <c:v>7118.5538226232657</c:v>
                </c:pt>
                <c:pt idx="1597">
                  <c:v>7143.0404713310172</c:v>
                </c:pt>
                <c:pt idx="1598">
                  <c:v>7333.9062402550708</c:v>
                </c:pt>
                <c:pt idx="1599">
                  <c:v>7394.2321419820728</c:v>
                </c:pt>
                <c:pt idx="1600">
                  <c:v>7377.1551506705182</c:v>
                </c:pt>
                <c:pt idx="1601">
                  <c:v>7538.8441549041354</c:v>
                </c:pt>
                <c:pt idx="1602">
                  <c:v>7375.1731304479126</c:v>
                </c:pt>
                <c:pt idx="1603">
                  <c:v>7422.6642675297117</c:v>
                </c:pt>
                <c:pt idx="1604">
                  <c:v>7487.7228781804124</c:v>
                </c:pt>
                <c:pt idx="1605">
                  <c:v>7445.7302844976166</c:v>
                </c:pt>
                <c:pt idx="1606">
                  <c:v>7408.3015559067562</c:v>
                </c:pt>
                <c:pt idx="1607">
                  <c:v>7439.2241139007147</c:v>
                </c:pt>
                <c:pt idx="1608">
                  <c:v>7344.5917728998083</c:v>
                </c:pt>
                <c:pt idx="1609">
                  <c:v>7310.7534415795335</c:v>
                </c:pt>
                <c:pt idx="1610">
                  <c:v>7350.1871340910511</c:v>
                </c:pt>
                <c:pt idx="1611">
                  <c:v>7195.3541808005739</c:v>
                </c:pt>
                <c:pt idx="1612">
                  <c:v>7042.594257288938</c:v>
                </c:pt>
                <c:pt idx="1613">
                  <c:v>6892.3610861283305</c:v>
                </c:pt>
                <c:pt idx="1614">
                  <c:v>6592.6282104665879</c:v>
                </c:pt>
                <c:pt idx="1615">
                  <c:v>6346.4160891095362</c:v>
                </c:pt>
                <c:pt idx="1616">
                  <c:v>6180.5368392132468</c:v>
                </c:pt>
                <c:pt idx="1617">
                  <c:v>5914.5710299659804</c:v>
                </c:pt>
                <c:pt idx="1618">
                  <c:v>5616.0084194372885</c:v>
                </c:pt>
                <c:pt idx="1619">
                  <c:v>5349.9431881645469</c:v>
                </c:pt>
                <c:pt idx="1620">
                  <c:v>5111.8260249829718</c:v>
                </c:pt>
                <c:pt idx="1621">
                  <c:v>4878.1194491728274</c:v>
                </c:pt>
                <c:pt idx="1622">
                  <c:v>4702.3557472088496</c:v>
                </c:pt>
                <c:pt idx="1623">
                  <c:v>4497.7170903554288</c:v>
                </c:pt>
                <c:pt idx="1624">
                  <c:v>4273.8669707451854</c:v>
                </c:pt>
                <c:pt idx="1625">
                  <c:v>4106.2127989362598</c:v>
                </c:pt>
                <c:pt idx="1626">
                  <c:v>4118.7643655141155</c:v>
                </c:pt>
                <c:pt idx="1627">
                  <c:v>3985.4681152062035</c:v>
                </c:pt>
                <c:pt idx="1628">
                  <c:v>3867.5406028148436</c:v>
                </c:pt>
                <c:pt idx="1629">
                  <c:v>3782.4240193598685</c:v>
                </c:pt>
                <c:pt idx="1630">
                  <c:v>3673.9056666468236</c:v>
                </c:pt>
                <c:pt idx="1631">
                  <c:v>3596.2052128607993</c:v>
                </c:pt>
                <c:pt idx="1632">
                  <c:v>3494.7426817285232</c:v>
                </c:pt>
                <c:pt idx="1633">
                  <c:v>3389.5969184223104</c:v>
                </c:pt>
                <c:pt idx="1634">
                  <c:v>3391.1502633592854</c:v>
                </c:pt>
                <c:pt idx="1635">
                  <c:v>3294.981621318555</c:v>
                </c:pt>
                <c:pt idx="1636">
                  <c:v>3288.646266969366</c:v>
                </c:pt>
                <c:pt idx="1637">
                  <c:v>3283.2132196713023</c:v>
                </c:pt>
                <c:pt idx="1638">
                  <c:v>3213.6245147381342</c:v>
                </c:pt>
                <c:pt idx="1639">
                  <c:v>3043.0036441585125</c:v>
                </c:pt>
                <c:pt idx="1640">
                  <c:v>2852.8498014605075</c:v>
                </c:pt>
                <c:pt idx="1641">
                  <c:v>2727.433347638706</c:v>
                </c:pt>
                <c:pt idx="1642">
                  <c:v>2629.8744448412008</c:v>
                </c:pt>
                <c:pt idx="1643">
                  <c:v>2488.5822319858544</c:v>
                </c:pt>
                <c:pt idx="1644">
                  <c:v>2372.018211154711</c:v>
                </c:pt>
                <c:pt idx="1645">
                  <c:v>2421.9460994271026</c:v>
                </c:pt>
                <c:pt idx="1646">
                  <c:v>2381.5183013371379</c:v>
                </c:pt>
                <c:pt idx="1647">
                  <c:v>2171.8186233478909</c:v>
                </c:pt>
                <c:pt idx="1648">
                  <c:v>2067.4338012450798</c:v>
                </c:pt>
                <c:pt idx="1649">
                  <c:v>2011.8230982570212</c:v>
                </c:pt>
                <c:pt idx="1650">
                  <c:v>1925.965779975473</c:v>
                </c:pt>
                <c:pt idx="1651">
                  <c:v>1851.3348533630333</c:v>
                </c:pt>
                <c:pt idx="1652">
                  <c:v>1837.8606979539443</c:v>
                </c:pt>
                <c:pt idx="1653">
                  <c:v>1842.3917642219988</c:v>
                </c:pt>
                <c:pt idx="1654">
                  <c:v>1783.9213018167791</c:v>
                </c:pt>
                <c:pt idx="1655">
                  <c:v>1748.6763763944489</c:v>
                </c:pt>
                <c:pt idx="1656">
                  <c:v>1708.3225862790539</c:v>
                </c:pt>
                <c:pt idx="1657">
                  <c:v>1721.5547608654638</c:v>
                </c:pt>
                <c:pt idx="1658">
                  <c:v>1634.6885285927208</c:v>
                </c:pt>
                <c:pt idx="1659">
                  <c:v>1593.9540379986531</c:v>
                </c:pt>
                <c:pt idx="1660">
                  <c:v>1598.147682286361</c:v>
                </c:pt>
                <c:pt idx="1661">
                  <c:v>1533.5650046362541</c:v>
                </c:pt>
                <c:pt idx="1662">
                  <c:v>1529.5984275203261</c:v>
                </c:pt>
                <c:pt idx="1663">
                  <c:v>1537.6298269908962</c:v>
                </c:pt>
                <c:pt idx="1664">
                  <c:v>1584.4440453629331</c:v>
                </c:pt>
                <c:pt idx="1665">
                  <c:v>1549.2484256257578</c:v>
                </c:pt>
                <c:pt idx="1666">
                  <c:v>1533.4054818962409</c:v>
                </c:pt>
                <c:pt idx="1667">
                  <c:v>1605.1849692576031</c:v>
                </c:pt>
                <c:pt idx="1668">
                  <c:v>1797.4731596199845</c:v>
                </c:pt>
                <c:pt idx="1669">
                  <c:v>1928.2442592252501</c:v>
                </c:pt>
                <c:pt idx="1670">
                  <c:v>2074.4293221704352</c:v>
                </c:pt>
                <c:pt idx="1671">
                  <c:v>2372.3537262919635</c:v>
                </c:pt>
                <c:pt idx="1672">
                  <c:v>2625.8726407394552</c:v>
                </c:pt>
                <c:pt idx="1673">
                  <c:v>2975.404718024603</c:v>
                </c:pt>
                <c:pt idx="1674">
                  <c:v>3291.7136838856563</c:v>
                </c:pt>
                <c:pt idx="1675">
                  <c:v>3620.4982671650037</c:v>
                </c:pt>
                <c:pt idx="1676">
                  <c:v>4089.1692498627131</c:v>
                </c:pt>
                <c:pt idx="1677">
                  <c:v>4493.8553917216741</c:v>
                </c:pt>
                <c:pt idx="1678">
                  <c:v>4649.8568827904292</c:v>
                </c:pt>
                <c:pt idx="1679">
                  <c:v>5119.8740748659766</c:v>
                </c:pt>
                <c:pt idx="1680">
                  <c:v>5371.0360335315718</c:v>
                </c:pt>
                <c:pt idx="1681">
                  <c:v>5711.7055005815582</c:v>
                </c:pt>
                <c:pt idx="1682">
                  <c:v>5912.9851704129633</c:v>
                </c:pt>
                <c:pt idx="1683">
                  <c:v>5995.8642833452432</c:v>
                </c:pt>
                <c:pt idx="1684">
                  <c:v>6435.3868788245691</c:v>
                </c:pt>
                <c:pt idx="1685">
                  <c:v>6516.7296660206812</c:v>
                </c:pt>
                <c:pt idx="1686">
                  <c:v>6607.0951406557433</c:v>
                </c:pt>
                <c:pt idx="1687">
                  <c:v>6767.5939713536818</c:v>
                </c:pt>
                <c:pt idx="1688">
                  <c:v>6838.2318737964333</c:v>
                </c:pt>
                <c:pt idx="1689">
                  <c:v>6912.8825436559291</c:v>
                </c:pt>
                <c:pt idx="1690">
                  <c:v>6821.1489667766882</c:v>
                </c:pt>
                <c:pt idx="1691">
                  <c:v>7013.3288118607552</c:v>
                </c:pt>
                <c:pt idx="1692">
                  <c:v>6980.050639752264</c:v>
                </c:pt>
                <c:pt idx="1693">
                  <c:v>7010.2877957796682</c:v>
                </c:pt>
                <c:pt idx="1694">
                  <c:v>7055.8275855535303</c:v>
                </c:pt>
                <c:pt idx="1695">
                  <c:v>7106.0717878433816</c:v>
                </c:pt>
                <c:pt idx="1696">
                  <c:v>7237.6157860850635</c:v>
                </c:pt>
                <c:pt idx="1697">
                  <c:v>7208.8068938446559</c:v>
                </c:pt>
                <c:pt idx="1698">
                  <c:v>7234.3042600662975</c:v>
                </c:pt>
                <c:pt idx="1699">
                  <c:v>7162.5915926537555</c:v>
                </c:pt>
                <c:pt idx="1700">
                  <c:v>7177.9677196600569</c:v>
                </c:pt>
                <c:pt idx="1701">
                  <c:v>7415.850507526543</c:v>
                </c:pt>
                <c:pt idx="1702">
                  <c:v>7310.3894967175611</c:v>
                </c:pt>
                <c:pt idx="1703">
                  <c:v>7188.4747910955102</c:v>
                </c:pt>
                <c:pt idx="1704">
                  <c:v>7304.3366608516899</c:v>
                </c:pt>
                <c:pt idx="1705">
                  <c:v>7012.4436547698215</c:v>
                </c:pt>
                <c:pt idx="1706">
                  <c:v>6999.3557718809507</c:v>
                </c:pt>
                <c:pt idx="1707">
                  <c:v>6947.4066897008724</c:v>
                </c:pt>
                <c:pt idx="1708">
                  <c:v>6658.2979830748118</c:v>
                </c:pt>
                <c:pt idx="1709">
                  <c:v>6560.6379885160532</c:v>
                </c:pt>
                <c:pt idx="1710">
                  <c:v>6224.0909379454561</c:v>
                </c:pt>
                <c:pt idx="1711">
                  <c:v>5999.0056856441415</c:v>
                </c:pt>
                <c:pt idx="1712">
                  <c:v>5793.5011315254196</c:v>
                </c:pt>
                <c:pt idx="1713">
                  <c:v>5444.3963044112152</c:v>
                </c:pt>
                <c:pt idx="1714">
                  <c:v>5344.3963556924318</c:v>
                </c:pt>
                <c:pt idx="1715">
                  <c:v>5024.3526268523046</c:v>
                </c:pt>
                <c:pt idx="1716">
                  <c:v>4759.2752690018051</c:v>
                </c:pt>
                <c:pt idx="1717">
                  <c:v>4613.6702603014373</c:v>
                </c:pt>
                <c:pt idx="1718">
                  <c:v>4469.0118640480314</c:v>
                </c:pt>
                <c:pt idx="1719">
                  <c:v>4320.5343471291853</c:v>
                </c:pt>
                <c:pt idx="1720">
                  <c:v>4291.1683189455416</c:v>
                </c:pt>
                <c:pt idx="1721">
                  <c:v>4076.2495325721243</c:v>
                </c:pt>
                <c:pt idx="1722">
                  <c:v>3976.5297025045766</c:v>
                </c:pt>
                <c:pt idx="1723">
                  <c:v>3975.3304178653334</c:v>
                </c:pt>
                <c:pt idx="1724">
                  <c:v>3839.1116868861641</c:v>
                </c:pt>
                <c:pt idx="1725">
                  <c:v>3963.3666764431523</c:v>
                </c:pt>
                <c:pt idx="1726">
                  <c:v>3759.90533057427</c:v>
                </c:pt>
                <c:pt idx="1727">
                  <c:v>3731.2778726955517</c:v>
                </c:pt>
                <c:pt idx="1728">
                  <c:v>3696.5942495154623</c:v>
                </c:pt>
                <c:pt idx="1729">
                  <c:v>3490.4789936875322</c:v>
                </c:pt>
                <c:pt idx="1730">
                  <c:v>3412.0520382129162</c:v>
                </c:pt>
                <c:pt idx="1731">
                  <c:v>3346.4042465208663</c:v>
                </c:pt>
                <c:pt idx="1732">
                  <c:v>3313.8958428970041</c:v>
                </c:pt>
                <c:pt idx="1733">
                  <c:v>3187.5886927693896</c:v>
                </c:pt>
                <c:pt idx="1734">
                  <c:v>3116.8155579527679</c:v>
                </c:pt>
                <c:pt idx="1735">
                  <c:v>3035.6038499348915</c:v>
                </c:pt>
                <c:pt idx="1736">
                  <c:v>2944.3599336658281</c:v>
                </c:pt>
                <c:pt idx="1737">
                  <c:v>2730.9355443625072</c:v>
                </c:pt>
                <c:pt idx="1738">
                  <c:v>2576.5218943206269</c:v>
                </c:pt>
                <c:pt idx="1739">
                  <c:v>2513.6057611902525</c:v>
                </c:pt>
                <c:pt idx="1740">
                  <c:v>2439.0852783496707</c:v>
                </c:pt>
                <c:pt idx="1741">
                  <c:v>2313.0245178888608</c:v>
                </c:pt>
                <c:pt idx="1742">
                  <c:v>2218.1691285224842</c:v>
                </c:pt>
                <c:pt idx="1743">
                  <c:v>2167.0415423733421</c:v>
                </c:pt>
                <c:pt idx="1744">
                  <c:v>2097.386861286052</c:v>
                </c:pt>
                <c:pt idx="1745">
                  <c:v>1997.0697521800337</c:v>
                </c:pt>
                <c:pt idx="1746">
                  <c:v>1892.2429953594124</c:v>
                </c:pt>
                <c:pt idx="1747">
                  <c:v>1892.0904207689412</c:v>
                </c:pt>
                <c:pt idx="1748">
                  <c:v>1835.4039902194079</c:v>
                </c:pt>
                <c:pt idx="1749">
                  <c:v>1716.306093093878</c:v>
                </c:pt>
                <c:pt idx="1750">
                  <c:v>1726.4662506570071</c:v>
                </c:pt>
                <c:pt idx="1751">
                  <c:v>1796.7437252661191</c:v>
                </c:pt>
                <c:pt idx="1752">
                  <c:v>1698.7910240886479</c:v>
                </c:pt>
                <c:pt idx="1753">
                  <c:v>1638.6974350795788</c:v>
                </c:pt>
                <c:pt idx="1754">
                  <c:v>1595.9743444291769</c:v>
                </c:pt>
                <c:pt idx="1755">
                  <c:v>1576.3286949622977</c:v>
                </c:pt>
                <c:pt idx="1756">
                  <c:v>1605.1464832177242</c:v>
                </c:pt>
                <c:pt idx="1757">
                  <c:v>1641.7074421157929</c:v>
                </c:pt>
                <c:pt idx="1758">
                  <c:v>1669.2372069527487</c:v>
                </c:pt>
                <c:pt idx="1759">
                  <c:v>1721.2707612505303</c:v>
                </c:pt>
                <c:pt idx="1760">
                  <c:v>1734.6247423560856</c:v>
                </c:pt>
                <c:pt idx="1761">
                  <c:v>1717.8936241334318</c:v>
                </c:pt>
                <c:pt idx="1762">
                  <c:v>1760.374365206952</c:v>
                </c:pt>
                <c:pt idx="1763">
                  <c:v>1943.9440246121928</c:v>
                </c:pt>
                <c:pt idx="1764">
                  <c:v>2121.3874327593344</c:v>
                </c:pt>
                <c:pt idx="1765">
                  <c:v>2296.7392666577725</c:v>
                </c:pt>
                <c:pt idx="1766">
                  <c:v>2621.1774139262902</c:v>
                </c:pt>
                <c:pt idx="1767">
                  <c:v>2828.4492831890943</c:v>
                </c:pt>
                <c:pt idx="1768">
                  <c:v>3174.8697698318388</c:v>
                </c:pt>
                <c:pt idx="1769">
                  <c:v>3530.5697954541647</c:v>
                </c:pt>
                <c:pt idx="1770">
                  <c:v>3741.0113712495822</c:v>
                </c:pt>
                <c:pt idx="1771">
                  <c:v>4239.710434848922</c:v>
                </c:pt>
                <c:pt idx="1772">
                  <c:v>4594.9977833694529</c:v>
                </c:pt>
                <c:pt idx="1773">
                  <c:v>4993.8593288760367</c:v>
                </c:pt>
                <c:pt idx="1774">
                  <c:v>5196.603771137291</c:v>
                </c:pt>
                <c:pt idx="1775">
                  <c:v>5418.1240898659689</c:v>
                </c:pt>
                <c:pt idx="1776">
                  <c:v>5808.9452204322679</c:v>
                </c:pt>
                <c:pt idx="1777">
                  <c:v>5938.7668123091025</c:v>
                </c:pt>
                <c:pt idx="1778">
                  <c:v>6096.900148391107</c:v>
                </c:pt>
                <c:pt idx="1779">
                  <c:v>6394.7384333877962</c:v>
                </c:pt>
                <c:pt idx="1780">
                  <c:v>6439.4806480398411</c:v>
                </c:pt>
                <c:pt idx="1781">
                  <c:v>6531.6535190509967</c:v>
                </c:pt>
                <c:pt idx="1782">
                  <c:v>6775.9000421895544</c:v>
                </c:pt>
                <c:pt idx="1783">
                  <c:v>6748.6552003195438</c:v>
                </c:pt>
                <c:pt idx="1784">
                  <c:v>6738.8593531313927</c:v>
                </c:pt>
                <c:pt idx="1785">
                  <c:v>6691.9131969262744</c:v>
                </c:pt>
                <c:pt idx="1786">
                  <c:v>6685.8455256545822</c:v>
                </c:pt>
                <c:pt idx="1787">
                  <c:v>6682.7449600148193</c:v>
                </c:pt>
                <c:pt idx="1788">
                  <c:v>6770.7153892449342</c:v>
                </c:pt>
                <c:pt idx="1789">
                  <c:v>6842.4316164592728</c:v>
                </c:pt>
                <c:pt idx="1790">
                  <c:v>6768.0676626590612</c:v>
                </c:pt>
                <c:pt idx="1791">
                  <c:v>6749.8873046904828</c:v>
                </c:pt>
                <c:pt idx="1792">
                  <c:v>6950.3542120647144</c:v>
                </c:pt>
                <c:pt idx="1793">
                  <c:v>6870.5098127588744</c:v>
                </c:pt>
                <c:pt idx="1794">
                  <c:v>6844.0501793631393</c:v>
                </c:pt>
                <c:pt idx="1795">
                  <c:v>6969.654827954857</c:v>
                </c:pt>
                <c:pt idx="1796">
                  <c:v>6791.7910634262225</c:v>
                </c:pt>
                <c:pt idx="1797">
                  <c:v>6820.0221594654713</c:v>
                </c:pt>
                <c:pt idx="1798">
                  <c:v>6915.2683156890307</c:v>
                </c:pt>
                <c:pt idx="1799">
                  <c:v>6754.9872447103953</c:v>
                </c:pt>
                <c:pt idx="1800">
                  <c:v>6708.4962427874561</c:v>
                </c:pt>
                <c:pt idx="1801">
                  <c:v>6528.0296066717019</c:v>
                </c:pt>
                <c:pt idx="1802">
                  <c:v>6410.3890896137582</c:v>
                </c:pt>
                <c:pt idx="1803">
                  <c:v>6185.8534617666846</c:v>
                </c:pt>
                <c:pt idx="1804">
                  <c:v>5834.1332228798256</c:v>
                </c:pt>
                <c:pt idx="1805">
                  <c:v>5743.9874035060939</c:v>
                </c:pt>
                <c:pt idx="1806">
                  <c:v>5427.01776394837</c:v>
                </c:pt>
                <c:pt idx="1807">
                  <c:v>5137.9841128924463</c:v>
                </c:pt>
                <c:pt idx="1808">
                  <c:v>4891.941589710781</c:v>
                </c:pt>
                <c:pt idx="1809">
                  <c:v>4662.5728147192485</c:v>
                </c:pt>
                <c:pt idx="1810">
                  <c:v>4410.8202456086074</c:v>
                </c:pt>
                <c:pt idx="1811">
                  <c:v>4189.1298156097837</c:v>
                </c:pt>
                <c:pt idx="1812">
                  <c:v>4046.572503344536</c:v>
                </c:pt>
                <c:pt idx="1813">
                  <c:v>3925.7069374375801</c:v>
                </c:pt>
                <c:pt idx="1814">
                  <c:v>3869.3328379138866</c:v>
                </c:pt>
                <c:pt idx="1815">
                  <c:v>3693.3002341440319</c:v>
                </c:pt>
                <c:pt idx="1816">
                  <c:v>3568.276886158998</c:v>
                </c:pt>
                <c:pt idx="1817">
                  <c:v>3514.0132642276576</c:v>
                </c:pt>
                <c:pt idx="1818">
                  <c:v>3493.7741646411905</c:v>
                </c:pt>
                <c:pt idx="1819">
                  <c:v>3493.3026430782047</c:v>
                </c:pt>
                <c:pt idx="1820">
                  <c:v>3315.4725270866575</c:v>
                </c:pt>
                <c:pt idx="1821">
                  <c:v>3361.4632809568675</c:v>
                </c:pt>
                <c:pt idx="1822">
                  <c:v>3288.0908423783721</c:v>
                </c:pt>
                <c:pt idx="1823">
                  <c:v>3212.2314168739867</c:v>
                </c:pt>
                <c:pt idx="1824">
                  <c:v>3174.0491483175497</c:v>
                </c:pt>
                <c:pt idx="1825">
                  <c:v>3143.5911008428484</c:v>
                </c:pt>
                <c:pt idx="1826">
                  <c:v>2996.7077083149079</c:v>
                </c:pt>
                <c:pt idx="1827">
                  <c:v>2960.0498158888513</c:v>
                </c:pt>
                <c:pt idx="1828">
                  <c:v>2897.2445269556256</c:v>
                </c:pt>
                <c:pt idx="1829">
                  <c:v>2710.3119173681448</c:v>
                </c:pt>
                <c:pt idx="1830">
                  <c:v>2696.9985399439092</c:v>
                </c:pt>
                <c:pt idx="1831">
                  <c:v>2539.3855824343455</c:v>
                </c:pt>
                <c:pt idx="1832">
                  <c:v>2464.9448064366361</c:v>
                </c:pt>
                <c:pt idx="1833">
                  <c:v>2434.309054259405</c:v>
                </c:pt>
                <c:pt idx="1834">
                  <c:v>2362.6724652400076</c:v>
                </c:pt>
                <c:pt idx="1835">
                  <c:v>2311.5168111152002</c:v>
                </c:pt>
                <c:pt idx="1836">
                  <c:v>2128.9814396317515</c:v>
                </c:pt>
                <c:pt idx="1837">
                  <c:v>2027.8720778778468</c:v>
                </c:pt>
                <c:pt idx="1838">
                  <c:v>1946.3465525115944</c:v>
                </c:pt>
                <c:pt idx="1839">
                  <c:v>1813.8080722729096</c:v>
                </c:pt>
                <c:pt idx="1840">
                  <c:v>1769.0399904049923</c:v>
                </c:pt>
                <c:pt idx="1841">
                  <c:v>1818.3552025816557</c:v>
                </c:pt>
                <c:pt idx="1842">
                  <c:v>1718.2496604868584</c:v>
                </c:pt>
                <c:pt idx="1843">
                  <c:v>1634.2486778954506</c:v>
                </c:pt>
                <c:pt idx="1844">
                  <c:v>1649.8548419294814</c:v>
                </c:pt>
                <c:pt idx="1845">
                  <c:v>1668.8431873762338</c:v>
                </c:pt>
                <c:pt idx="1846">
                  <c:v>1610.5685098932308</c:v>
                </c:pt>
                <c:pt idx="1847">
                  <c:v>1557.9425584586672</c:v>
                </c:pt>
                <c:pt idx="1848">
                  <c:v>1532.7240937546644</c:v>
                </c:pt>
                <c:pt idx="1849">
                  <c:v>1567.5325899705222</c:v>
                </c:pt>
                <c:pt idx="1850">
                  <c:v>1529.770257342886</c:v>
                </c:pt>
                <c:pt idx="1851">
                  <c:v>1571.6143706333992</c:v>
                </c:pt>
                <c:pt idx="1852">
                  <c:v>1589.014492177947</c:v>
                </c:pt>
                <c:pt idx="1853">
                  <c:v>1932.9436706148967</c:v>
                </c:pt>
                <c:pt idx="1854">
                  <c:v>1711.57251821417</c:v>
                </c:pt>
                <c:pt idx="1855">
                  <c:v>1576.1413478322781</c:v>
                </c:pt>
                <c:pt idx="1856">
                  <c:v>1746.24517435451</c:v>
                </c:pt>
                <c:pt idx="1857">
                  <c:v>1893.2328197974421</c:v>
                </c:pt>
                <c:pt idx="1858">
                  <c:v>2069.6646061643551</c:v>
                </c:pt>
                <c:pt idx="1859">
                  <c:v>2195.851084671739</c:v>
                </c:pt>
                <c:pt idx="1860">
                  <c:v>2480.5506176304771</c:v>
                </c:pt>
                <c:pt idx="1861">
                  <c:v>2695.6343709755156</c:v>
                </c:pt>
                <c:pt idx="1862">
                  <c:v>3107.2253297138345</c:v>
                </c:pt>
                <c:pt idx="1863">
                  <c:v>3320.971208140907</c:v>
                </c:pt>
                <c:pt idx="1864">
                  <c:v>3660.8535563186274</c:v>
                </c:pt>
                <c:pt idx="1865">
                  <c:v>4170.7202049223524</c:v>
                </c:pt>
                <c:pt idx="1866">
                  <c:v>4397.6074050122497</c:v>
                </c:pt>
                <c:pt idx="1867">
                  <c:v>4732.2711229070628</c:v>
                </c:pt>
                <c:pt idx="1868">
                  <c:v>4913.6779079289317</c:v>
                </c:pt>
                <c:pt idx="1869">
                  <c:v>5426.5764109532956</c:v>
                </c:pt>
                <c:pt idx="1870">
                  <c:v>5511.5819748209051</c:v>
                </c:pt>
                <c:pt idx="1871">
                  <c:v>5619.1202597816664</c:v>
                </c:pt>
                <c:pt idx="1872">
                  <c:v>5834.7153553834123</c:v>
                </c:pt>
                <c:pt idx="1873">
                  <c:v>5844.4061820223378</c:v>
                </c:pt>
                <c:pt idx="1874">
                  <c:v>6079.9191139196428</c:v>
                </c:pt>
                <c:pt idx="1875">
                  <c:v>6079.9578787474065</c:v>
                </c:pt>
                <c:pt idx="1876">
                  <c:v>6262.1321765977527</c:v>
                </c:pt>
                <c:pt idx="1877">
                  <c:v>6337.7818241025361</c:v>
                </c:pt>
                <c:pt idx="1878">
                  <c:v>6434.3238565801321</c:v>
                </c:pt>
                <c:pt idx="1879">
                  <c:v>6374.7035078557819</c:v>
                </c:pt>
                <c:pt idx="1880">
                  <c:v>6421.2583946756149</c:v>
                </c:pt>
                <c:pt idx="1881">
                  <c:v>6485.9226064025406</c:v>
                </c:pt>
                <c:pt idx="1882">
                  <c:v>6579.7333894680851</c:v>
                </c:pt>
                <c:pt idx="1883">
                  <c:v>6690.3697219342594</c:v>
                </c:pt>
                <c:pt idx="1884">
                  <c:v>6627.278723788193</c:v>
                </c:pt>
                <c:pt idx="1885">
                  <c:v>6732.2580041820347</c:v>
                </c:pt>
                <c:pt idx="1886">
                  <c:v>6722.8928436580645</c:v>
                </c:pt>
                <c:pt idx="1887">
                  <c:v>6762.231795485065</c:v>
                </c:pt>
                <c:pt idx="1888">
                  <c:v>6814.5485554275565</c:v>
                </c:pt>
                <c:pt idx="1889">
                  <c:v>6609.9829148070567</c:v>
                </c:pt>
                <c:pt idx="1890">
                  <c:v>6677.5742318453331</c:v>
                </c:pt>
                <c:pt idx="1891">
                  <c:v>6626.8921716504819</c:v>
                </c:pt>
                <c:pt idx="1892">
                  <c:v>6574.3286424846574</c:v>
                </c:pt>
                <c:pt idx="1893">
                  <c:v>6515.6846910420418</c:v>
                </c:pt>
                <c:pt idx="1894">
                  <c:v>6369.9740934389647</c:v>
                </c:pt>
                <c:pt idx="1895">
                  <c:v>6316.2519404035311</c:v>
                </c:pt>
                <c:pt idx="1896">
                  <c:v>6223.4420602884784</c:v>
                </c:pt>
                <c:pt idx="1897">
                  <c:v>5987.4898932779879</c:v>
                </c:pt>
                <c:pt idx="1898">
                  <c:v>5947.9645090241329</c:v>
                </c:pt>
                <c:pt idx="1899">
                  <c:v>5623.341457895749</c:v>
                </c:pt>
                <c:pt idx="1900">
                  <c:v>5418.4755090843128</c:v>
                </c:pt>
                <c:pt idx="1901">
                  <c:v>5152.4941564176443</c:v>
                </c:pt>
                <c:pt idx="1902">
                  <c:v>4891.345542441627</c:v>
                </c:pt>
                <c:pt idx="1903">
                  <c:v>4764.1981725034275</c:v>
                </c:pt>
                <c:pt idx="1904">
                  <c:v>4539.4023418711786</c:v>
                </c:pt>
                <c:pt idx="1905">
                  <c:v>4400.1952605762663</c:v>
                </c:pt>
                <c:pt idx="1906">
                  <c:v>4114.2057722777772</c:v>
                </c:pt>
                <c:pt idx="1907">
                  <c:v>4072.2312453402474</c:v>
                </c:pt>
                <c:pt idx="1908">
                  <c:v>3906.707163309215</c:v>
                </c:pt>
                <c:pt idx="1909">
                  <c:v>3796.8283015438979</c:v>
                </c:pt>
                <c:pt idx="1910">
                  <c:v>3602.2753589789404</c:v>
                </c:pt>
                <c:pt idx="1911">
                  <c:v>3578.6949302833727</c:v>
                </c:pt>
                <c:pt idx="1912">
                  <c:v>3467.4154049363315</c:v>
                </c:pt>
                <c:pt idx="1913">
                  <c:v>3421.1273015175257</c:v>
                </c:pt>
                <c:pt idx="1914">
                  <c:v>3317.4072500522025</c:v>
                </c:pt>
                <c:pt idx="1915">
                  <c:v>3286.3326144086532</c:v>
                </c:pt>
                <c:pt idx="1916">
                  <c:v>3240.6408945096182</c:v>
                </c:pt>
                <c:pt idx="1917">
                  <c:v>3174.9092942331017</c:v>
                </c:pt>
                <c:pt idx="1918">
                  <c:v>3145.1412191897643</c:v>
                </c:pt>
                <c:pt idx="1919">
                  <c:v>3033.7655286785307</c:v>
                </c:pt>
                <c:pt idx="1920">
                  <c:v>2942.8410088254536</c:v>
                </c:pt>
                <c:pt idx="1921">
                  <c:v>2872.0295346745897</c:v>
                </c:pt>
                <c:pt idx="1922">
                  <c:v>2808.9523651080053</c:v>
                </c:pt>
                <c:pt idx="1923">
                  <c:v>2609.7832892446468</c:v>
                </c:pt>
                <c:pt idx="1924">
                  <c:v>2625.0415866147578</c:v>
                </c:pt>
                <c:pt idx="1925">
                  <c:v>2506.6307338221523</c:v>
                </c:pt>
                <c:pt idx="1926">
                  <c:v>2527.398630272548</c:v>
                </c:pt>
                <c:pt idx="1927">
                  <c:v>2404.203435517466</c:v>
                </c:pt>
                <c:pt idx="1928">
                  <c:v>2203.4841857826264</c:v>
                </c:pt>
                <c:pt idx="1929">
                  <c:v>2234.4704180188928</c:v>
                </c:pt>
                <c:pt idx="1930">
                  <c:v>2072.5656676788012</c:v>
                </c:pt>
                <c:pt idx="1931">
                  <c:v>1978.6063902244784</c:v>
                </c:pt>
                <c:pt idx="1932">
                  <c:v>1950.9051524752583</c:v>
                </c:pt>
                <c:pt idx="1933">
                  <c:v>1892.9410634990272</c:v>
                </c:pt>
                <c:pt idx="1934">
                  <c:v>1807.7610976493668</c:v>
                </c:pt>
                <c:pt idx="1935">
                  <c:v>1783.6819485072465</c:v>
                </c:pt>
                <c:pt idx="1936">
                  <c:v>1774.1846649516442</c:v>
                </c:pt>
                <c:pt idx="1937">
                  <c:v>1780.7543220012506</c:v>
                </c:pt>
                <c:pt idx="1938">
                  <c:v>1739.9246778232557</c:v>
                </c:pt>
                <c:pt idx="1939">
                  <c:v>1676.1227486845778</c:v>
                </c:pt>
                <c:pt idx="1940">
                  <c:v>1679.3245816481419</c:v>
                </c:pt>
                <c:pt idx="1941">
                  <c:v>1655.2476965839994</c:v>
                </c:pt>
                <c:pt idx="1942">
                  <c:v>1616.3214825420728</c:v>
                </c:pt>
                <c:pt idx="1943">
                  <c:v>1562.3380255252619</c:v>
                </c:pt>
                <c:pt idx="1944">
                  <c:v>1524.2411412880708</c:v>
                </c:pt>
                <c:pt idx="1945">
                  <c:v>1613.2223244679458</c:v>
                </c:pt>
                <c:pt idx="1946">
                  <c:v>1652.6516013730866</c:v>
                </c:pt>
                <c:pt idx="1947">
                  <c:v>1798.3667143612004</c:v>
                </c:pt>
                <c:pt idx="1948">
                  <c:v>1666.948533242595</c:v>
                </c:pt>
                <c:pt idx="1949">
                  <c:v>1607.6097105075632</c:v>
                </c:pt>
                <c:pt idx="1950">
                  <c:v>1683.7316603398087</c:v>
                </c:pt>
                <c:pt idx="1951">
                  <c:v>1734.7038380916445</c:v>
                </c:pt>
                <c:pt idx="1952">
                  <c:v>1928.3901662994112</c:v>
                </c:pt>
                <c:pt idx="1953">
                  <c:v>2045.9626390839453</c:v>
                </c:pt>
                <c:pt idx="1954">
                  <c:v>2167.0876056235529</c:v>
                </c:pt>
                <c:pt idx="1955">
                  <c:v>2454.2735040452717</c:v>
                </c:pt>
                <c:pt idx="1956">
                  <c:v>2700.098106451705</c:v>
                </c:pt>
                <c:pt idx="1957">
                  <c:v>3035.8630928331913</c:v>
                </c:pt>
                <c:pt idx="1958">
                  <c:v>3377.2394323862118</c:v>
                </c:pt>
                <c:pt idx="1959">
                  <c:v>3897.4265631940461</c:v>
                </c:pt>
                <c:pt idx="1960">
                  <c:v>4179.9953726514241</c:v>
                </c:pt>
                <c:pt idx="1961">
                  <c:v>4469.0314276208164</c:v>
                </c:pt>
                <c:pt idx="1962">
                  <c:v>4922.7605713147877</c:v>
                </c:pt>
                <c:pt idx="1963">
                  <c:v>5136.8497230589655</c:v>
                </c:pt>
                <c:pt idx="1964">
                  <c:v>5322.3684629895142</c:v>
                </c:pt>
                <c:pt idx="1965">
                  <c:v>5514.0447970162531</c:v>
                </c:pt>
                <c:pt idx="1966">
                  <c:v>5802.7320196256733</c:v>
                </c:pt>
                <c:pt idx="1967">
                  <c:v>5911.6577872050748</c:v>
                </c:pt>
                <c:pt idx="1968">
                  <c:v>6193.4075754111973</c:v>
                </c:pt>
                <c:pt idx="1969">
                  <c:v>6301.7498059870195</c:v>
                </c:pt>
                <c:pt idx="1970">
                  <c:v>6369.8957138327069</c:v>
                </c:pt>
              </c:numCache>
            </c:numRef>
          </c:val>
          <c:smooth val="0"/>
        </c:ser>
        <c:dLbls>
          <c:showLegendKey val="0"/>
          <c:showVal val="0"/>
          <c:showCatName val="0"/>
          <c:showSerName val="0"/>
          <c:showPercent val="0"/>
          <c:showBubbleSize val="0"/>
        </c:dLbls>
        <c:smooth val="0"/>
        <c:axId val="1664615440"/>
        <c:axId val="1664615984"/>
      </c:lineChart>
      <c:catAx>
        <c:axId val="16646154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615984"/>
        <c:crosses val="autoZero"/>
        <c:auto val="1"/>
        <c:lblAlgn val="ctr"/>
        <c:lblOffset val="100"/>
        <c:noMultiLvlLbl val="0"/>
      </c:catAx>
      <c:valAx>
        <c:axId val="166461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615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Final Model</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MLR_TrainingScore1!$AE$14</c:f>
              <c:strCache>
                <c:ptCount val="1"/>
                <c:pt idx="0">
                  <c:v>Actual
Value</c:v>
                </c:pt>
              </c:strCache>
            </c:strRef>
          </c:tx>
          <c:spPr>
            <a:ln w="28575" cap="rnd">
              <a:solidFill>
                <a:schemeClr val="accent1"/>
              </a:solidFill>
              <a:round/>
            </a:ln>
            <a:effectLst/>
          </c:spPr>
          <c:marker>
            <c:symbol val="none"/>
          </c:marker>
          <c:val>
            <c:numRef>
              <c:f>MLR_TrainingScore1!$AE$15:$AE$4939</c:f>
              <c:numCache>
                <c:formatCode>General</c:formatCode>
                <c:ptCount val="4925"/>
                <c:pt idx="1">
                  <c:v>3562.2791269999998</c:v>
                </c:pt>
                <c:pt idx="2">
                  <c:v>3562.2791269999998</c:v>
                </c:pt>
                <c:pt idx="3">
                  <c:v>3637.6573055600002</c:v>
                </c:pt>
                <c:pt idx="4">
                  <c:v>4013.2228263056004</c:v>
                </c:pt>
                <c:pt idx="5">
                  <c:v>4393.5810791922559</c:v>
                </c:pt>
                <c:pt idx="6">
                  <c:v>4672.1499141061149</c:v>
                </c:pt>
                <c:pt idx="7">
                  <c:v>5094.6608377606472</c:v>
                </c:pt>
                <c:pt idx="8">
                  <c:v>5417.1757214180907</c:v>
                </c:pt>
                <c:pt idx="9">
                  <c:v>5653.7326112377496</c:v>
                </c:pt>
                <c:pt idx="10">
                  <c:v>5952.2457079806909</c:v>
                </c:pt>
                <c:pt idx="11">
                  <c:v>6141.5685423053246</c:v>
                </c:pt>
                <c:pt idx="12">
                  <c:v>6356.2767803920451</c:v>
                </c:pt>
                <c:pt idx="13">
                  <c:v>6463.4726425379549</c:v>
                </c:pt>
                <c:pt idx="14">
                  <c:v>6660.2948635288458</c:v>
                </c:pt>
                <c:pt idx="15">
                  <c:v>6820.4606046019217</c:v>
                </c:pt>
                <c:pt idx="16">
                  <c:v>6974.9447051774614</c:v>
                </c:pt>
                <c:pt idx="17">
                  <c:v>7089.3391722548713</c:v>
                </c:pt>
                <c:pt idx="18">
                  <c:v>7196.2743017937019</c:v>
                </c:pt>
                <c:pt idx="19">
                  <c:v>7301.2910447232143</c:v>
                </c:pt>
                <c:pt idx="20">
                  <c:v>7349.4005678296426</c:v>
                </c:pt>
                <c:pt idx="21">
                  <c:v>7331.3856177905291</c:v>
                </c:pt>
                <c:pt idx="22">
                  <c:v>7336.8533052808025</c:v>
                </c:pt>
                <c:pt idx="23">
                  <c:v>7275.4483010534095</c:v>
                </c:pt>
                <c:pt idx="24">
                  <c:v>7413.0730428005918</c:v>
                </c:pt>
                <c:pt idx="25">
                  <c:v>7494.8726520484506</c:v>
                </c:pt>
                <c:pt idx="26">
                  <c:v>7492.6603380368233</c:v>
                </c:pt>
                <c:pt idx="27">
                  <c:v>7474.0127575479883</c:v>
                </c:pt>
                <c:pt idx="28">
                  <c:v>7430.9023052564717</c:v>
                </c:pt>
                <c:pt idx="29">
                  <c:v>7450.7238653549184</c:v>
                </c:pt>
                <c:pt idx="30">
                  <c:v>7516.5123573497385</c:v>
                </c:pt>
                <c:pt idx="31">
                  <c:v>7470.8679195858031</c:v>
                </c:pt>
                <c:pt idx="32">
                  <c:v>7474.4209512052093</c:v>
                </c:pt>
                <c:pt idx="33">
                  <c:v>7417.1111569959594</c:v>
                </c:pt>
                <c:pt idx="34">
                  <c:v>7413.7455453169277</c:v>
                </c:pt>
                <c:pt idx="35">
                  <c:v>7392.8515448408652</c:v>
                </c:pt>
                <c:pt idx="36">
                  <c:v>7425.9461636790584</c:v>
                </c:pt>
                <c:pt idx="37">
                  <c:v>7343.3869795160845</c:v>
                </c:pt>
                <c:pt idx="38">
                  <c:v>7203.3501377922257</c:v>
                </c:pt>
                <c:pt idx="39">
                  <c:v>6993.8696106420912</c:v>
                </c:pt>
                <c:pt idx="40">
                  <c:v>6804.0302812879891</c:v>
                </c:pt>
                <c:pt idx="41">
                  <c:v>6592.160048338872</c:v>
                </c:pt>
                <c:pt idx="42">
                  <c:v>6293.9771664975433</c:v>
                </c:pt>
                <c:pt idx="43">
                  <c:v>5952.2563662981329</c:v>
                </c:pt>
                <c:pt idx="44">
                  <c:v>5644.6869114265819</c:v>
                </c:pt>
                <c:pt idx="45">
                  <c:v>5306.1730752442027</c:v>
                </c:pt>
                <c:pt idx="46">
                  <c:v>5030.6864486255927</c:v>
                </c:pt>
                <c:pt idx="47">
                  <c:v>4808.0883293554498</c:v>
                </c:pt>
                <c:pt idx="48">
                  <c:v>4602.1747444701423</c:v>
                </c:pt>
                <c:pt idx="49">
                  <c:v>4427.1763733973075</c:v>
                </c:pt>
                <c:pt idx="50">
                  <c:v>4316.9422831419542</c:v>
                </c:pt>
                <c:pt idx="51">
                  <c:v>4128.9508929478852</c:v>
                </c:pt>
                <c:pt idx="52">
                  <c:v>4007.4313888803927</c:v>
                </c:pt>
                <c:pt idx="53">
                  <c:v>3958.3158998690988</c:v>
                </c:pt>
                <c:pt idx="54">
                  <c:v>3880.5087843005153</c:v>
                </c:pt>
                <c:pt idx="55">
                  <c:v>3805.7472983883922</c:v>
                </c:pt>
                <c:pt idx="56">
                  <c:v>3742.0900590151778</c:v>
                </c:pt>
                <c:pt idx="57">
                  <c:v>3703.190392451535</c:v>
                </c:pt>
                <c:pt idx="58">
                  <c:v>3600.0970301031671</c:v>
                </c:pt>
                <c:pt idx="59">
                  <c:v>3495.7660886384069</c:v>
                </c:pt>
                <c:pt idx="60">
                  <c:v>3385.5910702451893</c:v>
                </c:pt>
                <c:pt idx="61">
                  <c:v>3308.2907001863441</c:v>
                </c:pt>
                <c:pt idx="62">
                  <c:v>3173.3545982216219</c:v>
                </c:pt>
                <c:pt idx="63">
                  <c:v>3071.960272488433</c:v>
                </c:pt>
                <c:pt idx="64">
                  <c:v>2949.4551115712093</c:v>
                </c:pt>
                <c:pt idx="65">
                  <c:v>2937.7710248741191</c:v>
                </c:pt>
                <c:pt idx="66">
                  <c:v>2795.8201278643301</c:v>
                </c:pt>
                <c:pt idx="67">
                  <c:v>2689.4322633368906</c:v>
                </c:pt>
                <c:pt idx="68">
                  <c:v>2556.7062046960368</c:v>
                </c:pt>
                <c:pt idx="69">
                  <c:v>2509.9328013289878</c:v>
                </c:pt>
                <c:pt idx="70">
                  <c:v>2436.9850618900309</c:v>
                </c:pt>
                <c:pt idx="71">
                  <c:v>2390.3883145564232</c:v>
                </c:pt>
                <c:pt idx="72">
                  <c:v>2308.4390009028812</c:v>
                </c:pt>
                <c:pt idx="73">
                  <c:v>2209.9366003661894</c:v>
                </c:pt>
                <c:pt idx="74">
                  <c:v>2116.334187318304</c:v>
                </c:pt>
                <c:pt idx="75">
                  <c:v>2024.4804402019111</c:v>
                </c:pt>
                <c:pt idx="76">
                  <c:v>1951.9235117534524</c:v>
                </c:pt>
                <c:pt idx="77">
                  <c:v>1914.3997074126237</c:v>
                </c:pt>
                <c:pt idx="78">
                  <c:v>1857.905021313594</c:v>
                </c:pt>
                <c:pt idx="79">
                  <c:v>1825.5708193983317</c:v>
                </c:pt>
                <c:pt idx="80">
                  <c:v>1775.628229542732</c:v>
                </c:pt>
                <c:pt idx="81">
                  <c:v>1745.3171450124764</c:v>
                </c:pt>
                <c:pt idx="82">
                  <c:v>1676.6773456494818</c:v>
                </c:pt>
                <c:pt idx="83">
                  <c:v>1647.5683730936064</c:v>
                </c:pt>
                <c:pt idx="84">
                  <c:v>1609.1643986711408</c:v>
                </c:pt>
                <c:pt idx="85">
                  <c:v>1624.9883437100671</c:v>
                </c:pt>
                <c:pt idx="86">
                  <c:v>1626.5420305796508</c:v>
                </c:pt>
                <c:pt idx="87">
                  <c:v>1669.5064927605347</c:v>
                </c:pt>
                <c:pt idx="88">
                  <c:v>1697.4657449780061</c:v>
                </c:pt>
                <c:pt idx="89">
                  <c:v>1769.8571293032846</c:v>
                </c:pt>
                <c:pt idx="90">
                  <c:v>1787.7337644304964</c:v>
                </c:pt>
                <c:pt idx="91">
                  <c:v>1818.8277102471775</c:v>
                </c:pt>
                <c:pt idx="92">
                  <c:v>1908.542045627855</c:v>
                </c:pt>
                <c:pt idx="93">
                  <c:v>2024.4824937171697</c:v>
                </c:pt>
                <c:pt idx="94">
                  <c:v>2174.8006651450492</c:v>
                </c:pt>
                <c:pt idx="95">
                  <c:v>2356.5115339102376</c:v>
                </c:pt>
                <c:pt idx="96">
                  <c:v>2619.4802575317804</c:v>
                </c:pt>
                <c:pt idx="97">
                  <c:v>2987.1085566041529</c:v>
                </c:pt>
                <c:pt idx="98">
                  <c:v>3515.9646604591562</c:v>
                </c:pt>
                <c:pt idx="99">
                  <c:v>4070.0803105089581</c:v>
                </c:pt>
                <c:pt idx="100">
                  <c:v>4529.3037283068079</c:v>
                </c:pt>
                <c:pt idx="101">
                  <c:v>4918.3595864731742</c:v>
                </c:pt>
                <c:pt idx="102">
                  <c:v>5244.0654893196124</c:v>
                </c:pt>
                <c:pt idx="103">
                  <c:v>5571.2057663629048</c:v>
                </c:pt>
                <c:pt idx="104">
                  <c:v>5852.215571155808</c:v>
                </c:pt>
                <c:pt idx="105">
                  <c:v>6145.5064255984144</c:v>
                </c:pt>
                <c:pt idx="106">
                  <c:v>6426.9432611347938</c:v>
                </c:pt>
                <c:pt idx="107">
                  <c:v>6695.9387058224429</c:v>
                </c:pt>
                <c:pt idx="108">
                  <c:v>6933.484322105056</c:v>
                </c:pt>
                <c:pt idx="109">
                  <c:v>7173.6791123198427</c:v>
                </c:pt>
                <c:pt idx="110">
                  <c:v>7415.3239076030786</c:v>
                </c:pt>
                <c:pt idx="111">
                  <c:v>7660.6783014583407</c:v>
                </c:pt>
                <c:pt idx="112">
                  <c:v>7747.9644471083393</c:v>
                </c:pt>
                <c:pt idx="113">
                  <c:v>7714.7329375623385</c:v>
                </c:pt>
                <c:pt idx="114">
                  <c:v>7746.176021187378</c:v>
                </c:pt>
                <c:pt idx="115">
                  <c:v>7667.4336125824066</c:v>
                </c:pt>
                <c:pt idx="116">
                  <c:v>7625.5847193226291</c:v>
                </c:pt>
                <c:pt idx="117">
                  <c:v>7628.9260191651974</c:v>
                </c:pt>
                <c:pt idx="118">
                  <c:v>7667.6278188855513</c:v>
                </c:pt>
                <c:pt idx="119">
                  <c:v>7645.5197511530196</c:v>
                </c:pt>
                <c:pt idx="120">
                  <c:v>7631.5168848762951</c:v>
                </c:pt>
                <c:pt idx="121">
                  <c:v>7617.4389711459853</c:v>
                </c:pt>
                <c:pt idx="122">
                  <c:v>7566.4529448709491</c:v>
                </c:pt>
                <c:pt idx="123">
                  <c:v>7594.4273996219208</c:v>
                </c:pt>
                <c:pt idx="124">
                  <c:v>7589.111606832661</c:v>
                </c:pt>
                <c:pt idx="125">
                  <c:v>7613.5264915128218</c:v>
                </c:pt>
                <c:pt idx="126">
                  <c:v>7646.167217389745</c:v>
                </c:pt>
                <c:pt idx="127">
                  <c:v>7799.528070496207</c:v>
                </c:pt>
                <c:pt idx="128">
                  <c:v>7679.7457743771174</c:v>
                </c:pt>
                <c:pt idx="129">
                  <c:v>7565.5374806866103</c:v>
                </c:pt>
                <c:pt idx="130">
                  <c:v>7478.017657321825</c:v>
                </c:pt>
                <c:pt idx="131">
                  <c:v>7348.762727324588</c:v>
                </c:pt>
                <c:pt idx="132">
                  <c:v>7119.6804177266877</c:v>
                </c:pt>
                <c:pt idx="133">
                  <c:v>6901.2229956322844</c:v>
                </c:pt>
                <c:pt idx="134">
                  <c:v>6739.786599480537</c:v>
                </c:pt>
                <c:pt idx="135">
                  <c:v>6448.8409315252075</c:v>
                </c:pt>
                <c:pt idx="136">
                  <c:v>6092.5640758791587</c:v>
                </c:pt>
                <c:pt idx="137">
                  <c:v>5753.7986622281605</c:v>
                </c:pt>
                <c:pt idx="138">
                  <c:v>5505.2958267334016</c:v>
                </c:pt>
                <c:pt idx="139">
                  <c:v>5364.124010317385</c:v>
                </c:pt>
                <c:pt idx="140">
                  <c:v>5205.9542427212127</c:v>
                </c:pt>
                <c:pt idx="141">
                  <c:v>4967.953844308121</c:v>
                </c:pt>
                <c:pt idx="142">
                  <c:v>4794.968922074172</c:v>
                </c:pt>
                <c:pt idx="143">
                  <c:v>4636.9262705363717</c:v>
                </c:pt>
                <c:pt idx="144">
                  <c:v>4521.7777734476431</c:v>
                </c:pt>
                <c:pt idx="145">
                  <c:v>4437.6796152602092</c:v>
                </c:pt>
                <c:pt idx="146">
                  <c:v>4353.425535117759</c:v>
                </c:pt>
                <c:pt idx="147">
                  <c:v>4236.6392762094965</c:v>
                </c:pt>
                <c:pt idx="148">
                  <c:v>4192.6060484792179</c:v>
                </c:pt>
                <c:pt idx="149">
                  <c:v>4081.0986934042048</c:v>
                </c:pt>
                <c:pt idx="150">
                  <c:v>3974.8140690671953</c:v>
                </c:pt>
                <c:pt idx="151">
                  <c:v>3869.8249196910688</c:v>
                </c:pt>
                <c:pt idx="152">
                  <c:v>3750.5882985652124</c:v>
                </c:pt>
                <c:pt idx="153">
                  <c:v>3663.2336403495615</c:v>
                </c:pt>
                <c:pt idx="154">
                  <c:v>3597.5222892256666</c:v>
                </c:pt>
                <c:pt idx="155">
                  <c:v>3409.4330411715068</c:v>
                </c:pt>
                <c:pt idx="156">
                  <c:v>3290.9151035303457</c:v>
                </c:pt>
                <c:pt idx="157">
                  <c:v>3093.3227657230627</c:v>
                </c:pt>
                <c:pt idx="158">
                  <c:v>3053.5879846695279</c:v>
                </c:pt>
                <c:pt idx="159">
                  <c:v>2887.1869607488406</c:v>
                </c:pt>
                <c:pt idx="160">
                  <c:v>2747.3866423291192</c:v>
                </c:pt>
                <c:pt idx="161">
                  <c:v>2612.3650175301304</c:v>
                </c:pt>
                <c:pt idx="162">
                  <c:v>2555.9360549228991</c:v>
                </c:pt>
                <c:pt idx="163">
                  <c:v>2438.4841471814029</c:v>
                </c:pt>
                <c:pt idx="164">
                  <c:v>2405.1081561778665</c:v>
                </c:pt>
                <c:pt idx="165">
                  <c:v>2250.0147496551785</c:v>
                </c:pt>
                <c:pt idx="166">
                  <c:v>2163.7187818179355</c:v>
                </c:pt>
                <c:pt idx="167">
                  <c:v>2081.8292168216312</c:v>
                </c:pt>
                <c:pt idx="168">
                  <c:v>2046.34232534444</c:v>
                </c:pt>
                <c:pt idx="169">
                  <c:v>1966.1915607017743</c:v>
                </c:pt>
                <c:pt idx="170">
                  <c:v>1902.2827654933485</c:v>
                </c:pt>
                <c:pt idx="171">
                  <c:v>1863.9370452149453</c:v>
                </c:pt>
                <c:pt idx="172">
                  <c:v>1830.1822706033583</c:v>
                </c:pt>
                <c:pt idx="173">
                  <c:v>1780.2662947785523</c:v>
                </c:pt>
                <c:pt idx="174">
                  <c:v>1754.5750035516999</c:v>
                </c:pt>
                <c:pt idx="175">
                  <c:v>1709.8123900592921</c:v>
                </c:pt>
                <c:pt idx="176">
                  <c:v>1695.8184914050619</c:v>
                </c:pt>
                <c:pt idx="177">
                  <c:v>1672.5534202678473</c:v>
                </c:pt>
                <c:pt idx="178">
                  <c:v>1667.2517719635639</c:v>
                </c:pt>
                <c:pt idx="179">
                  <c:v>1658.6120688523085</c:v>
                </c:pt>
                <c:pt idx="180">
                  <c:v>1633.7351667277546</c:v>
                </c:pt>
                <c:pt idx="181">
                  <c:v>1616.9433843930935</c:v>
                </c:pt>
                <c:pt idx="182">
                  <c:v>1599.7626569387512</c:v>
                </c:pt>
                <c:pt idx="183">
                  <c:v>1597.127890873451</c:v>
                </c:pt>
                <c:pt idx="184">
                  <c:v>1660.9984964238229</c:v>
                </c:pt>
                <c:pt idx="185">
                  <c:v>1704.8358820821054</c:v>
                </c:pt>
                <c:pt idx="186">
                  <c:v>1846.9678099024002</c:v>
                </c:pt>
                <c:pt idx="187">
                  <c:v>2010.089807285824</c:v>
                </c:pt>
                <c:pt idx="188">
                  <c:v>2219.554246017226</c:v>
                </c:pt>
                <c:pt idx="189">
                  <c:v>2475.5297130530921</c:v>
                </c:pt>
                <c:pt idx="190">
                  <c:v>2862.4947553603506</c:v>
                </c:pt>
                <c:pt idx="191">
                  <c:v>3206.4416446338664</c:v>
                </c:pt>
                <c:pt idx="192">
                  <c:v>3630.4591151217387</c:v>
                </c:pt>
                <c:pt idx="193">
                  <c:v>4071.4487526125217</c:v>
                </c:pt>
                <c:pt idx="194">
                  <c:v>4604.0875953455161</c:v>
                </c:pt>
                <c:pt idx="195">
                  <c:v>5055.4825705425919</c:v>
                </c:pt>
                <c:pt idx="196">
                  <c:v>5442.7181968923696</c:v>
                </c:pt>
                <c:pt idx="197">
                  <c:v>5723.6951340382011</c:v>
                </c:pt>
                <c:pt idx="198">
                  <c:v>6099.5819057090339</c:v>
                </c:pt>
                <c:pt idx="199">
                  <c:v>6301.7777170588661</c:v>
                </c:pt>
                <c:pt idx="200">
                  <c:v>6583.4162998447382</c:v>
                </c:pt>
                <c:pt idx="201">
                  <c:v>6817.7643541220014</c:v>
                </c:pt>
                <c:pt idx="202">
                  <c:v>7018.7048000127197</c:v>
                </c:pt>
                <c:pt idx="203">
                  <c:v>7130.8703888096679</c:v>
                </c:pt>
                <c:pt idx="204">
                  <c:v>7361.5489578153474</c:v>
                </c:pt>
                <c:pt idx="205">
                  <c:v>7511.3848775396627</c:v>
                </c:pt>
                <c:pt idx="206">
                  <c:v>7508.9791138101436</c:v>
                </c:pt>
                <c:pt idx="207">
                  <c:v>7519.0580115357097</c:v>
                </c:pt>
                <c:pt idx="208">
                  <c:v>7549.6163426071398</c:v>
                </c:pt>
                <c:pt idx="209">
                  <c:v>7468.5023081414265</c:v>
                </c:pt>
                <c:pt idx="210">
                  <c:v>7508.5502376274844</c:v>
                </c:pt>
                <c:pt idx="211">
                  <c:v>7550.5034969968892</c:v>
                </c:pt>
                <c:pt idx="212">
                  <c:v>7678.7363804376346</c:v>
                </c:pt>
                <c:pt idx="213">
                  <c:v>7744.6046368926045</c:v>
                </c:pt>
                <c:pt idx="214">
                  <c:v>7758.1064983583801</c:v>
                </c:pt>
                <c:pt idx="215">
                  <c:v>7823.6503276323683</c:v>
                </c:pt>
                <c:pt idx="216">
                  <c:v>7882.3310093205982</c:v>
                </c:pt>
                <c:pt idx="217">
                  <c:v>7878.7303977236552</c:v>
                </c:pt>
                <c:pt idx="218">
                  <c:v>7796.8899329099777</c:v>
                </c:pt>
                <c:pt idx="219">
                  <c:v>7741.6331237315835</c:v>
                </c:pt>
                <c:pt idx="220">
                  <c:v>7731.5951019560034</c:v>
                </c:pt>
                <c:pt idx="221">
                  <c:v>7697.1237819665621</c:v>
                </c:pt>
                <c:pt idx="222">
                  <c:v>7639.0409120545874</c:v>
                </c:pt>
                <c:pt idx="223">
                  <c:v>7561.9980853214875</c:v>
                </c:pt>
                <c:pt idx="224">
                  <c:v>7360.0889052443308</c:v>
                </c:pt>
                <c:pt idx="225">
                  <c:v>7200.0620443056923</c:v>
                </c:pt>
                <c:pt idx="226">
                  <c:v>7089.0606488723261</c:v>
                </c:pt>
                <c:pt idx="227">
                  <c:v>6829.1469225029687</c:v>
                </c:pt>
                <c:pt idx="228">
                  <c:v>6618.0660871822565</c:v>
                </c:pt>
                <c:pt idx="229">
                  <c:v>6321.392671458515</c:v>
                </c:pt>
                <c:pt idx="230">
                  <c:v>5995.4918883884702</c:v>
                </c:pt>
                <c:pt idx="231">
                  <c:v>5679.731283175237</c:v>
                </c:pt>
                <c:pt idx="232">
                  <c:v>5387.7871905731809</c:v>
                </c:pt>
                <c:pt idx="233">
                  <c:v>5061.903864595618</c:v>
                </c:pt>
                <c:pt idx="234">
                  <c:v>4815.4046090126694</c:v>
                </c:pt>
                <c:pt idx="235">
                  <c:v>4605.0328919696285</c:v>
                </c:pt>
                <c:pt idx="236">
                  <c:v>4403.6118592569183</c:v>
                </c:pt>
                <c:pt idx="237">
                  <c:v>4292.827958315258</c:v>
                </c:pt>
                <c:pt idx="238">
                  <c:v>4137.9442203195958</c:v>
                </c:pt>
                <c:pt idx="239">
                  <c:v>4061.1219516028923</c:v>
                </c:pt>
                <c:pt idx="240">
                  <c:v>3968.7315238581982</c:v>
                </c:pt>
                <c:pt idx="241">
                  <c:v>3908.365297332231</c:v>
                </c:pt>
                <c:pt idx="242">
                  <c:v>3870.5899243724957</c:v>
                </c:pt>
                <c:pt idx="243">
                  <c:v>3858.7573406030965</c:v>
                </c:pt>
                <c:pt idx="244">
                  <c:v>3805.471634458353</c:v>
                </c:pt>
                <c:pt idx="245">
                  <c:v>3689.9686777883485</c:v>
                </c:pt>
                <c:pt idx="246">
                  <c:v>3594.2423683191455</c:v>
                </c:pt>
                <c:pt idx="247">
                  <c:v>3491.91851944255</c:v>
                </c:pt>
                <c:pt idx="248">
                  <c:v>3357.5482027763383</c:v>
                </c:pt>
                <c:pt idx="249">
                  <c:v>3219.8993744300174</c:v>
                </c:pt>
                <c:pt idx="250">
                  <c:v>3093.7989379268138</c:v>
                </c:pt>
                <c:pt idx="251">
                  <c:v>2955.1075958643787</c:v>
                </c:pt>
                <c:pt idx="252">
                  <c:v>2801.4421457369276</c:v>
                </c:pt>
                <c:pt idx="253">
                  <c:v>2679.4036213200648</c:v>
                </c:pt>
                <c:pt idx="254">
                  <c:v>2569.4686846032496</c:v>
                </c:pt>
                <c:pt idx="255">
                  <c:v>2483.6188395784693</c:v>
                </c:pt>
                <c:pt idx="256">
                  <c:v>2379.4911381596362</c:v>
                </c:pt>
                <c:pt idx="257">
                  <c:v>2297.8848806013239</c:v>
                </c:pt>
                <c:pt idx="258">
                  <c:v>2232.1957824570059</c:v>
                </c:pt>
                <c:pt idx="259">
                  <c:v>2172.7841224273243</c:v>
                </c:pt>
                <c:pt idx="260">
                  <c:v>2059.0715636047662</c:v>
                </c:pt>
                <c:pt idx="261">
                  <c:v>1963.8040276196225</c:v>
                </c:pt>
                <c:pt idx="262">
                  <c:v>1873.078083390913</c:v>
                </c:pt>
                <c:pt idx="263">
                  <c:v>1815.552770097094</c:v>
                </c:pt>
                <c:pt idx="264">
                  <c:v>1749.0142297537916</c:v>
                </c:pt>
                <c:pt idx="265">
                  <c:v>1689.3022936528816</c:v>
                </c:pt>
                <c:pt idx="266">
                  <c:v>1646.1334435761901</c:v>
                </c:pt>
                <c:pt idx="267">
                  <c:v>1589.1938154379045</c:v>
                </c:pt>
                <c:pt idx="268">
                  <c:v>1576.0681798128073</c:v>
                </c:pt>
                <c:pt idx="269">
                  <c:v>1548.2354264177336</c:v>
                </c:pt>
                <c:pt idx="270">
                  <c:v>1552.3409107174775</c:v>
                </c:pt>
                <c:pt idx="271">
                  <c:v>1525.1554467052831</c:v>
                </c:pt>
                <c:pt idx="272">
                  <c:v>1498.8990073360153</c:v>
                </c:pt>
                <c:pt idx="273">
                  <c:v>1490.1939074953716</c:v>
                </c:pt>
                <c:pt idx="274">
                  <c:v>1549.2238590564825</c:v>
                </c:pt>
                <c:pt idx="275">
                  <c:v>1518.9517384029268</c:v>
                </c:pt>
                <c:pt idx="276">
                  <c:v>1724.3799727862242</c:v>
                </c:pt>
                <c:pt idx="277">
                  <c:v>1728.6210778775305</c:v>
                </c:pt>
                <c:pt idx="278">
                  <c:v>1733.7427235069233</c:v>
                </c:pt>
                <c:pt idx="279">
                  <c:v>1758.8077262652616</c:v>
                </c:pt>
                <c:pt idx="280">
                  <c:v>1840.0286133215989</c:v>
                </c:pt>
                <c:pt idx="281">
                  <c:v>1958.2361754044152</c:v>
                </c:pt>
                <c:pt idx="282">
                  <c:v>2110.7759621073556</c:v>
                </c:pt>
                <c:pt idx="283">
                  <c:v>2322.3520706415902</c:v>
                </c:pt>
                <c:pt idx="284">
                  <c:v>2582.7622568076085</c:v>
                </c:pt>
                <c:pt idx="285">
                  <c:v>2980.8028868537822</c:v>
                </c:pt>
                <c:pt idx="286">
                  <c:v>3437.2371688088747</c:v>
                </c:pt>
                <c:pt idx="287">
                  <c:v>3898.1681390147455</c:v>
                </c:pt>
                <c:pt idx="288">
                  <c:v>4376.8211738112068</c:v>
                </c:pt>
                <c:pt idx="289">
                  <c:v>4832.1731976165174</c:v>
                </c:pt>
                <c:pt idx="290">
                  <c:v>5270.9353453085532</c:v>
                </c:pt>
                <c:pt idx="291">
                  <c:v>5645.414184034501</c:v>
                </c:pt>
                <c:pt idx="292">
                  <c:v>6009.2074625062205</c:v>
                </c:pt>
                <c:pt idx="293">
                  <c:v>6269.4660299047273</c:v>
                </c:pt>
                <c:pt idx="294">
                  <c:v>6459.1808694475931</c:v>
                </c:pt>
                <c:pt idx="295">
                  <c:v>6612.0665453401716</c:v>
                </c:pt>
                <c:pt idx="296">
                  <c:v>6751.5330698185317</c:v>
                </c:pt>
                <c:pt idx="297">
                  <c:v>6949.5465492220846</c:v>
                </c:pt>
                <c:pt idx="298">
                  <c:v>7161.9666290087835</c:v>
                </c:pt>
                <c:pt idx="299">
                  <c:v>7235.8352745266757</c:v>
                </c:pt>
                <c:pt idx="300">
                  <c:v>7326.1184244802726</c:v>
                </c:pt>
                <c:pt idx="301">
                  <c:v>7294.3672626850066</c:v>
                </c:pt>
                <c:pt idx="302">
                  <c:v>7240.4564527606053</c:v>
                </c:pt>
                <c:pt idx="303">
                  <c:v>7175.4983816180593</c:v>
                </c:pt>
                <c:pt idx="304">
                  <c:v>7219.0819643497243</c:v>
                </c:pt>
                <c:pt idx="305">
                  <c:v>7206.6275489857908</c:v>
                </c:pt>
                <c:pt idx="306">
                  <c:v>7180.6202485092008</c:v>
                </c:pt>
                <c:pt idx="307">
                  <c:v>7188.5983199869925</c:v>
                </c:pt>
                <c:pt idx="308">
                  <c:v>7286.126298230115</c:v>
                </c:pt>
                <c:pt idx="309">
                  <c:v>7302.5928006548875</c:v>
                </c:pt>
                <c:pt idx="310">
                  <c:v>7283.3652674577152</c:v>
                </c:pt>
                <c:pt idx="311">
                  <c:v>7260.9877607078643</c:v>
                </c:pt>
                <c:pt idx="312">
                  <c:v>7087.1947379779776</c:v>
                </c:pt>
                <c:pt idx="313">
                  <c:v>6981.7183634232633</c:v>
                </c:pt>
                <c:pt idx="314">
                  <c:v>6973.54027020168</c:v>
                </c:pt>
                <c:pt idx="315">
                  <c:v>6855.8219993532775</c:v>
                </c:pt>
                <c:pt idx="316">
                  <c:v>6746.9037091084911</c:v>
                </c:pt>
                <c:pt idx="317">
                  <c:v>6644.2607625224537</c:v>
                </c:pt>
                <c:pt idx="318">
                  <c:v>6465.5004396770655</c:v>
                </c:pt>
                <c:pt idx="319">
                  <c:v>6348.7069422345703</c:v>
                </c:pt>
                <c:pt idx="320">
                  <c:v>6177.349277858274</c:v>
                </c:pt>
                <c:pt idx="321">
                  <c:v>6051.1309021322886</c:v>
                </c:pt>
                <c:pt idx="322">
                  <c:v>5920.7362582605392</c:v>
                </c:pt>
                <c:pt idx="323">
                  <c:v>5628.7950060380108</c:v>
                </c:pt>
                <c:pt idx="324">
                  <c:v>5360.2849315488884</c:v>
                </c:pt>
                <c:pt idx="325">
                  <c:v>5079.0647322171562</c:v>
                </c:pt>
                <c:pt idx="326">
                  <c:v>4803.5883399250388</c:v>
                </c:pt>
                <c:pt idx="327">
                  <c:v>4555.7890330630298</c:v>
                </c:pt>
                <c:pt idx="328">
                  <c:v>4332.6703544079028</c:v>
                </c:pt>
                <c:pt idx="329">
                  <c:v>4134.1525773500061</c:v>
                </c:pt>
                <c:pt idx="330">
                  <c:v>3934.1891135060046</c:v>
                </c:pt>
                <c:pt idx="331">
                  <c:v>3871.6598009045638</c:v>
                </c:pt>
                <c:pt idx="332">
                  <c:v>3740.6150400474685</c:v>
                </c:pt>
                <c:pt idx="333">
                  <c:v>3676.6527415560759</c:v>
                </c:pt>
                <c:pt idx="334">
                  <c:v>3599.2910077426177</c:v>
                </c:pt>
                <c:pt idx="335">
                  <c:v>3534.0189798843894</c:v>
                </c:pt>
                <c:pt idx="336">
                  <c:v>3485.762825752136</c:v>
                </c:pt>
                <c:pt idx="337">
                  <c:v>3436.9183466916234</c:v>
                </c:pt>
                <c:pt idx="338">
                  <c:v>3390.945312365634</c:v>
                </c:pt>
                <c:pt idx="339">
                  <c:v>3382.2901094778817</c:v>
                </c:pt>
                <c:pt idx="340">
                  <c:v>3337.6545349631901</c:v>
                </c:pt>
                <c:pt idx="341">
                  <c:v>3270.0517828120251</c:v>
                </c:pt>
                <c:pt idx="342">
                  <c:v>3168.8196861371393</c:v>
                </c:pt>
                <c:pt idx="343">
                  <c:v>3108.9808218642256</c:v>
                </c:pt>
                <c:pt idx="344">
                  <c:v>3000.8226006968116</c:v>
                </c:pt>
                <c:pt idx="345">
                  <c:v>2910.4795118895763</c:v>
                </c:pt>
                <c:pt idx="346">
                  <c:v>2785.7072967160784</c:v>
                </c:pt>
                <c:pt idx="347">
                  <c:v>2735.8974135842191</c:v>
                </c:pt>
                <c:pt idx="348">
                  <c:v>2643.3864463240066</c:v>
                </c:pt>
                <c:pt idx="349">
                  <c:v>2542.7852860062449</c:v>
                </c:pt>
                <c:pt idx="350">
                  <c:v>2423.7299720847464</c:v>
                </c:pt>
                <c:pt idx="351">
                  <c:v>2328.6832530244078</c:v>
                </c:pt>
                <c:pt idx="352">
                  <c:v>2257.6752308585501</c:v>
                </c:pt>
                <c:pt idx="353">
                  <c:v>2226.3020351324981</c:v>
                </c:pt>
                <c:pt idx="354">
                  <c:v>2128.8507884606988</c:v>
                </c:pt>
                <c:pt idx="355">
                  <c:v>2050.494181950131</c:v>
                </c:pt>
                <c:pt idx="356">
                  <c:v>1975.8638654820993</c:v>
                </c:pt>
                <c:pt idx="357">
                  <c:v>1935.4822074463953</c:v>
                </c:pt>
                <c:pt idx="358">
                  <c:v>1885.7124086992605</c:v>
                </c:pt>
                <c:pt idx="359">
                  <c:v>1838.1646398114381</c:v>
                </c:pt>
                <c:pt idx="360">
                  <c:v>1777.364755136693</c:v>
                </c:pt>
                <c:pt idx="361">
                  <c:v>1739.5374863038869</c:v>
                </c:pt>
                <c:pt idx="362">
                  <c:v>1706.3297019109541</c:v>
                </c:pt>
                <c:pt idx="363">
                  <c:v>1668.3133044923252</c:v>
                </c:pt>
                <c:pt idx="364">
                  <c:v>1632.2992830941671</c:v>
                </c:pt>
                <c:pt idx="365">
                  <c:v>1630.151602751567</c:v>
                </c:pt>
                <c:pt idx="366">
                  <c:v>1607.580473771191</c:v>
                </c:pt>
                <c:pt idx="367">
                  <c:v>1603.6256355061053</c:v>
                </c:pt>
                <c:pt idx="368">
                  <c:v>1571.47971162464</c:v>
                </c:pt>
                <c:pt idx="369">
                  <c:v>1560.9137712347263</c:v>
                </c:pt>
                <c:pt idx="370">
                  <c:v>1547.713707098392</c:v>
                </c:pt>
                <c:pt idx="371">
                  <c:v>1517.7214410747779</c:v>
                </c:pt>
                <c:pt idx="372">
                  <c:v>1506.2572751368311</c:v>
                </c:pt>
                <c:pt idx="373">
                  <c:v>1512.5051216639918</c:v>
                </c:pt>
                <c:pt idx="374">
                  <c:v>1524.8962641446337</c:v>
                </c:pt>
                <c:pt idx="375">
                  <c:v>1514.2589051499215</c:v>
                </c:pt>
                <c:pt idx="376">
                  <c:v>1503.0808119939404</c:v>
                </c:pt>
                <c:pt idx="377">
                  <c:v>1512.8445481553947</c:v>
                </c:pt>
                <c:pt idx="378">
                  <c:v>1518.8614736380998</c:v>
                </c:pt>
                <c:pt idx="379">
                  <c:v>1526.111807244956</c:v>
                </c:pt>
                <c:pt idx="380">
                  <c:v>1584.1718787861664</c:v>
                </c:pt>
                <c:pt idx="381">
                  <c:v>1624.7862606774863</c:v>
                </c:pt>
                <c:pt idx="382">
                  <c:v>1682.7037615548898</c:v>
                </c:pt>
                <c:pt idx="383">
                  <c:v>1761.2761611817159</c:v>
                </c:pt>
                <c:pt idx="384">
                  <c:v>1832.5553480181045</c:v>
                </c:pt>
                <c:pt idx="385">
                  <c:v>1899.6407578537594</c:v>
                </c:pt>
                <c:pt idx="386">
                  <c:v>2008.055994368857</c:v>
                </c:pt>
                <c:pt idx="387">
                  <c:v>2103.1616662003312</c:v>
                </c:pt>
                <c:pt idx="388">
                  <c:v>2193.2210301522523</c:v>
                </c:pt>
                <c:pt idx="389">
                  <c:v>2291.3848247557116</c:v>
                </c:pt>
                <c:pt idx="390">
                  <c:v>2394.214322414341</c:v>
                </c:pt>
                <c:pt idx="391">
                  <c:v>2447.9749218348993</c:v>
                </c:pt>
                <c:pt idx="392">
                  <c:v>2548.3958932345236</c:v>
                </c:pt>
                <c:pt idx="393">
                  <c:v>2591.9398681382377</c:v>
                </c:pt>
                <c:pt idx="394">
                  <c:v>2690.9464369050606</c:v>
                </c:pt>
                <c:pt idx="395">
                  <c:v>2752.7929381278459</c:v>
                </c:pt>
                <c:pt idx="396">
                  <c:v>2814.2357201771633</c:v>
                </c:pt>
                <c:pt idx="397">
                  <c:v>2845.3762320546439</c:v>
                </c:pt>
                <c:pt idx="398">
                  <c:v>2863.9304762815291</c:v>
                </c:pt>
                <c:pt idx="399">
                  <c:v>2873.3103921339625</c:v>
                </c:pt>
                <c:pt idx="400">
                  <c:v>2877.8298741018111</c:v>
                </c:pt>
                <c:pt idx="401">
                  <c:v>2871.8339631973763</c:v>
                </c:pt>
                <c:pt idx="402">
                  <c:v>2893.888996910006</c:v>
                </c:pt>
                <c:pt idx="403">
                  <c:v>2936.6301666116046</c:v>
                </c:pt>
                <c:pt idx="404">
                  <c:v>2997.7786375048195</c:v>
                </c:pt>
                <c:pt idx="405">
                  <c:v>3006.0081517036633</c:v>
                </c:pt>
                <c:pt idx="406">
                  <c:v>2982.0593567347842</c:v>
                </c:pt>
                <c:pt idx="407">
                  <c:v>2985.7192931984359</c:v>
                </c:pt>
                <c:pt idx="408">
                  <c:v>2995.793974990811</c:v>
                </c:pt>
                <c:pt idx="409">
                  <c:v>2986.3045463530161</c:v>
                </c:pt>
                <c:pt idx="410">
                  <c:v>2978.4177205082924</c:v>
                </c:pt>
                <c:pt idx="411">
                  <c:v>2989.2087739063027</c:v>
                </c:pt>
                <c:pt idx="412">
                  <c:v>3032.8535954487902</c:v>
                </c:pt>
                <c:pt idx="413">
                  <c:v>3038.0098928610805</c:v>
                </c:pt>
                <c:pt idx="414">
                  <c:v>3040.7281338544212</c:v>
                </c:pt>
                <c:pt idx="415">
                  <c:v>3070.1958143693605</c:v>
                </c:pt>
                <c:pt idx="416">
                  <c:v>3083.159564040714</c:v>
                </c:pt>
                <c:pt idx="417">
                  <c:v>3084.1315549109427</c:v>
                </c:pt>
                <c:pt idx="418">
                  <c:v>3078.176422692316</c:v>
                </c:pt>
                <c:pt idx="419">
                  <c:v>3089.2146774861608</c:v>
                </c:pt>
                <c:pt idx="420">
                  <c:v>3128.0110131294819</c:v>
                </c:pt>
                <c:pt idx="421">
                  <c:v>3114.8738026184064</c:v>
                </c:pt>
                <c:pt idx="422">
                  <c:v>3087.0039287099889</c:v>
                </c:pt>
                <c:pt idx="423">
                  <c:v>3088.7002535795918</c:v>
                </c:pt>
                <c:pt idx="424">
                  <c:v>3055.62475664049</c:v>
                </c:pt>
                <c:pt idx="425">
                  <c:v>3009.6292091267728</c:v>
                </c:pt>
                <c:pt idx="426">
                  <c:v>2993.4723517363477</c:v>
                </c:pt>
                <c:pt idx="427">
                  <c:v>3007.1487647596246</c:v>
                </c:pt>
                <c:pt idx="428">
                  <c:v>2984.3640859373145</c:v>
                </c:pt>
                <c:pt idx="429">
                  <c:v>2959.9404187523592</c:v>
                </c:pt>
                <c:pt idx="430">
                  <c:v>2942.5678395317937</c:v>
                </c:pt>
                <c:pt idx="431">
                  <c:v>2937.5099150041633</c:v>
                </c:pt>
                <c:pt idx="432">
                  <c:v>2937.6254267631643</c:v>
                </c:pt>
                <c:pt idx="433">
                  <c:v>2927.1761721800053</c:v>
                </c:pt>
                <c:pt idx="434">
                  <c:v>2904.2748052568045</c:v>
                </c:pt>
                <c:pt idx="435">
                  <c:v>2898.9251012751715</c:v>
                </c:pt>
                <c:pt idx="436">
                  <c:v>2843.8091931291301</c:v>
                </c:pt>
                <c:pt idx="437">
                  <c:v>2800.3559858981394</c:v>
                </c:pt>
                <c:pt idx="438">
                  <c:v>2730.1543078425857</c:v>
                </c:pt>
                <c:pt idx="439">
                  <c:v>2693.3569304403654</c:v>
                </c:pt>
                <c:pt idx="440">
                  <c:v>2603.621084894678</c:v>
                </c:pt>
                <c:pt idx="441">
                  <c:v>2551.2437237199551</c:v>
                </c:pt>
                <c:pt idx="442">
                  <c:v>2458.8066001071657</c:v>
                </c:pt>
                <c:pt idx="443">
                  <c:v>2391.0014489614459</c:v>
                </c:pt>
                <c:pt idx="444">
                  <c:v>2311.9326140106987</c:v>
                </c:pt>
                <c:pt idx="445">
                  <c:v>2248.1454408881314</c:v>
                </c:pt>
                <c:pt idx="446">
                  <c:v>2183.2237018749797</c:v>
                </c:pt>
                <c:pt idx="447">
                  <c:v>2127.4768345449843</c:v>
                </c:pt>
                <c:pt idx="448">
                  <c:v>2024.288106494188</c:v>
                </c:pt>
                <c:pt idx="449">
                  <c:v>1949.7670911755829</c:v>
                </c:pt>
                <c:pt idx="450">
                  <c:v>1889.0879518534432</c:v>
                </c:pt>
                <c:pt idx="451">
                  <c:v>1837.6181110886171</c:v>
                </c:pt>
                <c:pt idx="452">
                  <c:v>1775.2847473073489</c:v>
                </c:pt>
                <c:pt idx="453">
                  <c:v>1746.0754202735852</c:v>
                </c:pt>
                <c:pt idx="454">
                  <c:v>1758.0975930879249</c:v>
                </c:pt>
                <c:pt idx="455">
                  <c:v>1723.8049989068231</c:v>
                </c:pt>
                <c:pt idx="456">
                  <c:v>1668.1728503691854</c:v>
                </c:pt>
                <c:pt idx="457">
                  <c:v>1619.1108656405811</c:v>
                </c:pt>
                <c:pt idx="458">
                  <c:v>1554.8066572468417</c:v>
                </c:pt>
                <c:pt idx="459">
                  <c:v>1531.5006992675997</c:v>
                </c:pt>
                <c:pt idx="460">
                  <c:v>1480.127775923376</c:v>
                </c:pt>
                <c:pt idx="461">
                  <c:v>1443.1152346617657</c:v>
                </c:pt>
                <c:pt idx="462">
                  <c:v>1422.461177942942</c:v>
                </c:pt>
                <c:pt idx="463">
                  <c:v>1412.8888919566361</c:v>
                </c:pt>
                <c:pt idx="464">
                  <c:v>1400.1380498070437</c:v>
                </c:pt>
                <c:pt idx="465">
                  <c:v>1376.2271397733532</c:v>
                </c:pt>
                <c:pt idx="466">
                  <c:v>1344.3799366277485</c:v>
                </c:pt>
                <c:pt idx="467">
                  <c:v>1366.7452316770887</c:v>
                </c:pt>
                <c:pt idx="468">
                  <c:v>1347.5152574345875</c:v>
                </c:pt>
                <c:pt idx="469">
                  <c:v>1359.9113703702867</c:v>
                </c:pt>
                <c:pt idx="470">
                  <c:v>1362.9400555614179</c:v>
                </c:pt>
                <c:pt idx="471">
                  <c:v>1386.3547664666776</c:v>
                </c:pt>
                <c:pt idx="472">
                  <c:v>1385.5694318746748</c:v>
                </c:pt>
                <c:pt idx="473">
                  <c:v>1409.7001565447526</c:v>
                </c:pt>
                <c:pt idx="474">
                  <c:v>1444.277733534012</c:v>
                </c:pt>
                <c:pt idx="475">
                  <c:v>1489.6651603658493</c:v>
                </c:pt>
                <c:pt idx="476">
                  <c:v>1524.4597638780454</c:v>
                </c:pt>
                <c:pt idx="477">
                  <c:v>1600.7437487873144</c:v>
                </c:pt>
                <c:pt idx="478">
                  <c:v>1669.626965078359</c:v>
                </c:pt>
                <c:pt idx="479">
                  <c:v>1746.0947227395529</c:v>
                </c:pt>
                <c:pt idx="480">
                  <c:v>1826.5701843220604</c:v>
                </c:pt>
                <c:pt idx="481">
                  <c:v>1932.1173489647661</c:v>
                </c:pt>
                <c:pt idx="482">
                  <c:v>2025.8574376932222</c:v>
                </c:pt>
                <c:pt idx="483">
                  <c:v>2127.4187000068487</c:v>
                </c:pt>
                <c:pt idx="484">
                  <c:v>2225.5367828052053</c:v>
                </c:pt>
                <c:pt idx="485">
                  <c:v>2315.010931571956</c:v>
                </c:pt>
                <c:pt idx="486">
                  <c:v>2427.0147616746872</c:v>
                </c:pt>
                <c:pt idx="487">
                  <c:v>2516.9667979927622</c:v>
                </c:pt>
                <c:pt idx="488">
                  <c:v>2596.7533606344991</c:v>
                </c:pt>
                <c:pt idx="489">
                  <c:v>2668.5167716022197</c:v>
                </c:pt>
                <c:pt idx="490">
                  <c:v>2727.7822629776865</c:v>
                </c:pt>
                <c:pt idx="491">
                  <c:v>2813.5030737830421</c:v>
                </c:pt>
                <c:pt idx="492">
                  <c:v>2856.2646593551126</c:v>
                </c:pt>
                <c:pt idx="493">
                  <c:v>2909.2566515898852</c:v>
                </c:pt>
                <c:pt idx="494">
                  <c:v>2989.7969362483127</c:v>
                </c:pt>
                <c:pt idx="495">
                  <c:v>3021.6709704287173</c:v>
                </c:pt>
                <c:pt idx="496">
                  <c:v>3051.9058552058254</c:v>
                </c:pt>
                <c:pt idx="497">
                  <c:v>3074.218747076427</c:v>
                </c:pt>
                <c:pt idx="498">
                  <c:v>3118.6719488180847</c:v>
                </c:pt>
                <c:pt idx="499">
                  <c:v>3129.0308473417449</c:v>
                </c:pt>
                <c:pt idx="500">
                  <c:v>3138.282234299726</c:v>
                </c:pt>
                <c:pt idx="501">
                  <c:v>3180.2273435877919</c:v>
                </c:pt>
                <c:pt idx="502">
                  <c:v>3229.9412182467222</c:v>
                </c:pt>
                <c:pt idx="503">
                  <c:v>3227.1334865075082</c:v>
                </c:pt>
                <c:pt idx="504">
                  <c:v>3277.5983358257063</c:v>
                </c:pt>
                <c:pt idx="505">
                  <c:v>3313.2025194675361</c:v>
                </c:pt>
                <c:pt idx="506">
                  <c:v>3309.2925415953273</c:v>
                </c:pt>
                <c:pt idx="507">
                  <c:v>3322.8607117724491</c:v>
                </c:pt>
                <c:pt idx="508">
                  <c:v>3320.6129685470619</c:v>
                </c:pt>
                <c:pt idx="509">
                  <c:v>3328.6329214557668</c:v>
                </c:pt>
                <c:pt idx="510">
                  <c:v>3350.0348711863826</c:v>
                </c:pt>
                <c:pt idx="511">
                  <c:v>3354.6357997816508</c:v>
                </c:pt>
                <c:pt idx="512">
                  <c:v>3398.0045577540545</c:v>
                </c:pt>
                <c:pt idx="513">
                  <c:v>3416.273277653082</c:v>
                </c:pt>
                <c:pt idx="514">
                  <c:v>3486.3621385363426</c:v>
                </c:pt>
                <c:pt idx="515">
                  <c:v>3513.1979625676204</c:v>
                </c:pt>
                <c:pt idx="516">
                  <c:v>3523.2403712313917</c:v>
                </c:pt>
                <c:pt idx="517">
                  <c:v>3505.9677936558573</c:v>
                </c:pt>
                <c:pt idx="518">
                  <c:v>3529.8187928584516</c:v>
                </c:pt>
                <c:pt idx="519">
                  <c:v>3495.9806922524235</c:v>
                </c:pt>
                <c:pt idx="520">
                  <c:v>3491.446688271842</c:v>
                </c:pt>
                <c:pt idx="521">
                  <c:v>3453.0472536466</c:v>
                </c:pt>
                <c:pt idx="522">
                  <c:v>3445.341963251416</c:v>
                </c:pt>
                <c:pt idx="523">
                  <c:v>3451.1581474310756</c:v>
                </c:pt>
                <c:pt idx="524">
                  <c:v>3461.0658892476176</c:v>
                </c:pt>
                <c:pt idx="525">
                  <c:v>3479.1909661481895</c:v>
                </c:pt>
                <c:pt idx="526">
                  <c:v>3520.0370307526241</c:v>
                </c:pt>
                <c:pt idx="527">
                  <c:v>3548.4604633719946</c:v>
                </c:pt>
                <c:pt idx="528">
                  <c:v>3546.616694482716</c:v>
                </c:pt>
                <c:pt idx="529">
                  <c:v>3489.084602126864</c:v>
                </c:pt>
                <c:pt idx="530">
                  <c:v>3417.4757687364167</c:v>
                </c:pt>
                <c:pt idx="531">
                  <c:v>3285.6008071196766</c:v>
                </c:pt>
                <c:pt idx="532">
                  <c:v>3166.1196350109544</c:v>
                </c:pt>
                <c:pt idx="533">
                  <c:v>3018.1443945283254</c:v>
                </c:pt>
                <c:pt idx="534">
                  <c:v>2908.3758540815279</c:v>
                </c:pt>
                <c:pt idx="535">
                  <c:v>2765.548152061961</c:v>
                </c:pt>
                <c:pt idx="536">
                  <c:v>2613.0503650070905</c:v>
                </c:pt>
                <c:pt idx="537">
                  <c:v>2489.384771325389</c:v>
                </c:pt>
                <c:pt idx="538">
                  <c:v>2392.0944107672954</c:v>
                </c:pt>
                <c:pt idx="539">
                  <c:v>2304.2314351431442</c:v>
                </c:pt>
                <c:pt idx="540">
                  <c:v>2243.1254783887894</c:v>
                </c:pt>
                <c:pt idx="541">
                  <c:v>2165.45835349548</c:v>
                </c:pt>
                <c:pt idx="542">
                  <c:v>2073.1673534565643</c:v>
                </c:pt>
                <c:pt idx="543">
                  <c:v>1984.2150908669889</c:v>
                </c:pt>
                <c:pt idx="544">
                  <c:v>1918.2696268189118</c:v>
                </c:pt>
                <c:pt idx="545">
                  <c:v>1839.0993206223732</c:v>
                </c:pt>
                <c:pt idx="546">
                  <c:v>1746.0905275930036</c:v>
                </c:pt>
                <c:pt idx="547">
                  <c:v>1677.2669430506826</c:v>
                </c:pt>
                <c:pt idx="548">
                  <c:v>1612.8629279185188</c:v>
                </c:pt>
                <c:pt idx="549">
                  <c:v>1549.6624566580742</c:v>
                </c:pt>
                <c:pt idx="550">
                  <c:v>1504.9342257801366</c:v>
                </c:pt>
                <c:pt idx="551">
                  <c:v>1473.1463107929035</c:v>
                </c:pt>
                <c:pt idx="552">
                  <c:v>1450.9659138026068</c:v>
                </c:pt>
                <c:pt idx="553">
                  <c:v>1431.677340889981</c:v>
                </c:pt>
                <c:pt idx="554">
                  <c:v>1424.6992257163856</c:v>
                </c:pt>
                <c:pt idx="555">
                  <c:v>1400.403387864453</c:v>
                </c:pt>
                <c:pt idx="556">
                  <c:v>1387.8886877369841</c:v>
                </c:pt>
                <c:pt idx="557">
                  <c:v>1419.1380157201081</c:v>
                </c:pt>
                <c:pt idx="558">
                  <c:v>1408.1141337072822</c:v>
                </c:pt>
                <c:pt idx="559">
                  <c:v>1594.3043179375345</c:v>
                </c:pt>
                <c:pt idx="560">
                  <c:v>1592.2584348325261</c:v>
                </c:pt>
                <c:pt idx="561">
                  <c:v>1586.76098143272</c:v>
                </c:pt>
                <c:pt idx="562">
                  <c:v>1607.4107618088674</c:v>
                </c:pt>
                <c:pt idx="563">
                  <c:v>1673.5751018547392</c:v>
                </c:pt>
                <c:pt idx="564">
                  <c:v>1810.3871453296017</c:v>
                </c:pt>
                <c:pt idx="565">
                  <c:v>2003.9811858904973</c:v>
                </c:pt>
                <c:pt idx="566">
                  <c:v>2233.498160876778</c:v>
                </c:pt>
                <c:pt idx="567">
                  <c:v>2524.9779161063511</c:v>
                </c:pt>
                <c:pt idx="568">
                  <c:v>2879.8461708008272</c:v>
                </c:pt>
                <c:pt idx="569">
                  <c:v>3341.2765982886285</c:v>
                </c:pt>
                <c:pt idx="570">
                  <c:v>3763.2317409393581</c:v>
                </c:pt>
                <c:pt idx="571">
                  <c:v>4299.0417333539126</c:v>
                </c:pt>
                <c:pt idx="572">
                  <c:v>4867.591890148974</c:v>
                </c:pt>
                <c:pt idx="573">
                  <c:v>5354.675594513219</c:v>
                </c:pt>
                <c:pt idx="574">
                  <c:v>5770.1843102300454</c:v>
                </c:pt>
                <c:pt idx="575">
                  <c:v>6146.4569855348354</c:v>
                </c:pt>
                <c:pt idx="576">
                  <c:v>6464.1665614064741</c:v>
                </c:pt>
                <c:pt idx="577">
                  <c:v>6721.0957989089211</c:v>
                </c:pt>
                <c:pt idx="578">
                  <c:v>6978.8204982907801</c:v>
                </c:pt>
                <c:pt idx="579">
                  <c:v>7205.2051698209925</c:v>
                </c:pt>
                <c:pt idx="580">
                  <c:v>7395.4191253839545</c:v>
                </c:pt>
                <c:pt idx="581">
                  <c:v>7473.8187060918044</c:v>
                </c:pt>
                <c:pt idx="582">
                  <c:v>7500.6100342297714</c:v>
                </c:pt>
                <c:pt idx="583">
                  <c:v>7515.6604636946258</c:v>
                </c:pt>
                <c:pt idx="584">
                  <c:v>7657.5633154479146</c:v>
                </c:pt>
                <c:pt idx="585">
                  <c:v>7671.2622047804152</c:v>
                </c:pt>
                <c:pt idx="586">
                  <c:v>7657.7374536331154</c:v>
                </c:pt>
                <c:pt idx="587">
                  <c:v>7702.6136396411666</c:v>
                </c:pt>
                <c:pt idx="588">
                  <c:v>7774.7558951672854</c:v>
                </c:pt>
                <c:pt idx="589">
                  <c:v>7803.7842121671383</c:v>
                </c:pt>
                <c:pt idx="590">
                  <c:v>7788.4172178070248</c:v>
                </c:pt>
                <c:pt idx="591">
                  <c:v>7909.1767616933403</c:v>
                </c:pt>
                <c:pt idx="592">
                  <c:v>7950.1586515269382</c:v>
                </c:pt>
                <c:pt idx="593">
                  <c:v>7984.993922040474</c:v>
                </c:pt>
                <c:pt idx="594">
                  <c:v>7995.179926430761</c:v>
                </c:pt>
                <c:pt idx="595">
                  <c:v>7981.5118437673782</c:v>
                </c:pt>
                <c:pt idx="596">
                  <c:v>7968.7965987032067</c:v>
                </c:pt>
                <c:pt idx="597">
                  <c:v>7912.2552824544364</c:v>
                </c:pt>
                <c:pt idx="598">
                  <c:v>7894.451537545372</c:v>
                </c:pt>
                <c:pt idx="599">
                  <c:v>7807.460151014483</c:v>
                </c:pt>
                <c:pt idx="600">
                  <c:v>7760.1872319710064</c:v>
                </c:pt>
                <c:pt idx="601">
                  <c:v>7693.0217521379654</c:v>
                </c:pt>
                <c:pt idx="602">
                  <c:v>7565.194976744855</c:v>
                </c:pt>
                <c:pt idx="603">
                  <c:v>7347.5577325660897</c:v>
                </c:pt>
                <c:pt idx="604">
                  <c:v>7172.7933593102289</c:v>
                </c:pt>
                <c:pt idx="605">
                  <c:v>6884.0216807557754</c:v>
                </c:pt>
                <c:pt idx="606">
                  <c:v>6635.6261800943894</c:v>
                </c:pt>
                <c:pt idx="607">
                  <c:v>6274.4451801517353</c:v>
                </c:pt>
                <c:pt idx="608">
                  <c:v>6009.6488675553192</c:v>
                </c:pt>
                <c:pt idx="609">
                  <c:v>5757.3102259820434</c:v>
                </c:pt>
                <c:pt idx="610">
                  <c:v>5455.8725770263536</c:v>
                </c:pt>
                <c:pt idx="611">
                  <c:v>5212.7440330200288</c:v>
                </c:pt>
                <c:pt idx="612">
                  <c:v>4964.3623318152213</c:v>
                </c:pt>
                <c:pt idx="613">
                  <c:v>4744.4830546595686</c:v>
                </c:pt>
                <c:pt idx="614">
                  <c:v>4562.7409969812716</c:v>
                </c:pt>
                <c:pt idx="615">
                  <c:v>4403.2652265057668</c:v>
                </c:pt>
                <c:pt idx="616">
                  <c:v>4308.243901744383</c:v>
                </c:pt>
                <c:pt idx="617">
                  <c:v>4216.3947505257311</c:v>
                </c:pt>
                <c:pt idx="618">
                  <c:v>4130.6739383995564</c:v>
                </c:pt>
                <c:pt idx="619">
                  <c:v>4034.3650393436628</c:v>
                </c:pt>
                <c:pt idx="620">
                  <c:v>3994.3788619811839</c:v>
                </c:pt>
                <c:pt idx="621">
                  <c:v>3932.8854562257002</c:v>
                </c:pt>
                <c:pt idx="622">
                  <c:v>3857.7291957715324</c:v>
                </c:pt>
                <c:pt idx="623">
                  <c:v>3789.1667664663651</c:v>
                </c:pt>
                <c:pt idx="624">
                  <c:v>3696.6274545144374</c:v>
                </c:pt>
                <c:pt idx="625">
                  <c:v>3584.1022042309728</c:v>
                </c:pt>
                <c:pt idx="626">
                  <c:v>3501.2777388155391</c:v>
                </c:pt>
                <c:pt idx="627">
                  <c:v>3382.8255307798095</c:v>
                </c:pt>
                <c:pt idx="628">
                  <c:v>3264.7278533926551</c:v>
                </c:pt>
                <c:pt idx="629">
                  <c:v>3133.7029910584183</c:v>
                </c:pt>
                <c:pt idx="630">
                  <c:v>3052.8152390443979</c:v>
                </c:pt>
                <c:pt idx="631">
                  <c:v>2895.9851666337427</c:v>
                </c:pt>
                <c:pt idx="632">
                  <c:v>2767.1532569616452</c:v>
                </c:pt>
                <c:pt idx="633">
                  <c:v>2621.6978079308506</c:v>
                </c:pt>
                <c:pt idx="634">
                  <c:v>2486.4062525874465</c:v>
                </c:pt>
                <c:pt idx="635">
                  <c:v>2391.6542577264595</c:v>
                </c:pt>
                <c:pt idx="636">
                  <c:v>2299.5380213121093</c:v>
                </c:pt>
                <c:pt idx="637">
                  <c:v>2205.2748246772035</c:v>
                </c:pt>
                <c:pt idx="638">
                  <c:v>2107.5035126746743</c:v>
                </c:pt>
                <c:pt idx="639">
                  <c:v>2022.5574886727527</c:v>
                </c:pt>
                <c:pt idx="640">
                  <c:v>1959.9548454712922</c:v>
                </c:pt>
                <c:pt idx="641">
                  <c:v>1880.8698610381823</c:v>
                </c:pt>
                <c:pt idx="642">
                  <c:v>1602.8209572690182</c:v>
                </c:pt>
                <c:pt idx="643">
                  <c:v>1471.127614804454</c:v>
                </c:pt>
                <c:pt idx="644">
                  <c:v>1401.8137428513851</c:v>
                </c:pt>
                <c:pt idx="645">
                  <c:v>1361.6497572870528</c:v>
                </c:pt>
                <c:pt idx="646">
                  <c:v>1357.1997856981602</c:v>
                </c:pt>
                <c:pt idx="647">
                  <c:v>1330.4222580906016</c:v>
                </c:pt>
                <c:pt idx="648">
                  <c:v>1302.5228919088574</c:v>
                </c:pt>
                <c:pt idx="649">
                  <c:v>1292.7478966507317</c:v>
                </c:pt>
                <c:pt idx="650">
                  <c:v>1292.6521072145561</c:v>
                </c:pt>
                <c:pt idx="651">
                  <c:v>1301.9484634830624</c:v>
                </c:pt>
                <c:pt idx="652">
                  <c:v>1293.3997790471276</c:v>
                </c:pt>
                <c:pt idx="653">
                  <c:v>1321.0879264758169</c:v>
                </c:pt>
                <c:pt idx="654">
                  <c:v>1360.4482314016207</c:v>
                </c:pt>
                <c:pt idx="655">
                  <c:v>1377.5703715452319</c:v>
                </c:pt>
                <c:pt idx="656">
                  <c:v>1424.5126642943762</c:v>
                </c:pt>
                <c:pt idx="657">
                  <c:v>1495.9732351837263</c:v>
                </c:pt>
                <c:pt idx="658">
                  <c:v>1592.0774311396319</c:v>
                </c:pt>
                <c:pt idx="659">
                  <c:v>1717.66543750612</c:v>
                </c:pt>
                <c:pt idx="660">
                  <c:v>1906.0702928246515</c:v>
                </c:pt>
                <c:pt idx="661">
                  <c:v>2143.729551026735</c:v>
                </c:pt>
                <c:pt idx="662">
                  <c:v>2384.8629512603184</c:v>
                </c:pt>
                <c:pt idx="663">
                  <c:v>2658.9708495178425</c:v>
                </c:pt>
                <c:pt idx="664">
                  <c:v>2962.2759357135601</c:v>
                </c:pt>
                <c:pt idx="665">
                  <c:v>3259.8299928223059</c:v>
                </c:pt>
                <c:pt idx="666">
                  <c:v>3627.4020355849525</c:v>
                </c:pt>
                <c:pt idx="667">
                  <c:v>3963.4436192845633</c:v>
                </c:pt>
                <c:pt idx="668">
                  <c:v>4456.8134283362679</c:v>
                </c:pt>
                <c:pt idx="669">
                  <c:v>4674.6751202555633</c:v>
                </c:pt>
                <c:pt idx="670">
                  <c:v>4854.0821788342282</c:v>
                </c:pt>
                <c:pt idx="671">
                  <c:v>5025.6253463940129</c:v>
                </c:pt>
                <c:pt idx="672">
                  <c:v>5166.5005328594507</c:v>
                </c:pt>
                <c:pt idx="673">
                  <c:v>5339.6393293731826</c:v>
                </c:pt>
                <c:pt idx="674">
                  <c:v>5453.5767144836182</c:v>
                </c:pt>
                <c:pt idx="675">
                  <c:v>5547.3443423675499</c:v>
                </c:pt>
                <c:pt idx="676">
                  <c:v>5584.1318125193375</c:v>
                </c:pt>
                <c:pt idx="677">
                  <c:v>5659.0172913546967</c:v>
                </c:pt>
                <c:pt idx="678">
                  <c:v>5710.42795550957</c:v>
                </c:pt>
                <c:pt idx="679">
                  <c:v>5722.6343119472731</c:v>
                </c:pt>
                <c:pt idx="680">
                  <c:v>5759.3706194799279</c:v>
                </c:pt>
                <c:pt idx="681">
                  <c:v>5766.0040787247453</c:v>
                </c:pt>
                <c:pt idx="682">
                  <c:v>5754.6847953508059</c:v>
                </c:pt>
                <c:pt idx="683">
                  <c:v>5801.6473129466112</c:v>
                </c:pt>
                <c:pt idx="684">
                  <c:v>5872.6501103194241</c:v>
                </c:pt>
                <c:pt idx="685">
                  <c:v>5855.1110468027618</c:v>
                </c:pt>
                <c:pt idx="686">
                  <c:v>5868.9133443700994</c:v>
                </c:pt>
                <c:pt idx="687">
                  <c:v>5907.937765481277</c:v>
                </c:pt>
                <c:pt idx="688">
                  <c:v>5924.6208668857707</c:v>
                </c:pt>
                <c:pt idx="689">
                  <c:v>5916.354991873186</c:v>
                </c:pt>
                <c:pt idx="690">
                  <c:v>6005.9343155836214</c:v>
                </c:pt>
                <c:pt idx="691">
                  <c:v>6012.8442624835516</c:v>
                </c:pt>
                <c:pt idx="692">
                  <c:v>5970.0845598874994</c:v>
                </c:pt>
                <c:pt idx="693">
                  <c:v>5920.1573870345001</c:v>
                </c:pt>
                <c:pt idx="694">
                  <c:v>5861.4612719862198</c:v>
                </c:pt>
                <c:pt idx="695">
                  <c:v>5776.8940408695271</c:v>
                </c:pt>
                <c:pt idx="696">
                  <c:v>5738.0295108208411</c:v>
                </c:pt>
                <c:pt idx="697">
                  <c:v>5587.7149949438399</c:v>
                </c:pt>
                <c:pt idx="698">
                  <c:v>5472.4979417573177</c:v>
                </c:pt>
                <c:pt idx="699">
                  <c:v>5313.5548076555624</c:v>
                </c:pt>
                <c:pt idx="700">
                  <c:v>5162.1559014982276</c:v>
                </c:pt>
                <c:pt idx="701">
                  <c:v>4980.1789947386533</c:v>
                </c:pt>
                <c:pt idx="702">
                  <c:v>4776.0179797613755</c:v>
                </c:pt>
                <c:pt idx="703">
                  <c:v>4570.9633168586452</c:v>
                </c:pt>
                <c:pt idx="704">
                  <c:v>4393.1295314525696</c:v>
                </c:pt>
                <c:pt idx="705">
                  <c:v>4234.2316743839519</c:v>
                </c:pt>
                <c:pt idx="706">
                  <c:v>4031.3739295718033</c:v>
                </c:pt>
                <c:pt idx="707">
                  <c:v>3888.0016667145705</c:v>
                </c:pt>
                <c:pt idx="708">
                  <c:v>3762.4245134230728</c:v>
                </c:pt>
                <c:pt idx="709">
                  <c:v>3650.5398649215358</c:v>
                </c:pt>
                <c:pt idx="710">
                  <c:v>3522.951121820367</c:v>
                </c:pt>
                <c:pt idx="711">
                  <c:v>3447.0544525834794</c:v>
                </c:pt>
                <c:pt idx="712">
                  <c:v>3370.2985061234444</c:v>
                </c:pt>
                <c:pt idx="713">
                  <c:v>3308.6402918538179</c:v>
                </c:pt>
                <c:pt idx="714">
                  <c:v>3249.758257968901</c:v>
                </c:pt>
                <c:pt idx="715">
                  <c:v>3227.1225946163649</c:v>
                </c:pt>
                <c:pt idx="716">
                  <c:v>3160.6466747084378</c:v>
                </c:pt>
                <c:pt idx="717">
                  <c:v>3105.5686547784121</c:v>
                </c:pt>
                <c:pt idx="718">
                  <c:v>3003.7239696315933</c:v>
                </c:pt>
                <c:pt idx="719">
                  <c:v>2932.329619560011</c:v>
                </c:pt>
                <c:pt idx="720">
                  <c:v>2843.8015399056085</c:v>
                </c:pt>
                <c:pt idx="721">
                  <c:v>2786.1712027282629</c:v>
                </c:pt>
                <c:pt idx="722">
                  <c:v>2705.29603255348</c:v>
                </c:pt>
                <c:pt idx="723">
                  <c:v>2638.2049125006447</c:v>
                </c:pt>
                <c:pt idx="724">
                  <c:v>2537.8001515804899</c:v>
                </c:pt>
                <c:pt idx="725">
                  <c:v>2457.006267521173</c:v>
                </c:pt>
                <c:pt idx="726">
                  <c:v>2359.272220836091</c:v>
                </c:pt>
                <c:pt idx="727">
                  <c:v>2269.4282875954291</c:v>
                </c:pt>
                <c:pt idx="728">
                  <c:v>2185.5882200925262</c:v>
                </c:pt>
                <c:pt idx="729">
                  <c:v>2130.6269545503201</c:v>
                </c:pt>
                <c:pt idx="730">
                  <c:v>2063.4907432982432</c:v>
                </c:pt>
                <c:pt idx="731">
                  <c:v>1980.1536169866645</c:v>
                </c:pt>
                <c:pt idx="732">
                  <c:v>1918.6176808298651</c:v>
                </c:pt>
                <c:pt idx="733">
                  <c:v>1861.0891691906972</c:v>
                </c:pt>
                <c:pt idx="734">
                  <c:v>1810.8104437849299</c:v>
                </c:pt>
                <c:pt idx="735">
                  <c:v>1722.6764932765466</c:v>
                </c:pt>
                <c:pt idx="736">
                  <c:v>1682.8557349701753</c:v>
                </c:pt>
                <c:pt idx="737">
                  <c:v>1656.4475728173331</c:v>
                </c:pt>
                <c:pt idx="738">
                  <c:v>1599.2784463011733</c:v>
                </c:pt>
                <c:pt idx="739">
                  <c:v>1578.0947360688917</c:v>
                </c:pt>
                <c:pt idx="740">
                  <c:v>1538.665062612358</c:v>
                </c:pt>
                <c:pt idx="741">
                  <c:v>1498.0039461453921</c:v>
                </c:pt>
                <c:pt idx="742">
                  <c:v>1455.9359495504978</c:v>
                </c:pt>
                <c:pt idx="743">
                  <c:v>1436.3732081383785</c:v>
                </c:pt>
                <c:pt idx="744">
                  <c:v>1430.8316582651676</c:v>
                </c:pt>
                <c:pt idx="745">
                  <c:v>1293.4441970015271</c:v>
                </c:pt>
                <c:pt idx="746">
                  <c:v>1394.8612979611605</c:v>
                </c:pt>
                <c:pt idx="747">
                  <c:v>1328.471240610482</c:v>
                </c:pt>
                <c:pt idx="748">
                  <c:v>1469.7838901439661</c:v>
                </c:pt>
                <c:pt idx="749">
                  <c:v>1490.4084317094141</c:v>
                </c:pt>
                <c:pt idx="750">
                  <c:v>1576.3149874591547</c:v>
                </c:pt>
                <c:pt idx="751">
                  <c:v>1650.9453362289578</c:v>
                </c:pt>
                <c:pt idx="752">
                  <c:v>1783.8806696940082</c:v>
                </c:pt>
                <c:pt idx="753">
                  <c:v>1942.0054394474462</c:v>
                </c:pt>
                <c:pt idx="754">
                  <c:v>2184.7708251800595</c:v>
                </c:pt>
                <c:pt idx="755">
                  <c:v>2422.4308618568452</c:v>
                </c:pt>
                <c:pt idx="756">
                  <c:v>2731.5391306912024</c:v>
                </c:pt>
                <c:pt idx="757">
                  <c:v>3106.5941246053144</c:v>
                </c:pt>
                <c:pt idx="758">
                  <c:v>3499.8217171800388</c:v>
                </c:pt>
                <c:pt idx="759">
                  <c:v>3907.5809836968292</c:v>
                </c:pt>
                <c:pt idx="760">
                  <c:v>4401.4717750495911</c:v>
                </c:pt>
                <c:pt idx="761">
                  <c:v>4885.1779068776896</c:v>
                </c:pt>
                <c:pt idx="762">
                  <c:v>5293.772636747045</c:v>
                </c:pt>
                <c:pt idx="763">
                  <c:v>5636.5565672877547</c:v>
                </c:pt>
                <c:pt idx="764">
                  <c:v>5903.6093967386932</c:v>
                </c:pt>
                <c:pt idx="765">
                  <c:v>6159.3419927214072</c:v>
                </c:pt>
                <c:pt idx="766">
                  <c:v>6425.1293015882693</c:v>
                </c:pt>
                <c:pt idx="767">
                  <c:v>6769.3691933670852</c:v>
                </c:pt>
                <c:pt idx="768">
                  <c:v>6918.0603623989846</c:v>
                </c:pt>
                <c:pt idx="769">
                  <c:v>7131.2771759032275</c:v>
                </c:pt>
                <c:pt idx="770">
                  <c:v>7263.491172166453</c:v>
                </c:pt>
                <c:pt idx="771">
                  <c:v>7372.3956625265037</c:v>
                </c:pt>
                <c:pt idx="772">
                  <c:v>7425.8180330401428</c:v>
                </c:pt>
                <c:pt idx="773">
                  <c:v>7491.0261417505089</c:v>
                </c:pt>
                <c:pt idx="774">
                  <c:v>7512.4613998103869</c:v>
                </c:pt>
                <c:pt idx="775">
                  <c:v>7565.3739656158959</c:v>
                </c:pt>
                <c:pt idx="776">
                  <c:v>7580.8270708280816</c:v>
                </c:pt>
                <c:pt idx="777">
                  <c:v>7565.5982181493418</c:v>
                </c:pt>
                <c:pt idx="778">
                  <c:v>7581.5871837134982</c:v>
                </c:pt>
                <c:pt idx="779">
                  <c:v>7554.6813549822591</c:v>
                </c:pt>
                <c:pt idx="780">
                  <c:v>7586.071349546517</c:v>
                </c:pt>
                <c:pt idx="781">
                  <c:v>7663.3611752553534</c:v>
                </c:pt>
                <c:pt idx="782">
                  <c:v>7730.907586634069</c:v>
                </c:pt>
                <c:pt idx="783">
                  <c:v>7726.341968801893</c:v>
                </c:pt>
                <c:pt idx="784">
                  <c:v>7754.37624044944</c:v>
                </c:pt>
                <c:pt idx="785">
                  <c:v>7819.4549722615739</c:v>
                </c:pt>
                <c:pt idx="786">
                  <c:v>7777.9856040387967</c:v>
                </c:pt>
                <c:pt idx="787">
                  <c:v>7764.783894029486</c:v>
                </c:pt>
                <c:pt idx="788">
                  <c:v>7682.4705081824086</c:v>
                </c:pt>
                <c:pt idx="789">
                  <c:v>7652.4892014986299</c:v>
                </c:pt>
                <c:pt idx="790">
                  <c:v>7553.7515057789597</c:v>
                </c:pt>
                <c:pt idx="791">
                  <c:v>7374.9470595920093</c:v>
                </c:pt>
                <c:pt idx="792">
                  <c:v>7286.8136088099263</c:v>
                </c:pt>
                <c:pt idx="793">
                  <c:v>7115.9338594155442</c:v>
                </c:pt>
                <c:pt idx="794">
                  <c:v>6937.3469281958151</c:v>
                </c:pt>
                <c:pt idx="795">
                  <c:v>6748.5277907088193</c:v>
                </c:pt>
                <c:pt idx="796">
                  <c:v>6407.7041932587026</c:v>
                </c:pt>
                <c:pt idx="797">
                  <c:v>6072.5806011966142</c:v>
                </c:pt>
                <c:pt idx="798">
                  <c:v>5765.0697404294269</c:v>
                </c:pt>
                <c:pt idx="799">
                  <c:v>5503.6807111263643</c:v>
                </c:pt>
                <c:pt idx="800">
                  <c:v>5220.3212846160377</c:v>
                </c:pt>
                <c:pt idx="801">
                  <c:v>4997.7177771081879</c:v>
                </c:pt>
                <c:pt idx="802">
                  <c:v>4754.1344678822225</c:v>
                </c:pt>
                <c:pt idx="803">
                  <c:v>4607.6688435104888</c:v>
                </c:pt>
                <c:pt idx="804">
                  <c:v>4489.043593867972</c:v>
                </c:pt>
                <c:pt idx="805">
                  <c:v>4410.7464873396584</c:v>
                </c:pt>
                <c:pt idx="806">
                  <c:v>4258.3918304581402</c:v>
                </c:pt>
                <c:pt idx="807">
                  <c:v>4390.0328395481865</c:v>
                </c:pt>
                <c:pt idx="808">
                  <c:v>4343.8856960566218</c:v>
                </c:pt>
                <c:pt idx="809">
                  <c:v>4317.5084895630325</c:v>
                </c:pt>
                <c:pt idx="810">
                  <c:v>4232.029683107904</c:v>
                </c:pt>
                <c:pt idx="811">
                  <c:v>4167.2874755620078</c:v>
                </c:pt>
                <c:pt idx="812">
                  <c:v>4047.5809531871259</c:v>
                </c:pt>
                <c:pt idx="813">
                  <c:v>3949.5224397822158</c:v>
                </c:pt>
                <c:pt idx="814">
                  <c:v>3796.1769271944836</c:v>
                </c:pt>
                <c:pt idx="815">
                  <c:v>3683.523047067808</c:v>
                </c:pt>
                <c:pt idx="816">
                  <c:v>3559.4197432915339</c:v>
                </c:pt>
                <c:pt idx="817">
                  <c:v>3425.3597915415658</c:v>
                </c:pt>
                <c:pt idx="818">
                  <c:v>3283.0534807715899</c:v>
                </c:pt>
                <c:pt idx="819">
                  <c:v>3182.4912781064086</c:v>
                </c:pt>
                <c:pt idx="820">
                  <c:v>3008.1854888008706</c:v>
                </c:pt>
                <c:pt idx="821">
                  <c:v>2878.1951970086616</c:v>
                </c:pt>
                <c:pt idx="822">
                  <c:v>2710.4385034865832</c:v>
                </c:pt>
                <c:pt idx="823">
                  <c:v>2583.905943849803</c:v>
                </c:pt>
                <c:pt idx="824">
                  <c:v>2496.82266844585</c:v>
                </c:pt>
                <c:pt idx="825">
                  <c:v>2367.575775778846</c:v>
                </c:pt>
                <c:pt idx="826">
                  <c:v>2250.6787288719229</c:v>
                </c:pt>
                <c:pt idx="827">
                  <c:v>2105.8305734626615</c:v>
                </c:pt>
                <c:pt idx="828">
                  <c:v>1977.1707205516227</c:v>
                </c:pt>
                <c:pt idx="829">
                  <c:v>1942.5288168192333</c:v>
                </c:pt>
                <c:pt idx="830">
                  <c:v>1916.5449857426172</c:v>
                </c:pt>
                <c:pt idx="831">
                  <c:v>1872.2004262843891</c:v>
                </c:pt>
                <c:pt idx="832">
                  <c:v>1807.8114550161358</c:v>
                </c:pt>
                <c:pt idx="833">
                  <c:v>1729.9229890122633</c:v>
                </c:pt>
                <c:pt idx="834">
                  <c:v>1666.0607450893203</c:v>
                </c:pt>
                <c:pt idx="835">
                  <c:v>1626.1283673878834</c:v>
                </c:pt>
                <c:pt idx="836">
                  <c:v>1585.0905138547914</c:v>
                </c:pt>
                <c:pt idx="837">
                  <c:v>1547.3600469296416</c:v>
                </c:pt>
                <c:pt idx="838">
                  <c:v>1515.8677408665278</c:v>
                </c:pt>
                <c:pt idx="839">
                  <c:v>1499.5154659385612</c:v>
                </c:pt>
                <c:pt idx="840">
                  <c:v>1463.2556709933065</c:v>
                </c:pt>
                <c:pt idx="841">
                  <c:v>1446.6828204349131</c:v>
                </c:pt>
                <c:pt idx="842">
                  <c:v>1464.6818428105341</c:v>
                </c:pt>
                <c:pt idx="843">
                  <c:v>1467.643233576006</c:v>
                </c:pt>
                <c:pt idx="844">
                  <c:v>1492.7742216777644</c:v>
                </c:pt>
                <c:pt idx="845">
                  <c:v>1596.6830144751013</c:v>
                </c:pt>
                <c:pt idx="846">
                  <c:v>1725.5645045210772</c:v>
                </c:pt>
                <c:pt idx="847">
                  <c:v>1853.7857281560186</c:v>
                </c:pt>
                <c:pt idx="848">
                  <c:v>2063.6608330785743</c:v>
                </c:pt>
                <c:pt idx="849">
                  <c:v>2297.1418534597165</c:v>
                </c:pt>
                <c:pt idx="850">
                  <c:v>2638.9398652693849</c:v>
                </c:pt>
                <c:pt idx="851">
                  <c:v>2900.1372229647327</c:v>
                </c:pt>
                <c:pt idx="852">
                  <c:v>3268.8394000131971</c:v>
                </c:pt>
                <c:pt idx="853">
                  <c:v>3602.0732888900293</c:v>
                </c:pt>
                <c:pt idx="854">
                  <c:v>4016.885666356422</c:v>
                </c:pt>
                <c:pt idx="855">
                  <c:v>4537.8942380308808</c:v>
                </c:pt>
                <c:pt idx="856">
                  <c:v>4943.917311943469</c:v>
                </c:pt>
                <c:pt idx="857">
                  <c:v>5210.9601303570371</c:v>
                </c:pt>
                <c:pt idx="858">
                  <c:v>5638.8677659513478</c:v>
                </c:pt>
                <c:pt idx="859">
                  <c:v>5955.5183263630252</c:v>
                </c:pt>
                <c:pt idx="860">
                  <c:v>6318.0433223558985</c:v>
                </c:pt>
                <c:pt idx="861">
                  <c:v>6604.3440829104829</c:v>
                </c:pt>
                <c:pt idx="862">
                  <c:v>6970.677516851968</c:v>
                </c:pt>
                <c:pt idx="863">
                  <c:v>7116.0449092074959</c:v>
                </c:pt>
                <c:pt idx="864">
                  <c:v>7290.5972972376976</c:v>
                </c:pt>
                <c:pt idx="865">
                  <c:v>7321.9754179806514</c:v>
                </c:pt>
                <c:pt idx="866">
                  <c:v>7358.1406932652944</c:v>
                </c:pt>
                <c:pt idx="867">
                  <c:v>7369.3747970416234</c:v>
                </c:pt>
                <c:pt idx="868">
                  <c:v>7349.4606496716333</c:v>
                </c:pt>
                <c:pt idx="869">
                  <c:v>7353.344630470443</c:v>
                </c:pt>
                <c:pt idx="870">
                  <c:v>7329.0952998775374</c:v>
                </c:pt>
                <c:pt idx="871">
                  <c:v>7336.6257998269275</c:v>
                </c:pt>
                <c:pt idx="872">
                  <c:v>7319.6463513884655</c:v>
                </c:pt>
                <c:pt idx="873">
                  <c:v>7300.6866373752337</c:v>
                </c:pt>
                <c:pt idx="874">
                  <c:v>7284.4079681651774</c:v>
                </c:pt>
                <c:pt idx="875">
                  <c:v>7374.5678021255344</c:v>
                </c:pt>
                <c:pt idx="876">
                  <c:v>7424.7051686554069</c:v>
                </c:pt>
                <c:pt idx="877">
                  <c:v>7477.1491450581098</c:v>
                </c:pt>
                <c:pt idx="878">
                  <c:v>7517.218436244164</c:v>
                </c:pt>
                <c:pt idx="879">
                  <c:v>7509.4198721055645</c:v>
                </c:pt>
                <c:pt idx="880">
                  <c:v>7540.1315155202292</c:v>
                </c:pt>
                <c:pt idx="881">
                  <c:v>7568.866590595374</c:v>
                </c:pt>
                <c:pt idx="882">
                  <c:v>7581.7882086924837</c:v>
                </c:pt>
                <c:pt idx="883">
                  <c:v>7566.9592798062868</c:v>
                </c:pt>
                <c:pt idx="884">
                  <c:v>7484.8437068127778</c:v>
                </c:pt>
                <c:pt idx="885">
                  <c:v>7361.1073174977118</c:v>
                </c:pt>
                <c:pt idx="886">
                  <c:v>7154.0419466582625</c:v>
                </c:pt>
                <c:pt idx="887">
                  <c:v>6981.0149009802799</c:v>
                </c:pt>
                <c:pt idx="888">
                  <c:v>6770.5807702650127</c:v>
                </c:pt>
                <c:pt idx="889">
                  <c:v>6504.5037746814105</c:v>
                </c:pt>
                <c:pt idx="890">
                  <c:v>6177.5497577978713</c:v>
                </c:pt>
                <c:pt idx="891">
                  <c:v>5828.6028484063818</c:v>
                </c:pt>
                <c:pt idx="892">
                  <c:v>5526.1863739888495</c:v>
                </c:pt>
                <c:pt idx="893">
                  <c:v>5243.2996462315259</c:v>
                </c:pt>
                <c:pt idx="894">
                  <c:v>4980.3507136959597</c:v>
                </c:pt>
                <c:pt idx="895">
                  <c:v>4757.4113876089295</c:v>
                </c:pt>
                <c:pt idx="896">
                  <c:v>4584.9727021827866</c:v>
                </c:pt>
                <c:pt idx="897">
                  <c:v>4484.7904398189175</c:v>
                </c:pt>
                <c:pt idx="898">
                  <c:v>4371.5089465823776</c:v>
                </c:pt>
                <c:pt idx="899">
                  <c:v>4265.7713047626075</c:v>
                </c:pt>
                <c:pt idx="900">
                  <c:v>4207.8819389795808</c:v>
                </c:pt>
                <c:pt idx="901">
                  <c:v>4107.6703438644818</c:v>
                </c:pt>
                <c:pt idx="902">
                  <c:v>3981.8626952570062</c:v>
                </c:pt>
                <c:pt idx="903">
                  <c:v>3928.6397803953246</c:v>
                </c:pt>
                <c:pt idx="904">
                  <c:v>3859.1595746204466</c:v>
                </c:pt>
                <c:pt idx="905">
                  <c:v>3745.333983671539</c:v>
                </c:pt>
                <c:pt idx="906">
                  <c:v>3630.8960223903696</c:v>
                </c:pt>
                <c:pt idx="907">
                  <c:v>3547.147853096681</c:v>
                </c:pt>
                <c:pt idx="908">
                  <c:v>3422.6478878734774</c:v>
                </c:pt>
                <c:pt idx="909">
                  <c:v>3335.2714512638431</c:v>
                </c:pt>
                <c:pt idx="910">
                  <c:v>3204.4098962405205</c:v>
                </c:pt>
                <c:pt idx="911">
                  <c:v>3141.2599389027951</c:v>
                </c:pt>
                <c:pt idx="912">
                  <c:v>3017.1087714861242</c:v>
                </c:pt>
                <c:pt idx="913">
                  <c:v>2976.590908889455</c:v>
                </c:pt>
                <c:pt idx="914">
                  <c:v>2853.0457364359859</c:v>
                </c:pt>
                <c:pt idx="915">
                  <c:v>2735.1768513713491</c:v>
                </c:pt>
                <c:pt idx="916">
                  <c:v>2588.5833983222251</c:v>
                </c:pt>
                <c:pt idx="917">
                  <c:v>2500.9674682448913</c:v>
                </c:pt>
                <c:pt idx="918">
                  <c:v>2354.4411643461176</c:v>
                </c:pt>
                <c:pt idx="919">
                  <c:v>2246.2193171430495</c:v>
                </c:pt>
                <c:pt idx="920">
                  <c:v>2132.1149231087174</c:v>
                </c:pt>
                <c:pt idx="921">
                  <c:v>2042.376065642625</c:v>
                </c:pt>
                <c:pt idx="922">
                  <c:v>1958.978143408395</c:v>
                </c:pt>
                <c:pt idx="923">
                  <c:v>1902.4618273103799</c:v>
                </c:pt>
                <c:pt idx="924">
                  <c:v>1839.5497543558886</c:v>
                </c:pt>
                <c:pt idx="925">
                  <c:v>1807.999026190475</c:v>
                </c:pt>
                <c:pt idx="926">
                  <c:v>1748.8611267847609</c:v>
                </c:pt>
                <c:pt idx="927">
                  <c:v>1714.4599777964181</c:v>
                </c:pt>
                <c:pt idx="928">
                  <c:v>1661.9735328052777</c:v>
                </c:pt>
                <c:pt idx="929">
                  <c:v>1639.3265818120108</c:v>
                </c:pt>
                <c:pt idx="930">
                  <c:v>1594.4716172171284</c:v>
                </c:pt>
                <c:pt idx="931">
                  <c:v>1574.2284149250177</c:v>
                </c:pt>
                <c:pt idx="932">
                  <c:v>1546.2620859030137</c:v>
                </c:pt>
                <c:pt idx="933">
                  <c:v>1544.4994152862903</c:v>
                </c:pt>
                <c:pt idx="934">
                  <c:v>1544.8297888975806</c:v>
                </c:pt>
                <c:pt idx="935">
                  <c:v>1567.2485040421611</c:v>
                </c:pt>
                <c:pt idx="936">
                  <c:v>1572.6341359520427</c:v>
                </c:pt>
                <c:pt idx="937">
                  <c:v>1651.2520428435525</c:v>
                </c:pt>
                <c:pt idx="938">
                  <c:v>1636.0534798410999</c:v>
                </c:pt>
                <c:pt idx="939">
                  <c:v>1667.9514279592363</c:v>
                </c:pt>
                <c:pt idx="940">
                  <c:v>1724.5774930890195</c:v>
                </c:pt>
                <c:pt idx="941">
                  <c:v>1830.6958273076546</c:v>
                </c:pt>
                <c:pt idx="942">
                  <c:v>1972.9769714738175</c:v>
                </c:pt>
                <c:pt idx="943">
                  <c:v>2160.6760796801013</c:v>
                </c:pt>
                <c:pt idx="944">
                  <c:v>2440.7213675968769</c:v>
                </c:pt>
                <c:pt idx="945">
                  <c:v>2798.4902276136263</c:v>
                </c:pt>
                <c:pt idx="946">
                  <c:v>3173.7636580263561</c:v>
                </c:pt>
                <c:pt idx="947">
                  <c:v>3552.2004465000305</c:v>
                </c:pt>
                <c:pt idx="948">
                  <c:v>3929.0842738200236</c:v>
                </c:pt>
                <c:pt idx="949">
                  <c:v>4392.4809164232183</c:v>
                </c:pt>
                <c:pt idx="950">
                  <c:v>4753.1925144016459</c:v>
                </c:pt>
                <c:pt idx="951">
                  <c:v>5092.510212145251</c:v>
                </c:pt>
                <c:pt idx="952">
                  <c:v>5455.6424710703905</c:v>
                </c:pt>
                <c:pt idx="953">
                  <c:v>5707.9076996134963</c:v>
                </c:pt>
                <c:pt idx="954">
                  <c:v>5939.1353113862579</c:v>
                </c:pt>
                <c:pt idx="955">
                  <c:v>6189.9221698535566</c:v>
                </c:pt>
                <c:pt idx="956">
                  <c:v>6392.6043884487026</c:v>
                </c:pt>
                <c:pt idx="957">
                  <c:v>6615.7126826610138</c:v>
                </c:pt>
                <c:pt idx="958">
                  <c:v>6801.7905982623706</c:v>
                </c:pt>
                <c:pt idx="959">
                  <c:v>6888.4854895594017</c:v>
                </c:pt>
                <c:pt idx="960">
                  <c:v>6939.3734831051461</c:v>
                </c:pt>
                <c:pt idx="961">
                  <c:v>7070.0617769999108</c:v>
                </c:pt>
                <c:pt idx="962">
                  <c:v>7087.1033727599315</c:v>
                </c:pt>
                <c:pt idx="963">
                  <c:v>7124.1015738575479</c:v>
                </c:pt>
                <c:pt idx="964">
                  <c:v>7126.2103715717358</c:v>
                </c:pt>
                <c:pt idx="965">
                  <c:v>7098.3628757545193</c:v>
                </c:pt>
                <c:pt idx="966">
                  <c:v>7141.9099806134345</c:v>
                </c:pt>
                <c:pt idx="967">
                  <c:v>7201.9068316662097</c:v>
                </c:pt>
                <c:pt idx="968">
                  <c:v>7269.6497415063204</c:v>
                </c:pt>
                <c:pt idx="969">
                  <c:v>7271.1400998648032</c:v>
                </c:pt>
                <c:pt idx="970">
                  <c:v>7275.4106913372498</c:v>
                </c:pt>
                <c:pt idx="971">
                  <c:v>7293.4494728563095</c:v>
                </c:pt>
                <c:pt idx="972">
                  <c:v>7328.845176650796</c:v>
                </c:pt>
                <c:pt idx="973">
                  <c:v>7247.8838049746064</c:v>
                </c:pt>
                <c:pt idx="974">
                  <c:v>7189.8649317807003</c:v>
                </c:pt>
                <c:pt idx="975">
                  <c:v>7188.1551211933329</c:v>
                </c:pt>
                <c:pt idx="976">
                  <c:v>7047.3681024269326</c:v>
                </c:pt>
                <c:pt idx="977">
                  <c:v>6874.5098072844685</c:v>
                </c:pt>
                <c:pt idx="978">
                  <c:v>6678.5848868161956</c:v>
                </c:pt>
                <c:pt idx="979">
                  <c:v>6493.8729169403086</c:v>
                </c:pt>
                <c:pt idx="980">
                  <c:v>6286.1118539146346</c:v>
                </c:pt>
                <c:pt idx="981">
                  <c:v>6059.8723564151223</c:v>
                </c:pt>
                <c:pt idx="982">
                  <c:v>5843.2780459954929</c:v>
                </c:pt>
                <c:pt idx="983">
                  <c:v>5622.436517596574</c:v>
                </c:pt>
                <c:pt idx="984">
                  <c:v>5359.2613988933963</c:v>
                </c:pt>
                <c:pt idx="985">
                  <c:v>5077.5962615589815</c:v>
                </c:pt>
                <c:pt idx="986">
                  <c:v>4847.8686067848257</c:v>
                </c:pt>
                <c:pt idx="987">
                  <c:v>4586.1306461964678</c:v>
                </c:pt>
                <c:pt idx="988">
                  <c:v>4381.6226703093153</c:v>
                </c:pt>
                <c:pt idx="989">
                  <c:v>4171.9143513550807</c:v>
                </c:pt>
                <c:pt idx="990">
                  <c:v>4002.1211264698609</c:v>
                </c:pt>
                <c:pt idx="991">
                  <c:v>3873.8710675570937</c:v>
                </c:pt>
                <c:pt idx="992">
                  <c:v>3766.6629637433912</c:v>
                </c:pt>
                <c:pt idx="993">
                  <c:v>3686.6478866049774</c:v>
                </c:pt>
                <c:pt idx="994">
                  <c:v>3617.0531508597824</c:v>
                </c:pt>
                <c:pt idx="995">
                  <c:v>3527.2973120134347</c:v>
                </c:pt>
                <c:pt idx="996">
                  <c:v>3471.8935124102104</c:v>
                </c:pt>
                <c:pt idx="997">
                  <c:v>3427.2698356717597</c:v>
                </c:pt>
                <c:pt idx="998">
                  <c:v>3382.3751791905374</c:v>
                </c:pt>
                <c:pt idx="999">
                  <c:v>3322.9785631448085</c:v>
                </c:pt>
                <c:pt idx="1000">
                  <c:v>3284.302025990055</c:v>
                </c:pt>
                <c:pt idx="1001">
                  <c:v>3219.4095105524416</c:v>
                </c:pt>
                <c:pt idx="1002">
                  <c:v>3136.6571878598556</c:v>
                </c:pt>
                <c:pt idx="1003">
                  <c:v>3080.9388382934899</c:v>
                </c:pt>
                <c:pt idx="1004">
                  <c:v>3004.1611894230523</c:v>
                </c:pt>
                <c:pt idx="1005">
                  <c:v>2918.6547554015201</c:v>
                </c:pt>
                <c:pt idx="1006">
                  <c:v>2862.2436353851554</c:v>
                </c:pt>
                <c:pt idx="1007">
                  <c:v>2820.064715772718</c:v>
                </c:pt>
                <c:pt idx="1008">
                  <c:v>2743.423537747266</c:v>
                </c:pt>
                <c:pt idx="1009">
                  <c:v>2613.4590104479221</c:v>
                </c:pt>
                <c:pt idx="1010">
                  <c:v>2504.4025639404208</c:v>
                </c:pt>
                <c:pt idx="1011">
                  <c:v>2397.0158402747202</c:v>
                </c:pt>
                <c:pt idx="1012">
                  <c:v>2323.5278226887872</c:v>
                </c:pt>
                <c:pt idx="1013">
                  <c:v>2326.837277563478</c:v>
                </c:pt>
                <c:pt idx="1014">
                  <c:v>2265.2237147082433</c:v>
                </c:pt>
                <c:pt idx="1015">
                  <c:v>2203.5764817382651</c:v>
                </c:pt>
                <c:pt idx="1016">
                  <c:v>2128.4580139610812</c:v>
                </c:pt>
                <c:pt idx="1017">
                  <c:v>2085.8785128504219</c:v>
                </c:pt>
                <c:pt idx="1018">
                  <c:v>2005.1974515263205</c:v>
                </c:pt>
                <c:pt idx="1019">
                  <c:v>1946.1782073200034</c:v>
                </c:pt>
                <c:pt idx="1020">
                  <c:v>1864.9694528432026</c:v>
                </c:pt>
                <c:pt idx="1021">
                  <c:v>1798.7051864808336</c:v>
                </c:pt>
                <c:pt idx="1022">
                  <c:v>1728.6460639654333</c:v>
                </c:pt>
                <c:pt idx="1023">
                  <c:v>1689.5670252537293</c:v>
                </c:pt>
                <c:pt idx="1024">
                  <c:v>1632.9609571128342</c:v>
                </c:pt>
                <c:pt idx="1025">
                  <c:v>1604.0020902857541</c:v>
                </c:pt>
                <c:pt idx="1026">
                  <c:v>1577.9496836571732</c:v>
                </c:pt>
                <c:pt idx="1027">
                  <c:v>1567.0440198994515</c:v>
                </c:pt>
                <c:pt idx="1028">
                  <c:v>1523.7452992835833</c:v>
                </c:pt>
                <c:pt idx="1029">
                  <c:v>1509.1631540955234</c:v>
                </c:pt>
                <c:pt idx="1030">
                  <c:v>1462.4724923125978</c:v>
                </c:pt>
                <c:pt idx="1031">
                  <c:v>1479.0963682375741</c:v>
                </c:pt>
                <c:pt idx="1032">
                  <c:v>1478.4042818605565</c:v>
                </c:pt>
                <c:pt idx="1033">
                  <c:v>1514.129198454023</c:v>
                </c:pt>
                <c:pt idx="1034">
                  <c:v>1515.4172521850574</c:v>
                </c:pt>
                <c:pt idx="1035">
                  <c:v>1533.1780076606435</c:v>
                </c:pt>
                <c:pt idx="1036">
                  <c:v>1557.2319035820892</c:v>
                </c:pt>
                <c:pt idx="1037">
                  <c:v>1562.3674052023878</c:v>
                </c:pt>
                <c:pt idx="1038">
                  <c:v>1552.7663234738147</c:v>
                </c:pt>
                <c:pt idx="1039">
                  <c:v>1591.7949558400992</c:v>
                </c:pt>
                <c:pt idx="1040">
                  <c:v>1609.3410160384756</c:v>
                </c:pt>
                <c:pt idx="1041">
                  <c:v>1655.3625249092415</c:v>
                </c:pt>
                <c:pt idx="1042">
                  <c:v>1691.7301653310237</c:v>
                </c:pt>
                <c:pt idx="1043">
                  <c:v>1728.2108912515778</c:v>
                </c:pt>
                <c:pt idx="1044">
                  <c:v>1812.2111979111992</c:v>
                </c:pt>
                <c:pt idx="1045">
                  <c:v>1925.6008414525115</c:v>
                </c:pt>
                <c:pt idx="1046">
                  <c:v>2008.9665847039089</c:v>
                </c:pt>
                <c:pt idx="1047">
                  <c:v>2104.8645710949704</c:v>
                </c:pt>
                <c:pt idx="1048">
                  <c:v>2167.7577535521777</c:v>
                </c:pt>
                <c:pt idx="1049">
                  <c:v>2252.8074270196548</c:v>
                </c:pt>
                <c:pt idx="1050">
                  <c:v>2325.0709582949376</c:v>
                </c:pt>
                <c:pt idx="1051">
                  <c:v>2381.0212781441528</c:v>
                </c:pt>
                <c:pt idx="1052">
                  <c:v>2449.0850597095559</c:v>
                </c:pt>
                <c:pt idx="1053">
                  <c:v>2525.1994126592622</c:v>
                </c:pt>
                <c:pt idx="1054">
                  <c:v>2564.201792341039</c:v>
                </c:pt>
                <c:pt idx="1055">
                  <c:v>2593.9090049791898</c:v>
                </c:pt>
                <c:pt idx="1056">
                  <c:v>2638.6503125841837</c:v>
                </c:pt>
                <c:pt idx="1057">
                  <c:v>2689.9502598839795</c:v>
                </c:pt>
                <c:pt idx="1058">
                  <c:v>2689.8348131918242</c:v>
                </c:pt>
                <c:pt idx="1059">
                  <c:v>2704.9285077057866</c:v>
                </c:pt>
                <c:pt idx="1060">
                  <c:v>2751.861335296398</c:v>
                </c:pt>
                <c:pt idx="1061">
                  <c:v>2778.5719667452622</c:v>
                </c:pt>
                <c:pt idx="1062">
                  <c:v>2772.1092722463995</c:v>
                </c:pt>
                <c:pt idx="1063">
                  <c:v>2808.1718445072634</c:v>
                </c:pt>
                <c:pt idx="1064">
                  <c:v>2841.68187702552</c:v>
                </c:pt>
                <c:pt idx="1065">
                  <c:v>2855.4645624593954</c:v>
                </c:pt>
                <c:pt idx="1066">
                  <c:v>2834.0246351491401</c:v>
                </c:pt>
                <c:pt idx="1067">
                  <c:v>2835.2728676733464</c:v>
                </c:pt>
                <c:pt idx="1068">
                  <c:v>2877.8691979117439</c:v>
                </c:pt>
                <c:pt idx="1069">
                  <c:v>2883.0546266529254</c:v>
                </c:pt>
                <c:pt idx="1070">
                  <c:v>2849.9487927362234</c:v>
                </c:pt>
                <c:pt idx="1071">
                  <c:v>2839.3544936795302</c:v>
                </c:pt>
                <c:pt idx="1072">
                  <c:v>2805.0504727164434</c:v>
                </c:pt>
                <c:pt idx="1073">
                  <c:v>2799.4427688644973</c:v>
                </c:pt>
                <c:pt idx="1074">
                  <c:v>2776.3947761770187</c:v>
                </c:pt>
                <c:pt idx="1075">
                  <c:v>2796.157448454534</c:v>
                </c:pt>
                <c:pt idx="1076">
                  <c:v>2792.5930751454462</c:v>
                </c:pt>
                <c:pt idx="1077">
                  <c:v>2835.043336950539</c:v>
                </c:pt>
                <c:pt idx="1078">
                  <c:v>2802.6045808024096</c:v>
                </c:pt>
                <c:pt idx="1079">
                  <c:v>2772.4505718898313</c:v>
                </c:pt>
                <c:pt idx="1080">
                  <c:v>2736.3241408762719</c:v>
                </c:pt>
                <c:pt idx="1081">
                  <c:v>2716.7166062659667</c:v>
                </c:pt>
                <c:pt idx="1082">
                  <c:v>2755.1176430021346</c:v>
                </c:pt>
                <c:pt idx="1083">
                  <c:v>2708.1543410016225</c:v>
                </c:pt>
                <c:pt idx="1084">
                  <c:v>2738.553977721233</c:v>
                </c:pt>
                <c:pt idx="1085">
                  <c:v>2718.7552411481374</c:v>
                </c:pt>
                <c:pt idx="1086">
                  <c:v>2742.5170898325846</c:v>
                </c:pt>
                <c:pt idx="1087">
                  <c:v>2732.4459581127644</c:v>
                </c:pt>
                <c:pt idx="1088">
                  <c:v>2778.2358710457011</c:v>
                </c:pt>
                <c:pt idx="1089">
                  <c:v>2786.0475160747328</c:v>
                </c:pt>
                <c:pt idx="1090">
                  <c:v>2768.160419256797</c:v>
                </c:pt>
                <c:pt idx="1091">
                  <c:v>2794.0110925551658</c:v>
                </c:pt>
                <c:pt idx="1092">
                  <c:v>2788.6794564219263</c:v>
                </c:pt>
                <c:pt idx="1093">
                  <c:v>2787.661389760664</c:v>
                </c:pt>
                <c:pt idx="1094">
                  <c:v>2757.7068393381051</c:v>
                </c:pt>
                <c:pt idx="1095">
                  <c:v>2751.52555621696</c:v>
                </c:pt>
                <c:pt idx="1096">
                  <c:v>2785.9699820048895</c:v>
                </c:pt>
                <c:pt idx="1097">
                  <c:v>2730.5297079237157</c:v>
                </c:pt>
                <c:pt idx="1098">
                  <c:v>2700.4696621020244</c:v>
                </c:pt>
                <c:pt idx="1099">
                  <c:v>2621.8809382375384</c:v>
                </c:pt>
                <c:pt idx="1100">
                  <c:v>2562.3358457005293</c:v>
                </c:pt>
                <c:pt idx="1101">
                  <c:v>2482.6681342524025</c:v>
                </c:pt>
                <c:pt idx="1102">
                  <c:v>2445.259693711826</c:v>
                </c:pt>
                <c:pt idx="1103">
                  <c:v>2393.6624770609878</c:v>
                </c:pt>
                <c:pt idx="1104">
                  <c:v>2351.9825196863508</c:v>
                </c:pt>
                <c:pt idx="1105">
                  <c:v>2288.8079680016263</c:v>
                </c:pt>
                <c:pt idx="1106">
                  <c:v>2246.7707627212362</c:v>
                </c:pt>
                <c:pt idx="1107">
                  <c:v>2195.9488154281394</c:v>
                </c:pt>
                <c:pt idx="1108">
                  <c:v>2124.8654132453862</c:v>
                </c:pt>
                <c:pt idx="1109">
                  <c:v>2043.2450297464929</c:v>
                </c:pt>
                <c:pt idx="1110">
                  <c:v>1971.3834373273344</c:v>
                </c:pt>
                <c:pt idx="1111">
                  <c:v>1941.9853193287745</c:v>
                </c:pt>
                <c:pt idx="1112">
                  <c:v>1890.6999134098687</c:v>
                </c:pt>
                <c:pt idx="1113">
                  <c:v>1822.1806316315003</c:v>
                </c:pt>
                <c:pt idx="1114">
                  <c:v>1762.6304142799402</c:v>
                </c:pt>
                <c:pt idx="1115">
                  <c:v>1699.8055618927547</c:v>
                </c:pt>
                <c:pt idx="1116">
                  <c:v>1667.5395373584936</c:v>
                </c:pt>
                <c:pt idx="1117">
                  <c:v>1627.2649517524549</c:v>
                </c:pt>
                <c:pt idx="1118">
                  <c:v>1589.0965686118657</c:v>
                </c:pt>
                <c:pt idx="1119">
                  <c:v>1547.1003825450177</c:v>
                </c:pt>
                <c:pt idx="1120">
                  <c:v>1537.8726773742135</c:v>
                </c:pt>
                <c:pt idx="1121">
                  <c:v>1502.7948480044024</c:v>
                </c:pt>
                <c:pt idx="1122">
                  <c:v>1455.0375756033459</c:v>
                </c:pt>
                <c:pt idx="1123">
                  <c:v>1412.1239998585429</c:v>
                </c:pt>
                <c:pt idx="1124">
                  <c:v>1393.7833568524925</c:v>
                </c:pt>
                <c:pt idx="1125">
                  <c:v>1414.0946788078943</c:v>
                </c:pt>
                <c:pt idx="1126">
                  <c:v>1450.558927414</c:v>
                </c:pt>
                <c:pt idx="1127">
                  <c:v>1442.7661676346399</c:v>
                </c:pt>
                <c:pt idx="1128">
                  <c:v>1428.2233178023264</c:v>
                </c:pt>
                <c:pt idx="1129">
                  <c:v>1395.2991684097681</c:v>
                </c:pt>
                <c:pt idx="1130">
                  <c:v>1401.7813093514237</c:v>
                </c:pt>
                <c:pt idx="1131">
                  <c:v>1392.568443427082</c:v>
                </c:pt>
                <c:pt idx="1132">
                  <c:v>1402.8851224445825</c:v>
                </c:pt>
                <c:pt idx="1133">
                  <c:v>1425.8212301778826</c:v>
                </c:pt>
                <c:pt idx="1134">
                  <c:v>1462.1387280551908</c:v>
                </c:pt>
                <c:pt idx="1135">
                  <c:v>1489.5344050019451</c:v>
                </c:pt>
                <c:pt idx="1136">
                  <c:v>1523.7126833214784</c:v>
                </c:pt>
                <c:pt idx="1137">
                  <c:v>1569.1639055643236</c:v>
                </c:pt>
                <c:pt idx="1138">
                  <c:v>1636.1701462288859</c:v>
                </c:pt>
                <c:pt idx="1139">
                  <c:v>1720.7118381739535</c:v>
                </c:pt>
                <c:pt idx="1140">
                  <c:v>1790.1986274922047</c:v>
                </c:pt>
                <c:pt idx="1141">
                  <c:v>1868.0863916140754</c:v>
                </c:pt>
                <c:pt idx="1142">
                  <c:v>1951.2131637066975</c:v>
                </c:pt>
                <c:pt idx="1143">
                  <c:v>2057.6703115370901</c:v>
                </c:pt>
                <c:pt idx="1144">
                  <c:v>2170.0723590081884</c:v>
                </c:pt>
                <c:pt idx="1145">
                  <c:v>2259.8140635662235</c:v>
                </c:pt>
                <c:pt idx="1146">
                  <c:v>2337.9660177503292</c:v>
                </c:pt>
                <c:pt idx="1147">
                  <c:v>2466.8911582102505</c:v>
                </c:pt>
                <c:pt idx="1148">
                  <c:v>2539.2980395197906</c:v>
                </c:pt>
                <c:pt idx="1149">
                  <c:v>2588.1247964350409</c:v>
                </c:pt>
                <c:pt idx="1150">
                  <c:v>2606.5963348906312</c:v>
                </c:pt>
                <c:pt idx="1151">
                  <c:v>2648.04038643688</c:v>
                </c:pt>
                <c:pt idx="1152">
                  <c:v>2677.085471212029</c:v>
                </c:pt>
                <c:pt idx="1153">
                  <c:v>2719.8074266811418</c:v>
                </c:pt>
                <c:pt idx="1154">
                  <c:v>2724.3489738776675</c:v>
                </c:pt>
                <c:pt idx="1155">
                  <c:v>2765.7920344670274</c:v>
                </c:pt>
                <c:pt idx="1156">
                  <c:v>2795.2197845949413</c:v>
                </c:pt>
                <c:pt idx="1157">
                  <c:v>2814.2681037321559</c:v>
                </c:pt>
                <c:pt idx="1158">
                  <c:v>2848.8505149964385</c:v>
                </c:pt>
                <c:pt idx="1159">
                  <c:v>2842.3980031572933</c:v>
                </c:pt>
                <c:pt idx="1160">
                  <c:v>2817.4177569595431</c:v>
                </c:pt>
                <c:pt idx="1161">
                  <c:v>2829.723750729253</c:v>
                </c:pt>
                <c:pt idx="1162">
                  <c:v>2863.7180772742322</c:v>
                </c:pt>
                <c:pt idx="1163">
                  <c:v>2889.2983166484164</c:v>
                </c:pt>
                <c:pt idx="1164">
                  <c:v>2893.859308412797</c:v>
                </c:pt>
                <c:pt idx="1165">
                  <c:v>2874.9085490337261</c:v>
                </c:pt>
                <c:pt idx="1166">
                  <c:v>2875.0248741456317</c:v>
                </c:pt>
                <c:pt idx="1167">
                  <c:v>2888.4910451506803</c:v>
                </c:pt>
                <c:pt idx="1168">
                  <c:v>2882.2192837545172</c:v>
                </c:pt>
                <c:pt idx="1169">
                  <c:v>2907.5985933334327</c:v>
                </c:pt>
                <c:pt idx="1170">
                  <c:v>2902.3027645334087</c:v>
                </c:pt>
                <c:pt idx="1171">
                  <c:v>2929.4151412853907</c:v>
                </c:pt>
                <c:pt idx="1172">
                  <c:v>2953.0035344968974</c:v>
                </c:pt>
                <c:pt idx="1173">
                  <c:v>2982.984801657642</c:v>
                </c:pt>
                <c:pt idx="1174">
                  <c:v>2984.296926139808</c:v>
                </c:pt>
                <c:pt idx="1175">
                  <c:v>3015.7607182662541</c:v>
                </c:pt>
                <c:pt idx="1176">
                  <c:v>3016.5200594823532</c:v>
                </c:pt>
                <c:pt idx="1177">
                  <c:v>3021.4035217665892</c:v>
                </c:pt>
                <c:pt idx="1178">
                  <c:v>3020.6252870226072</c:v>
                </c:pt>
                <c:pt idx="1179">
                  <c:v>3075.5829688571816</c:v>
                </c:pt>
                <c:pt idx="1180">
                  <c:v>3090.4298414514583</c:v>
                </c:pt>
                <c:pt idx="1181">
                  <c:v>3126.8521235031085</c:v>
                </c:pt>
                <c:pt idx="1182">
                  <c:v>3164.5581307423622</c:v>
                </c:pt>
                <c:pt idx="1183">
                  <c:v>3206.8803999241954</c:v>
                </c:pt>
                <c:pt idx="1184">
                  <c:v>3231.7603217823889</c:v>
                </c:pt>
                <c:pt idx="1185">
                  <c:v>3226.137249274615</c:v>
                </c:pt>
                <c:pt idx="1186">
                  <c:v>3230.5211254487081</c:v>
                </c:pt>
                <c:pt idx="1187">
                  <c:v>3223.6548503810182</c:v>
                </c:pt>
                <c:pt idx="1188">
                  <c:v>3236.5377426095738</c:v>
                </c:pt>
                <c:pt idx="1189">
                  <c:v>3214.061799823276</c:v>
                </c:pt>
                <c:pt idx="1190">
                  <c:v>3162.2078378656893</c:v>
                </c:pt>
                <c:pt idx="1191">
                  <c:v>3112.4989517379245</c:v>
                </c:pt>
                <c:pt idx="1192">
                  <c:v>3056.4060862808228</c:v>
                </c:pt>
                <c:pt idx="1193">
                  <c:v>2955.3859291734257</c:v>
                </c:pt>
                <c:pt idx="1194">
                  <c:v>2852.5101729718031</c:v>
                </c:pt>
                <c:pt idx="1195">
                  <c:v>2782.8214934585703</c:v>
                </c:pt>
                <c:pt idx="1196">
                  <c:v>2661.1145485485135</c:v>
                </c:pt>
                <c:pt idx="1197">
                  <c:v>2553.9212107368708</c:v>
                </c:pt>
                <c:pt idx="1198">
                  <c:v>2458.7655368000219</c:v>
                </c:pt>
                <c:pt idx="1199">
                  <c:v>2376.8625157280162</c:v>
                </c:pt>
                <c:pt idx="1200">
                  <c:v>2271.4031325132923</c:v>
                </c:pt>
                <c:pt idx="1201">
                  <c:v>2195.0926251101023</c:v>
                </c:pt>
                <c:pt idx="1202">
                  <c:v>2093.9300148436782</c:v>
                </c:pt>
                <c:pt idx="1203">
                  <c:v>2008.5474944011953</c:v>
                </c:pt>
                <c:pt idx="1204">
                  <c:v>1938.7034222249083</c:v>
                </c:pt>
                <c:pt idx="1205">
                  <c:v>1845.9496160909305</c:v>
                </c:pt>
                <c:pt idx="1206">
                  <c:v>1763.593886789107</c:v>
                </c:pt>
                <c:pt idx="1207">
                  <c:v>1689.4590702797216</c:v>
                </c:pt>
                <c:pt idx="1208">
                  <c:v>1642.1494014125888</c:v>
                </c:pt>
                <c:pt idx="1209">
                  <c:v>1591.0874829935674</c:v>
                </c:pt>
                <c:pt idx="1210">
                  <c:v>1568.7984614751113</c:v>
                </c:pt>
                <c:pt idx="1211">
                  <c:v>1547.9580443210846</c:v>
                </c:pt>
                <c:pt idx="1212">
                  <c:v>1526.6995664040246</c:v>
                </c:pt>
                <c:pt idx="1213">
                  <c:v>1502.855516147059</c:v>
                </c:pt>
                <c:pt idx="1214">
                  <c:v>1497.3894904317649</c:v>
                </c:pt>
                <c:pt idx="1215">
                  <c:v>1492.1312696081413</c:v>
                </c:pt>
                <c:pt idx="1216">
                  <c:v>1492.9350805821873</c:v>
                </c:pt>
                <c:pt idx="1217">
                  <c:v>1452.7137869224625</c:v>
                </c:pt>
                <c:pt idx="1218">
                  <c:v>1452.1562235010713</c:v>
                </c:pt>
                <c:pt idx="1219">
                  <c:v>1432.9963624208142</c:v>
                </c:pt>
                <c:pt idx="1220">
                  <c:v>1472.3093299998188</c:v>
                </c:pt>
                <c:pt idx="1221">
                  <c:v>1551.7428454398621</c:v>
                </c:pt>
                <c:pt idx="1222">
                  <c:v>1648.5876650142952</c:v>
                </c:pt>
                <c:pt idx="1223">
                  <c:v>1717.1153363708645</c:v>
                </c:pt>
                <c:pt idx="1224">
                  <c:v>1934.4064791618571</c:v>
                </c:pt>
                <c:pt idx="1225">
                  <c:v>2006.9297722430115</c:v>
                </c:pt>
                <c:pt idx="1226">
                  <c:v>2154.599863464689</c:v>
                </c:pt>
                <c:pt idx="1227">
                  <c:v>2342.9464323931638</c:v>
                </c:pt>
                <c:pt idx="1228">
                  <c:v>2596.1600033388045</c:v>
                </c:pt>
                <c:pt idx="1229">
                  <c:v>2882.4252431774912</c:v>
                </c:pt>
                <c:pt idx="1230">
                  <c:v>3237.4316821748935</c:v>
                </c:pt>
                <c:pt idx="1231">
                  <c:v>3653.1755194929196</c:v>
                </c:pt>
                <c:pt idx="1232">
                  <c:v>4148.4846348146184</c:v>
                </c:pt>
                <c:pt idx="1233">
                  <c:v>4645.1056634991091</c:v>
                </c:pt>
                <c:pt idx="1234">
                  <c:v>5132.1948486593228</c:v>
                </c:pt>
                <c:pt idx="1235">
                  <c:v>5477.6963717010849</c:v>
                </c:pt>
                <c:pt idx="1236">
                  <c:v>5780.4804504928243</c:v>
                </c:pt>
                <c:pt idx="1237">
                  <c:v>6032.4321026145471</c:v>
                </c:pt>
                <c:pt idx="1238">
                  <c:v>6322.2714411070565</c:v>
                </c:pt>
                <c:pt idx="1239">
                  <c:v>6526.7182589213635</c:v>
                </c:pt>
                <c:pt idx="1240">
                  <c:v>6663.9033096602361</c:v>
                </c:pt>
                <c:pt idx="1241">
                  <c:v>6828.9562031017795</c:v>
                </c:pt>
                <c:pt idx="1242">
                  <c:v>7001.2431401973527</c:v>
                </c:pt>
                <c:pt idx="1243">
                  <c:v>7131.1649537499889</c:v>
                </c:pt>
                <c:pt idx="1244">
                  <c:v>7172.0461126899918</c:v>
                </c:pt>
                <c:pt idx="1245">
                  <c:v>7264.3536698043936</c:v>
                </c:pt>
                <c:pt idx="1246">
                  <c:v>7385.6955400913394</c:v>
                </c:pt>
                <c:pt idx="1247">
                  <c:v>7338.3457694294184</c:v>
                </c:pt>
                <c:pt idx="1248">
                  <c:v>7359.4111210863584</c:v>
                </c:pt>
                <c:pt idx="1249">
                  <c:v>7410.6890005056321</c:v>
                </c:pt>
                <c:pt idx="1250">
                  <c:v>7488.6811031842799</c:v>
                </c:pt>
                <c:pt idx="1251">
                  <c:v>7483.0135266600528</c:v>
                </c:pt>
                <c:pt idx="1252">
                  <c:v>7481.7460901016402</c:v>
                </c:pt>
                <c:pt idx="1253">
                  <c:v>7501.6664841572474</c:v>
                </c:pt>
                <c:pt idx="1254">
                  <c:v>7633.5702515595085</c:v>
                </c:pt>
                <c:pt idx="1255">
                  <c:v>7641.4617610252271</c:v>
                </c:pt>
                <c:pt idx="1256">
                  <c:v>7675.7594455791714</c:v>
                </c:pt>
                <c:pt idx="1257">
                  <c:v>7643.5770767201711</c:v>
                </c:pt>
                <c:pt idx="1258">
                  <c:v>7640.2833119873303</c:v>
                </c:pt>
                <c:pt idx="1259">
                  <c:v>7584.1480658303708</c:v>
                </c:pt>
                <c:pt idx="1260">
                  <c:v>7548.3447492310816</c:v>
                </c:pt>
                <c:pt idx="1261">
                  <c:v>7454.2081758956219</c:v>
                </c:pt>
                <c:pt idx="1262">
                  <c:v>7314.0987098406731</c:v>
                </c:pt>
                <c:pt idx="1263">
                  <c:v>7173.002843558912</c:v>
                </c:pt>
                <c:pt idx="1264">
                  <c:v>6999.8480648647728</c:v>
                </c:pt>
                <c:pt idx="1265">
                  <c:v>6804.1670680172274</c:v>
                </c:pt>
                <c:pt idx="1266">
                  <c:v>6539.5755361730926</c:v>
                </c:pt>
                <c:pt idx="1267">
                  <c:v>6294.7172638915508</c:v>
                </c:pt>
                <c:pt idx="1268">
                  <c:v>6017.436423517579</c:v>
                </c:pt>
                <c:pt idx="1269">
                  <c:v>5738.0055761133599</c:v>
                </c:pt>
                <c:pt idx="1270">
                  <c:v>5430.3860383261535</c:v>
                </c:pt>
                <c:pt idx="1271">
                  <c:v>5118.3807116878761</c:v>
                </c:pt>
                <c:pt idx="1272">
                  <c:v>4832.461202882786</c:v>
                </c:pt>
                <c:pt idx="1273">
                  <c:v>4590.3867516309174</c:v>
                </c:pt>
                <c:pt idx="1274">
                  <c:v>4388.548346999497</c:v>
                </c:pt>
                <c:pt idx="1275">
                  <c:v>4257.5616466796173</c:v>
                </c:pt>
                <c:pt idx="1276">
                  <c:v>4071.8731086765092</c:v>
                </c:pt>
                <c:pt idx="1277">
                  <c:v>3942.9619529141478</c:v>
                </c:pt>
                <c:pt idx="1278">
                  <c:v>3845.5457863747524</c:v>
                </c:pt>
                <c:pt idx="1279">
                  <c:v>3788.2377738848118</c:v>
                </c:pt>
                <c:pt idx="1280">
                  <c:v>3790.2879619124569</c:v>
                </c:pt>
                <c:pt idx="1281">
                  <c:v>3820.0753660934674</c:v>
                </c:pt>
                <c:pt idx="1282">
                  <c:v>3826.5443459910352</c:v>
                </c:pt>
                <c:pt idx="1283">
                  <c:v>3778.9886373531876</c:v>
                </c:pt>
                <c:pt idx="1284">
                  <c:v>3753.5164201484231</c:v>
                </c:pt>
                <c:pt idx="1285">
                  <c:v>3667.3122802728017</c:v>
                </c:pt>
                <c:pt idx="1286">
                  <c:v>3543.8615866073296</c:v>
                </c:pt>
                <c:pt idx="1287">
                  <c:v>3508.7293859015699</c:v>
                </c:pt>
                <c:pt idx="1288">
                  <c:v>3353.3179405651931</c:v>
                </c:pt>
                <c:pt idx="1289">
                  <c:v>3229.8819134695473</c:v>
                </c:pt>
                <c:pt idx="1290">
                  <c:v>3055.5068663168558</c:v>
                </c:pt>
                <c:pt idx="1291">
                  <c:v>3009.8478927208107</c:v>
                </c:pt>
                <c:pt idx="1292">
                  <c:v>2866.810416867816</c:v>
                </c:pt>
                <c:pt idx="1293">
                  <c:v>2727.8789915395396</c:v>
                </c:pt>
                <c:pt idx="1294">
                  <c:v>2573.6748490100504</c:v>
                </c:pt>
                <c:pt idx="1295">
                  <c:v>2505.2721370076383</c:v>
                </c:pt>
                <c:pt idx="1296">
                  <c:v>2424.0090204458052</c:v>
                </c:pt>
                <c:pt idx="1297">
                  <c:v>2365.7160131388118</c:v>
                </c:pt>
                <c:pt idx="1298">
                  <c:v>2250.7800152654968</c:v>
                </c:pt>
                <c:pt idx="1299">
                  <c:v>2080.6654704817774</c:v>
                </c:pt>
                <c:pt idx="1300">
                  <c:v>1986.613019486151</c:v>
                </c:pt>
                <c:pt idx="1301">
                  <c:v>1883.633816969475</c:v>
                </c:pt>
                <c:pt idx="1302">
                  <c:v>1817.7893568968009</c:v>
                </c:pt>
                <c:pt idx="1303">
                  <c:v>1775.4224602815686</c:v>
                </c:pt>
                <c:pt idx="1304">
                  <c:v>1740.8548330139924</c:v>
                </c:pt>
                <c:pt idx="1305">
                  <c:v>1709.1685666106343</c:v>
                </c:pt>
                <c:pt idx="1306">
                  <c:v>1634.972491584082</c:v>
                </c:pt>
                <c:pt idx="1307">
                  <c:v>1592.1076022439024</c:v>
                </c:pt>
                <c:pt idx="1308">
                  <c:v>1549.875215465366</c:v>
                </c:pt>
                <c:pt idx="1309">
                  <c:v>1520.8831603936781</c:v>
                </c:pt>
                <c:pt idx="1310">
                  <c:v>1490.7270602191954</c:v>
                </c:pt>
                <c:pt idx="1311">
                  <c:v>1486.6378873665885</c:v>
                </c:pt>
                <c:pt idx="1312">
                  <c:v>1476.4476823986072</c:v>
                </c:pt>
                <c:pt idx="1313">
                  <c:v>1480.0354190229414</c:v>
                </c:pt>
                <c:pt idx="1314">
                  <c:v>1471.8277996574357</c:v>
                </c:pt>
                <c:pt idx="1315">
                  <c:v>1469.559382379651</c:v>
                </c:pt>
                <c:pt idx="1316">
                  <c:v>1489.8790221285349</c:v>
                </c:pt>
                <c:pt idx="1317">
                  <c:v>1582.8058444176863</c:v>
                </c:pt>
                <c:pt idx="1318">
                  <c:v>1666.3635166374415</c:v>
                </c:pt>
                <c:pt idx="1319">
                  <c:v>1782.2959081644558</c:v>
                </c:pt>
                <c:pt idx="1320">
                  <c:v>1940.5268223649866</c:v>
                </c:pt>
                <c:pt idx="1321">
                  <c:v>2138.2389069973901</c:v>
                </c:pt>
                <c:pt idx="1322">
                  <c:v>2410.066038758016</c:v>
                </c:pt>
                <c:pt idx="1323">
                  <c:v>2757.6001637760924</c:v>
                </c:pt>
                <c:pt idx="1324">
                  <c:v>3236.4676153498303</c:v>
                </c:pt>
                <c:pt idx="1325">
                  <c:v>3690.548815985871</c:v>
                </c:pt>
                <c:pt idx="1326">
                  <c:v>4123.802877909262</c:v>
                </c:pt>
                <c:pt idx="1327">
                  <c:v>4613.5060337710393</c:v>
                </c:pt>
                <c:pt idx="1328">
                  <c:v>5036.4595350259897</c:v>
                </c:pt>
                <c:pt idx="1329">
                  <c:v>5382.0102982997523</c:v>
                </c:pt>
                <c:pt idx="1330">
                  <c:v>5707.835526307812</c:v>
                </c:pt>
                <c:pt idx="1331">
                  <c:v>6011.4901015139367</c:v>
                </c:pt>
                <c:pt idx="1332">
                  <c:v>6323.236082990592</c:v>
                </c:pt>
                <c:pt idx="1333">
                  <c:v>6466.2898935528492</c:v>
                </c:pt>
                <c:pt idx="1334">
                  <c:v>6659.4115533401655</c:v>
                </c:pt>
                <c:pt idx="1335">
                  <c:v>6820.1125014185254</c:v>
                </c:pt>
                <c:pt idx="1336">
                  <c:v>6994.8158021180789</c:v>
                </c:pt>
                <c:pt idx="1337">
                  <c:v>7168.4556439297394</c:v>
                </c:pt>
                <c:pt idx="1338">
                  <c:v>7260.0920769866016</c:v>
                </c:pt>
                <c:pt idx="1339">
                  <c:v>7343.224550429818</c:v>
                </c:pt>
                <c:pt idx="1340">
                  <c:v>7360.1442176866612</c:v>
                </c:pt>
                <c:pt idx="1341">
                  <c:v>7390.994339041863</c:v>
                </c:pt>
                <c:pt idx="1342">
                  <c:v>7448.8396583918156</c:v>
                </c:pt>
                <c:pt idx="1343">
                  <c:v>7416.5627655777798</c:v>
                </c:pt>
                <c:pt idx="1344">
                  <c:v>7430.7062723991121</c:v>
                </c:pt>
                <c:pt idx="1345">
                  <c:v>7458.3364623833259</c:v>
                </c:pt>
                <c:pt idx="1346">
                  <c:v>7576.2576043713279</c:v>
                </c:pt>
                <c:pt idx="1347">
                  <c:v>7629.7868380422087</c:v>
                </c:pt>
                <c:pt idx="1348">
                  <c:v>7689.7366093920791</c:v>
                </c:pt>
                <c:pt idx="1349">
                  <c:v>7737.8305090579797</c:v>
                </c:pt>
                <c:pt idx="1350">
                  <c:v>7786.5582365640648</c:v>
                </c:pt>
                <c:pt idx="1351">
                  <c:v>7836.6152541086894</c:v>
                </c:pt>
                <c:pt idx="1352">
                  <c:v>7833.4439656026034</c:v>
                </c:pt>
                <c:pt idx="1353">
                  <c:v>7816.7031324179798</c:v>
                </c:pt>
                <c:pt idx="1354">
                  <c:v>7696.695692317664</c:v>
                </c:pt>
                <c:pt idx="1355">
                  <c:v>7617.5455330414252</c:v>
                </c:pt>
                <c:pt idx="1356">
                  <c:v>7540.6811235114837</c:v>
                </c:pt>
                <c:pt idx="1357">
                  <c:v>7435.5220653087272</c:v>
                </c:pt>
                <c:pt idx="1358">
                  <c:v>7218.2420641146336</c:v>
                </c:pt>
                <c:pt idx="1359">
                  <c:v>6971.5104600871209</c:v>
                </c:pt>
                <c:pt idx="1360">
                  <c:v>6729.9895726262121</c:v>
                </c:pt>
                <c:pt idx="1361">
                  <c:v>6468.8997524759216</c:v>
                </c:pt>
                <c:pt idx="1362">
                  <c:v>6150.3822713217014</c:v>
                </c:pt>
                <c:pt idx="1363">
                  <c:v>5820.2184873244923</c:v>
                </c:pt>
                <c:pt idx="1364">
                  <c:v>5586.2787301266153</c:v>
                </c:pt>
                <c:pt idx="1365">
                  <c:v>5250.9339840962275</c:v>
                </c:pt>
                <c:pt idx="1366">
                  <c:v>4913.7372067931328</c:v>
                </c:pt>
                <c:pt idx="1367">
                  <c:v>4654.3922706027815</c:v>
                </c:pt>
                <c:pt idx="1368">
                  <c:v>4452.3889305381144</c:v>
                </c:pt>
                <c:pt idx="1369">
                  <c:v>4289.1345920089661</c:v>
                </c:pt>
                <c:pt idx="1370">
                  <c:v>4122.1133252068148</c:v>
                </c:pt>
                <c:pt idx="1371">
                  <c:v>3982.698440677179</c:v>
                </c:pt>
                <c:pt idx="1372">
                  <c:v>3913.7109721146567</c:v>
                </c:pt>
                <c:pt idx="1373">
                  <c:v>3804.323510247139</c:v>
                </c:pt>
                <c:pt idx="1374">
                  <c:v>3709.7458116278258</c:v>
                </c:pt>
                <c:pt idx="1375">
                  <c:v>3629.375137797148</c:v>
                </c:pt>
                <c:pt idx="1376">
                  <c:v>3596.0853186458326</c:v>
                </c:pt>
                <c:pt idx="1377">
                  <c:v>3555.1805097708329</c:v>
                </c:pt>
                <c:pt idx="1378">
                  <c:v>3483.7713939058331</c:v>
                </c:pt>
                <c:pt idx="1379">
                  <c:v>3375.8282585684333</c:v>
                </c:pt>
                <c:pt idx="1380">
                  <c:v>3365.3075581920089</c:v>
                </c:pt>
                <c:pt idx="1381">
                  <c:v>3331.6825871059273</c:v>
                </c:pt>
                <c:pt idx="1382">
                  <c:v>3246.5897718005044</c:v>
                </c:pt>
                <c:pt idx="1383">
                  <c:v>3162.471320808384</c:v>
                </c:pt>
                <c:pt idx="1384">
                  <c:v>3061.5692219743719</c:v>
                </c:pt>
                <c:pt idx="1385">
                  <c:v>2990.3357963805229</c:v>
                </c:pt>
                <c:pt idx="1386">
                  <c:v>2905.079426529197</c:v>
                </c:pt>
                <c:pt idx="1387">
                  <c:v>2746.2266904021894</c:v>
                </c:pt>
                <c:pt idx="1388">
                  <c:v>2592.8902779856644</c:v>
                </c:pt>
                <c:pt idx="1389">
                  <c:v>2437.5680891091047</c:v>
                </c:pt>
                <c:pt idx="1390">
                  <c:v>2339.5751566829194</c:v>
                </c:pt>
                <c:pt idx="1391">
                  <c:v>2230.316147479019</c:v>
                </c:pt>
                <c:pt idx="1392">
                  <c:v>2095.4007255240545</c:v>
                </c:pt>
                <c:pt idx="1393">
                  <c:v>2017.8132117182813</c:v>
                </c:pt>
                <c:pt idx="1394">
                  <c:v>1964.9987897058938</c:v>
                </c:pt>
                <c:pt idx="1395">
                  <c:v>1898.4648209764791</c:v>
                </c:pt>
                <c:pt idx="1396">
                  <c:v>1828.4778070621242</c:v>
                </c:pt>
                <c:pt idx="1397">
                  <c:v>1767.8642477672145</c:v>
                </c:pt>
                <c:pt idx="1398">
                  <c:v>1703.5457480630832</c:v>
                </c:pt>
                <c:pt idx="1399">
                  <c:v>1658.6769517279431</c:v>
                </c:pt>
                <c:pt idx="1400">
                  <c:v>1602.7450789932368</c:v>
                </c:pt>
                <c:pt idx="1401">
                  <c:v>1582.5331569148602</c:v>
                </c:pt>
                <c:pt idx="1402">
                  <c:v>1555.4088791752936</c:v>
                </c:pt>
                <c:pt idx="1403">
                  <c:v>1524.8398708132233</c:v>
                </c:pt>
                <c:pt idx="1404">
                  <c:v>1487.1280074980498</c:v>
                </c:pt>
                <c:pt idx="1405">
                  <c:v>1469.883170498518</c:v>
                </c:pt>
                <c:pt idx="1406">
                  <c:v>1432.3781601388739</c:v>
                </c:pt>
                <c:pt idx="1407">
                  <c:v>1430.872829945544</c:v>
                </c:pt>
                <c:pt idx="1408">
                  <c:v>1406.2984777986137</c:v>
                </c:pt>
                <c:pt idx="1409">
                  <c:v>1466.1141564069462</c:v>
                </c:pt>
                <c:pt idx="1410">
                  <c:v>1478.3791081492793</c:v>
                </c:pt>
                <c:pt idx="1411">
                  <c:v>1526.254176593452</c:v>
                </c:pt>
                <c:pt idx="1412">
                  <c:v>1590.4140126910236</c:v>
                </c:pt>
                <c:pt idx="1413">
                  <c:v>1745.8759279651779</c:v>
                </c:pt>
                <c:pt idx="1414">
                  <c:v>1902.9154570135354</c:v>
                </c:pt>
                <c:pt idx="1415">
                  <c:v>2142.7626151702871</c:v>
                </c:pt>
                <c:pt idx="1416">
                  <c:v>2248.6095842494183</c:v>
                </c:pt>
                <c:pt idx="1417">
                  <c:v>2536.729055709558</c:v>
                </c:pt>
                <c:pt idx="1418">
                  <c:v>2826.9550464192639</c:v>
                </c:pt>
                <c:pt idx="1419">
                  <c:v>3208.4790486386401</c:v>
                </c:pt>
                <c:pt idx="1420">
                  <c:v>3569.4403656053669</c:v>
                </c:pt>
                <c:pt idx="1421">
                  <c:v>3836.7059998600785</c:v>
                </c:pt>
                <c:pt idx="1422">
                  <c:v>4149.0549754936592</c:v>
                </c:pt>
                <c:pt idx="1423">
                  <c:v>4630.6005859351817</c:v>
                </c:pt>
                <c:pt idx="1424">
                  <c:v>5041.3784237107375</c:v>
                </c:pt>
                <c:pt idx="1425">
                  <c:v>5360.6302241801604</c:v>
                </c:pt>
                <c:pt idx="1426">
                  <c:v>5707.8220526969217</c:v>
                </c:pt>
                <c:pt idx="1427">
                  <c:v>6043.6149378096607</c:v>
                </c:pt>
                <c:pt idx="1428">
                  <c:v>6252.6618167353427</c:v>
                </c:pt>
                <c:pt idx="1429">
                  <c:v>6560.11848623886</c:v>
                </c:pt>
                <c:pt idx="1430">
                  <c:v>6847.6825931415333</c:v>
                </c:pt>
                <c:pt idx="1431">
                  <c:v>7132.500961347565</c:v>
                </c:pt>
                <c:pt idx="1432">
                  <c:v>7374.4982938241492</c:v>
                </c:pt>
                <c:pt idx="1433">
                  <c:v>7430.2751437063534</c:v>
                </c:pt>
                <c:pt idx="1434">
                  <c:v>7515.9091895368283</c:v>
                </c:pt>
                <c:pt idx="1435">
                  <c:v>7585.6753886879906</c:v>
                </c:pt>
                <c:pt idx="1436">
                  <c:v>7661.7785139628722</c:v>
                </c:pt>
                <c:pt idx="1437">
                  <c:v>7731.5291941317828</c:v>
                </c:pt>
                <c:pt idx="1438">
                  <c:v>7840.4998215401556</c:v>
                </c:pt>
                <c:pt idx="1439">
                  <c:v>7862.1716346905187</c:v>
                </c:pt>
                <c:pt idx="1440">
                  <c:v>7969.4920582047953</c:v>
                </c:pt>
                <c:pt idx="1441">
                  <c:v>7982.7154449556456</c:v>
                </c:pt>
                <c:pt idx="1442">
                  <c:v>7945.3184068862902</c:v>
                </c:pt>
                <c:pt idx="1443">
                  <c:v>7931.2106066735796</c:v>
                </c:pt>
                <c:pt idx="1444">
                  <c:v>7951.3271878719197</c:v>
                </c:pt>
                <c:pt idx="1445">
                  <c:v>7813.3041702226601</c:v>
                </c:pt>
                <c:pt idx="1446">
                  <c:v>7719.0154652092215</c:v>
                </c:pt>
                <c:pt idx="1447">
                  <c:v>7635.3582341190086</c:v>
                </c:pt>
                <c:pt idx="1448">
                  <c:v>7526.8734916904459</c:v>
                </c:pt>
                <c:pt idx="1449">
                  <c:v>7497.9457479247403</c:v>
                </c:pt>
                <c:pt idx="1450">
                  <c:v>7367.6843401028027</c:v>
                </c:pt>
                <c:pt idx="1451">
                  <c:v>7183.9199431981306</c:v>
                </c:pt>
                <c:pt idx="1452">
                  <c:v>7028.7010920305784</c:v>
                </c:pt>
                <c:pt idx="1453">
                  <c:v>6830.9400420232405</c:v>
                </c:pt>
                <c:pt idx="1454">
                  <c:v>6618.5776039376633</c:v>
                </c:pt>
                <c:pt idx="1455">
                  <c:v>6406.0621526726236</c:v>
                </c:pt>
                <c:pt idx="1456">
                  <c:v>6166.2995309911939</c:v>
                </c:pt>
                <c:pt idx="1457">
                  <c:v>5877.2689525133073</c:v>
                </c:pt>
                <c:pt idx="1458">
                  <c:v>5611.6530789501139</c:v>
                </c:pt>
                <c:pt idx="1459">
                  <c:v>5336.8567886420878</c:v>
                </c:pt>
                <c:pt idx="1460">
                  <c:v>5121.7649148879855</c:v>
                </c:pt>
                <c:pt idx="1461">
                  <c:v>4929.8156845148687</c:v>
                </c:pt>
                <c:pt idx="1462">
                  <c:v>4716.4345624712996</c:v>
                </c:pt>
                <c:pt idx="1463">
                  <c:v>4517.609264518187</c:v>
                </c:pt>
                <c:pt idx="1464">
                  <c:v>4404.6418072738225</c:v>
                </c:pt>
                <c:pt idx="1465">
                  <c:v>4257.8160284881051</c:v>
                </c:pt>
                <c:pt idx="1466">
                  <c:v>4126.9750560509592</c:v>
                </c:pt>
                <c:pt idx="1467">
                  <c:v>4044.6426789987286</c:v>
                </c:pt>
                <c:pt idx="1468">
                  <c:v>3991.167375399034</c:v>
                </c:pt>
                <c:pt idx="1469">
                  <c:v>3895.8195988232656</c:v>
                </c:pt>
                <c:pt idx="1470">
                  <c:v>3835.3774108656817</c:v>
                </c:pt>
                <c:pt idx="1471">
                  <c:v>3734.8613056979184</c:v>
                </c:pt>
                <c:pt idx="1472">
                  <c:v>3698.4729209704174</c:v>
                </c:pt>
                <c:pt idx="1473">
                  <c:v>3706.7624249775176</c:v>
                </c:pt>
                <c:pt idx="1474">
                  <c:v>3726.7576076229134</c:v>
                </c:pt>
                <c:pt idx="1475">
                  <c:v>3724.1028097934145</c:v>
                </c:pt>
                <c:pt idx="1476">
                  <c:v>3667.2192564029947</c:v>
                </c:pt>
                <c:pt idx="1477">
                  <c:v>3568.5486834262761</c:v>
                </c:pt>
                <c:pt idx="1478">
                  <c:v>3426.2584171639696</c:v>
                </c:pt>
                <c:pt idx="1479">
                  <c:v>3269.4533968846172</c:v>
                </c:pt>
                <c:pt idx="1480">
                  <c:v>3121.8676745123089</c:v>
                </c:pt>
                <c:pt idx="1481">
                  <c:v>2965.7880968693548</c:v>
                </c:pt>
                <c:pt idx="1482">
                  <c:v>2820.1261168207097</c:v>
                </c:pt>
                <c:pt idx="1483">
                  <c:v>2691.0517999037393</c:v>
                </c:pt>
                <c:pt idx="1484">
                  <c:v>2593.1231349668424</c:v>
                </c:pt>
                <c:pt idx="1485">
                  <c:v>2477.6156743348001</c:v>
                </c:pt>
                <c:pt idx="1486">
                  <c:v>2363.1814052944483</c:v>
                </c:pt>
                <c:pt idx="1487">
                  <c:v>2257.5985585037802</c:v>
                </c:pt>
                <c:pt idx="1488">
                  <c:v>2121.9580149428734</c:v>
                </c:pt>
                <c:pt idx="1489">
                  <c:v>2061.4063804765833</c:v>
                </c:pt>
                <c:pt idx="1490">
                  <c:v>1960.6303102822033</c:v>
                </c:pt>
                <c:pt idx="1491">
                  <c:v>1869.9254664544744</c:v>
                </c:pt>
                <c:pt idx="1492">
                  <c:v>1833.8072476254006</c:v>
                </c:pt>
                <c:pt idx="1493">
                  <c:v>1787.9065783553044</c:v>
                </c:pt>
                <c:pt idx="1494">
                  <c:v>1760.3868496300315</c:v>
                </c:pt>
                <c:pt idx="1495">
                  <c:v>1739.5428888388237</c:v>
                </c:pt>
                <c:pt idx="1496">
                  <c:v>1681.1345290375061</c:v>
                </c:pt>
                <c:pt idx="1497">
                  <c:v>1640.2254967885046</c:v>
                </c:pt>
                <c:pt idx="1498">
                  <c:v>1601.1202805992637</c:v>
                </c:pt>
                <c:pt idx="1499">
                  <c:v>1555.7679678954405</c:v>
                </c:pt>
                <c:pt idx="1500">
                  <c:v>1573.5478173605345</c:v>
                </c:pt>
                <c:pt idx="1501">
                  <c:v>1593.5110549540063</c:v>
                </c:pt>
                <c:pt idx="1502">
                  <c:v>1612.9719004050451</c:v>
                </c:pt>
                <c:pt idx="1503">
                  <c:v>1602.7818874278344</c:v>
                </c:pt>
                <c:pt idx="1504">
                  <c:v>1615.3212609251541</c:v>
                </c:pt>
                <c:pt idx="1505">
                  <c:v>1622.245549183117</c:v>
                </c:pt>
                <c:pt idx="1506">
                  <c:v>1658.9359770591691</c:v>
                </c:pt>
                <c:pt idx="1507">
                  <c:v>1728.2432603249683</c:v>
                </c:pt>
                <c:pt idx="1508">
                  <c:v>1868.0868120869761</c:v>
                </c:pt>
                <c:pt idx="1509">
                  <c:v>2036.821645266102</c:v>
                </c:pt>
                <c:pt idx="1510">
                  <c:v>2282.5648298422379</c:v>
                </c:pt>
                <c:pt idx="1511">
                  <c:v>2532.3909542801011</c:v>
                </c:pt>
                <c:pt idx="1512">
                  <c:v>2834.7842596528772</c:v>
                </c:pt>
                <c:pt idx="1513">
                  <c:v>3202.3814885361867</c:v>
                </c:pt>
                <c:pt idx="1514">
                  <c:v>3636.1140719275018</c:v>
                </c:pt>
                <c:pt idx="1515">
                  <c:v>4092.2106978649012</c:v>
                </c:pt>
                <c:pt idx="1516">
                  <c:v>4590.898996777325</c:v>
                </c:pt>
                <c:pt idx="1517">
                  <c:v>4946.7961860307669</c:v>
                </c:pt>
                <c:pt idx="1518">
                  <c:v>5269.0240013033826</c:v>
                </c:pt>
                <c:pt idx="1519">
                  <c:v>5688.3804359505702</c:v>
                </c:pt>
                <c:pt idx="1520">
                  <c:v>5941.5279885224327</c:v>
                </c:pt>
                <c:pt idx="1521">
                  <c:v>6113.2249311170499</c:v>
                </c:pt>
                <c:pt idx="1522">
                  <c:v>6323.1132286089569</c:v>
                </c:pt>
                <c:pt idx="1523">
                  <c:v>6579.9338730228083</c:v>
                </c:pt>
                <c:pt idx="1524">
                  <c:v>6829.8911646173347</c:v>
                </c:pt>
                <c:pt idx="1525">
                  <c:v>6935.9060680691737</c:v>
                </c:pt>
                <c:pt idx="1526">
                  <c:v>7049.2956354925718</c:v>
                </c:pt>
                <c:pt idx="1527">
                  <c:v>7110.6827153743552</c:v>
                </c:pt>
                <c:pt idx="1528">
                  <c:v>7133.2494436845091</c:v>
                </c:pt>
                <c:pt idx="1529">
                  <c:v>7163.1867231202268</c:v>
                </c:pt>
                <c:pt idx="1530">
                  <c:v>7158.4048850913723</c:v>
                </c:pt>
                <c:pt idx="1531">
                  <c:v>7098.3943737894442</c:v>
                </c:pt>
                <c:pt idx="1532">
                  <c:v>7122.752606959978</c:v>
                </c:pt>
                <c:pt idx="1533">
                  <c:v>7113.4977509695836</c:v>
                </c:pt>
                <c:pt idx="1534">
                  <c:v>7195.4845416968838</c:v>
                </c:pt>
                <c:pt idx="1535">
                  <c:v>7221.1118106496315</c:v>
                </c:pt>
                <c:pt idx="1536">
                  <c:v>7278.2622945737203</c:v>
                </c:pt>
                <c:pt idx="1537">
                  <c:v>7335.4854250760272</c:v>
                </c:pt>
                <c:pt idx="1538">
                  <c:v>7289.4871176977804</c:v>
                </c:pt>
                <c:pt idx="1539">
                  <c:v>7325.2272988103132</c:v>
                </c:pt>
                <c:pt idx="1540">
                  <c:v>7283.9242845358385</c:v>
                </c:pt>
                <c:pt idx="1541">
                  <c:v>7266.2111362472378</c:v>
                </c:pt>
                <c:pt idx="1542">
                  <c:v>7198.1210232279018</c:v>
                </c:pt>
                <c:pt idx="1543">
                  <c:v>7150.1918171732059</c:v>
                </c:pt>
                <c:pt idx="1544">
                  <c:v>7101.6576968916361</c:v>
                </c:pt>
                <c:pt idx="1545">
                  <c:v>7102.6060710776446</c:v>
                </c:pt>
                <c:pt idx="1546">
                  <c:v>6956.9686144190091</c:v>
                </c:pt>
                <c:pt idx="1547">
                  <c:v>6837.6671016784467</c:v>
                </c:pt>
                <c:pt idx="1548">
                  <c:v>6590.7825027956205</c:v>
                </c:pt>
                <c:pt idx="1549">
                  <c:v>6391.1468714046714</c:v>
                </c:pt>
                <c:pt idx="1550">
                  <c:v>6148.3213925875498</c:v>
                </c:pt>
                <c:pt idx="1551">
                  <c:v>5835.4220277265376</c:v>
                </c:pt>
                <c:pt idx="1552">
                  <c:v>5528.0580000321679</c:v>
                </c:pt>
                <c:pt idx="1553">
                  <c:v>5252.5617365044482</c:v>
                </c:pt>
                <c:pt idx="1554">
                  <c:v>4930.0805089433807</c:v>
                </c:pt>
                <c:pt idx="1555">
                  <c:v>4645.6883965569687</c:v>
                </c:pt>
                <c:pt idx="1556">
                  <c:v>4424.1814975432972</c:v>
                </c:pt>
                <c:pt idx="1557">
                  <c:v>4199.1278996529063</c:v>
                </c:pt>
                <c:pt idx="1558">
                  <c:v>4006.5695104562087</c:v>
                </c:pt>
                <c:pt idx="1559">
                  <c:v>3905.4643853867187</c:v>
                </c:pt>
                <c:pt idx="1560">
                  <c:v>3823.5228628939067</c:v>
                </c:pt>
                <c:pt idx="1561">
                  <c:v>3867.8055029193692</c:v>
                </c:pt>
                <c:pt idx="1562">
                  <c:v>3770.8265798987213</c:v>
                </c:pt>
                <c:pt idx="1563">
                  <c:v>3710.0829380030282</c:v>
                </c:pt>
                <c:pt idx="1564">
                  <c:v>3710.1065590423018</c:v>
                </c:pt>
                <c:pt idx="1565">
                  <c:v>3625.8596506321492</c:v>
                </c:pt>
                <c:pt idx="1566">
                  <c:v>3508.9961264804338</c:v>
                </c:pt>
                <c:pt idx="1567">
                  <c:v>3453.8896646851299</c:v>
                </c:pt>
                <c:pt idx="1568">
                  <c:v>3389.5591090806993</c:v>
                </c:pt>
                <c:pt idx="1569">
                  <c:v>3319.1369523413309</c:v>
                </c:pt>
                <c:pt idx="1570">
                  <c:v>3244.6805400194116</c:v>
                </c:pt>
                <c:pt idx="1571">
                  <c:v>3169.7331242547534</c:v>
                </c:pt>
                <c:pt idx="1572">
                  <c:v>3069.7661860336125</c:v>
                </c:pt>
                <c:pt idx="1573">
                  <c:v>2938.3710575455452</c:v>
                </c:pt>
                <c:pt idx="1574">
                  <c:v>2834.2713005346145</c:v>
                </c:pt>
                <c:pt idx="1575">
                  <c:v>2746.9646108863076</c:v>
                </c:pt>
                <c:pt idx="1576">
                  <c:v>2748.0510474735934</c:v>
                </c:pt>
                <c:pt idx="1577">
                  <c:v>2613.9163992799313</c:v>
                </c:pt>
                <c:pt idx="1578">
                  <c:v>2563.4434056127475</c:v>
                </c:pt>
                <c:pt idx="1579">
                  <c:v>2456.6520205056881</c:v>
                </c:pt>
                <c:pt idx="1580">
                  <c:v>2362.1491120643232</c:v>
                </c:pt>
                <c:pt idx="1581">
                  <c:v>2238.1251290088858</c:v>
                </c:pt>
                <c:pt idx="1582">
                  <c:v>2156.7622266867529</c:v>
                </c:pt>
                <c:pt idx="1583">
                  <c:v>2051.2384546019321</c:v>
                </c:pt>
                <c:pt idx="1584">
                  <c:v>1977.9201994974683</c:v>
                </c:pt>
                <c:pt idx="1585">
                  <c:v>1895.1800570580763</c:v>
                </c:pt>
                <c:pt idx="1586">
                  <c:v>1843.1484981641379</c:v>
                </c:pt>
                <c:pt idx="1587">
                  <c:v>1801.9997690047446</c:v>
                </c:pt>
                <c:pt idx="1588">
                  <c:v>1768.836853403606</c:v>
                </c:pt>
                <c:pt idx="1589">
                  <c:v>1723.3511036267403</c:v>
                </c:pt>
                <c:pt idx="1590">
                  <c:v>1698.7857669163229</c:v>
                </c:pt>
                <c:pt idx="1591">
                  <c:v>1656.6968138164054</c:v>
                </c:pt>
                <c:pt idx="1592">
                  <c:v>1659.4494713004681</c:v>
                </c:pt>
                <c:pt idx="1593">
                  <c:v>1635.1623304283557</c:v>
                </c:pt>
                <c:pt idx="1594">
                  <c:v>1618.0987788855502</c:v>
                </c:pt>
                <c:pt idx="1595">
                  <c:v>1577.1822584330182</c:v>
                </c:pt>
                <c:pt idx="1596">
                  <c:v>1614.6366088890938</c:v>
                </c:pt>
                <c:pt idx="1597">
                  <c:v>1602.9240641157114</c:v>
                </c:pt>
                <c:pt idx="1598">
                  <c:v>1672.3725180079405</c:v>
                </c:pt>
                <c:pt idx="1599">
                  <c:v>1691.9720714460348</c:v>
                </c:pt>
                <c:pt idx="1600">
                  <c:v>1758.6925724589867</c:v>
                </c:pt>
                <c:pt idx="1601">
                  <c:v>1806.8558318688297</c:v>
                </c:pt>
                <c:pt idx="1602">
                  <c:v>1898.9125275003105</c:v>
                </c:pt>
                <c:pt idx="1603">
                  <c:v>2035.1891754602359</c:v>
                </c:pt>
                <c:pt idx="1604">
                  <c:v>2241.5796627097789</c:v>
                </c:pt>
                <c:pt idx="1605">
                  <c:v>2456.993956459432</c:v>
                </c:pt>
                <c:pt idx="1606">
                  <c:v>2747.1841613091683</c:v>
                </c:pt>
                <c:pt idx="1607">
                  <c:v>3065.1599925149681</c:v>
                </c:pt>
                <c:pt idx="1608">
                  <c:v>3574.0566449513753</c:v>
                </c:pt>
                <c:pt idx="1609">
                  <c:v>3921.9101729630456</c:v>
                </c:pt>
                <c:pt idx="1610">
                  <c:v>4332.1994813719139</c:v>
                </c:pt>
                <c:pt idx="1611">
                  <c:v>4677.9713160026549</c:v>
                </c:pt>
                <c:pt idx="1612">
                  <c:v>5024.4059553620182</c:v>
                </c:pt>
                <c:pt idx="1613">
                  <c:v>5378.4601551951337</c:v>
                </c:pt>
                <c:pt idx="1614">
                  <c:v>5719.4702137083004</c:v>
                </c:pt>
                <c:pt idx="1615">
                  <c:v>5908.7612224183085</c:v>
                </c:pt>
                <c:pt idx="1616">
                  <c:v>6110.7746547179149</c:v>
                </c:pt>
                <c:pt idx="1617">
                  <c:v>6292.4672156656152</c:v>
                </c:pt>
                <c:pt idx="1618">
                  <c:v>6440.848444545868</c:v>
                </c:pt>
                <c:pt idx="1619">
                  <c:v>6631.8945216948596</c:v>
                </c:pt>
                <c:pt idx="1620">
                  <c:v>6712.8537757680933</c:v>
                </c:pt>
                <c:pt idx="1621">
                  <c:v>6774.6630071837508</c:v>
                </c:pt>
                <c:pt idx="1622">
                  <c:v>6819.3887101796508</c:v>
                </c:pt>
                <c:pt idx="1623">
                  <c:v>6879.0450346965345</c:v>
                </c:pt>
                <c:pt idx="1624">
                  <c:v>6904.0519782893671</c:v>
                </c:pt>
                <c:pt idx="1625">
                  <c:v>6855.9873954199184</c:v>
                </c:pt>
                <c:pt idx="1626">
                  <c:v>6834.7632847591376</c:v>
                </c:pt>
                <c:pt idx="1627">
                  <c:v>6837.8867264169439</c:v>
                </c:pt>
                <c:pt idx="1628">
                  <c:v>6834.0899517568778</c:v>
                </c:pt>
                <c:pt idx="1629">
                  <c:v>6912.2399818152271</c:v>
                </c:pt>
                <c:pt idx="1630">
                  <c:v>6912.6140525795727</c:v>
                </c:pt>
                <c:pt idx="1631">
                  <c:v>6928.0529656404751</c:v>
                </c:pt>
                <c:pt idx="1632">
                  <c:v>6892.3171159667609</c:v>
                </c:pt>
                <c:pt idx="1633">
                  <c:v>6866.7951946147377</c:v>
                </c:pt>
                <c:pt idx="1634">
                  <c:v>6869.9969142272003</c:v>
                </c:pt>
                <c:pt idx="1635">
                  <c:v>6790.5111948926733</c:v>
                </c:pt>
                <c:pt idx="1636">
                  <c:v>6686.7570248384318</c:v>
                </c:pt>
                <c:pt idx="1637">
                  <c:v>6524.3250829572089</c:v>
                </c:pt>
                <c:pt idx="1638">
                  <c:v>6350.6227244874781</c:v>
                </c:pt>
                <c:pt idx="1639">
                  <c:v>6210.0080395704836</c:v>
                </c:pt>
                <c:pt idx="1640">
                  <c:v>6053.7804709535676</c:v>
                </c:pt>
                <c:pt idx="1641">
                  <c:v>5904.1551606447119</c:v>
                </c:pt>
                <c:pt idx="1642">
                  <c:v>5705.5314487299811</c:v>
                </c:pt>
                <c:pt idx="1643">
                  <c:v>5500.6541928747865</c:v>
                </c:pt>
                <c:pt idx="1644">
                  <c:v>5314.5385388248387</c:v>
                </c:pt>
                <c:pt idx="1645">
                  <c:v>5084.0620057468777</c:v>
                </c:pt>
                <c:pt idx="1646">
                  <c:v>4819.5620296476272</c:v>
                </c:pt>
                <c:pt idx="1647">
                  <c:v>4607.8185245321965</c:v>
                </c:pt>
                <c:pt idx="1648">
                  <c:v>4370.8264405644695</c:v>
                </c:pt>
                <c:pt idx="1649">
                  <c:v>4165.9357653889965</c:v>
                </c:pt>
                <c:pt idx="1650">
                  <c:v>3948.6487362556377</c:v>
                </c:pt>
                <c:pt idx="1651">
                  <c:v>3819.6743065142846</c:v>
                </c:pt>
                <c:pt idx="1652">
                  <c:v>3695.8524376708565</c:v>
                </c:pt>
                <c:pt idx="1653">
                  <c:v>3676.1062443098513</c:v>
                </c:pt>
                <c:pt idx="1654">
                  <c:v>3573.0379831154869</c:v>
                </c:pt>
                <c:pt idx="1655">
                  <c:v>3528.9541487677702</c:v>
                </c:pt>
                <c:pt idx="1656">
                  <c:v>3408.9616353835054</c:v>
                </c:pt>
                <c:pt idx="1657">
                  <c:v>3332.3585125714635</c:v>
                </c:pt>
                <c:pt idx="1658">
                  <c:v>3324.3389760343125</c:v>
                </c:pt>
                <c:pt idx="1659">
                  <c:v>3332.8723392260777</c:v>
                </c:pt>
                <c:pt idx="1660">
                  <c:v>3251.4263462118188</c:v>
                </c:pt>
                <c:pt idx="1661">
                  <c:v>3201.0889592809826</c:v>
                </c:pt>
                <c:pt idx="1662">
                  <c:v>3103.7185160135468</c:v>
                </c:pt>
                <c:pt idx="1663">
                  <c:v>3017.3175639302958</c:v>
                </c:pt>
                <c:pt idx="1664">
                  <c:v>2931.769529147025</c:v>
                </c:pt>
                <c:pt idx="1665">
                  <c:v>2858.7385371117389</c:v>
                </c:pt>
                <c:pt idx="1666">
                  <c:v>2736.2765234849212</c:v>
                </c:pt>
                <c:pt idx="1667">
                  <c:v>2678.1189995285399</c:v>
                </c:pt>
                <c:pt idx="1668">
                  <c:v>2571.0955212416907</c:v>
                </c:pt>
                <c:pt idx="1669">
                  <c:v>2480.8279142236847</c:v>
                </c:pt>
                <c:pt idx="1670">
                  <c:v>2382.6323699300006</c:v>
                </c:pt>
                <c:pt idx="1671">
                  <c:v>2319.8176206668004</c:v>
                </c:pt>
                <c:pt idx="1672">
                  <c:v>2239.4845497867686</c:v>
                </c:pt>
                <c:pt idx="1673">
                  <c:v>2167.863223037944</c:v>
                </c:pt>
                <c:pt idx="1674">
                  <c:v>2119.6272737488375</c:v>
                </c:pt>
                <c:pt idx="1675">
                  <c:v>2035.5401612491166</c:v>
                </c:pt>
                <c:pt idx="1676">
                  <c:v>1942.1849311893286</c:v>
                </c:pt>
                <c:pt idx="1677">
                  <c:v>1871.8632369838897</c:v>
                </c:pt>
                <c:pt idx="1678">
                  <c:v>1795.6593722677562</c:v>
                </c:pt>
                <c:pt idx="1679">
                  <c:v>1793.5435890834949</c:v>
                </c:pt>
                <c:pt idx="1680">
                  <c:v>1739.647526823456</c:v>
                </c:pt>
                <c:pt idx="1681">
                  <c:v>1696.1148703058263</c:v>
                </c:pt>
                <c:pt idx="1682">
                  <c:v>1652.3461167924281</c:v>
                </c:pt>
                <c:pt idx="1683">
                  <c:v>1617.3675714822455</c:v>
                </c:pt>
                <c:pt idx="1684">
                  <c:v>1589.2856112865065</c:v>
                </c:pt>
                <c:pt idx="1685">
                  <c:v>1563.1779799377452</c:v>
                </c:pt>
                <c:pt idx="1686">
                  <c:v>1531.1736669926863</c:v>
                </c:pt>
                <c:pt idx="1687">
                  <c:v>1520.8766508344415</c:v>
                </c:pt>
                <c:pt idx="1688">
                  <c:v>1481.7156571941757</c:v>
                </c:pt>
                <c:pt idx="1689">
                  <c:v>1459.6971696275737</c:v>
                </c:pt>
                <c:pt idx="1690">
                  <c:v>1446.9128081969561</c:v>
                </c:pt>
                <c:pt idx="1691">
                  <c:v>1403.9624127096865</c:v>
                </c:pt>
                <c:pt idx="1692">
                  <c:v>1389.2338849393616</c:v>
                </c:pt>
                <c:pt idx="1693">
                  <c:v>1399.649041353915</c:v>
                </c:pt>
                <c:pt idx="1694">
                  <c:v>1436.7661119089753</c:v>
                </c:pt>
                <c:pt idx="1695">
                  <c:v>1442.8910487308215</c:v>
                </c:pt>
                <c:pt idx="1696">
                  <c:v>1451.6615269554243</c:v>
                </c:pt>
                <c:pt idx="1697">
                  <c:v>1448.0538512861226</c:v>
                </c:pt>
                <c:pt idx="1698">
                  <c:v>1462.1016248174533</c:v>
                </c:pt>
                <c:pt idx="1699">
                  <c:v>1487.1677060612647</c:v>
                </c:pt>
                <c:pt idx="1700">
                  <c:v>1519.044601326561</c:v>
                </c:pt>
                <c:pt idx="1701">
                  <c:v>1537.0849896481861</c:v>
                </c:pt>
                <c:pt idx="1702">
                  <c:v>1623.6566149326216</c:v>
                </c:pt>
                <c:pt idx="1703">
                  <c:v>1658.1236713487924</c:v>
                </c:pt>
                <c:pt idx="1704">
                  <c:v>1720.5851813450822</c:v>
                </c:pt>
                <c:pt idx="1705">
                  <c:v>1796.4975249422628</c:v>
                </c:pt>
                <c:pt idx="1706">
                  <c:v>1877.3347562361193</c:v>
                </c:pt>
                <c:pt idx="1707">
                  <c:v>1945.4987430594506</c:v>
                </c:pt>
                <c:pt idx="1708">
                  <c:v>2065.8917176051827</c:v>
                </c:pt>
                <c:pt idx="1709">
                  <c:v>2137.1143840999389</c:v>
                </c:pt>
                <c:pt idx="1710">
                  <c:v>2235.1073239159532</c:v>
                </c:pt>
                <c:pt idx="1711">
                  <c:v>2321.8403548961246</c:v>
                </c:pt>
                <c:pt idx="1712">
                  <c:v>2406.4235220410542</c:v>
                </c:pt>
                <c:pt idx="1713">
                  <c:v>2475.4475729112014</c:v>
                </c:pt>
                <c:pt idx="1714">
                  <c:v>2517.413433652513</c:v>
                </c:pt>
                <c:pt idx="1715">
                  <c:v>2579.6139099759098</c:v>
                </c:pt>
                <c:pt idx="1716">
                  <c:v>2629.7773923816922</c:v>
                </c:pt>
                <c:pt idx="1717">
                  <c:v>2682.096368210086</c:v>
                </c:pt>
                <c:pt idx="1718">
                  <c:v>2763.7235951996654</c:v>
                </c:pt>
                <c:pt idx="1719">
                  <c:v>2800.7229203517463</c:v>
                </c:pt>
                <c:pt idx="1720">
                  <c:v>2824.396287947327</c:v>
                </c:pt>
                <c:pt idx="1721">
                  <c:v>2827.4401309199684</c:v>
                </c:pt>
                <c:pt idx="1722">
                  <c:v>2837.990237899176</c:v>
                </c:pt>
                <c:pt idx="1723">
                  <c:v>2830.2656749633743</c:v>
                </c:pt>
                <c:pt idx="1724">
                  <c:v>2851.6598396921645</c:v>
                </c:pt>
                <c:pt idx="1725">
                  <c:v>2859.3364075260447</c:v>
                </c:pt>
                <c:pt idx="1726">
                  <c:v>2930.2786633197938</c:v>
                </c:pt>
                <c:pt idx="1727">
                  <c:v>2913.9862318030432</c:v>
                </c:pt>
                <c:pt idx="1728">
                  <c:v>2890.0912798503127</c:v>
                </c:pt>
                <c:pt idx="1729">
                  <c:v>2858.9719640462376</c:v>
                </c:pt>
                <c:pt idx="1730">
                  <c:v>2863.053482755141</c:v>
                </c:pt>
                <c:pt idx="1731">
                  <c:v>2843.8305155339067</c:v>
                </c:pt>
                <c:pt idx="1732">
                  <c:v>2820.3505337257693</c:v>
                </c:pt>
                <c:pt idx="1733">
                  <c:v>2804.458016031585</c:v>
                </c:pt>
                <c:pt idx="1734">
                  <c:v>2802.6770461040046</c:v>
                </c:pt>
                <c:pt idx="1735">
                  <c:v>2821.7433139990439</c:v>
                </c:pt>
                <c:pt idx="1736">
                  <c:v>2822.5221612792739</c:v>
                </c:pt>
                <c:pt idx="1737">
                  <c:v>2827.2192031322484</c:v>
                </c:pt>
                <c:pt idx="1738">
                  <c:v>2797.2636050205087</c:v>
                </c:pt>
                <c:pt idx="1739">
                  <c:v>2778.7133015755862</c:v>
                </c:pt>
                <c:pt idx="1740">
                  <c:v>2747.3739691974456</c:v>
                </c:pt>
                <c:pt idx="1741">
                  <c:v>2720.7236174700588</c:v>
                </c:pt>
                <c:pt idx="1742">
                  <c:v>2708.1828899172447</c:v>
                </c:pt>
                <c:pt idx="1743">
                  <c:v>2697.2710492171054</c:v>
                </c:pt>
                <c:pt idx="1744">
                  <c:v>2678.5068606050004</c:v>
                </c:pt>
                <c:pt idx="1745">
                  <c:v>2660.8553795798007</c:v>
                </c:pt>
                <c:pt idx="1746">
                  <c:v>2655.4683368006481</c:v>
                </c:pt>
                <c:pt idx="1747">
                  <c:v>2666.1548043684925</c:v>
                </c:pt>
                <c:pt idx="1748">
                  <c:v>2716.5227023600542</c:v>
                </c:pt>
                <c:pt idx="1749">
                  <c:v>2777.7027059536408</c:v>
                </c:pt>
                <c:pt idx="1750">
                  <c:v>2805.0734390047674</c:v>
                </c:pt>
                <c:pt idx="1751">
                  <c:v>2788.1111382836234</c:v>
                </c:pt>
                <c:pt idx="1752">
                  <c:v>2762.8250341355538</c:v>
                </c:pt>
                <c:pt idx="1753">
                  <c:v>2746.356732823021</c:v>
                </c:pt>
                <c:pt idx="1754">
                  <c:v>2720.8286430254961</c:v>
                </c:pt>
                <c:pt idx="1755">
                  <c:v>2702.339833819377</c:v>
                </c:pt>
                <c:pt idx="1756">
                  <c:v>2668.9188803427264</c:v>
                </c:pt>
                <c:pt idx="1757">
                  <c:v>2668.2334945004718</c:v>
                </c:pt>
                <c:pt idx="1758">
                  <c:v>2604.5859988603588</c:v>
                </c:pt>
                <c:pt idx="1759">
                  <c:v>2606.1089923338732</c:v>
                </c:pt>
                <c:pt idx="1760">
                  <c:v>2560.0448644137437</c:v>
                </c:pt>
                <c:pt idx="1761">
                  <c:v>2536.8462178344448</c:v>
                </c:pt>
                <c:pt idx="1762">
                  <c:v>2489.4080672341784</c:v>
                </c:pt>
                <c:pt idx="1763">
                  <c:v>2413.8467458179757</c:v>
                </c:pt>
                <c:pt idx="1764">
                  <c:v>2338.6752404216618</c:v>
                </c:pt>
                <c:pt idx="1765">
                  <c:v>2316.985114560463</c:v>
                </c:pt>
                <c:pt idx="1766">
                  <c:v>2244.2751889059514</c:v>
                </c:pt>
                <c:pt idx="1767">
                  <c:v>2163.7240798885232</c:v>
                </c:pt>
                <c:pt idx="1768">
                  <c:v>2094.688197035277</c:v>
                </c:pt>
                <c:pt idx="1769">
                  <c:v>2036.2499238268103</c:v>
                </c:pt>
                <c:pt idx="1770">
                  <c:v>1963.469968748376</c:v>
                </c:pt>
                <c:pt idx="1771">
                  <c:v>1912.2856788087659</c:v>
                </c:pt>
                <c:pt idx="1772">
                  <c:v>1857.2134922946623</c:v>
                </c:pt>
                <c:pt idx="1773">
                  <c:v>1842.3716191039437</c:v>
                </c:pt>
                <c:pt idx="1774">
                  <c:v>1809.9445029189974</c:v>
                </c:pt>
                <c:pt idx="1775">
                  <c:v>1777.2400468584381</c:v>
                </c:pt>
                <c:pt idx="1776">
                  <c:v>1732.0265726524128</c:v>
                </c:pt>
                <c:pt idx="1777">
                  <c:v>1717.0873448158338</c:v>
                </c:pt>
                <c:pt idx="1778">
                  <c:v>1670.7243757400338</c:v>
                </c:pt>
                <c:pt idx="1779">
                  <c:v>1634.3227737224258</c:v>
                </c:pt>
                <c:pt idx="1780">
                  <c:v>1589.4619423490435</c:v>
                </c:pt>
                <c:pt idx="1781">
                  <c:v>1583.4175401052732</c:v>
                </c:pt>
                <c:pt idx="1782">
                  <c:v>1549.1662364800075</c:v>
                </c:pt>
                <c:pt idx="1783">
                  <c:v>1527.4942810048058</c:v>
                </c:pt>
                <c:pt idx="1784">
                  <c:v>1512.3739848436526</c:v>
                </c:pt>
                <c:pt idx="1785">
                  <c:v>1493.815091361176</c:v>
                </c:pt>
                <c:pt idx="1786">
                  <c:v>1472.0979959944934</c:v>
                </c:pt>
                <c:pt idx="1787">
                  <c:v>1478.183065435815</c:v>
                </c:pt>
                <c:pt idx="1788">
                  <c:v>1467.8647995712195</c:v>
                </c:pt>
                <c:pt idx="1789">
                  <c:v>1475.6307146341267</c:v>
                </c:pt>
                <c:pt idx="1790">
                  <c:v>1468.9396481619362</c:v>
                </c:pt>
                <c:pt idx="1791">
                  <c:v>1466.0315491630715</c:v>
                </c:pt>
                <c:pt idx="1792">
                  <c:v>1454.3004679239343</c:v>
                </c:pt>
                <c:pt idx="1793">
                  <c:v>1509.57750842219</c:v>
                </c:pt>
                <c:pt idx="1794">
                  <c:v>1504.3197126408643</c:v>
                </c:pt>
                <c:pt idx="1795">
                  <c:v>1503.032014087057</c:v>
                </c:pt>
                <c:pt idx="1796">
                  <c:v>1534.2748043861634</c:v>
                </c:pt>
                <c:pt idx="1797">
                  <c:v>1582.8862064534842</c:v>
                </c:pt>
                <c:pt idx="1798">
                  <c:v>1629.6276847446477</c:v>
                </c:pt>
                <c:pt idx="1799">
                  <c:v>1689.8740289659324</c:v>
                </c:pt>
                <c:pt idx="1800">
                  <c:v>1737.4541568941086</c:v>
                </c:pt>
                <c:pt idx="1801">
                  <c:v>1789.7977736395223</c:v>
                </c:pt>
                <c:pt idx="1802">
                  <c:v>1858.6038995660372</c:v>
                </c:pt>
                <c:pt idx="1803">
                  <c:v>1942.4757653501881</c:v>
                </c:pt>
                <c:pt idx="1804">
                  <c:v>2062.328890306143</c:v>
                </c:pt>
                <c:pt idx="1805">
                  <c:v>2202.1920085526685</c:v>
                </c:pt>
                <c:pt idx="1806">
                  <c:v>2281.6634462600277</c:v>
                </c:pt>
                <c:pt idx="1807">
                  <c:v>2337.8408262776211</c:v>
                </c:pt>
                <c:pt idx="1808">
                  <c:v>2436.5324708509925</c:v>
                </c:pt>
                <c:pt idx="1809">
                  <c:v>2512.4785168067542</c:v>
                </c:pt>
                <c:pt idx="1810">
                  <c:v>2581.4598602131332</c:v>
                </c:pt>
                <c:pt idx="1811">
                  <c:v>2654.1803756819813</c:v>
                </c:pt>
                <c:pt idx="1812">
                  <c:v>2743.1670907183052</c:v>
                </c:pt>
                <c:pt idx="1813">
                  <c:v>2766.1383507059118</c:v>
                </c:pt>
                <c:pt idx="1814">
                  <c:v>2766.6558548564931</c:v>
                </c:pt>
                <c:pt idx="1815">
                  <c:v>2752.5905581709353</c:v>
                </c:pt>
                <c:pt idx="1816">
                  <c:v>2780.3010668499114</c:v>
                </c:pt>
                <c:pt idx="1817">
                  <c:v>2766.2648173659322</c:v>
                </c:pt>
                <c:pt idx="1818">
                  <c:v>2784.1765092781079</c:v>
                </c:pt>
                <c:pt idx="1819">
                  <c:v>2802.2439463313617</c:v>
                </c:pt>
                <c:pt idx="1820">
                  <c:v>2827.5339683318348</c:v>
                </c:pt>
                <c:pt idx="1821">
                  <c:v>2829.6481930521945</c:v>
                </c:pt>
                <c:pt idx="1822">
                  <c:v>2869.8826152796678</c:v>
                </c:pt>
                <c:pt idx="1823">
                  <c:v>2888.8007227325479</c:v>
                </c:pt>
                <c:pt idx="1824">
                  <c:v>2953.1391454367363</c:v>
                </c:pt>
                <c:pt idx="1825">
                  <c:v>2988.9284049319194</c:v>
                </c:pt>
                <c:pt idx="1826">
                  <c:v>2993.3547645482586</c:v>
                </c:pt>
                <c:pt idx="1827">
                  <c:v>2972.6407364166762</c:v>
                </c:pt>
                <c:pt idx="1828">
                  <c:v>2965.8248515166738</c:v>
                </c:pt>
                <c:pt idx="1829">
                  <c:v>2976.9322189126719</c:v>
                </c:pt>
                <c:pt idx="1830">
                  <c:v>2956.3675640536308</c:v>
                </c:pt>
                <c:pt idx="1831">
                  <c:v>2942.5840690807595</c:v>
                </c:pt>
                <c:pt idx="1832">
                  <c:v>2976.0998278613774</c:v>
                </c:pt>
                <c:pt idx="1833">
                  <c:v>2934.9403580546468</c:v>
                </c:pt>
                <c:pt idx="1834">
                  <c:v>2935.2710996415312</c:v>
                </c:pt>
                <c:pt idx="1835">
                  <c:v>2909.6223131675638</c:v>
                </c:pt>
                <c:pt idx="1836">
                  <c:v>2897.9330128073489</c:v>
                </c:pt>
                <c:pt idx="1837">
                  <c:v>2867.5145944535852</c:v>
                </c:pt>
                <c:pt idx="1838">
                  <c:v>2882.8273383447249</c:v>
                </c:pt>
                <c:pt idx="1839">
                  <c:v>2886.2025811419912</c:v>
                </c:pt>
                <c:pt idx="1840">
                  <c:v>2913.3548049479132</c:v>
                </c:pt>
                <c:pt idx="1841">
                  <c:v>2905.3789884004141</c:v>
                </c:pt>
                <c:pt idx="1842">
                  <c:v>2925.9912944643152</c:v>
                </c:pt>
                <c:pt idx="1843">
                  <c:v>2934.1630365928791</c:v>
                </c:pt>
                <c:pt idx="1844">
                  <c:v>2939.2788128505881</c:v>
                </c:pt>
                <c:pt idx="1845">
                  <c:v>2919.7993472864468</c:v>
                </c:pt>
                <c:pt idx="1846">
                  <c:v>2948.3709454576997</c:v>
                </c:pt>
                <c:pt idx="1847">
                  <c:v>2990.4101275078524</c:v>
                </c:pt>
                <c:pt idx="1848">
                  <c:v>3036.9602475459674</c:v>
                </c:pt>
                <c:pt idx="1849">
                  <c:v>3060.3316905349352</c:v>
                </c:pt>
                <c:pt idx="1850">
                  <c:v>3027.0833724865511</c:v>
                </c:pt>
                <c:pt idx="1851">
                  <c:v>2974.4373897297792</c:v>
                </c:pt>
                <c:pt idx="1852">
                  <c:v>2919.854873074632</c:v>
                </c:pt>
                <c:pt idx="1853">
                  <c:v>2849.3048529767202</c:v>
                </c:pt>
                <c:pt idx="1854">
                  <c:v>2788.7119121023075</c:v>
                </c:pt>
                <c:pt idx="1855">
                  <c:v>2708.9474219977537</c:v>
                </c:pt>
                <c:pt idx="1856">
                  <c:v>2642.4078724782926</c:v>
                </c:pt>
                <c:pt idx="1857">
                  <c:v>2609.1566682035022</c:v>
                </c:pt>
                <c:pt idx="1858">
                  <c:v>2495.5624061546619</c:v>
                </c:pt>
                <c:pt idx="1859">
                  <c:v>2467.7892240375431</c:v>
                </c:pt>
                <c:pt idx="1860">
                  <c:v>2351.2005273885329</c:v>
                </c:pt>
                <c:pt idx="1861">
                  <c:v>2254.8379314552849</c:v>
                </c:pt>
                <c:pt idx="1862">
                  <c:v>2174.1553654260165</c:v>
                </c:pt>
                <c:pt idx="1863">
                  <c:v>2091.4194525237731</c:v>
                </c:pt>
                <c:pt idx="1864">
                  <c:v>1990.4369849580676</c:v>
                </c:pt>
                <c:pt idx="1865">
                  <c:v>1912.0864114481315</c:v>
                </c:pt>
                <c:pt idx="1866">
                  <c:v>1841.7230440605795</c:v>
                </c:pt>
                <c:pt idx="1867">
                  <c:v>1781.7909609260405</c:v>
                </c:pt>
                <c:pt idx="1868">
                  <c:v>1724.698171903791</c:v>
                </c:pt>
                <c:pt idx="1869">
                  <c:v>1675.167246006881</c:v>
                </c:pt>
                <c:pt idx="1870">
                  <c:v>1629.3902944852293</c:v>
                </c:pt>
                <c:pt idx="1871">
                  <c:v>1576.7025841287746</c:v>
                </c:pt>
                <c:pt idx="1872">
                  <c:v>1528.4331269778684</c:v>
                </c:pt>
                <c:pt idx="1873">
                  <c:v>1504.0269308231798</c:v>
                </c:pt>
                <c:pt idx="1874">
                  <c:v>1504.8461569456169</c:v>
                </c:pt>
                <c:pt idx="1875">
                  <c:v>1487.2307173586689</c:v>
                </c:pt>
                <c:pt idx="1876">
                  <c:v>1443.7729877525885</c:v>
                </c:pt>
                <c:pt idx="1877">
                  <c:v>1417.3658816519674</c:v>
                </c:pt>
                <c:pt idx="1878">
                  <c:v>1387.5995344554951</c:v>
                </c:pt>
                <c:pt idx="1879">
                  <c:v>1392.6032101061762</c:v>
                </c:pt>
                <c:pt idx="1880">
                  <c:v>1372.4156273606941</c:v>
                </c:pt>
                <c:pt idx="1881">
                  <c:v>1387.8992015941274</c:v>
                </c:pt>
                <c:pt idx="1882">
                  <c:v>1417.213397371537</c:v>
                </c:pt>
                <c:pt idx="1883">
                  <c:v>1526.113970642368</c:v>
                </c:pt>
                <c:pt idx="1884">
                  <c:v>1602.8328879281999</c:v>
                </c:pt>
                <c:pt idx="1885">
                  <c:v>1908.341120265432</c:v>
                </c:pt>
                <c:pt idx="1886">
                  <c:v>2042.6666196417284</c:v>
                </c:pt>
                <c:pt idx="1887">
                  <c:v>2221.0485930077134</c:v>
                </c:pt>
                <c:pt idx="1888">
                  <c:v>2392.1964930058625</c:v>
                </c:pt>
                <c:pt idx="1889">
                  <c:v>2656.4364150044557</c:v>
                </c:pt>
                <c:pt idx="1890">
                  <c:v>2973.9975735633861</c:v>
                </c:pt>
                <c:pt idx="1891">
                  <c:v>3337.053836148174</c:v>
                </c:pt>
                <c:pt idx="1892">
                  <c:v>3737.2870665126125</c:v>
                </c:pt>
                <c:pt idx="1893">
                  <c:v>4192.1730550295852</c:v>
                </c:pt>
                <c:pt idx="1894">
                  <c:v>4625.9004010224844</c:v>
                </c:pt>
                <c:pt idx="1895">
                  <c:v>5088.1391918970876</c:v>
                </c:pt>
                <c:pt idx="1896">
                  <c:v>5451.2241540817868</c:v>
                </c:pt>
                <c:pt idx="1897">
                  <c:v>5793.4281346221578</c:v>
                </c:pt>
                <c:pt idx="1898">
                  <c:v>6135.4416335128399</c:v>
                </c:pt>
                <c:pt idx="1899">
                  <c:v>6405.2406429897583</c:v>
                </c:pt>
                <c:pt idx="1900">
                  <c:v>6573.4582989922164</c:v>
                </c:pt>
                <c:pt idx="1901">
                  <c:v>6790.9254758740844</c:v>
                </c:pt>
                <c:pt idx="1902">
                  <c:v>6974.3610072643041</c:v>
                </c:pt>
                <c:pt idx="1903">
                  <c:v>7142.7619394408703</c:v>
                </c:pt>
                <c:pt idx="1904">
                  <c:v>7382.454156615061</c:v>
                </c:pt>
                <c:pt idx="1905">
                  <c:v>7508.7936487074476</c:v>
                </c:pt>
                <c:pt idx="1906">
                  <c:v>7572.0053234976613</c:v>
                </c:pt>
                <c:pt idx="1907">
                  <c:v>7523.8696736982229</c:v>
                </c:pt>
                <c:pt idx="1908">
                  <c:v>7535.0192404906502</c:v>
                </c:pt>
                <c:pt idx="1909">
                  <c:v>7507.9474928528944</c:v>
                </c:pt>
                <c:pt idx="1910">
                  <c:v>7543.5095392081985</c:v>
                </c:pt>
                <c:pt idx="1911">
                  <c:v>7574.2367732382318</c:v>
                </c:pt>
                <c:pt idx="1912">
                  <c:v>7553.3200097410572</c:v>
                </c:pt>
                <c:pt idx="1913">
                  <c:v>7489.1094675632039</c:v>
                </c:pt>
                <c:pt idx="1914">
                  <c:v>7560.5702911080352</c:v>
                </c:pt>
                <c:pt idx="1915">
                  <c:v>7600.6304574821061</c:v>
                </c:pt>
                <c:pt idx="1916">
                  <c:v>7626.1428963264007</c:v>
                </c:pt>
                <c:pt idx="1917">
                  <c:v>7698.6574197680648</c:v>
                </c:pt>
                <c:pt idx="1918">
                  <c:v>7728.1070196637311</c:v>
                </c:pt>
                <c:pt idx="1919">
                  <c:v>7817.8106850244358</c:v>
                </c:pt>
                <c:pt idx="1920">
                  <c:v>7755.373374858571</c:v>
                </c:pt>
                <c:pt idx="1921">
                  <c:v>7687.8942450525146</c:v>
                </c:pt>
                <c:pt idx="1922">
                  <c:v>7565.8924626399103</c:v>
                </c:pt>
                <c:pt idx="1923">
                  <c:v>7483.5633607263326</c:v>
                </c:pt>
                <c:pt idx="1924">
                  <c:v>7288.7931415920129</c:v>
                </c:pt>
                <c:pt idx="1925">
                  <c:v>7083.1402321699288</c:v>
                </c:pt>
                <c:pt idx="1926">
                  <c:v>6863.8776860491453</c:v>
                </c:pt>
                <c:pt idx="1927">
                  <c:v>6604.6728176373508</c:v>
                </c:pt>
                <c:pt idx="1928">
                  <c:v>6316.8161692443864</c:v>
                </c:pt>
                <c:pt idx="1929">
                  <c:v>6004.1202594257329</c:v>
                </c:pt>
                <c:pt idx="1930">
                  <c:v>5661.4941161235565</c:v>
                </c:pt>
                <c:pt idx="1931">
                  <c:v>5364.677763373903</c:v>
                </c:pt>
                <c:pt idx="1932">
                  <c:v>5074.4340980841662</c:v>
                </c:pt>
                <c:pt idx="1933">
                  <c:v>4814.2243081439665</c:v>
                </c:pt>
                <c:pt idx="1934">
                  <c:v>4646.3727512294145</c:v>
                </c:pt>
                <c:pt idx="1935">
                  <c:v>4554.3796102143551</c:v>
                </c:pt>
                <c:pt idx="1936">
                  <c:v>4361.9686788029085</c:v>
                </c:pt>
                <c:pt idx="1937">
                  <c:v>4217.1500309302119</c:v>
                </c:pt>
                <c:pt idx="1938">
                  <c:v>4111.7586888669603</c:v>
                </c:pt>
                <c:pt idx="1939">
                  <c:v>3982.9877940988904</c:v>
                </c:pt>
                <c:pt idx="1940">
                  <c:v>3915.8328420751573</c:v>
                </c:pt>
                <c:pt idx="1941">
                  <c:v>3813.6501761371201</c:v>
                </c:pt>
                <c:pt idx="1942">
                  <c:v>3785.2646683442103</c:v>
                </c:pt>
                <c:pt idx="1943">
                  <c:v>3711.1115361016</c:v>
                </c:pt>
                <c:pt idx="1944">
                  <c:v>3664.4981655972156</c:v>
                </c:pt>
                <c:pt idx="1945">
                  <c:v>3564.120229453883</c:v>
                </c:pt>
                <c:pt idx="1946">
                  <c:v>3471.5946793449511</c:v>
                </c:pt>
                <c:pt idx="1947">
                  <c:v>3377.6014932621624</c:v>
                </c:pt>
                <c:pt idx="1948">
                  <c:v>3295.6377943192438</c:v>
                </c:pt>
                <c:pt idx="1949">
                  <c:v>3171.6114277626257</c:v>
                </c:pt>
                <c:pt idx="1950">
                  <c:v>3092.4219302195957</c:v>
                </c:pt>
                <c:pt idx="1951">
                  <c:v>2967.0997333668929</c:v>
                </c:pt>
                <c:pt idx="1952">
                  <c:v>2875.854289518838</c:v>
                </c:pt>
                <c:pt idx="1953">
                  <c:v>2756.1321863543176</c:v>
                </c:pt>
                <c:pt idx="1954">
                  <c:v>2673.2687045892812</c:v>
                </c:pt>
                <c:pt idx="1955">
                  <c:v>2586.4936226078539</c:v>
                </c:pt>
                <c:pt idx="1956">
                  <c:v>2521.9597959019684</c:v>
                </c:pt>
                <c:pt idx="1957">
                  <c:v>2440.1076749654962</c:v>
                </c:pt>
                <c:pt idx="1958">
                  <c:v>2371.5928059337775</c:v>
                </c:pt>
                <c:pt idx="1959">
                  <c:v>2266.0002481096708</c:v>
                </c:pt>
                <c:pt idx="1960">
                  <c:v>2278.97036120335</c:v>
                </c:pt>
                <c:pt idx="1961">
                  <c:v>2177.0116809945462</c:v>
                </c:pt>
                <c:pt idx="1962">
                  <c:v>2106.8275039558548</c:v>
                </c:pt>
                <c:pt idx="1963">
                  <c:v>2021.7298927664494</c:v>
                </c:pt>
                <c:pt idx="1964">
                  <c:v>1961.3046627425017</c:v>
                </c:pt>
                <c:pt idx="1965">
                  <c:v>1917.2948137643011</c:v>
                </c:pt>
                <c:pt idx="1966">
                  <c:v>1909.8383320608693</c:v>
                </c:pt>
                <c:pt idx="1967">
                  <c:v>1889.6999090062609</c:v>
                </c:pt>
                <c:pt idx="1968">
                  <c:v>1864.2577341247584</c:v>
                </c:pt>
                <c:pt idx="1969">
                  <c:v>1862.244249054816</c:v>
                </c:pt>
                <c:pt idx="1970">
                  <c:v>1811.1327637616603</c:v>
                </c:pt>
                <c:pt idx="1971">
                  <c:v>1741.063057178862</c:v>
                </c:pt>
                <c:pt idx="1972">
                  <c:v>1680.0628326559354</c:v>
                </c:pt>
                <c:pt idx="1973">
                  <c:v>1631.6934237785108</c:v>
                </c:pt>
                <c:pt idx="1974">
                  <c:v>1622.2747162316687</c:v>
                </c:pt>
                <c:pt idx="1975">
                  <c:v>1633.2665985760682</c:v>
                </c:pt>
                <c:pt idx="1976">
                  <c:v>1616.9235298778119</c:v>
                </c:pt>
                <c:pt idx="1977">
                  <c:v>1633.2441279871371</c:v>
                </c:pt>
                <c:pt idx="1978">
                  <c:v>1715.2284915902244</c:v>
                </c:pt>
                <c:pt idx="1979">
                  <c:v>1817.3447445685706</c:v>
                </c:pt>
                <c:pt idx="1980">
                  <c:v>1969.1165753921139</c:v>
                </c:pt>
                <c:pt idx="1981">
                  <c:v>2114.5575945780065</c:v>
                </c:pt>
                <c:pt idx="1982">
                  <c:v>2293.2351322792852</c:v>
                </c:pt>
                <c:pt idx="1983">
                  <c:v>2558.6774556522564</c:v>
                </c:pt>
                <c:pt idx="1984">
                  <c:v>2875.1391356557151</c:v>
                </c:pt>
                <c:pt idx="1985">
                  <c:v>3297.9489143783435</c:v>
                </c:pt>
                <c:pt idx="1986">
                  <c:v>3751.3193415675405</c:v>
                </c:pt>
                <c:pt idx="1987">
                  <c:v>4166.0290483113313</c:v>
                </c:pt>
                <c:pt idx="1988">
                  <c:v>4663.6168590366115</c:v>
                </c:pt>
                <c:pt idx="1989">
                  <c:v>5043.4099734278243</c:v>
                </c:pt>
                <c:pt idx="1990">
                  <c:v>5381.5468315651469</c:v>
                </c:pt>
                <c:pt idx="1991">
                  <c:v>5750.3371551895116</c:v>
                </c:pt>
                <c:pt idx="1992">
                  <c:v>6036.0169381040287</c:v>
                </c:pt>
                <c:pt idx="1993">
                  <c:v>6316.2705051190624</c:v>
                </c:pt>
                <c:pt idx="1994">
                  <c:v>6494.1614189304883</c:v>
                </c:pt>
                <c:pt idx="1995">
                  <c:v>6692.9860800671713</c:v>
                </c:pt>
                <c:pt idx="1996">
                  <c:v>6835.0045966110501</c:v>
                </c:pt>
                <c:pt idx="1997">
                  <c:v>7000.7079546243995</c:v>
                </c:pt>
                <c:pt idx="1998">
                  <c:v>7120.7969044745441</c:v>
                </c:pt>
                <c:pt idx="1999">
                  <c:v>7269.5948240406542</c:v>
                </c:pt>
                <c:pt idx="2000">
                  <c:v>7376.9894057908978</c:v>
                </c:pt>
                <c:pt idx="2001">
                  <c:v>7453.3013929610815</c:v>
                </c:pt>
                <c:pt idx="2002">
                  <c:v>7450.4805877704221</c:v>
                </c:pt>
                <c:pt idx="2003">
                  <c:v>7496.2835932655216</c:v>
                </c:pt>
                <c:pt idx="2004">
                  <c:v>7482.4553785617954</c:v>
                </c:pt>
                <c:pt idx="2005">
                  <c:v>7503.8304465869651</c:v>
                </c:pt>
                <c:pt idx="2006">
                  <c:v>7520.5312914060933</c:v>
                </c:pt>
                <c:pt idx="2007">
                  <c:v>7516.6223921086312</c:v>
                </c:pt>
                <c:pt idx="2008">
                  <c:v>7575.8701473625588</c:v>
                </c:pt>
                <c:pt idx="2009">
                  <c:v>7615.7653861555455</c:v>
                </c:pt>
                <c:pt idx="2010">
                  <c:v>7628.852564038215</c:v>
                </c:pt>
                <c:pt idx="2011">
                  <c:v>7629.5614731490423</c:v>
                </c:pt>
                <c:pt idx="2012">
                  <c:v>7666.2361695132722</c:v>
                </c:pt>
                <c:pt idx="2013">
                  <c:v>7650.382026910087</c:v>
                </c:pt>
                <c:pt idx="2014">
                  <c:v>7657.5209942116671</c:v>
                </c:pt>
                <c:pt idx="2015">
                  <c:v>7639.2383346408669</c:v>
                </c:pt>
                <c:pt idx="2016">
                  <c:v>7605.420261847059</c:v>
                </c:pt>
                <c:pt idx="2017">
                  <c:v>7492.7506894037651</c:v>
                </c:pt>
                <c:pt idx="2018">
                  <c:v>7389.9197769068624</c:v>
                </c:pt>
                <c:pt idx="2019">
                  <c:v>7197.0908961292153</c:v>
                </c:pt>
                <c:pt idx="2020">
                  <c:v>6989.5891103382046</c:v>
                </c:pt>
                <c:pt idx="2021">
                  <c:v>6760.2828178570353</c:v>
                </c:pt>
                <c:pt idx="2022">
                  <c:v>6501.0249867713474</c:v>
                </c:pt>
                <c:pt idx="2023">
                  <c:v>6224.036053386224</c:v>
                </c:pt>
                <c:pt idx="2024">
                  <c:v>5925.3075562535314</c:v>
                </c:pt>
                <c:pt idx="2025">
                  <c:v>5704.5899976326837</c:v>
                </c:pt>
                <c:pt idx="2026">
                  <c:v>5433.6478290008399</c:v>
                </c:pt>
                <c:pt idx="2027">
                  <c:v>5119.4526934806372</c:v>
                </c:pt>
                <c:pt idx="2028">
                  <c:v>4851.9134364052852</c:v>
                </c:pt>
                <c:pt idx="2029">
                  <c:v>4641.3912157480172</c:v>
                </c:pt>
                <c:pt idx="2030">
                  <c:v>4455.5864704484929</c:v>
                </c:pt>
                <c:pt idx="2031">
                  <c:v>4309.4210660208555</c:v>
                </c:pt>
                <c:pt idx="2032">
                  <c:v>4152.2292879358502</c:v>
                </c:pt>
                <c:pt idx="2033">
                  <c:v>4067.6922219512458</c:v>
                </c:pt>
                <c:pt idx="2034">
                  <c:v>3991.7714962829468</c:v>
                </c:pt>
                <c:pt idx="2035">
                  <c:v>3912.8962769350396</c:v>
                </c:pt>
                <c:pt idx="2036">
                  <c:v>3828.9286080706297</c:v>
                </c:pt>
                <c:pt idx="2037">
                  <c:v>3758.4024338936783</c:v>
                </c:pt>
                <c:pt idx="2038">
                  <c:v>3690.2859197591961</c:v>
                </c:pt>
                <c:pt idx="2039">
                  <c:v>3618.0641725369896</c:v>
                </c:pt>
                <c:pt idx="2040">
                  <c:v>3535.3749163281122</c:v>
                </c:pt>
                <c:pt idx="2041">
                  <c:v>3465.5417701693655</c:v>
                </c:pt>
                <c:pt idx="2042">
                  <c:v>3355.1664082887182</c:v>
                </c:pt>
                <c:pt idx="2043">
                  <c:v>3259.5320827794258</c:v>
                </c:pt>
                <c:pt idx="2044">
                  <c:v>3160.9391609923641</c:v>
                </c:pt>
                <c:pt idx="2045">
                  <c:v>3060.0815960341965</c:v>
                </c:pt>
                <c:pt idx="2046">
                  <c:v>2943.061729305989</c:v>
                </c:pt>
                <c:pt idx="2047">
                  <c:v>2891.879851712552</c:v>
                </c:pt>
                <c:pt idx="2048">
                  <c:v>2790.0426855415394</c:v>
                </c:pt>
                <c:pt idx="2049">
                  <c:v>2704.5741398115697</c:v>
                </c:pt>
                <c:pt idx="2050">
                  <c:v>2638.181652496793</c:v>
                </c:pt>
                <c:pt idx="2051">
                  <c:v>2511.0542516575629</c:v>
                </c:pt>
                <c:pt idx="2052">
                  <c:v>2389.0592346997478</c:v>
                </c:pt>
                <c:pt idx="2053">
                  <c:v>2296.7198964518084</c:v>
                </c:pt>
                <c:pt idx="2054">
                  <c:v>2206.6998431433744</c:v>
                </c:pt>
                <c:pt idx="2055">
                  <c:v>2121.5685891889643</c:v>
                </c:pt>
                <c:pt idx="2056">
                  <c:v>2068.8357567436128</c:v>
                </c:pt>
                <c:pt idx="2057">
                  <c:v>2028.1667142451454</c:v>
                </c:pt>
                <c:pt idx="2058">
                  <c:v>1982.9021909863106</c:v>
                </c:pt>
                <c:pt idx="2059">
                  <c:v>1925.3503455495961</c:v>
                </c:pt>
                <c:pt idx="2060">
                  <c:v>1893.6883295776929</c:v>
                </c:pt>
                <c:pt idx="2061">
                  <c:v>1834.0380843190467</c:v>
                </c:pt>
                <c:pt idx="2062">
                  <c:v>1843.0418728824752</c:v>
                </c:pt>
                <c:pt idx="2063">
                  <c:v>1825.6838479506812</c:v>
                </c:pt>
                <c:pt idx="2064">
                  <c:v>1800.5160185225177</c:v>
                </c:pt>
                <c:pt idx="2065">
                  <c:v>1750.5491291171131</c:v>
                </c:pt>
                <c:pt idx="2066">
                  <c:v>1782.7875399690063</c:v>
                </c:pt>
                <c:pt idx="2067">
                  <c:v>1722.3051894164448</c:v>
                </c:pt>
                <c:pt idx="2068">
                  <c:v>1735.835960676498</c:v>
                </c:pt>
                <c:pt idx="2069">
                  <c:v>1759.1739975541384</c:v>
                </c:pt>
                <c:pt idx="2070">
                  <c:v>1845.3535883811453</c:v>
                </c:pt>
                <c:pt idx="2071">
                  <c:v>1897.9597753296703</c:v>
                </c:pt>
                <c:pt idx="2072">
                  <c:v>1900.1191906105491</c:v>
                </c:pt>
                <c:pt idx="2073">
                  <c:v>1909.7463073440174</c:v>
                </c:pt>
                <c:pt idx="2074">
                  <c:v>2018.9797709414534</c:v>
                </c:pt>
                <c:pt idx="2075">
                  <c:v>2126.1872283155044</c:v>
                </c:pt>
                <c:pt idx="2076">
                  <c:v>2297.8380211197837</c:v>
                </c:pt>
                <c:pt idx="2077">
                  <c:v>2543.9263413310355</c:v>
                </c:pt>
                <c:pt idx="2078">
                  <c:v>2826.0603490915869</c:v>
                </c:pt>
                <c:pt idx="2079">
                  <c:v>3178.5691976296062</c:v>
                </c:pt>
                <c:pt idx="2080">
                  <c:v>3587.4321762785007</c:v>
                </c:pt>
                <c:pt idx="2081">
                  <c:v>3967.1472663716595</c:v>
                </c:pt>
                <c:pt idx="2082">
                  <c:v>4393.1449198024611</c:v>
                </c:pt>
                <c:pt idx="2083">
                  <c:v>4951.5479268898698</c:v>
                </c:pt>
                <c:pt idx="2084">
                  <c:v>5290.8125369963018</c:v>
                </c:pt>
                <c:pt idx="2085">
                  <c:v>5615.0213024371897</c:v>
                </c:pt>
                <c:pt idx="2086">
                  <c:v>5984.5575388922643</c:v>
                </c:pt>
                <c:pt idx="2087">
                  <c:v>6201.1262001981204</c:v>
                </c:pt>
                <c:pt idx="2088">
                  <c:v>6432.3993539905714</c:v>
                </c:pt>
                <c:pt idx="2089">
                  <c:v>6604.7816666328335</c:v>
                </c:pt>
                <c:pt idx="2090">
                  <c:v>6800.3380330409536</c:v>
                </c:pt>
                <c:pt idx="2091">
                  <c:v>6902.8540522311241</c:v>
                </c:pt>
                <c:pt idx="2092">
                  <c:v>6961.9943589756549</c:v>
                </c:pt>
                <c:pt idx="2093">
                  <c:v>6988.6868141014984</c:v>
                </c:pt>
                <c:pt idx="2094">
                  <c:v>7055.9930428771395</c:v>
                </c:pt>
                <c:pt idx="2095">
                  <c:v>7088.1627509066266</c:v>
                </c:pt>
                <c:pt idx="2096">
                  <c:v>7182.7805134090358</c:v>
                </c:pt>
                <c:pt idx="2097">
                  <c:v>7219.4387692308674</c:v>
                </c:pt>
                <c:pt idx="2098">
                  <c:v>7232.3017539754592</c:v>
                </c:pt>
                <c:pt idx="2099">
                  <c:v>7231.8854156613488</c:v>
                </c:pt>
                <c:pt idx="2100">
                  <c:v>7216.8955636626251</c:v>
                </c:pt>
                <c:pt idx="2101">
                  <c:v>7182.3564874235944</c:v>
                </c:pt>
                <c:pt idx="2102">
                  <c:v>7244.855053161933</c:v>
                </c:pt>
                <c:pt idx="2103">
                  <c:v>7309.9314160030699</c:v>
                </c:pt>
                <c:pt idx="2104">
                  <c:v>7321.2251639223341</c:v>
                </c:pt>
                <c:pt idx="2105">
                  <c:v>7371.9568785009742</c:v>
                </c:pt>
                <c:pt idx="2106">
                  <c:v>7382.9750131807405</c:v>
                </c:pt>
                <c:pt idx="2107">
                  <c:v>7389.3880495373623</c:v>
                </c:pt>
                <c:pt idx="2108">
                  <c:v>7377.7965894083954</c:v>
                </c:pt>
                <c:pt idx="2109">
                  <c:v>7329.9934401903802</c:v>
                </c:pt>
                <c:pt idx="2110">
                  <c:v>7296.5664902246881</c:v>
                </c:pt>
                <c:pt idx="2111">
                  <c:v>7144.8023072907627</c:v>
                </c:pt>
                <c:pt idx="2112">
                  <c:v>7014.8887935409803</c:v>
                </c:pt>
                <c:pt idx="2113">
                  <c:v>6897.2760081311444</c:v>
                </c:pt>
                <c:pt idx="2114">
                  <c:v>6721.6567717796706</c:v>
                </c:pt>
                <c:pt idx="2115">
                  <c:v>6482.8054471125506</c:v>
                </c:pt>
                <c:pt idx="2116">
                  <c:v>6179.2928133255391</c:v>
                </c:pt>
                <c:pt idx="2117">
                  <c:v>5926.1057269274106</c:v>
                </c:pt>
                <c:pt idx="2118">
                  <c:v>5634.981340224831</c:v>
                </c:pt>
                <c:pt idx="2119">
                  <c:v>5367.0464703308708</c:v>
                </c:pt>
                <c:pt idx="2120">
                  <c:v>5088.5135666514625</c:v>
                </c:pt>
                <c:pt idx="2121">
                  <c:v>4816.8087382551112</c:v>
                </c:pt>
                <c:pt idx="2122">
                  <c:v>4581.0287546738846</c:v>
                </c:pt>
                <c:pt idx="2123">
                  <c:v>4401.9253037921517</c:v>
                </c:pt>
                <c:pt idx="2124">
                  <c:v>4215.1008740820362</c:v>
                </c:pt>
                <c:pt idx="2125">
                  <c:v>4121.5464918223479</c:v>
                </c:pt>
                <c:pt idx="2126">
                  <c:v>3987.9265331449847</c:v>
                </c:pt>
                <c:pt idx="2127">
                  <c:v>3972.0512730301884</c:v>
                </c:pt>
                <c:pt idx="2128">
                  <c:v>3891.5581717429432</c:v>
                </c:pt>
                <c:pt idx="2129">
                  <c:v>3832.0334332446369</c:v>
                </c:pt>
                <c:pt idx="2130">
                  <c:v>3755.2216551859237</c:v>
                </c:pt>
                <c:pt idx="2131">
                  <c:v>3708.7220019413021</c:v>
                </c:pt>
                <c:pt idx="2132">
                  <c:v>3635.7297430753897</c:v>
                </c:pt>
                <c:pt idx="2133">
                  <c:v>3606.0160390572964</c:v>
                </c:pt>
                <c:pt idx="2134">
                  <c:v>3568.4288528035454</c:v>
                </c:pt>
                <c:pt idx="2135">
                  <c:v>3501.6384351706947</c:v>
                </c:pt>
                <c:pt idx="2136">
                  <c:v>3409.1284460097272</c:v>
                </c:pt>
                <c:pt idx="2137">
                  <c:v>3317.7797412873929</c:v>
                </c:pt>
                <c:pt idx="2138">
                  <c:v>3211.2412802584186</c:v>
                </c:pt>
                <c:pt idx="2139">
                  <c:v>3122.682411316398</c:v>
                </c:pt>
                <c:pt idx="2140">
                  <c:v>3001.0920102004625</c:v>
                </c:pt>
                <c:pt idx="2141">
                  <c:v>2899.2144144723511</c:v>
                </c:pt>
                <c:pt idx="2142">
                  <c:v>2780.8663965189871</c:v>
                </c:pt>
                <c:pt idx="2143">
                  <c:v>2674.8059638344303</c:v>
                </c:pt>
                <c:pt idx="2144">
                  <c:v>2537.3565761941672</c:v>
                </c:pt>
                <c:pt idx="2145">
                  <c:v>2443.8461547075667</c:v>
                </c:pt>
                <c:pt idx="2146">
                  <c:v>2348.5379845377511</c:v>
                </c:pt>
                <c:pt idx="2147">
                  <c:v>2313.920691608691</c:v>
                </c:pt>
                <c:pt idx="2148">
                  <c:v>2227.9447606626054</c:v>
                </c:pt>
                <c:pt idx="2149">
                  <c:v>2145.1863899435803</c:v>
                </c:pt>
                <c:pt idx="2150">
                  <c:v>2088.1599179571213</c:v>
                </c:pt>
                <c:pt idx="2151">
                  <c:v>2016.101655807412</c:v>
                </c:pt>
                <c:pt idx="2152">
                  <c:v>1946.3522244136329</c:v>
                </c:pt>
                <c:pt idx="2153">
                  <c:v>1885.5790952743614</c:v>
                </c:pt>
                <c:pt idx="2154">
                  <c:v>1820.7612584085145</c:v>
                </c:pt>
                <c:pt idx="2155">
                  <c:v>1774.9203076704714</c:v>
                </c:pt>
                <c:pt idx="2156">
                  <c:v>1738.1568600695584</c:v>
                </c:pt>
                <c:pt idx="2157">
                  <c:v>1699.5520382928644</c:v>
                </c:pt>
                <c:pt idx="2158">
                  <c:v>1654.2576743825769</c:v>
                </c:pt>
                <c:pt idx="2159">
                  <c:v>1614.3923979707581</c:v>
                </c:pt>
                <c:pt idx="2160">
                  <c:v>1568.6628450177761</c:v>
                </c:pt>
                <c:pt idx="2161">
                  <c:v>1551.52332709351</c:v>
                </c:pt>
                <c:pt idx="2162">
                  <c:v>1530.2869762710675</c:v>
                </c:pt>
                <c:pt idx="2163">
                  <c:v>1515.7996850860113</c:v>
                </c:pt>
                <c:pt idx="2164">
                  <c:v>1534.4451077053686</c:v>
                </c:pt>
                <c:pt idx="2165">
                  <c:v>1568.5131051360804</c:v>
                </c:pt>
                <c:pt idx="2166">
                  <c:v>1634.8374204634213</c:v>
                </c:pt>
                <c:pt idx="2167">
                  <c:v>1698.9788049122003</c:v>
                </c:pt>
                <c:pt idx="2168">
                  <c:v>1792.7064318932719</c:v>
                </c:pt>
                <c:pt idx="2169">
                  <c:v>1952.2691443188867</c:v>
                </c:pt>
                <c:pt idx="2170">
                  <c:v>2131.2733283223538</c:v>
                </c:pt>
                <c:pt idx="2171">
                  <c:v>2391.332880084989</c:v>
                </c:pt>
                <c:pt idx="2172">
                  <c:v>2678.5121112645916</c:v>
                </c:pt>
                <c:pt idx="2173">
                  <c:v>2978.0774856010898</c:v>
                </c:pt>
                <c:pt idx="2174">
                  <c:v>3303.3315819368286</c:v>
                </c:pt>
                <c:pt idx="2175">
                  <c:v>3667.6961578719897</c:v>
                </c:pt>
                <c:pt idx="2176">
                  <c:v>4059.224945182712</c:v>
                </c:pt>
                <c:pt idx="2177">
                  <c:v>4498.2679270588606</c:v>
                </c:pt>
                <c:pt idx="2178">
                  <c:v>4910.5506668047337</c:v>
                </c:pt>
                <c:pt idx="2179">
                  <c:v>5277.0927778915984</c:v>
                </c:pt>
                <c:pt idx="2180">
                  <c:v>5637.045875437615</c:v>
                </c:pt>
                <c:pt idx="2181">
                  <c:v>5953.648679812587</c:v>
                </c:pt>
                <c:pt idx="2182">
                  <c:v>6278.4503873775666</c:v>
                </c:pt>
                <c:pt idx="2183">
                  <c:v>6499.9490037669511</c:v>
                </c:pt>
                <c:pt idx="2184">
                  <c:v>6669.4798654228834</c:v>
                </c:pt>
                <c:pt idx="2185">
                  <c:v>6881.7804426813918</c:v>
                </c:pt>
                <c:pt idx="2186">
                  <c:v>7044.0046560378569</c:v>
                </c:pt>
                <c:pt idx="2187">
                  <c:v>7136.1387074687709</c:v>
                </c:pt>
                <c:pt idx="2188">
                  <c:v>7286.5078794362662</c:v>
                </c:pt>
                <c:pt idx="2189">
                  <c:v>7316.3656042115617</c:v>
                </c:pt>
                <c:pt idx="2190">
                  <c:v>7379.3712338407877</c:v>
                </c:pt>
                <c:pt idx="2191">
                  <c:v>7410.7311722789991</c:v>
                </c:pt>
                <c:pt idx="2192">
                  <c:v>7391.6974379720396</c:v>
                </c:pt>
                <c:pt idx="2193">
                  <c:v>7410.67187253875</c:v>
                </c:pt>
                <c:pt idx="2194">
                  <c:v>7363.9083768894507</c:v>
                </c:pt>
                <c:pt idx="2195">
                  <c:v>7282.9332001159837</c:v>
                </c:pt>
                <c:pt idx="2196">
                  <c:v>7273.3349415281482</c:v>
                </c:pt>
                <c:pt idx="2197">
                  <c:v>7316.448394281394</c:v>
                </c:pt>
                <c:pt idx="2198">
                  <c:v>7377.8199442938594</c:v>
                </c:pt>
                <c:pt idx="2199">
                  <c:v>7371.5029416633324</c:v>
                </c:pt>
                <c:pt idx="2200">
                  <c:v>7306.3098032641328</c:v>
                </c:pt>
                <c:pt idx="2201">
                  <c:v>7323.1337568807403</c:v>
                </c:pt>
                <c:pt idx="2202">
                  <c:v>7324.4374280293623</c:v>
                </c:pt>
                <c:pt idx="2203">
                  <c:v>7292.4697227423148</c:v>
                </c:pt>
                <c:pt idx="2204">
                  <c:v>7187.2693429641595</c:v>
                </c:pt>
                <c:pt idx="2205">
                  <c:v>7147.8243486527626</c:v>
                </c:pt>
                <c:pt idx="2206">
                  <c:v>7135.5288108160994</c:v>
                </c:pt>
                <c:pt idx="2207">
                  <c:v>7069.2371175002354</c:v>
                </c:pt>
                <c:pt idx="2208">
                  <c:v>6945.4921852201796</c:v>
                </c:pt>
                <c:pt idx="2209">
                  <c:v>6761.5999808473362</c:v>
                </c:pt>
                <c:pt idx="2210">
                  <c:v>6637.1106712039764</c:v>
                </c:pt>
                <c:pt idx="2211">
                  <c:v>6401.9972785150212</c:v>
                </c:pt>
                <c:pt idx="2212">
                  <c:v>6169.3177725514161</c:v>
                </c:pt>
                <c:pt idx="2213">
                  <c:v>5896.9585808190777</c:v>
                </c:pt>
                <c:pt idx="2214">
                  <c:v>5631.6854214224995</c:v>
                </c:pt>
                <c:pt idx="2215">
                  <c:v>5356.5658171610994</c:v>
                </c:pt>
                <c:pt idx="2216">
                  <c:v>5070.8043504024354</c:v>
                </c:pt>
                <c:pt idx="2217">
                  <c:v>4821.0435992658513</c:v>
                </c:pt>
                <c:pt idx="2218">
                  <c:v>4652.0160814420469</c:v>
                </c:pt>
                <c:pt idx="2219">
                  <c:v>4485.9978909359552</c:v>
                </c:pt>
                <c:pt idx="2220">
                  <c:v>4332.2566046313259</c:v>
                </c:pt>
                <c:pt idx="2221">
                  <c:v>4168.0988947998076</c:v>
                </c:pt>
                <c:pt idx="2222">
                  <c:v>4046.2881241278542</c:v>
                </c:pt>
                <c:pt idx="2223">
                  <c:v>3934.9682026571691</c:v>
                </c:pt>
                <c:pt idx="2224">
                  <c:v>3841.7424582594485</c:v>
                </c:pt>
                <c:pt idx="2225">
                  <c:v>3767.7453442771807</c:v>
                </c:pt>
                <c:pt idx="2226">
                  <c:v>3719.5699442906571</c:v>
                </c:pt>
                <c:pt idx="2227">
                  <c:v>3644.5843675008987</c:v>
                </c:pt>
                <c:pt idx="2228">
                  <c:v>3593.6560412206827</c:v>
                </c:pt>
                <c:pt idx="2229">
                  <c:v>3508.9393306077191</c:v>
                </c:pt>
                <c:pt idx="2230">
                  <c:v>3432.7225235018668</c:v>
                </c:pt>
                <c:pt idx="2231">
                  <c:v>3336.1305991414188</c:v>
                </c:pt>
                <c:pt idx="2232">
                  <c:v>3248.9025700674783</c:v>
                </c:pt>
                <c:pt idx="2233">
                  <c:v>3156.5013882912831</c:v>
                </c:pt>
                <c:pt idx="2234">
                  <c:v>3065.4385491813755</c:v>
                </c:pt>
                <c:pt idx="2235">
                  <c:v>2973.4642664178455</c:v>
                </c:pt>
                <c:pt idx="2236">
                  <c:v>2855.3475472775622</c:v>
                </c:pt>
                <c:pt idx="2237">
                  <c:v>2768.3693108909474</c:v>
                </c:pt>
                <c:pt idx="2238">
                  <c:v>2687.5702417971197</c:v>
                </c:pt>
                <c:pt idx="2239">
                  <c:v>2613.4506628858112</c:v>
                </c:pt>
                <c:pt idx="2240">
                  <c:v>2486.0295074732162</c:v>
                </c:pt>
                <c:pt idx="2241">
                  <c:v>2386.486088079645</c:v>
                </c:pt>
                <c:pt idx="2242">
                  <c:v>2295.2466116605306</c:v>
                </c:pt>
                <c:pt idx="2243">
                  <c:v>2223.2771733420036</c:v>
                </c:pt>
                <c:pt idx="2244">
                  <c:v>2127.7949002999226</c:v>
                </c:pt>
                <c:pt idx="2245">
                  <c:v>2057.9603511079413</c:v>
                </c:pt>
                <c:pt idx="2246">
                  <c:v>1969.7264671620353</c:v>
                </c:pt>
                <c:pt idx="2247">
                  <c:v>1905.795052803147</c:v>
                </c:pt>
                <c:pt idx="2248">
                  <c:v>1853.6311085303917</c:v>
                </c:pt>
                <c:pt idx="2249">
                  <c:v>1824.4999559230976</c:v>
                </c:pt>
                <c:pt idx="2250">
                  <c:v>1765.2978402615543</c:v>
                </c:pt>
                <c:pt idx="2251">
                  <c:v>1726.8684975587814</c:v>
                </c:pt>
                <c:pt idx="2252">
                  <c:v>1688.2216963046737</c:v>
                </c:pt>
                <c:pt idx="2253">
                  <c:v>1686.058593991552</c:v>
                </c:pt>
                <c:pt idx="2254">
                  <c:v>1655.2226130335796</c:v>
                </c:pt>
                <c:pt idx="2255">
                  <c:v>1642.5048207855207</c:v>
                </c:pt>
                <c:pt idx="2256">
                  <c:v>1636.8281661169958</c:v>
                </c:pt>
                <c:pt idx="2257">
                  <c:v>1650.6003560889171</c:v>
                </c:pt>
                <c:pt idx="2258">
                  <c:v>1664.946116547577</c:v>
                </c:pt>
                <c:pt idx="2259">
                  <c:v>1844.5224163361588</c:v>
                </c:pt>
                <c:pt idx="2260">
                  <c:v>1855.5079278554804</c:v>
                </c:pt>
                <c:pt idx="2261">
                  <c:v>1874.4368572501648</c:v>
                </c:pt>
                <c:pt idx="2262">
                  <c:v>1903.3008512701251</c:v>
                </c:pt>
                <c:pt idx="2263">
                  <c:v>1981.1335320852952</c:v>
                </c:pt>
                <c:pt idx="2264">
                  <c:v>2099.0473277448241</c:v>
                </c:pt>
                <c:pt idx="2265">
                  <c:v>2289.0586508460665</c:v>
                </c:pt>
                <c:pt idx="2266">
                  <c:v>2544.7343809630106</c:v>
                </c:pt>
                <c:pt idx="2267">
                  <c:v>2845.1150147318881</c:v>
                </c:pt>
                <c:pt idx="2268">
                  <c:v>3201.5434891162345</c:v>
                </c:pt>
                <c:pt idx="2269">
                  <c:v>3637.0125098083381</c:v>
                </c:pt>
                <c:pt idx="2270">
                  <c:v>3996.9181744943376</c:v>
                </c:pt>
                <c:pt idx="2271">
                  <c:v>4427.1807138156964</c:v>
                </c:pt>
                <c:pt idx="2272">
                  <c:v>4852.1278717799296</c:v>
                </c:pt>
                <c:pt idx="2273">
                  <c:v>5256.1474675127465</c:v>
                </c:pt>
                <c:pt idx="2274">
                  <c:v>5589.8684633896873</c:v>
                </c:pt>
                <c:pt idx="2275">
                  <c:v>5971.8763814561635</c:v>
                </c:pt>
                <c:pt idx="2276">
                  <c:v>6246.623123186685</c:v>
                </c:pt>
                <c:pt idx="2277">
                  <c:v>6439.7507470618802</c:v>
                </c:pt>
                <c:pt idx="2278">
                  <c:v>6646.6980908070282</c:v>
                </c:pt>
                <c:pt idx="2279">
                  <c:v>6826.9096107733412</c:v>
                </c:pt>
                <c:pt idx="2280">
                  <c:v>6962.199670507739</c:v>
                </c:pt>
                <c:pt idx="2281">
                  <c:v>7087.134345185882</c:v>
                </c:pt>
                <c:pt idx="2282">
                  <c:v>7269.0199502612695</c:v>
                </c:pt>
                <c:pt idx="2283">
                  <c:v>7383.6974538785662</c:v>
                </c:pt>
                <c:pt idx="2284">
                  <c:v>7473.2630131077112</c:v>
                </c:pt>
                <c:pt idx="2285">
                  <c:v>7505.9583686018614</c:v>
                </c:pt>
                <c:pt idx="2286">
                  <c:v>7470.6617575774153</c:v>
                </c:pt>
                <c:pt idx="2287">
                  <c:v>7480.086733598836</c:v>
                </c:pt>
                <c:pt idx="2288">
                  <c:v>7524.885196095116</c:v>
                </c:pt>
                <c:pt idx="2289">
                  <c:v>7573.1185648722894</c:v>
                </c:pt>
                <c:pt idx="2290">
                  <c:v>7568.0597745829418</c:v>
                </c:pt>
                <c:pt idx="2291">
                  <c:v>7624.1010625230365</c:v>
                </c:pt>
                <c:pt idx="2292">
                  <c:v>7692.358789677508</c:v>
                </c:pt>
                <c:pt idx="2293">
                  <c:v>7730.1529858349049</c:v>
                </c:pt>
                <c:pt idx="2294">
                  <c:v>7695.8286423545278</c:v>
                </c:pt>
                <c:pt idx="2295">
                  <c:v>7602.7320475494407</c:v>
                </c:pt>
                <c:pt idx="2296">
                  <c:v>7610.0486262175755</c:v>
                </c:pt>
                <c:pt idx="2297">
                  <c:v>7489.1713215253585</c:v>
                </c:pt>
                <c:pt idx="2298">
                  <c:v>7342.4374797192722</c:v>
                </c:pt>
                <c:pt idx="2299">
                  <c:v>7230.8573637866457</c:v>
                </c:pt>
                <c:pt idx="2300">
                  <c:v>7142.9576964778498</c:v>
                </c:pt>
                <c:pt idx="2301">
                  <c:v>7056.8461694031666</c:v>
                </c:pt>
                <c:pt idx="2302">
                  <c:v>6860.836873066406</c:v>
                </c:pt>
                <c:pt idx="2303">
                  <c:v>6580.0525032904679</c:v>
                </c:pt>
                <c:pt idx="2304">
                  <c:v>6455.1208565007546</c:v>
                </c:pt>
                <c:pt idx="2305">
                  <c:v>6219.6653603005743</c:v>
                </c:pt>
                <c:pt idx="2306">
                  <c:v>5966.2027423884374</c:v>
                </c:pt>
                <c:pt idx="2307">
                  <c:v>5704.9345235752126</c:v>
                </c:pt>
                <c:pt idx="2308">
                  <c:v>5406.8982850371622</c:v>
                </c:pt>
                <c:pt idx="2309">
                  <c:v>5105.1291187882434</c:v>
                </c:pt>
                <c:pt idx="2310">
                  <c:v>4857.7419421190652</c:v>
                </c:pt>
                <c:pt idx="2311">
                  <c:v>4634.9143162504888</c:v>
                </c:pt>
                <c:pt idx="2312">
                  <c:v>4462.0983523503719</c:v>
                </c:pt>
                <c:pt idx="2313">
                  <c:v>4260.6637883462827</c:v>
                </c:pt>
                <c:pt idx="2314">
                  <c:v>4200.4366441031743</c:v>
                </c:pt>
                <c:pt idx="2315">
                  <c:v>4033.017273198413</c:v>
                </c:pt>
                <c:pt idx="2316">
                  <c:v>3926.1313020307939</c:v>
                </c:pt>
                <c:pt idx="2317">
                  <c:v>3845.5019467434031</c:v>
                </c:pt>
                <c:pt idx="2318">
                  <c:v>3776.441228004986</c:v>
                </c:pt>
                <c:pt idx="2319">
                  <c:v>3686.4428631237897</c:v>
                </c:pt>
                <c:pt idx="2320">
                  <c:v>3648.4346203740797</c:v>
                </c:pt>
                <c:pt idx="2321">
                  <c:v>3536.3302199643013</c:v>
                </c:pt>
                <c:pt idx="2322">
                  <c:v>3466.5674284528686</c:v>
                </c:pt>
                <c:pt idx="2323">
                  <c:v>3419.2270280241796</c:v>
                </c:pt>
                <c:pt idx="2324">
                  <c:v>3390.9134640983762</c:v>
                </c:pt>
                <c:pt idx="2325">
                  <c:v>3370.2817966347657</c:v>
                </c:pt>
                <c:pt idx="2326">
                  <c:v>3290.657669922422</c:v>
                </c:pt>
                <c:pt idx="2327">
                  <c:v>3211.2659917810406</c:v>
                </c:pt>
                <c:pt idx="2328">
                  <c:v>3120.6299747935914</c:v>
                </c:pt>
                <c:pt idx="2329">
                  <c:v>2984.8327841231294</c:v>
                </c:pt>
                <c:pt idx="2330">
                  <c:v>2895.1059295335781</c:v>
                </c:pt>
                <c:pt idx="2331">
                  <c:v>2796.8333650855193</c:v>
                </c:pt>
                <c:pt idx="2332">
                  <c:v>2705.1241318649945</c:v>
                </c:pt>
                <c:pt idx="2333">
                  <c:v>2565.9042514973958</c:v>
                </c:pt>
                <c:pt idx="2334">
                  <c:v>2473.4516071380208</c:v>
                </c:pt>
                <c:pt idx="2335">
                  <c:v>2399.0156755048961</c:v>
                </c:pt>
                <c:pt idx="2336">
                  <c:v>2332.5288610637208</c:v>
                </c:pt>
                <c:pt idx="2337">
                  <c:v>2250.9547124084279</c:v>
                </c:pt>
                <c:pt idx="2338">
                  <c:v>2176.1849351904057</c:v>
                </c:pt>
                <c:pt idx="2339">
                  <c:v>2099.6918260247085</c:v>
                </c:pt>
                <c:pt idx="2340">
                  <c:v>2050.1288166587788</c:v>
                </c:pt>
                <c:pt idx="2341">
                  <c:v>1957.4904446606718</c:v>
                </c:pt>
                <c:pt idx="2342">
                  <c:v>1919.1148049821104</c:v>
                </c:pt>
                <c:pt idx="2343">
                  <c:v>1869.3063488264038</c:v>
                </c:pt>
                <c:pt idx="2344">
                  <c:v>1810.442491828067</c:v>
                </c:pt>
                <c:pt idx="2345">
                  <c:v>1762.2552573093308</c:v>
                </c:pt>
                <c:pt idx="2346">
                  <c:v>1754.4181601950916</c:v>
                </c:pt>
                <c:pt idx="2347">
                  <c:v>1722.1510462282695</c:v>
                </c:pt>
                <c:pt idx="2348">
                  <c:v>1707.7919032934847</c:v>
                </c:pt>
                <c:pt idx="2349">
                  <c:v>1667.4401085030486</c:v>
                </c:pt>
                <c:pt idx="2350">
                  <c:v>1636.9021133423171</c:v>
                </c:pt>
                <c:pt idx="2351">
                  <c:v>1623.2991484601614</c:v>
                </c:pt>
                <c:pt idx="2352">
                  <c:v>1584.0160743497224</c:v>
                </c:pt>
                <c:pt idx="2353">
                  <c:v>1577.0763696257889</c:v>
                </c:pt>
                <c:pt idx="2354">
                  <c:v>1539.5922401955993</c:v>
                </c:pt>
                <c:pt idx="2355">
                  <c:v>1537.7700615086555</c:v>
                </c:pt>
                <c:pt idx="2356">
                  <c:v>1565.8958603465783</c:v>
                </c:pt>
                <c:pt idx="2357">
                  <c:v>1582.9999484233997</c:v>
                </c:pt>
                <c:pt idx="2358">
                  <c:v>1593.1894850417837</c:v>
                </c:pt>
                <c:pt idx="2359">
                  <c:v>1598.3099438317558</c:v>
                </c:pt>
                <c:pt idx="2360">
                  <c:v>1596.1237265121347</c:v>
                </c:pt>
                <c:pt idx="2361">
                  <c:v>1633.1753663092222</c:v>
                </c:pt>
                <c:pt idx="2362">
                  <c:v>1659.0483459150091</c:v>
                </c:pt>
                <c:pt idx="2363">
                  <c:v>1721.1295978554067</c:v>
                </c:pt>
                <c:pt idx="2364">
                  <c:v>1758.1307610101092</c:v>
                </c:pt>
                <c:pt idx="2365">
                  <c:v>1853.5603614076829</c:v>
                </c:pt>
                <c:pt idx="2366">
                  <c:v>1916.1083462698389</c:v>
                </c:pt>
                <c:pt idx="2367">
                  <c:v>2007.9719474050776</c:v>
                </c:pt>
                <c:pt idx="2368">
                  <c:v>2086.511656187859</c:v>
                </c:pt>
                <c:pt idx="2369">
                  <c:v>2195.5653847827725</c:v>
                </c:pt>
                <c:pt idx="2370">
                  <c:v>2269.4841056349073</c:v>
                </c:pt>
                <c:pt idx="2371">
                  <c:v>2363.5768710825296</c:v>
                </c:pt>
                <c:pt idx="2372">
                  <c:v>2438.6863461027228</c:v>
                </c:pt>
                <c:pt idx="2373">
                  <c:v>2494.8756949580693</c:v>
                </c:pt>
                <c:pt idx="2374">
                  <c:v>2551.1353974481331</c:v>
                </c:pt>
                <c:pt idx="2375">
                  <c:v>2634.2225525405811</c:v>
                </c:pt>
                <c:pt idx="2376">
                  <c:v>2731.2334148908417</c:v>
                </c:pt>
                <c:pt idx="2377">
                  <c:v>2775.1595752370399</c:v>
                </c:pt>
                <c:pt idx="2378">
                  <c:v>2843.70739766015</c:v>
                </c:pt>
                <c:pt idx="2379">
                  <c:v>2872.2068846217144</c:v>
                </c:pt>
                <c:pt idx="2380">
                  <c:v>2904.6467597525029</c:v>
                </c:pt>
                <c:pt idx="2381">
                  <c:v>2917.1055438119024</c:v>
                </c:pt>
                <c:pt idx="2382">
                  <c:v>2919.4529255370458</c:v>
                </c:pt>
                <c:pt idx="2383">
                  <c:v>2925.8784175681549</c:v>
                </c:pt>
                <c:pt idx="2384">
                  <c:v>2914.8591392717976</c:v>
                </c:pt>
                <c:pt idx="2385">
                  <c:v>2902.6374579265662</c:v>
                </c:pt>
                <c:pt idx="2386">
                  <c:v>2904.02614666419</c:v>
                </c:pt>
                <c:pt idx="2387">
                  <c:v>2940.7472493047849</c:v>
                </c:pt>
                <c:pt idx="2388">
                  <c:v>2946.3360236316366</c:v>
                </c:pt>
                <c:pt idx="2389">
                  <c:v>2943.3218958800435</c:v>
                </c:pt>
                <c:pt idx="2390">
                  <c:v>2947.0193320688331</c:v>
                </c:pt>
                <c:pt idx="2391">
                  <c:v>2960.3575646123127</c:v>
                </c:pt>
                <c:pt idx="2392">
                  <c:v>2961.6334990253572</c:v>
                </c:pt>
                <c:pt idx="2393">
                  <c:v>2945.9469938992715</c:v>
                </c:pt>
                <c:pt idx="2394">
                  <c:v>2915.2022432034469</c:v>
                </c:pt>
                <c:pt idx="2395">
                  <c:v>2959.6601378746204</c:v>
                </c:pt>
                <c:pt idx="2396">
                  <c:v>2951.600638864712</c:v>
                </c:pt>
                <c:pt idx="2397">
                  <c:v>2923.6723724171811</c:v>
                </c:pt>
                <c:pt idx="2398">
                  <c:v>2886.2985179970574</c:v>
                </c:pt>
                <c:pt idx="2399">
                  <c:v>2861.2275611977634</c:v>
                </c:pt>
                <c:pt idx="2400">
                  <c:v>2833.5371764303004</c:v>
                </c:pt>
                <c:pt idx="2401">
                  <c:v>2823.5383556070287</c:v>
                </c:pt>
                <c:pt idx="2402">
                  <c:v>2824.3827635413418</c:v>
                </c:pt>
                <c:pt idx="2403">
                  <c:v>2821.1095404514199</c:v>
                </c:pt>
                <c:pt idx="2404">
                  <c:v>2797.9117617030788</c:v>
                </c:pt>
                <c:pt idx="2405">
                  <c:v>2800.0395384143399</c:v>
                </c:pt>
                <c:pt idx="2406">
                  <c:v>2809.7632897548988</c:v>
                </c:pt>
                <c:pt idx="2407">
                  <c:v>2813.8626710137228</c:v>
                </c:pt>
                <c:pt idx="2408">
                  <c:v>2793.620636850429</c:v>
                </c:pt>
                <c:pt idx="2409">
                  <c:v>2767.4600354463264</c:v>
                </c:pt>
                <c:pt idx="2410">
                  <c:v>2784.2577750192081</c:v>
                </c:pt>
                <c:pt idx="2411">
                  <c:v>2750.6398218145982</c:v>
                </c:pt>
                <c:pt idx="2412">
                  <c:v>2729.8992916190946</c:v>
                </c:pt>
                <c:pt idx="2413">
                  <c:v>2711.3488416305117</c:v>
                </c:pt>
                <c:pt idx="2414">
                  <c:v>2703.8558319591893</c:v>
                </c:pt>
                <c:pt idx="2415">
                  <c:v>2706.0619477289838</c:v>
                </c:pt>
                <c:pt idx="2416">
                  <c:v>2676.5763157940278</c:v>
                </c:pt>
                <c:pt idx="2417">
                  <c:v>2624.3036584834613</c:v>
                </c:pt>
                <c:pt idx="2418">
                  <c:v>2581.4050326074307</c:v>
                </c:pt>
                <c:pt idx="2419">
                  <c:v>2536.9794283016472</c:v>
                </c:pt>
                <c:pt idx="2420">
                  <c:v>2511.1686054292518</c:v>
                </c:pt>
                <c:pt idx="2421">
                  <c:v>2482.7798652462311</c:v>
                </c:pt>
                <c:pt idx="2422">
                  <c:v>2440.8644152671359</c:v>
                </c:pt>
                <c:pt idx="2423">
                  <c:v>2374.6817368030233</c:v>
                </c:pt>
                <c:pt idx="2424">
                  <c:v>2361.7994202902978</c:v>
                </c:pt>
                <c:pt idx="2425">
                  <c:v>2312.9785340606263</c:v>
                </c:pt>
                <c:pt idx="2426">
                  <c:v>2291.6394380460761</c:v>
                </c:pt>
                <c:pt idx="2427">
                  <c:v>2234.3809707550176</c:v>
                </c:pt>
                <c:pt idx="2428">
                  <c:v>2197.4549620138137</c:v>
                </c:pt>
                <c:pt idx="2429">
                  <c:v>2133.0648016104983</c:v>
                </c:pt>
                <c:pt idx="2430">
                  <c:v>2086.0828545839786</c:v>
                </c:pt>
                <c:pt idx="2431">
                  <c:v>2009.5317858038236</c:v>
                </c:pt>
                <c:pt idx="2432">
                  <c:v>1950.718211450906</c:v>
                </c:pt>
                <c:pt idx="2433">
                  <c:v>1876.9564606226888</c:v>
                </c:pt>
                <c:pt idx="2434">
                  <c:v>1839.5543795132432</c:v>
                </c:pt>
                <c:pt idx="2435">
                  <c:v>1791.4224117900649</c:v>
                </c:pt>
                <c:pt idx="2436">
                  <c:v>1769.5671272004495</c:v>
                </c:pt>
                <c:pt idx="2437">
                  <c:v>1777.4721962723415</c:v>
                </c:pt>
                <c:pt idx="2438">
                  <c:v>1814.5769435669795</c:v>
                </c:pt>
                <c:pt idx="2439">
                  <c:v>1815.0222569509044</c:v>
                </c:pt>
                <c:pt idx="2440">
                  <c:v>1833.2898665626876</c:v>
                </c:pt>
                <c:pt idx="2441">
                  <c:v>1833.4536724276427</c:v>
                </c:pt>
                <c:pt idx="2442">
                  <c:v>1775.7288000850083</c:v>
                </c:pt>
                <c:pt idx="2443">
                  <c:v>1701.3493625446065</c:v>
                </c:pt>
                <c:pt idx="2444">
                  <c:v>1660.4202004139006</c:v>
                </c:pt>
                <c:pt idx="2445">
                  <c:v>1602.9883188745646</c:v>
                </c:pt>
                <c:pt idx="2446">
                  <c:v>1571.174843144669</c:v>
                </c:pt>
                <c:pt idx="2447">
                  <c:v>1519.5695069499484</c:v>
                </c:pt>
                <c:pt idx="2448">
                  <c:v>1513.7520173619605</c:v>
                </c:pt>
                <c:pt idx="2449">
                  <c:v>1476.6685538350898</c:v>
                </c:pt>
                <c:pt idx="2450">
                  <c:v>1482.6863222746686</c:v>
                </c:pt>
                <c:pt idx="2451">
                  <c:v>1455.0975698087484</c:v>
                </c:pt>
                <c:pt idx="2452">
                  <c:v>1442.7260008946487</c:v>
                </c:pt>
                <c:pt idx="2453">
                  <c:v>1437.5776821999332</c:v>
                </c:pt>
                <c:pt idx="2454">
                  <c:v>1439.7959822319492</c:v>
                </c:pt>
                <c:pt idx="2455">
                  <c:v>1445.9287928962815</c:v>
                </c:pt>
                <c:pt idx="2456">
                  <c:v>1472.0836888411739</c:v>
                </c:pt>
                <c:pt idx="2457">
                  <c:v>1497.7803866392924</c:v>
                </c:pt>
                <c:pt idx="2458">
                  <c:v>1549.3459805658622</c:v>
                </c:pt>
                <c:pt idx="2459">
                  <c:v>1609.4022441100553</c:v>
                </c:pt>
                <c:pt idx="2460">
                  <c:v>1669.8185250436418</c:v>
                </c:pt>
                <c:pt idx="2461">
                  <c:v>1742.9150132731677</c:v>
                </c:pt>
                <c:pt idx="2462">
                  <c:v>1822.1050630476075</c:v>
                </c:pt>
                <c:pt idx="2463">
                  <c:v>1903.6856988761815</c:v>
                </c:pt>
                <c:pt idx="2464">
                  <c:v>1976.399765865898</c:v>
                </c:pt>
                <c:pt idx="2465">
                  <c:v>2091.8804914980824</c:v>
                </c:pt>
                <c:pt idx="2466">
                  <c:v>2195.1178248185429</c:v>
                </c:pt>
                <c:pt idx="2467">
                  <c:v>2283.5532043820926</c:v>
                </c:pt>
                <c:pt idx="2468">
                  <c:v>2362.8371682903899</c:v>
                </c:pt>
                <c:pt idx="2469">
                  <c:v>2438.4795500606965</c:v>
                </c:pt>
                <c:pt idx="2470">
                  <c:v>2509.921314846129</c:v>
                </c:pt>
                <c:pt idx="2471">
                  <c:v>2579.2502677630578</c:v>
                </c:pt>
                <c:pt idx="2472">
                  <c:v>2642.9244534999243</c:v>
                </c:pt>
                <c:pt idx="2473">
                  <c:v>2702.4964608999421</c:v>
                </c:pt>
                <c:pt idx="2474">
                  <c:v>2724.5019694839561</c:v>
                </c:pt>
                <c:pt idx="2475">
                  <c:v>2745.777252007807</c:v>
                </c:pt>
                <c:pt idx="2476">
                  <c:v>2772.1230528059332</c:v>
                </c:pt>
                <c:pt idx="2477">
                  <c:v>2795.2610148525096</c:v>
                </c:pt>
                <c:pt idx="2478">
                  <c:v>2797.4224846479074</c:v>
                </c:pt>
                <c:pt idx="2479">
                  <c:v>2829.4914440924094</c:v>
                </c:pt>
                <c:pt idx="2480">
                  <c:v>2822.7187441502315</c:v>
                </c:pt>
                <c:pt idx="2481">
                  <c:v>2844.2418581941756</c:v>
                </c:pt>
                <c:pt idx="2482">
                  <c:v>2821.2094584675733</c:v>
                </c:pt>
                <c:pt idx="2483">
                  <c:v>2819.8596846753558</c:v>
                </c:pt>
                <c:pt idx="2484">
                  <c:v>2812.7697511532701</c:v>
                </c:pt>
                <c:pt idx="2485">
                  <c:v>2808.788383676485</c:v>
                </c:pt>
                <c:pt idx="2486">
                  <c:v>2803.3836091941289</c:v>
                </c:pt>
                <c:pt idx="2487">
                  <c:v>2819.1359193875378</c:v>
                </c:pt>
                <c:pt idx="2488">
                  <c:v>2853.4642717745287</c:v>
                </c:pt>
                <c:pt idx="2489">
                  <c:v>2882.0049794286419</c:v>
                </c:pt>
                <c:pt idx="2490">
                  <c:v>2895.8359278057678</c:v>
                </c:pt>
                <c:pt idx="2491">
                  <c:v>2930.2246084123835</c:v>
                </c:pt>
                <c:pt idx="2492">
                  <c:v>2963.6323056734109</c:v>
                </c:pt>
                <c:pt idx="2493">
                  <c:v>3006.5791415117924</c:v>
                </c:pt>
                <c:pt idx="2494">
                  <c:v>2997.6201893089624</c:v>
                </c:pt>
                <c:pt idx="2495">
                  <c:v>3013.6153101148116</c:v>
                </c:pt>
                <c:pt idx="2496">
                  <c:v>3015.8017520872568</c:v>
                </c:pt>
                <c:pt idx="2497">
                  <c:v>3057.6497507063154</c:v>
                </c:pt>
                <c:pt idx="2498">
                  <c:v>3045.1044734167999</c:v>
                </c:pt>
                <c:pt idx="2499">
                  <c:v>3053.3229423567677</c:v>
                </c:pt>
                <c:pt idx="2500">
                  <c:v>3064.1528827511438</c:v>
                </c:pt>
                <c:pt idx="2501">
                  <c:v>3110.7699768908692</c:v>
                </c:pt>
                <c:pt idx="2502">
                  <c:v>3114.203474757061</c:v>
                </c:pt>
                <c:pt idx="2503">
                  <c:v>3129.0798860953669</c:v>
                </c:pt>
                <c:pt idx="2504">
                  <c:v>3145.3295665524788</c:v>
                </c:pt>
                <c:pt idx="2505">
                  <c:v>3186.2545310598844</c:v>
                </c:pt>
                <c:pt idx="2506">
                  <c:v>3179.8991656855119</c:v>
                </c:pt>
                <c:pt idx="2507">
                  <c:v>3174.9879596009891</c:v>
                </c:pt>
                <c:pt idx="2508">
                  <c:v>3192.1624228167511</c:v>
                </c:pt>
                <c:pt idx="2509">
                  <c:v>3210.6765009407309</c:v>
                </c:pt>
                <c:pt idx="2510">
                  <c:v>3199.4302910349556</c:v>
                </c:pt>
                <c:pt idx="2511">
                  <c:v>3202.0406080665666</c:v>
                </c:pt>
                <c:pt idx="2512">
                  <c:v>3166.2782954105905</c:v>
                </c:pt>
                <c:pt idx="2513">
                  <c:v>3116.9803669120488</c:v>
                </c:pt>
                <c:pt idx="2514">
                  <c:v>3065.0760118931576</c:v>
                </c:pt>
                <c:pt idx="2515">
                  <c:v>2987.5431366387993</c:v>
                </c:pt>
                <c:pt idx="2516">
                  <c:v>2960.7303902454873</c:v>
                </c:pt>
                <c:pt idx="2517">
                  <c:v>2889.4028097065707</c:v>
                </c:pt>
                <c:pt idx="2518">
                  <c:v>2782.1617267369938</c:v>
                </c:pt>
                <c:pt idx="2519">
                  <c:v>2667.9578288001157</c:v>
                </c:pt>
                <c:pt idx="2520">
                  <c:v>2562.1436804480882</c:v>
                </c:pt>
                <c:pt idx="2521">
                  <c:v>2474.685662420547</c:v>
                </c:pt>
                <c:pt idx="2522">
                  <c:v>2358.7187171196156</c:v>
                </c:pt>
                <c:pt idx="2523">
                  <c:v>2273.1772731709079</c:v>
                </c:pt>
                <c:pt idx="2524">
                  <c:v>2192.8909858498901</c:v>
                </c:pt>
                <c:pt idx="2525">
                  <c:v>2113.6635836459163</c:v>
                </c:pt>
                <c:pt idx="2526">
                  <c:v>2043.7380357308962</c:v>
                </c:pt>
                <c:pt idx="2527">
                  <c:v>1974.9783813954812</c:v>
                </c:pt>
                <c:pt idx="2528">
                  <c:v>1889.2238869805658</c:v>
                </c:pt>
                <c:pt idx="2529">
                  <c:v>1826.4352919452301</c:v>
                </c:pt>
                <c:pt idx="2530">
                  <c:v>1758.1398563583748</c:v>
                </c:pt>
                <c:pt idx="2531">
                  <c:v>1733.9856495523645</c:v>
                </c:pt>
                <c:pt idx="2532">
                  <c:v>1713.730050459797</c:v>
                </c:pt>
                <c:pt idx="2533">
                  <c:v>1665.898161709446</c:v>
                </c:pt>
                <c:pt idx="2534">
                  <c:v>1616.4709492191789</c:v>
                </c:pt>
                <c:pt idx="2535">
                  <c:v>1634.5613581265761</c:v>
                </c:pt>
                <c:pt idx="2536">
                  <c:v>1645.7544303361979</c:v>
                </c:pt>
                <c:pt idx="2537">
                  <c:v>1649.7770330555104</c:v>
                </c:pt>
                <c:pt idx="2538">
                  <c:v>1652.0455641621879</c:v>
                </c:pt>
                <c:pt idx="2539">
                  <c:v>1635.414163883263</c:v>
                </c:pt>
                <c:pt idx="2540">
                  <c:v>1726.64876543128</c:v>
                </c:pt>
                <c:pt idx="2541">
                  <c:v>1741.2817602077725</c:v>
                </c:pt>
                <c:pt idx="2542">
                  <c:v>1991.5339020779072</c:v>
                </c:pt>
                <c:pt idx="2543">
                  <c:v>1970.4208030192096</c:v>
                </c:pt>
                <c:pt idx="2544">
                  <c:v>1944.4515298145996</c:v>
                </c:pt>
                <c:pt idx="2545">
                  <c:v>1973.2159184190959</c:v>
                </c:pt>
                <c:pt idx="2546">
                  <c:v>2043.1218333585125</c:v>
                </c:pt>
                <c:pt idx="2547">
                  <c:v>2154.8588245524693</c:v>
                </c:pt>
                <c:pt idx="2548">
                  <c:v>2332.4430808998773</c:v>
                </c:pt>
                <c:pt idx="2549">
                  <c:v>2544.9750970039067</c:v>
                </c:pt>
                <c:pt idx="2550">
                  <c:v>2874.6503957229693</c:v>
                </c:pt>
                <c:pt idx="2551">
                  <c:v>3261.5623097894572</c:v>
                </c:pt>
                <c:pt idx="2552">
                  <c:v>3707.0779525599878</c:v>
                </c:pt>
                <c:pt idx="2553">
                  <c:v>4232.19151442559</c:v>
                </c:pt>
                <c:pt idx="2554">
                  <c:v>4795.4594790434485</c:v>
                </c:pt>
                <c:pt idx="2555">
                  <c:v>5209.0440695130219</c:v>
                </c:pt>
                <c:pt idx="2556">
                  <c:v>5679.746748509896</c:v>
                </c:pt>
                <c:pt idx="2557">
                  <c:v>6012.5925757475206</c:v>
                </c:pt>
                <c:pt idx="2558">
                  <c:v>6268.5444734081166</c:v>
                </c:pt>
                <c:pt idx="2559">
                  <c:v>6547.940844590169</c:v>
                </c:pt>
                <c:pt idx="2560">
                  <c:v>6862.3726434885275</c:v>
                </c:pt>
                <c:pt idx="2561">
                  <c:v>7061.104639051282</c:v>
                </c:pt>
                <c:pt idx="2562">
                  <c:v>7227.2446260789757</c:v>
                </c:pt>
                <c:pt idx="2563">
                  <c:v>7427.7125110200213</c:v>
                </c:pt>
                <c:pt idx="2564">
                  <c:v>7567.9183817352159</c:v>
                </c:pt>
                <c:pt idx="2565">
                  <c:v>7643.5942160387649</c:v>
                </c:pt>
                <c:pt idx="2566">
                  <c:v>7760.933270269461</c:v>
                </c:pt>
                <c:pt idx="2567">
                  <c:v>7887.5615594847895</c:v>
                </c:pt>
                <c:pt idx="2568">
                  <c:v>7878.2166805684401</c:v>
                </c:pt>
                <c:pt idx="2569">
                  <c:v>7852.6562155520151</c:v>
                </c:pt>
                <c:pt idx="2570">
                  <c:v>7850.6323095795306</c:v>
                </c:pt>
                <c:pt idx="2571">
                  <c:v>7831.2554776804445</c:v>
                </c:pt>
                <c:pt idx="2572">
                  <c:v>7914.5346507171371</c:v>
                </c:pt>
                <c:pt idx="2573">
                  <c:v>7879.4160603850232</c:v>
                </c:pt>
                <c:pt idx="2574">
                  <c:v>7938.7851571726169</c:v>
                </c:pt>
                <c:pt idx="2575">
                  <c:v>7981.7554389711904</c:v>
                </c:pt>
                <c:pt idx="2576">
                  <c:v>8144.834339298106</c:v>
                </c:pt>
                <c:pt idx="2577">
                  <c:v>8207.8808418665612</c:v>
                </c:pt>
                <c:pt idx="2578">
                  <c:v>8218.5158622985873</c:v>
                </c:pt>
                <c:pt idx="2579">
                  <c:v>8195.3635763069251</c:v>
                </c:pt>
                <c:pt idx="2580">
                  <c:v>8188.3950804732631</c:v>
                </c:pt>
                <c:pt idx="2581">
                  <c:v>8100.2617213996809</c:v>
                </c:pt>
                <c:pt idx="2582">
                  <c:v>8104.3242886637572</c:v>
                </c:pt>
                <c:pt idx="2583">
                  <c:v>7953.7637627444565</c:v>
                </c:pt>
                <c:pt idx="2584">
                  <c:v>7859.0855510457859</c:v>
                </c:pt>
                <c:pt idx="2585">
                  <c:v>7753.1414791147981</c:v>
                </c:pt>
                <c:pt idx="2586">
                  <c:v>7541.9223273272473</c:v>
                </c:pt>
                <c:pt idx="2587">
                  <c:v>7346.2905046887072</c:v>
                </c:pt>
                <c:pt idx="2588">
                  <c:v>7141.0400853234178</c:v>
                </c:pt>
                <c:pt idx="2589">
                  <c:v>6911.9221887657986</c:v>
                </c:pt>
                <c:pt idx="2590">
                  <c:v>6574.2661564220061</c:v>
                </c:pt>
                <c:pt idx="2591">
                  <c:v>6217.4673653607233</c:v>
                </c:pt>
                <c:pt idx="2592">
                  <c:v>5846.4617786341505</c:v>
                </c:pt>
                <c:pt idx="2593">
                  <c:v>5463.260454321955</c:v>
                </c:pt>
                <c:pt idx="2594">
                  <c:v>5173.540737604686</c:v>
                </c:pt>
                <c:pt idx="2595">
                  <c:v>4925.7440093795612</c:v>
                </c:pt>
                <c:pt idx="2596">
                  <c:v>4732.751477288467</c:v>
                </c:pt>
                <c:pt idx="2597">
                  <c:v>4568.3881249792348</c:v>
                </c:pt>
                <c:pt idx="2598">
                  <c:v>4402.7296533042181</c:v>
                </c:pt>
                <c:pt idx="2599">
                  <c:v>4279.6259602712062</c:v>
                </c:pt>
                <c:pt idx="2600">
                  <c:v>4160.8307321261163</c:v>
                </c:pt>
                <c:pt idx="2601">
                  <c:v>4077.1842988958488</c:v>
                </c:pt>
                <c:pt idx="2602">
                  <c:v>4000.0934626008448</c:v>
                </c:pt>
                <c:pt idx="2603">
                  <c:v>3950.3273562166419</c:v>
                </c:pt>
                <c:pt idx="2604">
                  <c:v>3890.1992422446478</c:v>
                </c:pt>
                <c:pt idx="2605">
                  <c:v>3831.352485865933</c:v>
                </c:pt>
                <c:pt idx="2606">
                  <c:v>3738.6355531781096</c:v>
                </c:pt>
                <c:pt idx="2607">
                  <c:v>3734.2745131353631</c:v>
                </c:pt>
                <c:pt idx="2608">
                  <c:v>3677.8486509428758</c:v>
                </c:pt>
                <c:pt idx="2609">
                  <c:v>3824.689315196586</c:v>
                </c:pt>
                <c:pt idx="2610">
                  <c:v>3679.5089418694051</c:v>
                </c:pt>
                <c:pt idx="2611">
                  <c:v>3497.3012296607476</c:v>
                </c:pt>
                <c:pt idx="2612">
                  <c:v>3284.7081898221686</c:v>
                </c:pt>
                <c:pt idx="2613">
                  <c:v>3184.2779338648479</c:v>
                </c:pt>
                <c:pt idx="2614">
                  <c:v>3036.5016954172843</c:v>
                </c:pt>
                <c:pt idx="2615">
                  <c:v>2908.8625776371359</c:v>
                </c:pt>
                <c:pt idx="2616">
                  <c:v>2761.1986364442237</c:v>
                </c:pt>
                <c:pt idx="2617">
                  <c:v>2627.5570022576098</c:v>
                </c:pt>
                <c:pt idx="2618">
                  <c:v>2474.7311327557836</c:v>
                </c:pt>
                <c:pt idx="2619">
                  <c:v>2371.0560225743961</c:v>
                </c:pt>
                <c:pt idx="2620">
                  <c:v>2239.8183639565414</c:v>
                </c:pt>
                <c:pt idx="2621">
                  <c:v>2144.0592152469712</c:v>
                </c:pt>
                <c:pt idx="2622">
                  <c:v>2049.5315119876987</c:v>
                </c:pt>
                <c:pt idx="2623">
                  <c:v>1982.1116573506506</c:v>
                </c:pt>
                <c:pt idx="2624">
                  <c:v>1903.7797991864941</c:v>
                </c:pt>
                <c:pt idx="2625">
                  <c:v>1867.5284473817355</c:v>
                </c:pt>
                <c:pt idx="2626">
                  <c:v>1836.2226797701192</c:v>
                </c:pt>
                <c:pt idx="2627">
                  <c:v>1795.2707531052909</c:v>
                </c:pt>
                <c:pt idx="2628">
                  <c:v>1732.1372929200209</c:v>
                </c:pt>
                <c:pt idx="2629">
                  <c:v>1705.9740692592159</c:v>
                </c:pt>
                <c:pt idx="2630">
                  <c:v>1679.925256397004</c:v>
                </c:pt>
                <c:pt idx="2631">
                  <c:v>1663.0397721417232</c:v>
                </c:pt>
                <c:pt idx="2632">
                  <c:v>1618.3122445877095</c:v>
                </c:pt>
                <c:pt idx="2633">
                  <c:v>1591.3385383666593</c:v>
                </c:pt>
                <c:pt idx="2634">
                  <c:v>1552.662129798661</c:v>
                </c:pt>
                <c:pt idx="2635">
                  <c:v>1552.3617866469822</c:v>
                </c:pt>
                <c:pt idx="2636">
                  <c:v>1548.6583508117064</c:v>
                </c:pt>
                <c:pt idx="2637">
                  <c:v>1573.4262452568969</c:v>
                </c:pt>
                <c:pt idx="2638">
                  <c:v>1582.1073399152419</c:v>
                </c:pt>
                <c:pt idx="2639">
                  <c:v>1670.6013550555838</c:v>
                </c:pt>
                <c:pt idx="2640">
                  <c:v>1754.7258444822437</c:v>
                </c:pt>
                <c:pt idx="2641">
                  <c:v>1914.1047455665055</c:v>
                </c:pt>
                <c:pt idx="2642">
                  <c:v>2119.576790470544</c:v>
                </c:pt>
                <c:pt idx="2643">
                  <c:v>2326.161341477613</c:v>
                </c:pt>
                <c:pt idx="2644">
                  <c:v>2566.4206301629856</c:v>
                </c:pt>
                <c:pt idx="2645">
                  <c:v>2890.1914836438696</c:v>
                </c:pt>
                <c:pt idx="2646">
                  <c:v>3280.3703382093413</c:v>
                </c:pt>
                <c:pt idx="2647">
                  <c:v>3753.0996888790992</c:v>
                </c:pt>
                <c:pt idx="2648">
                  <c:v>4180.1441689081157</c:v>
                </c:pt>
                <c:pt idx="2649">
                  <c:v>4687.5469494101671</c:v>
                </c:pt>
                <c:pt idx="2650">
                  <c:v>5113.5908597117259</c:v>
                </c:pt>
                <c:pt idx="2651">
                  <c:v>5528.9553994609114</c:v>
                </c:pt>
                <c:pt idx="2652">
                  <c:v>5926.0774303102935</c:v>
                </c:pt>
                <c:pt idx="2653">
                  <c:v>6111.8740119958229</c:v>
                </c:pt>
                <c:pt idx="2654">
                  <c:v>6355.8920483168258</c:v>
                </c:pt>
                <c:pt idx="2655">
                  <c:v>6653.5643309607876</c:v>
                </c:pt>
                <c:pt idx="2656">
                  <c:v>6923.3575968901996</c:v>
                </c:pt>
                <c:pt idx="2657">
                  <c:v>7159.8763832365503</c:v>
                </c:pt>
                <c:pt idx="2658">
                  <c:v>7395.6229985397777</c:v>
                </c:pt>
                <c:pt idx="2659">
                  <c:v>7586.627052410232</c:v>
                </c:pt>
                <c:pt idx="2660">
                  <c:v>7774.2305515917751</c:v>
                </c:pt>
                <c:pt idx="2661">
                  <c:v>7817.8897962497504</c:v>
                </c:pt>
                <c:pt idx="2662">
                  <c:v>7830.0627284298107</c:v>
                </c:pt>
                <c:pt idx="2663">
                  <c:v>7784.6225421666559</c:v>
                </c:pt>
                <c:pt idx="2664">
                  <c:v>7713.8025789266585</c:v>
                </c:pt>
                <c:pt idx="2665">
                  <c:v>7671.1910027842605</c:v>
                </c:pt>
                <c:pt idx="2666">
                  <c:v>7720.9426202760387</c:v>
                </c:pt>
                <c:pt idx="2667">
                  <c:v>7744.3773035697905</c:v>
                </c:pt>
                <c:pt idx="2668">
                  <c:v>7838.3691283930402</c:v>
                </c:pt>
                <c:pt idx="2669">
                  <c:v>7888.2878034987089</c:v>
                </c:pt>
                <c:pt idx="2670">
                  <c:v>7932.0257849790196</c:v>
                </c:pt>
                <c:pt idx="2671">
                  <c:v>7921.0642748240552</c:v>
                </c:pt>
                <c:pt idx="2672">
                  <c:v>7859.4937050262806</c:v>
                </c:pt>
                <c:pt idx="2673">
                  <c:v>7891.7197885399746</c:v>
                </c:pt>
                <c:pt idx="2674">
                  <c:v>7868.0635060903796</c:v>
                </c:pt>
                <c:pt idx="2675">
                  <c:v>7865.6167663086881</c:v>
                </c:pt>
                <c:pt idx="2676">
                  <c:v>7797.7761654346032</c:v>
                </c:pt>
                <c:pt idx="2677">
                  <c:v>7781.1346111702987</c:v>
                </c:pt>
                <c:pt idx="2678">
                  <c:v>7761.6520761694255</c:v>
                </c:pt>
                <c:pt idx="2679">
                  <c:v>7690.7547885287631</c:v>
                </c:pt>
                <c:pt idx="2680">
                  <c:v>7468.473586161861</c:v>
                </c:pt>
                <c:pt idx="2681">
                  <c:v>7243.7543292430146</c:v>
                </c:pt>
                <c:pt idx="2682">
                  <c:v>6989.6734012646921</c:v>
                </c:pt>
                <c:pt idx="2683">
                  <c:v>6741.1702194411664</c:v>
                </c:pt>
                <c:pt idx="2684">
                  <c:v>6517.4809531752871</c:v>
                </c:pt>
                <c:pt idx="2685">
                  <c:v>6241.3364642532188</c:v>
                </c:pt>
                <c:pt idx="2686">
                  <c:v>5942.8480156324458</c:v>
                </c:pt>
                <c:pt idx="2687">
                  <c:v>5609.0027986006589</c:v>
                </c:pt>
                <c:pt idx="2688">
                  <c:v>5284.5467749365007</c:v>
                </c:pt>
                <c:pt idx="2689">
                  <c:v>5004.7887174317411</c:v>
                </c:pt>
                <c:pt idx="2690">
                  <c:v>4767.2151636481231</c:v>
                </c:pt>
                <c:pt idx="2691">
                  <c:v>4555.8321284525746</c:v>
                </c:pt>
                <c:pt idx="2692">
                  <c:v>4398.0014073839566</c:v>
                </c:pt>
                <c:pt idx="2693">
                  <c:v>4328.197865451807</c:v>
                </c:pt>
                <c:pt idx="2694">
                  <c:v>4208.1637925433733</c:v>
                </c:pt>
                <c:pt idx="2695">
                  <c:v>4075.3740323329644</c:v>
                </c:pt>
                <c:pt idx="2696">
                  <c:v>3976.9460009730528</c:v>
                </c:pt>
                <c:pt idx="2697">
                  <c:v>3862.2637736195202</c:v>
                </c:pt>
                <c:pt idx="2698">
                  <c:v>3795.615808510835</c:v>
                </c:pt>
                <c:pt idx="2699">
                  <c:v>3699.8347366282346</c:v>
                </c:pt>
                <c:pt idx="2700">
                  <c:v>3646.9111088774584</c:v>
                </c:pt>
                <c:pt idx="2701">
                  <c:v>3561.9587812268678</c:v>
                </c:pt>
                <c:pt idx="2702">
                  <c:v>3493.0574955724192</c:v>
                </c:pt>
                <c:pt idx="2703">
                  <c:v>3427.5481891150384</c:v>
                </c:pt>
                <c:pt idx="2704">
                  <c:v>3320.0930716474286</c:v>
                </c:pt>
                <c:pt idx="2705">
                  <c:v>3209.9914510120466</c:v>
                </c:pt>
                <c:pt idx="2706">
                  <c:v>3071.8732010891549</c:v>
                </c:pt>
                <c:pt idx="2707">
                  <c:v>2960.1338666677575</c:v>
                </c:pt>
                <c:pt idx="2708">
                  <c:v>2859.3707348274957</c:v>
                </c:pt>
                <c:pt idx="2709">
                  <c:v>2748.6820947888964</c:v>
                </c:pt>
                <c:pt idx="2710">
                  <c:v>2615.7328715595613</c:v>
                </c:pt>
                <c:pt idx="2711">
                  <c:v>2534.1650544652662</c:v>
                </c:pt>
                <c:pt idx="2712">
                  <c:v>2414.3718839536023</c:v>
                </c:pt>
                <c:pt idx="2713">
                  <c:v>2338.2052804447376</c:v>
                </c:pt>
                <c:pt idx="2714">
                  <c:v>2247.1160957780007</c:v>
                </c:pt>
                <c:pt idx="2715">
                  <c:v>2158.2643167912811</c:v>
                </c:pt>
                <c:pt idx="2716">
                  <c:v>2059.0560280413738</c:v>
                </c:pt>
                <c:pt idx="2717">
                  <c:v>2017.5492966714439</c:v>
                </c:pt>
                <c:pt idx="2718">
                  <c:v>1976.6554027502973</c:v>
                </c:pt>
                <c:pt idx="2719">
                  <c:v>1933.076417370226</c:v>
                </c:pt>
                <c:pt idx="2720">
                  <c:v>1893.6789144013715</c:v>
                </c:pt>
                <c:pt idx="2721">
                  <c:v>1872.3477683050423</c:v>
                </c:pt>
                <c:pt idx="2722">
                  <c:v>1803.6207391918322</c:v>
                </c:pt>
                <c:pt idx="2723">
                  <c:v>1761.5423263457926</c:v>
                </c:pt>
                <c:pt idx="2724">
                  <c:v>1764.4672972228027</c:v>
                </c:pt>
                <c:pt idx="2725">
                  <c:v>1760.3185844493298</c:v>
                </c:pt>
                <c:pt idx="2726">
                  <c:v>1716.5874458614908</c:v>
                </c:pt>
                <c:pt idx="2727">
                  <c:v>1696.9290050947327</c:v>
                </c:pt>
                <c:pt idx="2728">
                  <c:v>1686.2823033919969</c:v>
                </c:pt>
                <c:pt idx="2729">
                  <c:v>1715.6241222579179</c:v>
                </c:pt>
                <c:pt idx="2730">
                  <c:v>1698.9499894760177</c:v>
                </c:pt>
                <c:pt idx="2731">
                  <c:v>1812.3485719217733</c:v>
                </c:pt>
                <c:pt idx="2732">
                  <c:v>1805.3229756205476</c:v>
                </c:pt>
                <c:pt idx="2733">
                  <c:v>1863.9892407516159</c:v>
                </c:pt>
                <c:pt idx="2734">
                  <c:v>1915.3195105712282</c:v>
                </c:pt>
                <c:pt idx="2735">
                  <c:v>2027.3098029941332</c:v>
                </c:pt>
                <c:pt idx="2736">
                  <c:v>2160.6599508355416</c:v>
                </c:pt>
                <c:pt idx="2737">
                  <c:v>2328.4392123150114</c:v>
                </c:pt>
                <c:pt idx="2738">
                  <c:v>2595.003303839409</c:v>
                </c:pt>
                <c:pt idx="2739">
                  <c:v>2903.9552484379506</c:v>
                </c:pt>
                <c:pt idx="2740">
                  <c:v>3180.7055108928425</c:v>
                </c:pt>
                <c:pt idx="2741">
                  <c:v>3594.5069773985597</c:v>
                </c:pt>
                <c:pt idx="2742">
                  <c:v>4001.8345105029052</c:v>
                </c:pt>
                <c:pt idx="2743">
                  <c:v>4459.7854759022075</c:v>
                </c:pt>
                <c:pt idx="2744">
                  <c:v>4887.862328885677</c:v>
                </c:pt>
                <c:pt idx="2745">
                  <c:v>5320.4495702731147</c:v>
                </c:pt>
                <c:pt idx="2746">
                  <c:v>5685.3041579675664</c:v>
                </c:pt>
                <c:pt idx="2747">
                  <c:v>6066.4271594153515</c:v>
                </c:pt>
                <c:pt idx="2748">
                  <c:v>6375.4132431556664</c:v>
                </c:pt>
                <c:pt idx="2749">
                  <c:v>6632.7917189583077</c:v>
                </c:pt>
                <c:pt idx="2750">
                  <c:v>6807.535297528314</c:v>
                </c:pt>
                <c:pt idx="2751">
                  <c:v>7041.0311793215196</c:v>
                </c:pt>
                <c:pt idx="2752">
                  <c:v>7226.7955354843552</c:v>
                </c:pt>
                <c:pt idx="2753">
                  <c:v>7415.8319740881097</c:v>
                </c:pt>
                <c:pt idx="2754">
                  <c:v>7543.3973611069632</c:v>
                </c:pt>
                <c:pt idx="2755">
                  <c:v>7596.2700990812918</c:v>
                </c:pt>
                <c:pt idx="2756">
                  <c:v>7705.5385547417818</c:v>
                </c:pt>
                <c:pt idx="2757">
                  <c:v>7765.4014413637533</c:v>
                </c:pt>
                <c:pt idx="2758">
                  <c:v>7846.1806465564514</c:v>
                </c:pt>
                <c:pt idx="2759">
                  <c:v>7872.7550441029043</c:v>
                </c:pt>
                <c:pt idx="2760">
                  <c:v>7876.6023597582061</c:v>
                </c:pt>
                <c:pt idx="2761">
                  <c:v>7911.964089656236</c:v>
                </c:pt>
                <c:pt idx="2762">
                  <c:v>7986.9112616587408</c:v>
                </c:pt>
                <c:pt idx="2763">
                  <c:v>7945.626467260643</c:v>
                </c:pt>
                <c:pt idx="2764">
                  <c:v>8018.4174157580901</c:v>
                </c:pt>
                <c:pt idx="2765">
                  <c:v>8008.5946648561485</c:v>
                </c:pt>
                <c:pt idx="2766">
                  <c:v>7971.6827215306721</c:v>
                </c:pt>
                <c:pt idx="2767">
                  <c:v>7972.7858022033106</c:v>
                </c:pt>
                <c:pt idx="2768">
                  <c:v>8006.3184799945166</c:v>
                </c:pt>
                <c:pt idx="2769">
                  <c:v>8026.1142459158327</c:v>
                </c:pt>
                <c:pt idx="2770">
                  <c:v>8081.2802974560336</c:v>
                </c:pt>
                <c:pt idx="2771">
                  <c:v>7957.5687470265857</c:v>
                </c:pt>
                <c:pt idx="2772">
                  <c:v>7774.5386301402059</c:v>
                </c:pt>
                <c:pt idx="2773">
                  <c:v>7641.9266689865563</c:v>
                </c:pt>
                <c:pt idx="2774">
                  <c:v>7446.6125025097826</c:v>
                </c:pt>
                <c:pt idx="2775">
                  <c:v>7277.5098931874363</c:v>
                </c:pt>
                <c:pt idx="2776">
                  <c:v>7056.2608548224516</c:v>
                </c:pt>
                <c:pt idx="2777">
                  <c:v>6790.8155098250645</c:v>
                </c:pt>
                <c:pt idx="2778">
                  <c:v>6517.9849383470491</c:v>
                </c:pt>
                <c:pt idx="2779">
                  <c:v>6262.152999863757</c:v>
                </c:pt>
                <c:pt idx="2780">
                  <c:v>5977.5265476564555</c:v>
                </c:pt>
                <c:pt idx="2781">
                  <c:v>5665.2247522989064</c:v>
                </c:pt>
                <c:pt idx="2782">
                  <c:v>5353.8121507871692</c:v>
                </c:pt>
                <c:pt idx="2783">
                  <c:v>5075.5611320382486</c:v>
                </c:pt>
                <c:pt idx="2784">
                  <c:v>4885.5077077090691</c:v>
                </c:pt>
                <c:pt idx="2785">
                  <c:v>4753.9084916988922</c:v>
                </c:pt>
                <c:pt idx="2786">
                  <c:v>4654.6436599311583</c:v>
                </c:pt>
                <c:pt idx="2787">
                  <c:v>4499.4145560276802</c:v>
                </c:pt>
                <c:pt idx="2788">
                  <c:v>4374.7356218610366</c:v>
                </c:pt>
                <c:pt idx="2789">
                  <c:v>4237.4518003743879</c:v>
                </c:pt>
                <c:pt idx="2790">
                  <c:v>4143.9637077245343</c:v>
                </c:pt>
                <c:pt idx="2791">
                  <c:v>4065.4590487506471</c:v>
                </c:pt>
                <c:pt idx="2792">
                  <c:v>4013.2465414504918</c:v>
                </c:pt>
                <c:pt idx="2793">
                  <c:v>3941.5356525423736</c:v>
                </c:pt>
                <c:pt idx="2794">
                  <c:v>3823.8213346522043</c:v>
                </c:pt>
                <c:pt idx="2795">
                  <c:v>3690.8477867356755</c:v>
                </c:pt>
                <c:pt idx="2796">
                  <c:v>3602.3875283991138</c:v>
                </c:pt>
                <c:pt idx="2797">
                  <c:v>3461.9791386233269</c:v>
                </c:pt>
                <c:pt idx="2798">
                  <c:v>3345.674999033728</c:v>
                </c:pt>
                <c:pt idx="2799">
                  <c:v>3202.7603140656338</c:v>
                </c:pt>
                <c:pt idx="2800">
                  <c:v>3093.0778850098814</c:v>
                </c:pt>
                <c:pt idx="2801">
                  <c:v>2971.9116669275099</c:v>
                </c:pt>
                <c:pt idx="2802">
                  <c:v>2946.5342915849078</c:v>
                </c:pt>
                <c:pt idx="2803">
                  <c:v>2815.9725483245302</c:v>
                </c:pt>
                <c:pt idx="2804">
                  <c:v>2719.6407278466427</c:v>
                </c:pt>
                <c:pt idx="2805">
                  <c:v>2601.2478458834489</c:v>
                </c:pt>
                <c:pt idx="2806">
                  <c:v>2501.3325401514212</c:v>
                </c:pt>
                <c:pt idx="2807">
                  <c:v>2440.5410585150803</c:v>
                </c:pt>
                <c:pt idx="2808">
                  <c:v>2312.6333120714612</c:v>
                </c:pt>
                <c:pt idx="2809">
                  <c:v>2204.5880439743109</c:v>
                </c:pt>
                <c:pt idx="2810">
                  <c:v>2135.9193275004764</c:v>
                </c:pt>
                <c:pt idx="2811">
                  <c:v>2079.585610820362</c:v>
                </c:pt>
                <c:pt idx="2812">
                  <c:v>2023.3685789434749</c:v>
                </c:pt>
                <c:pt idx="2813">
                  <c:v>1955.4250795970411</c:v>
                </c:pt>
                <c:pt idx="2814">
                  <c:v>1937.2765417737512</c:v>
                </c:pt>
                <c:pt idx="2815">
                  <c:v>1916.0275600680507</c:v>
                </c:pt>
                <c:pt idx="2816">
                  <c:v>1862.8561809317182</c:v>
                </c:pt>
                <c:pt idx="2817">
                  <c:v>1821.426436788106</c:v>
                </c:pt>
                <c:pt idx="2818">
                  <c:v>1821.0464037989607</c:v>
                </c:pt>
                <c:pt idx="2819">
                  <c:v>1772.5328062472101</c:v>
                </c:pt>
                <c:pt idx="2820">
                  <c:v>1724.1373027478799</c:v>
                </c:pt>
                <c:pt idx="2821">
                  <c:v>1698.9452511283889</c:v>
                </c:pt>
                <c:pt idx="2822">
                  <c:v>1699.7900767775752</c:v>
                </c:pt>
                <c:pt idx="2823">
                  <c:v>1661.1142942709571</c:v>
                </c:pt>
                <c:pt idx="2824">
                  <c:v>1624.4860546059276</c:v>
                </c:pt>
                <c:pt idx="2825">
                  <c:v>1685.0962441405047</c:v>
                </c:pt>
                <c:pt idx="2826">
                  <c:v>1691.3183648267839</c:v>
                </c:pt>
                <c:pt idx="2827">
                  <c:v>1725.3114090283559</c:v>
                </c:pt>
                <c:pt idx="2828">
                  <c:v>1772.1200055815505</c:v>
                </c:pt>
                <c:pt idx="2829">
                  <c:v>1908.3562699219785</c:v>
                </c:pt>
                <c:pt idx="2830">
                  <c:v>2033.0761817007037</c:v>
                </c:pt>
                <c:pt idx="2831">
                  <c:v>2223.2268824125349</c:v>
                </c:pt>
                <c:pt idx="2832">
                  <c:v>2423.3043417535268</c:v>
                </c:pt>
                <c:pt idx="2833">
                  <c:v>2784.3741271726803</c:v>
                </c:pt>
                <c:pt idx="2834">
                  <c:v>3103.2909938512371</c:v>
                </c:pt>
                <c:pt idx="2835">
                  <c:v>3489.2686966069405</c:v>
                </c:pt>
                <c:pt idx="2836">
                  <c:v>3834.6672752612749</c:v>
                </c:pt>
                <c:pt idx="2837">
                  <c:v>4283.9252983985689</c:v>
                </c:pt>
                <c:pt idx="2838">
                  <c:v>4816.8573496629124</c:v>
                </c:pt>
                <c:pt idx="2839">
                  <c:v>5223.0852821438139</c:v>
                </c:pt>
                <c:pt idx="2840">
                  <c:v>5617.8786674692992</c:v>
                </c:pt>
                <c:pt idx="2841">
                  <c:v>5896.0964934366666</c:v>
                </c:pt>
                <c:pt idx="2842">
                  <c:v>6261.3861242918665</c:v>
                </c:pt>
                <c:pt idx="2843">
                  <c:v>6585.8793539818189</c:v>
                </c:pt>
                <c:pt idx="2844">
                  <c:v>6853.695360466183</c:v>
                </c:pt>
                <c:pt idx="2845">
                  <c:v>7082.3419676343001</c:v>
                </c:pt>
                <c:pt idx="2846">
                  <c:v>7163.9993658820677</c:v>
                </c:pt>
                <c:pt idx="2847">
                  <c:v>7353.6096026303712</c:v>
                </c:pt>
                <c:pt idx="2848">
                  <c:v>7530.0531804790817</c:v>
                </c:pt>
                <c:pt idx="2849">
                  <c:v>7761.9329128441022</c:v>
                </c:pt>
                <c:pt idx="2850">
                  <c:v>7889.6877218415175</c:v>
                </c:pt>
                <c:pt idx="2851">
                  <c:v>7958.2287422795544</c:v>
                </c:pt>
                <c:pt idx="2852">
                  <c:v>7931.1956044524604</c:v>
                </c:pt>
                <c:pt idx="2853">
                  <c:v>7903.4255134638688</c:v>
                </c:pt>
                <c:pt idx="2854">
                  <c:v>7915.1430693525408</c:v>
                </c:pt>
                <c:pt idx="2855">
                  <c:v>7926.3815468679304</c:v>
                </c:pt>
                <c:pt idx="2856">
                  <c:v>7909.9438753796267</c:v>
                </c:pt>
                <c:pt idx="2857">
                  <c:v>7909.6891390485162</c:v>
                </c:pt>
                <c:pt idx="2858">
                  <c:v>7911.7333459968722</c:v>
                </c:pt>
                <c:pt idx="2859">
                  <c:v>7962.4673844776235</c:v>
                </c:pt>
                <c:pt idx="2860">
                  <c:v>7951.4342702029944</c:v>
                </c:pt>
                <c:pt idx="2861">
                  <c:v>7905.9789291942761</c:v>
                </c:pt>
                <c:pt idx="2862">
                  <c:v>7890.8863397876485</c:v>
                </c:pt>
                <c:pt idx="2863">
                  <c:v>7904.4176605586144</c:v>
                </c:pt>
                <c:pt idx="2864">
                  <c:v>7863.556430184547</c:v>
                </c:pt>
                <c:pt idx="2865">
                  <c:v>7774.4304923802565</c:v>
                </c:pt>
                <c:pt idx="2866">
                  <c:v>7714.8837368489949</c:v>
                </c:pt>
                <c:pt idx="2867">
                  <c:v>7629.0036128852371</c:v>
                </c:pt>
                <c:pt idx="2868">
                  <c:v>7567.9494534727801</c:v>
                </c:pt>
                <c:pt idx="2869">
                  <c:v>7458.484814239313</c:v>
                </c:pt>
                <c:pt idx="2870">
                  <c:v>7278.976580661878</c:v>
                </c:pt>
                <c:pt idx="2871">
                  <c:v>7004.0093144230259</c:v>
                </c:pt>
                <c:pt idx="2872">
                  <c:v>6764.0515483214995</c:v>
                </c:pt>
                <c:pt idx="2873">
                  <c:v>6465.5878208843387</c:v>
                </c:pt>
                <c:pt idx="2874">
                  <c:v>6143.2469989920974</c:v>
                </c:pt>
                <c:pt idx="2875">
                  <c:v>5856.9398718739931</c:v>
                </c:pt>
                <c:pt idx="2876">
                  <c:v>5517.5935432642354</c:v>
                </c:pt>
                <c:pt idx="2877">
                  <c:v>5209.9426984008187</c:v>
                </c:pt>
                <c:pt idx="2878">
                  <c:v>4933.2541217446214</c:v>
                </c:pt>
                <c:pt idx="2879">
                  <c:v>4704.7698399659121</c:v>
                </c:pt>
                <c:pt idx="2880">
                  <c:v>4715.3775949340934</c:v>
                </c:pt>
                <c:pt idx="2881">
                  <c:v>4574.0959357499114</c:v>
                </c:pt>
                <c:pt idx="2882">
                  <c:v>4423.0011594899324</c:v>
                </c:pt>
                <c:pt idx="2883">
                  <c:v>4299.4460787323487</c:v>
                </c:pt>
                <c:pt idx="2884">
                  <c:v>4151.6312353565854</c:v>
                </c:pt>
                <c:pt idx="2885">
                  <c:v>3999.897442631006</c:v>
                </c:pt>
                <c:pt idx="2886">
                  <c:v>3880.0499022395638</c:v>
                </c:pt>
                <c:pt idx="2887">
                  <c:v>3819.1612021020687</c:v>
                </c:pt>
                <c:pt idx="2888">
                  <c:v>3756.6672670375719</c:v>
                </c:pt>
                <c:pt idx="2889">
                  <c:v>3684.5356013485548</c:v>
                </c:pt>
                <c:pt idx="2890">
                  <c:v>3631.8143155049015</c:v>
                </c:pt>
                <c:pt idx="2891">
                  <c:v>3519.1462945037247</c:v>
                </c:pt>
                <c:pt idx="2892">
                  <c:v>3435.0449018228301</c:v>
                </c:pt>
                <c:pt idx="2893">
                  <c:v>3281.2657740253508</c:v>
                </c:pt>
                <c:pt idx="2894">
                  <c:v>3163.1200766592665</c:v>
                </c:pt>
                <c:pt idx="2895">
                  <c:v>3034.5802174610426</c:v>
                </c:pt>
                <c:pt idx="2896">
                  <c:v>2995.3264612703924</c:v>
                </c:pt>
                <c:pt idx="2897">
                  <c:v>2847.2258692054979</c:v>
                </c:pt>
                <c:pt idx="2898">
                  <c:v>2873.1697757961783</c:v>
                </c:pt>
                <c:pt idx="2899">
                  <c:v>2741.3737115250956</c:v>
                </c:pt>
                <c:pt idx="2900">
                  <c:v>2638.2681792390727</c:v>
                </c:pt>
                <c:pt idx="2901">
                  <c:v>2510.1178223816955</c:v>
                </c:pt>
                <c:pt idx="2902">
                  <c:v>2442.2036410900887</c:v>
                </c:pt>
                <c:pt idx="2903">
                  <c:v>2355.1413257884674</c:v>
                </c:pt>
                <c:pt idx="2904">
                  <c:v>2266.8495839192356</c:v>
                </c:pt>
                <c:pt idx="2905">
                  <c:v>2181.9495760186192</c:v>
                </c:pt>
                <c:pt idx="2906">
                  <c:v>2114.4429450541506</c:v>
                </c:pt>
                <c:pt idx="2907">
                  <c:v>2057.8273592811547</c:v>
                </c:pt>
                <c:pt idx="2908">
                  <c:v>2024.8703880936778</c:v>
                </c:pt>
                <c:pt idx="2909">
                  <c:v>1994.910555191195</c:v>
                </c:pt>
                <c:pt idx="2910">
                  <c:v>1997.8342653853083</c:v>
                </c:pt>
                <c:pt idx="2911">
                  <c:v>1976.4028883328344</c:v>
                </c:pt>
                <c:pt idx="2912">
                  <c:v>1997.3723835329542</c:v>
                </c:pt>
                <c:pt idx="2913">
                  <c:v>1950.8491509250455</c:v>
                </c:pt>
                <c:pt idx="2914">
                  <c:v>1919.0997256630346</c:v>
                </c:pt>
                <c:pt idx="2915">
                  <c:v>1859.1704004639062</c:v>
                </c:pt>
                <c:pt idx="2916">
                  <c:v>1831.6900343525685</c:v>
                </c:pt>
                <c:pt idx="2917">
                  <c:v>1808.9861821079521</c:v>
                </c:pt>
                <c:pt idx="2918">
                  <c:v>1807.1810511220435</c:v>
                </c:pt>
                <c:pt idx="2919">
                  <c:v>1782.7209936527531</c:v>
                </c:pt>
                <c:pt idx="2920">
                  <c:v>1789.2949906960921</c:v>
                </c:pt>
                <c:pt idx="2921">
                  <c:v>1771.3402420490297</c:v>
                </c:pt>
                <c:pt idx="2922">
                  <c:v>1847.1562909972627</c:v>
                </c:pt>
                <c:pt idx="2923">
                  <c:v>1914.3248001179199</c:v>
                </c:pt>
                <c:pt idx="2924">
                  <c:v>1999.5525366496192</c:v>
                </c:pt>
                <c:pt idx="2925">
                  <c:v>2134.3081548137106</c:v>
                </c:pt>
                <c:pt idx="2926">
                  <c:v>2315.6736017384201</c:v>
                </c:pt>
                <c:pt idx="2927">
                  <c:v>2611.2880069211988</c:v>
                </c:pt>
                <c:pt idx="2928">
                  <c:v>2914.7361599001115</c:v>
                </c:pt>
                <c:pt idx="2929">
                  <c:v>3288.8271853640849</c:v>
                </c:pt>
                <c:pt idx="2930">
                  <c:v>3668.3766231167042</c:v>
                </c:pt>
                <c:pt idx="2931">
                  <c:v>4067.0415206886955</c:v>
                </c:pt>
                <c:pt idx="2932">
                  <c:v>4501.0167858034083</c:v>
                </c:pt>
                <c:pt idx="2933">
                  <c:v>4951.5200305705903</c:v>
                </c:pt>
                <c:pt idx="2934">
                  <c:v>5316.9602673936479</c:v>
                </c:pt>
                <c:pt idx="2935">
                  <c:v>5683.2396085791725</c:v>
                </c:pt>
                <c:pt idx="2936">
                  <c:v>6018.3950561201709</c:v>
                </c:pt>
                <c:pt idx="2937">
                  <c:v>6327.8982360113296</c:v>
                </c:pt>
                <c:pt idx="2938">
                  <c:v>6533.0130612086114</c:v>
                </c:pt>
                <c:pt idx="2939">
                  <c:v>6781.2848401985457</c:v>
                </c:pt>
                <c:pt idx="2940">
                  <c:v>7028.1652823108952</c:v>
                </c:pt>
                <c:pt idx="2941">
                  <c:v>7223.8729308762795</c:v>
                </c:pt>
                <c:pt idx="2942">
                  <c:v>7332.837185865973</c:v>
                </c:pt>
                <c:pt idx="2943">
                  <c:v>7449.2579967781394</c:v>
                </c:pt>
                <c:pt idx="2944">
                  <c:v>7464.2736659513857</c:v>
                </c:pt>
                <c:pt idx="2945">
                  <c:v>7519.8081659630543</c:v>
                </c:pt>
                <c:pt idx="2946">
                  <c:v>7491.3712562119208</c:v>
                </c:pt>
                <c:pt idx="2947">
                  <c:v>7427.2959107210609</c:v>
                </c:pt>
                <c:pt idx="2948">
                  <c:v>7403.475629508006</c:v>
                </c:pt>
                <c:pt idx="2949">
                  <c:v>7415.8736357860844</c:v>
                </c:pt>
                <c:pt idx="2950">
                  <c:v>7494.6697482374248</c:v>
                </c:pt>
                <c:pt idx="2951">
                  <c:v>7498.6960976204437</c:v>
                </c:pt>
                <c:pt idx="2952">
                  <c:v>7460.7602905915364</c:v>
                </c:pt>
                <c:pt idx="2953">
                  <c:v>7478.691803569568</c:v>
                </c:pt>
                <c:pt idx="2954">
                  <c:v>7427.8949053528713</c:v>
                </c:pt>
                <c:pt idx="2955">
                  <c:v>7426.8012691881822</c:v>
                </c:pt>
                <c:pt idx="2956">
                  <c:v>7390.8375348230193</c:v>
                </c:pt>
                <c:pt idx="2957">
                  <c:v>7320.8665351854952</c:v>
                </c:pt>
                <c:pt idx="2958">
                  <c:v>7168.7149577009768</c:v>
                </c:pt>
                <c:pt idx="2959">
                  <c:v>7004.5751772927433</c:v>
                </c:pt>
                <c:pt idx="2960">
                  <c:v>6925.9773281024854</c:v>
                </c:pt>
                <c:pt idx="2961">
                  <c:v>6823.6588507178894</c:v>
                </c:pt>
                <c:pt idx="2962">
                  <c:v>6683.6212335055952</c:v>
                </c:pt>
                <c:pt idx="2963">
                  <c:v>6570.5207581842524</c:v>
                </c:pt>
                <c:pt idx="2964">
                  <c:v>6376.8530019800319</c:v>
                </c:pt>
                <c:pt idx="2965">
                  <c:v>6201.9037273448239</c:v>
                </c:pt>
                <c:pt idx="2966">
                  <c:v>6002.0332426220666</c:v>
                </c:pt>
                <c:pt idx="2967">
                  <c:v>5789.7263351127704</c:v>
                </c:pt>
                <c:pt idx="2968">
                  <c:v>5512.0669400457064</c:v>
                </c:pt>
                <c:pt idx="2969">
                  <c:v>5276.3103224347369</c:v>
                </c:pt>
                <c:pt idx="2970">
                  <c:v>4959.6607423304004</c:v>
                </c:pt>
                <c:pt idx="2971">
                  <c:v>4717.2726378511043</c:v>
                </c:pt>
                <c:pt idx="2972">
                  <c:v>4489.1555951668397</c:v>
                </c:pt>
                <c:pt idx="2973">
                  <c:v>4310.905755286798</c:v>
                </c:pt>
                <c:pt idx="2974">
                  <c:v>4109.0552996179667</c:v>
                </c:pt>
                <c:pt idx="2975">
                  <c:v>3945.9239805096545</c:v>
                </c:pt>
                <c:pt idx="2976">
                  <c:v>3835.9423032673371</c:v>
                </c:pt>
                <c:pt idx="2977">
                  <c:v>3689.0946240031762</c:v>
                </c:pt>
                <c:pt idx="2978">
                  <c:v>3556.0047540024143</c:v>
                </c:pt>
                <c:pt idx="2979">
                  <c:v>3478.2558969618353</c:v>
                </c:pt>
                <c:pt idx="2980">
                  <c:v>3364.3909735309953</c:v>
                </c:pt>
                <c:pt idx="2981">
                  <c:v>3269.4348778835565</c:v>
                </c:pt>
                <c:pt idx="2982">
                  <c:v>3240.9420104715027</c:v>
                </c:pt>
                <c:pt idx="2983">
                  <c:v>3178.531038998342</c:v>
                </c:pt>
                <c:pt idx="2984">
                  <c:v>3086.3763905187398</c:v>
                </c:pt>
                <c:pt idx="2985">
                  <c:v>3030.6497022342423</c:v>
                </c:pt>
                <c:pt idx="2986">
                  <c:v>2973.0754983380243</c:v>
                </c:pt>
                <c:pt idx="2987">
                  <c:v>2901.2967583368982</c:v>
                </c:pt>
                <c:pt idx="2988">
                  <c:v>2814.2478748160424</c:v>
                </c:pt>
                <c:pt idx="2989">
                  <c:v>2695.4510851001924</c:v>
                </c:pt>
                <c:pt idx="2990">
                  <c:v>2639.176938436146</c:v>
                </c:pt>
                <c:pt idx="2991">
                  <c:v>2530.6764910514707</c:v>
                </c:pt>
                <c:pt idx="2992">
                  <c:v>2448.9833232791179</c:v>
                </c:pt>
                <c:pt idx="2993">
                  <c:v>2383.5560901721292</c:v>
                </c:pt>
                <c:pt idx="2994">
                  <c:v>2325.0496302908182</c:v>
                </c:pt>
                <c:pt idx="2995">
                  <c:v>2281.1731088610218</c:v>
                </c:pt>
                <c:pt idx="2996">
                  <c:v>2245.5362584143763</c:v>
                </c:pt>
                <c:pt idx="2997">
                  <c:v>2180.9722066349264</c:v>
                </c:pt>
                <c:pt idx="2998">
                  <c:v>2123.9894970425439</c:v>
                </c:pt>
                <c:pt idx="2999">
                  <c:v>2042.3901114323332</c:v>
                </c:pt>
                <c:pt idx="3000">
                  <c:v>1972.0917557285734</c:v>
                </c:pt>
                <c:pt idx="3001">
                  <c:v>1921.7854493937157</c:v>
                </c:pt>
                <c:pt idx="3002">
                  <c:v>1883.5496268192239</c:v>
                </c:pt>
                <c:pt idx="3003">
                  <c:v>1840.88992014261</c:v>
                </c:pt>
                <c:pt idx="3004">
                  <c:v>1788.1886244283837</c:v>
                </c:pt>
                <c:pt idx="3005">
                  <c:v>1723.3499540855717</c:v>
                </c:pt>
                <c:pt idx="3006">
                  <c:v>1677.8491931050348</c:v>
                </c:pt>
                <c:pt idx="3007">
                  <c:v>1685.9880370798262</c:v>
                </c:pt>
                <c:pt idx="3008">
                  <c:v>1675.2950797006681</c:v>
                </c:pt>
                <c:pt idx="3009">
                  <c:v>1664.8267400925079</c:v>
                </c:pt>
                <c:pt idx="3010">
                  <c:v>1628.6473110303061</c:v>
                </c:pt>
                <c:pt idx="3011">
                  <c:v>1600.9804283030328</c:v>
                </c:pt>
                <c:pt idx="3012">
                  <c:v>1583.4455599903049</c:v>
                </c:pt>
                <c:pt idx="3013">
                  <c:v>1560.5559147126316</c:v>
                </c:pt>
                <c:pt idx="3014">
                  <c:v>1573.8615985416002</c:v>
                </c:pt>
                <c:pt idx="3015">
                  <c:v>1562.7478656116159</c:v>
                </c:pt>
                <c:pt idx="3016">
                  <c:v>1558.7136401848281</c:v>
                </c:pt>
                <c:pt idx="3017">
                  <c:v>1574.2982026204693</c:v>
                </c:pt>
                <c:pt idx="3018">
                  <c:v>1597.7564665515565</c:v>
                </c:pt>
                <c:pt idx="3019">
                  <c:v>1616.6945409791829</c:v>
                </c:pt>
                <c:pt idx="3020">
                  <c:v>1624.7094809041794</c:v>
                </c:pt>
                <c:pt idx="3021">
                  <c:v>1616.7551374071761</c:v>
                </c:pt>
                <c:pt idx="3022">
                  <c:v>1635.731311389454</c:v>
                </c:pt>
                <c:pt idx="3023">
                  <c:v>1666.4795232959848</c:v>
                </c:pt>
                <c:pt idx="3024">
                  <c:v>1753.4081275449485</c:v>
                </c:pt>
                <c:pt idx="3025">
                  <c:v>1778.059817414161</c:v>
                </c:pt>
                <c:pt idx="3026">
                  <c:v>1821.7422122747623</c:v>
                </c:pt>
                <c:pt idx="3027">
                  <c:v>1898.0701703688194</c:v>
                </c:pt>
                <c:pt idx="3028">
                  <c:v>2046.9823818003026</c:v>
                </c:pt>
                <c:pt idx="3029">
                  <c:v>2110.5324880082298</c:v>
                </c:pt>
                <c:pt idx="3030">
                  <c:v>2199.258102166255</c:v>
                </c:pt>
                <c:pt idx="3031">
                  <c:v>2282.7119835663534</c:v>
                </c:pt>
                <c:pt idx="3032">
                  <c:v>2378.9058703104283</c:v>
                </c:pt>
                <c:pt idx="3033">
                  <c:v>2417.9144785559256</c:v>
                </c:pt>
                <c:pt idx="3034">
                  <c:v>2474.0582383425035</c:v>
                </c:pt>
                <c:pt idx="3035">
                  <c:v>2548.2615832203028</c:v>
                </c:pt>
                <c:pt idx="3036">
                  <c:v>2600.7477682874301</c:v>
                </c:pt>
                <c:pt idx="3037">
                  <c:v>2653.8204391784475</c:v>
                </c:pt>
                <c:pt idx="3038">
                  <c:v>2688.0866841756201</c:v>
                </c:pt>
                <c:pt idx="3039">
                  <c:v>2728.4404538134713</c:v>
                </c:pt>
                <c:pt idx="3040">
                  <c:v>2767.6022085782379</c:v>
                </c:pt>
                <c:pt idx="3041">
                  <c:v>2803.3969347594602</c:v>
                </c:pt>
                <c:pt idx="3042">
                  <c:v>2850.4879134571902</c:v>
                </c:pt>
                <c:pt idx="3043">
                  <c:v>2867.4985594274649</c:v>
                </c:pt>
                <c:pt idx="3044">
                  <c:v>2871.594195324873</c:v>
                </c:pt>
                <c:pt idx="3045">
                  <c:v>2867.9456014869029</c:v>
                </c:pt>
                <c:pt idx="3046">
                  <c:v>2857.3829875300466</c:v>
                </c:pt>
                <c:pt idx="3047">
                  <c:v>2827.0893514828354</c:v>
                </c:pt>
                <c:pt idx="3048">
                  <c:v>2804.0639284869549</c:v>
                </c:pt>
                <c:pt idx="3049">
                  <c:v>2794.4719606900858</c:v>
                </c:pt>
                <c:pt idx="3050">
                  <c:v>2758.4640441244655</c:v>
                </c:pt>
                <c:pt idx="3051">
                  <c:v>2720.3418534545935</c:v>
                </c:pt>
                <c:pt idx="3052">
                  <c:v>2688.286612865491</c:v>
                </c:pt>
                <c:pt idx="3053">
                  <c:v>2648.7702694577733</c:v>
                </c:pt>
                <c:pt idx="3054">
                  <c:v>2660.7382183079076</c:v>
                </c:pt>
                <c:pt idx="3055">
                  <c:v>2677.3089409540103</c:v>
                </c:pt>
                <c:pt idx="3056">
                  <c:v>2681.7216714450474</c:v>
                </c:pt>
                <c:pt idx="3057">
                  <c:v>2703.4826834982364</c:v>
                </c:pt>
                <c:pt idx="3058">
                  <c:v>2695.2519224986595</c:v>
                </c:pt>
                <c:pt idx="3059">
                  <c:v>2717.022301978981</c:v>
                </c:pt>
                <c:pt idx="3060">
                  <c:v>2720.9622643840257</c:v>
                </c:pt>
                <c:pt idx="3061">
                  <c:v>2739.0866572518594</c:v>
                </c:pt>
                <c:pt idx="3062">
                  <c:v>2753.794682311413</c:v>
                </c:pt>
                <c:pt idx="3063">
                  <c:v>2751.8138148766739</c:v>
                </c:pt>
                <c:pt idx="3064">
                  <c:v>2739.0858749862718</c:v>
                </c:pt>
                <c:pt idx="3065">
                  <c:v>2734.0231210695665</c:v>
                </c:pt>
                <c:pt idx="3066">
                  <c:v>2715.5412075328704</c:v>
                </c:pt>
                <c:pt idx="3067">
                  <c:v>2715.3332488449819</c:v>
                </c:pt>
                <c:pt idx="3068">
                  <c:v>2694.5755456821867</c:v>
                </c:pt>
                <c:pt idx="3069">
                  <c:v>2723.1351195184616</c:v>
                </c:pt>
                <c:pt idx="3070">
                  <c:v>2749.6634925140306</c:v>
                </c:pt>
                <c:pt idx="3071">
                  <c:v>2742.7994287906636</c:v>
                </c:pt>
                <c:pt idx="3072">
                  <c:v>2707.4526591609042</c:v>
                </c:pt>
                <c:pt idx="3073">
                  <c:v>2690.447907442287</c:v>
                </c:pt>
                <c:pt idx="3074">
                  <c:v>2687.7634679761381</c:v>
                </c:pt>
                <c:pt idx="3075">
                  <c:v>2704.4858323018652</c:v>
                </c:pt>
                <c:pt idx="3076">
                  <c:v>2730.8127829494174</c:v>
                </c:pt>
                <c:pt idx="3077">
                  <c:v>2727.0186191215571</c:v>
                </c:pt>
                <c:pt idx="3078">
                  <c:v>2693.7768728523829</c:v>
                </c:pt>
                <c:pt idx="3079">
                  <c:v>2677.2700936078108</c:v>
                </c:pt>
                <c:pt idx="3080">
                  <c:v>2670.7854326619367</c:v>
                </c:pt>
                <c:pt idx="3081">
                  <c:v>2719.7174309830721</c:v>
                </c:pt>
                <c:pt idx="3082">
                  <c:v>2677.0092231471349</c:v>
                </c:pt>
                <c:pt idx="3083">
                  <c:v>2643.046241831822</c:v>
                </c:pt>
                <c:pt idx="3084">
                  <c:v>2544.8005402721851</c:v>
                </c:pt>
                <c:pt idx="3085">
                  <c:v>2472.1696752468606</c:v>
                </c:pt>
                <c:pt idx="3086">
                  <c:v>2396.9707255076137</c:v>
                </c:pt>
                <c:pt idx="3087">
                  <c:v>2349.6577743457865</c:v>
                </c:pt>
                <c:pt idx="3088">
                  <c:v>2259.8106206627981</c:v>
                </c:pt>
                <c:pt idx="3089">
                  <c:v>2188.1507530637268</c:v>
                </c:pt>
                <c:pt idx="3090">
                  <c:v>2136.9424983284325</c:v>
                </c:pt>
                <c:pt idx="3091">
                  <c:v>2137.7886252096087</c:v>
                </c:pt>
                <c:pt idx="3092">
                  <c:v>2073.8774029993024</c:v>
                </c:pt>
                <c:pt idx="3093">
                  <c:v>2025.0166578794699</c:v>
                </c:pt>
                <c:pt idx="3094">
                  <c:v>1939.6639795083975</c:v>
                </c:pt>
                <c:pt idx="3095">
                  <c:v>1918.062571786382</c:v>
                </c:pt>
                <c:pt idx="3096">
                  <c:v>1867.6173992776501</c:v>
                </c:pt>
                <c:pt idx="3097">
                  <c:v>1830.8599719310141</c:v>
                </c:pt>
                <c:pt idx="3098">
                  <c:v>1808.3090348275707</c:v>
                </c:pt>
                <c:pt idx="3099">
                  <c:v>1782.1266543889535</c:v>
                </c:pt>
                <c:pt idx="3100">
                  <c:v>1735.3369601356046</c:v>
                </c:pt>
                <c:pt idx="3101">
                  <c:v>1700.1996295430595</c:v>
                </c:pt>
                <c:pt idx="3102">
                  <c:v>1651.8647086927251</c:v>
                </c:pt>
                <c:pt idx="3103">
                  <c:v>1675.9001596464709</c:v>
                </c:pt>
                <c:pt idx="3104">
                  <c:v>1621.6125583713181</c:v>
                </c:pt>
                <c:pt idx="3105">
                  <c:v>1620.2855330022016</c:v>
                </c:pt>
                <c:pt idx="3106">
                  <c:v>1585.0769363616732</c:v>
                </c:pt>
                <c:pt idx="3107">
                  <c:v>1536.5748253148718</c:v>
                </c:pt>
                <c:pt idx="3108">
                  <c:v>1507.8915799593028</c:v>
                </c:pt>
                <c:pt idx="3109">
                  <c:v>1465.5343807690699</c:v>
                </c:pt>
                <c:pt idx="3110">
                  <c:v>1414.6811175444932</c:v>
                </c:pt>
                <c:pt idx="3111">
                  <c:v>1403.8008076538149</c:v>
                </c:pt>
                <c:pt idx="3112">
                  <c:v>1403.1233957368993</c:v>
                </c:pt>
                <c:pt idx="3113">
                  <c:v>1408.4945982000436</c:v>
                </c:pt>
                <c:pt idx="3114">
                  <c:v>1407.3628654320332</c:v>
                </c:pt>
                <c:pt idx="3115">
                  <c:v>1383.2495003683453</c:v>
                </c:pt>
                <c:pt idx="3116">
                  <c:v>1386.2608450799423</c:v>
                </c:pt>
                <c:pt idx="3117">
                  <c:v>1401.7955475407564</c:v>
                </c:pt>
                <c:pt idx="3118">
                  <c:v>1460.2054439709748</c:v>
                </c:pt>
                <c:pt idx="3119">
                  <c:v>1468.5173306179408</c:v>
                </c:pt>
                <c:pt idx="3120">
                  <c:v>1514.683774869635</c:v>
                </c:pt>
                <c:pt idx="3121">
                  <c:v>1566.7879978609226</c:v>
                </c:pt>
                <c:pt idx="3122">
                  <c:v>1642.8521389343014</c:v>
                </c:pt>
                <c:pt idx="3123">
                  <c:v>1706.3490467100687</c:v>
                </c:pt>
                <c:pt idx="3124">
                  <c:v>1792.2236754996522</c:v>
                </c:pt>
                <c:pt idx="3125">
                  <c:v>1872.4033176997357</c:v>
                </c:pt>
                <c:pt idx="3126">
                  <c:v>1937.1961110517993</c:v>
                </c:pt>
                <c:pt idx="3127">
                  <c:v>2010.3094359993677</c:v>
                </c:pt>
                <c:pt idx="3128">
                  <c:v>2121.3282517595194</c:v>
                </c:pt>
                <c:pt idx="3129">
                  <c:v>2226.069032857235</c:v>
                </c:pt>
                <c:pt idx="3130">
                  <c:v>2337.1089828114982</c:v>
                </c:pt>
                <c:pt idx="3131">
                  <c:v>2400.5859953367394</c:v>
                </c:pt>
                <c:pt idx="3132">
                  <c:v>2455.1865882959219</c:v>
                </c:pt>
                <c:pt idx="3133">
                  <c:v>2478.5709155049003</c:v>
                </c:pt>
                <c:pt idx="3134">
                  <c:v>2559.1188417837247</c:v>
                </c:pt>
                <c:pt idx="3135">
                  <c:v>2583.9279113556308</c:v>
                </c:pt>
                <c:pt idx="3136">
                  <c:v>2641.1547067102797</c:v>
                </c:pt>
                <c:pt idx="3137">
                  <c:v>2672.3253458998124</c:v>
                </c:pt>
                <c:pt idx="3138">
                  <c:v>2695.0231172038571</c:v>
                </c:pt>
                <c:pt idx="3139">
                  <c:v>2718.8411630749315</c:v>
                </c:pt>
                <c:pt idx="3140">
                  <c:v>2689.7991096169476</c:v>
                </c:pt>
                <c:pt idx="3141">
                  <c:v>2687.7511981088805</c:v>
                </c:pt>
                <c:pt idx="3142">
                  <c:v>2708.6017325627495</c:v>
                </c:pt>
                <c:pt idx="3143">
                  <c:v>2709.2350799476894</c:v>
                </c:pt>
                <c:pt idx="3144">
                  <c:v>2708.6797854802439</c:v>
                </c:pt>
                <c:pt idx="3145">
                  <c:v>2714.8273479249856</c:v>
                </c:pt>
                <c:pt idx="3146">
                  <c:v>2756.6950030629891</c:v>
                </c:pt>
                <c:pt idx="3147">
                  <c:v>2771.4353050478712</c:v>
                </c:pt>
                <c:pt idx="3148">
                  <c:v>2774.575505836382</c:v>
                </c:pt>
                <c:pt idx="3149">
                  <c:v>2805.7910847556509</c:v>
                </c:pt>
                <c:pt idx="3150">
                  <c:v>2884.5290531342944</c:v>
                </c:pt>
                <c:pt idx="3151">
                  <c:v>2956.5289223020636</c:v>
                </c:pt>
                <c:pt idx="3152">
                  <c:v>2982.5380723895682</c:v>
                </c:pt>
                <c:pt idx="3153">
                  <c:v>2981.1974750160721</c:v>
                </c:pt>
                <c:pt idx="3154">
                  <c:v>2976.0074570122147</c:v>
                </c:pt>
                <c:pt idx="3155">
                  <c:v>2965.1485367692835</c:v>
                </c:pt>
                <c:pt idx="3156">
                  <c:v>2973.9999103446553</c:v>
                </c:pt>
                <c:pt idx="3157">
                  <c:v>2951.2442485819379</c:v>
                </c:pt>
                <c:pt idx="3158">
                  <c:v>2972.3350255622727</c:v>
                </c:pt>
                <c:pt idx="3159">
                  <c:v>2948.5633016673269</c:v>
                </c:pt>
                <c:pt idx="3160">
                  <c:v>2976.5191394271683</c:v>
                </c:pt>
                <c:pt idx="3161">
                  <c:v>2982.4848327646482</c:v>
                </c:pt>
                <c:pt idx="3162">
                  <c:v>3019.5241249811324</c:v>
                </c:pt>
                <c:pt idx="3163">
                  <c:v>3054.5439640256609</c:v>
                </c:pt>
                <c:pt idx="3164">
                  <c:v>3123.8557727395023</c:v>
                </c:pt>
                <c:pt idx="3165">
                  <c:v>3160.7102577620217</c:v>
                </c:pt>
                <c:pt idx="3166">
                  <c:v>3126.7501514991359</c:v>
                </c:pt>
                <c:pt idx="3167">
                  <c:v>3095.8956224993435</c:v>
                </c:pt>
                <c:pt idx="3168">
                  <c:v>3070.0475525395009</c:v>
                </c:pt>
                <c:pt idx="3169">
                  <c:v>3041.8424526500203</c:v>
                </c:pt>
                <c:pt idx="3170">
                  <c:v>3032.7498595340157</c:v>
                </c:pt>
                <c:pt idx="3171">
                  <c:v>3022.8344778058522</c:v>
                </c:pt>
                <c:pt idx="3172">
                  <c:v>2982.8038316924471</c:v>
                </c:pt>
                <c:pt idx="3173">
                  <c:v>2925.3647383262596</c:v>
                </c:pt>
                <c:pt idx="3174">
                  <c:v>2906.5421624879573</c:v>
                </c:pt>
                <c:pt idx="3175">
                  <c:v>2866.8841152508471</c:v>
                </c:pt>
                <c:pt idx="3176">
                  <c:v>2818.6394258306441</c:v>
                </c:pt>
                <c:pt idx="3177">
                  <c:v>2758.8200023512895</c:v>
                </c:pt>
                <c:pt idx="3178">
                  <c:v>2681.0199275469795</c:v>
                </c:pt>
                <c:pt idx="3179">
                  <c:v>2597.9716121357046</c:v>
                </c:pt>
                <c:pt idx="3180">
                  <c:v>2530.6069961031353</c:v>
                </c:pt>
                <c:pt idx="3181">
                  <c:v>2480.9043335983833</c:v>
                </c:pt>
                <c:pt idx="3182">
                  <c:v>2396.5244151347715</c:v>
                </c:pt>
                <c:pt idx="3183">
                  <c:v>2308.2267171024264</c:v>
                </c:pt>
                <c:pt idx="3184">
                  <c:v>2230.5284469978442</c:v>
                </c:pt>
                <c:pt idx="3185">
                  <c:v>2190.7282932383619</c:v>
                </c:pt>
                <c:pt idx="3186">
                  <c:v>2080.6814018211553</c:v>
                </c:pt>
                <c:pt idx="3187">
                  <c:v>2019.907098744078</c:v>
                </c:pt>
                <c:pt idx="3188">
                  <c:v>1928.0233421654998</c:v>
                </c:pt>
                <c:pt idx="3189">
                  <c:v>1872.33657748578</c:v>
                </c:pt>
                <c:pt idx="3190">
                  <c:v>1809.858674569193</c:v>
                </c:pt>
                <c:pt idx="3191">
                  <c:v>1791.8196876325867</c:v>
                </c:pt>
                <c:pt idx="3192">
                  <c:v>1761.6880498807657</c:v>
                </c:pt>
                <c:pt idx="3193">
                  <c:v>1747.0302752693819</c:v>
                </c:pt>
                <c:pt idx="3194">
                  <c:v>1670.4468989647303</c:v>
                </c:pt>
                <c:pt idx="3195">
                  <c:v>1646.0504196931952</c:v>
                </c:pt>
                <c:pt idx="3196">
                  <c:v>1613.1730072068283</c:v>
                </c:pt>
                <c:pt idx="3197">
                  <c:v>1609.3949249971897</c:v>
                </c:pt>
                <c:pt idx="3198">
                  <c:v>1622.7207478778646</c:v>
                </c:pt>
                <c:pt idx="3199">
                  <c:v>1618.9351681471769</c:v>
                </c:pt>
                <c:pt idx="3200">
                  <c:v>1575.2075768318543</c:v>
                </c:pt>
                <c:pt idx="3201">
                  <c:v>1549.6224932722093</c:v>
                </c:pt>
                <c:pt idx="3202">
                  <c:v>1542.7361878468791</c:v>
                </c:pt>
                <c:pt idx="3203">
                  <c:v>1695.8423266836285</c:v>
                </c:pt>
                <c:pt idx="3204">
                  <c:v>1687.6652977995577</c:v>
                </c:pt>
                <c:pt idx="3205">
                  <c:v>1711.9177617676637</c:v>
                </c:pt>
                <c:pt idx="3206">
                  <c:v>1745.8252303834245</c:v>
                </c:pt>
                <c:pt idx="3207">
                  <c:v>1816.2695092514025</c:v>
                </c:pt>
                <c:pt idx="3208">
                  <c:v>1989.1286499910661</c:v>
                </c:pt>
                <c:pt idx="3209">
                  <c:v>2177.1445779932105</c:v>
                </c:pt>
                <c:pt idx="3210">
                  <c:v>2378.80038735484</c:v>
                </c:pt>
                <c:pt idx="3211">
                  <c:v>2702.4260153496784</c:v>
                </c:pt>
                <c:pt idx="3212">
                  <c:v>3123.2813116657558</c:v>
                </c:pt>
                <c:pt idx="3213">
                  <c:v>3555.083315585975</c:v>
                </c:pt>
                <c:pt idx="3214">
                  <c:v>4008.4795722453405</c:v>
                </c:pt>
                <c:pt idx="3215">
                  <c:v>4520.3367092264589</c:v>
                </c:pt>
                <c:pt idx="3216">
                  <c:v>5028.109652452109</c:v>
                </c:pt>
                <c:pt idx="3217">
                  <c:v>5527.4978956236027</c:v>
                </c:pt>
                <c:pt idx="3218">
                  <c:v>5927.4283121139379</c:v>
                </c:pt>
                <c:pt idx="3219">
                  <c:v>6308.2524242465943</c:v>
                </c:pt>
                <c:pt idx="3220">
                  <c:v>6595.7492193074113</c:v>
                </c:pt>
                <c:pt idx="3221">
                  <c:v>6941.1788614736324</c:v>
                </c:pt>
                <c:pt idx="3222">
                  <c:v>7161.7210399199612</c:v>
                </c:pt>
                <c:pt idx="3223">
                  <c:v>7367.760619459169</c:v>
                </c:pt>
                <c:pt idx="3224">
                  <c:v>7579.4417293489696</c:v>
                </c:pt>
                <c:pt idx="3225">
                  <c:v>7758.3962206252172</c:v>
                </c:pt>
                <c:pt idx="3226">
                  <c:v>7901.7580506351642</c:v>
                </c:pt>
                <c:pt idx="3227">
                  <c:v>7943.2345488027249</c:v>
                </c:pt>
                <c:pt idx="3228">
                  <c:v>7982.9282724500699</c:v>
                </c:pt>
                <c:pt idx="3229">
                  <c:v>8004.6829091420541</c:v>
                </c:pt>
                <c:pt idx="3230">
                  <c:v>7959.145275747961</c:v>
                </c:pt>
                <c:pt idx="3231">
                  <c:v>7956.7956383684495</c:v>
                </c:pt>
                <c:pt idx="3232">
                  <c:v>7948.7735938800206</c:v>
                </c:pt>
                <c:pt idx="3233">
                  <c:v>7950.1343516688157</c:v>
                </c:pt>
                <c:pt idx="3234">
                  <c:v>7964.0999608682987</c:v>
                </c:pt>
                <c:pt idx="3235">
                  <c:v>7974.7730114599062</c:v>
                </c:pt>
                <c:pt idx="3236">
                  <c:v>8008.1769707095291</c:v>
                </c:pt>
                <c:pt idx="3237">
                  <c:v>8119.7629936592421</c:v>
                </c:pt>
                <c:pt idx="3238">
                  <c:v>8138.5940698210243</c:v>
                </c:pt>
                <c:pt idx="3239">
                  <c:v>8177.0022377839778</c:v>
                </c:pt>
                <c:pt idx="3240">
                  <c:v>8179.8041905558248</c:v>
                </c:pt>
                <c:pt idx="3241">
                  <c:v>8240.2228675424267</c:v>
                </c:pt>
                <c:pt idx="3242">
                  <c:v>8203.9856811722457</c:v>
                </c:pt>
                <c:pt idx="3243">
                  <c:v>8111.0112778509065</c:v>
                </c:pt>
                <c:pt idx="3244">
                  <c:v>8021.0686220466887</c:v>
                </c:pt>
                <c:pt idx="3245">
                  <c:v>7882.1565051554826</c:v>
                </c:pt>
                <c:pt idx="3246">
                  <c:v>7715.8212091981659</c:v>
                </c:pt>
                <c:pt idx="3247">
                  <c:v>7550.2088594706056</c:v>
                </c:pt>
                <c:pt idx="3248">
                  <c:v>7402.0784060776596</c:v>
                </c:pt>
                <c:pt idx="3249">
                  <c:v>7091.926286539021</c:v>
                </c:pt>
                <c:pt idx="3250">
                  <c:v>6793.8087628896565</c:v>
                </c:pt>
                <c:pt idx="3251">
                  <c:v>6432.7213694761394</c:v>
                </c:pt>
                <c:pt idx="3252">
                  <c:v>6111.8830259218657</c:v>
                </c:pt>
                <c:pt idx="3253">
                  <c:v>5789.3459137806176</c:v>
                </c:pt>
                <c:pt idx="3254">
                  <c:v>5503.1103470332691</c:v>
                </c:pt>
                <c:pt idx="3255">
                  <c:v>5232.4830100652844</c:v>
                </c:pt>
                <c:pt idx="3256">
                  <c:v>4989.7573811696157</c:v>
                </c:pt>
                <c:pt idx="3257">
                  <c:v>4780.1727959289083</c:v>
                </c:pt>
                <c:pt idx="3258">
                  <c:v>4571.09915730597</c:v>
                </c:pt>
                <c:pt idx="3259">
                  <c:v>4419.141476032537</c:v>
                </c:pt>
                <c:pt idx="3260">
                  <c:v>4314.377536904728</c:v>
                </c:pt>
                <c:pt idx="3261">
                  <c:v>4220.7380062875927</c:v>
                </c:pt>
                <c:pt idx="3262">
                  <c:v>4132.7086272585702</c:v>
                </c:pt>
                <c:pt idx="3263">
                  <c:v>4031.0557694365139</c:v>
                </c:pt>
                <c:pt idx="3264">
                  <c:v>3962.1820515717509</c:v>
                </c:pt>
                <c:pt idx="3265">
                  <c:v>3852.9110044745303</c:v>
                </c:pt>
                <c:pt idx="3266">
                  <c:v>3795.1754002806429</c:v>
                </c:pt>
                <c:pt idx="3267">
                  <c:v>3727.8508358932891</c:v>
                </c:pt>
                <c:pt idx="3268">
                  <c:v>3665.0242925589</c:v>
                </c:pt>
                <c:pt idx="3269">
                  <c:v>3543.6741765047636</c:v>
                </c:pt>
                <c:pt idx="3270">
                  <c:v>3446.1897367836204</c:v>
                </c:pt>
                <c:pt idx="3271">
                  <c:v>3339.4698188355515</c:v>
                </c:pt>
                <c:pt idx="3272">
                  <c:v>3222.5781899150193</c:v>
                </c:pt>
                <c:pt idx="3273">
                  <c:v>3085.8948304154146</c:v>
                </c:pt>
                <c:pt idx="3274">
                  <c:v>2971.4903158357151</c:v>
                </c:pt>
                <c:pt idx="3275">
                  <c:v>2903.1521113151439</c:v>
                </c:pt>
                <c:pt idx="3276">
                  <c:v>2811.8568950795093</c:v>
                </c:pt>
                <c:pt idx="3277">
                  <c:v>2693.6252666604273</c:v>
                </c:pt>
                <c:pt idx="3278">
                  <c:v>2583.941839301925</c:v>
                </c:pt>
                <c:pt idx="3279">
                  <c:v>2452.376328749463</c:v>
                </c:pt>
                <c:pt idx="3280">
                  <c:v>2339.9405199295916</c:v>
                </c:pt>
                <c:pt idx="3281">
                  <c:v>2254.9526341064898</c:v>
                </c:pt>
                <c:pt idx="3282">
                  <c:v>2151.9017619209326</c:v>
                </c:pt>
                <c:pt idx="3283">
                  <c:v>2155.7150535399087</c:v>
                </c:pt>
                <c:pt idx="3284">
                  <c:v>2081.9925256503302</c:v>
                </c:pt>
                <c:pt idx="3285">
                  <c:v>2009.4422518142508</c:v>
                </c:pt>
                <c:pt idx="3286">
                  <c:v>1971.0249941788306</c:v>
                </c:pt>
                <c:pt idx="3287">
                  <c:v>1933.165935415911</c:v>
                </c:pt>
                <c:pt idx="3288">
                  <c:v>1885.2066829960925</c:v>
                </c:pt>
                <c:pt idx="3289">
                  <c:v>1836.7903177970304</c:v>
                </c:pt>
                <c:pt idx="3290">
                  <c:v>1849.782324005743</c:v>
                </c:pt>
                <c:pt idx="3291">
                  <c:v>1833.0129379243645</c:v>
                </c:pt>
                <c:pt idx="3292">
                  <c:v>1805.468590342517</c:v>
                </c:pt>
                <c:pt idx="3293">
                  <c:v>1763.0548660203128</c:v>
                </c:pt>
                <c:pt idx="3294">
                  <c:v>1744.7812885754377</c:v>
                </c:pt>
                <c:pt idx="3295">
                  <c:v>1788.9730329973324</c:v>
                </c:pt>
                <c:pt idx="3296">
                  <c:v>1805.0466614779727</c:v>
                </c:pt>
                <c:pt idx="3297">
                  <c:v>1973.4404756832594</c:v>
                </c:pt>
                <c:pt idx="3298">
                  <c:v>1938.450824639277</c:v>
                </c:pt>
                <c:pt idx="3299">
                  <c:v>1906.9701749658504</c:v>
                </c:pt>
                <c:pt idx="3300">
                  <c:v>1923.3536540140467</c:v>
                </c:pt>
                <c:pt idx="3301">
                  <c:v>1988.8837294506754</c:v>
                </c:pt>
                <c:pt idx="3302">
                  <c:v>2095.3761585425132</c:v>
                </c:pt>
                <c:pt idx="3303">
                  <c:v>2280.2239239323103</c:v>
                </c:pt>
                <c:pt idx="3304">
                  <c:v>2452.0181494685557</c:v>
                </c:pt>
                <c:pt idx="3305">
                  <c:v>2742.5424775161027</c:v>
                </c:pt>
                <c:pt idx="3306">
                  <c:v>3113.240710672238</c:v>
                </c:pt>
                <c:pt idx="3307">
                  <c:v>3553.7734909909004</c:v>
                </c:pt>
                <c:pt idx="3308">
                  <c:v>4073.4745053130846</c:v>
                </c:pt>
                <c:pt idx="3309">
                  <c:v>4593.1943540379443</c:v>
                </c:pt>
                <c:pt idx="3310">
                  <c:v>5099.2248269888378</c:v>
                </c:pt>
                <c:pt idx="3311">
                  <c:v>5552.5914101915168</c:v>
                </c:pt>
                <c:pt idx="3312">
                  <c:v>5900.3077051855525</c:v>
                </c:pt>
                <c:pt idx="3313">
                  <c:v>6209.7933353010203</c:v>
                </c:pt>
                <c:pt idx="3314">
                  <c:v>6491.3848859487753</c:v>
                </c:pt>
                <c:pt idx="3315">
                  <c:v>6781.9207924410684</c:v>
                </c:pt>
                <c:pt idx="3316">
                  <c:v>7005.6606564952135</c:v>
                </c:pt>
                <c:pt idx="3317">
                  <c:v>7326.4326254163625</c:v>
                </c:pt>
                <c:pt idx="3318">
                  <c:v>7528.6205768364352</c:v>
                </c:pt>
                <c:pt idx="3319">
                  <c:v>7734.0454311956919</c:v>
                </c:pt>
                <c:pt idx="3320">
                  <c:v>7855.3553845087263</c:v>
                </c:pt>
                <c:pt idx="3321">
                  <c:v>7935.4631217466322</c:v>
                </c:pt>
                <c:pt idx="3322">
                  <c:v>7983.1464163674409</c:v>
                </c:pt>
                <c:pt idx="3323">
                  <c:v>8002.9450895592536</c:v>
                </c:pt>
                <c:pt idx="3324">
                  <c:v>7942.499135105033</c:v>
                </c:pt>
                <c:pt idx="3325">
                  <c:v>7901.9907674798242</c:v>
                </c:pt>
                <c:pt idx="3326">
                  <c:v>7950.493995044666</c:v>
                </c:pt>
                <c:pt idx="3327">
                  <c:v>7954.9174635939471</c:v>
                </c:pt>
                <c:pt idx="3328">
                  <c:v>7998.8294539313993</c:v>
                </c:pt>
                <c:pt idx="3329">
                  <c:v>7996.2280164278636</c:v>
                </c:pt>
                <c:pt idx="3330">
                  <c:v>8036.4036210451759</c:v>
                </c:pt>
                <c:pt idx="3331">
                  <c:v>8107.2869408743336</c:v>
                </c:pt>
                <c:pt idx="3332">
                  <c:v>8238.9606827444932</c:v>
                </c:pt>
                <c:pt idx="3333">
                  <c:v>8256.0672650458164</c:v>
                </c:pt>
                <c:pt idx="3334">
                  <c:v>8306.6673131948191</c:v>
                </c:pt>
                <c:pt idx="3335">
                  <c:v>8044.875972908063</c:v>
                </c:pt>
                <c:pt idx="3336">
                  <c:v>7750.0065770101273</c:v>
                </c:pt>
                <c:pt idx="3337">
                  <c:v>7474.1236506876967</c:v>
                </c:pt>
                <c:pt idx="3338">
                  <c:v>7259.9541062826493</c:v>
                </c:pt>
                <c:pt idx="3339">
                  <c:v>7006.2168976548137</c:v>
                </c:pt>
                <c:pt idx="3340">
                  <c:v>6818.2237169376576</c:v>
                </c:pt>
                <c:pt idx="3341">
                  <c:v>6568.4989383126203</c:v>
                </c:pt>
                <c:pt idx="3342">
                  <c:v>6417.0299085575907</c:v>
                </c:pt>
                <c:pt idx="3343">
                  <c:v>6552.6360041837706</c:v>
                </c:pt>
                <c:pt idx="3344">
                  <c:v>6578.3165194196654</c:v>
                </c:pt>
                <c:pt idx="3345">
                  <c:v>6466.1213723589453</c:v>
                </c:pt>
                <c:pt idx="3346">
                  <c:v>6223.5015305927982</c:v>
                </c:pt>
                <c:pt idx="3347">
                  <c:v>5922.3473296505263</c:v>
                </c:pt>
                <c:pt idx="3348">
                  <c:v>5607.3595730943998</c:v>
                </c:pt>
                <c:pt idx="3349">
                  <c:v>5307.3912069917433</c:v>
                </c:pt>
                <c:pt idx="3350">
                  <c:v>5052.0670526737258</c:v>
                </c:pt>
                <c:pt idx="3351">
                  <c:v>4811.7445280320326</c:v>
                </c:pt>
                <c:pt idx="3352">
                  <c:v>4594.7488570643445</c:v>
                </c:pt>
                <c:pt idx="3353">
                  <c:v>4410.4054553689011</c:v>
                </c:pt>
                <c:pt idx="3354">
                  <c:v>4257.0294405603645</c:v>
                </c:pt>
                <c:pt idx="3355">
                  <c:v>4105.763498985878</c:v>
                </c:pt>
                <c:pt idx="3356">
                  <c:v>4002.5599246692668</c:v>
                </c:pt>
                <c:pt idx="3357">
                  <c:v>3933.5385599486431</c:v>
                </c:pt>
                <c:pt idx="3358">
                  <c:v>3848.9889503609688</c:v>
                </c:pt>
                <c:pt idx="3359">
                  <c:v>3786.9169791543368</c:v>
                </c:pt>
                <c:pt idx="3360">
                  <c:v>3742.3303843972958</c:v>
                </c:pt>
                <c:pt idx="3361">
                  <c:v>3706.5950366219449</c:v>
                </c:pt>
                <c:pt idx="3362">
                  <c:v>3634.0938351126783</c:v>
                </c:pt>
                <c:pt idx="3363">
                  <c:v>3545.5911926856361</c:v>
                </c:pt>
                <c:pt idx="3364">
                  <c:v>3473.0802402010827</c:v>
                </c:pt>
                <c:pt idx="3365">
                  <c:v>3398.4481961528227</c:v>
                </c:pt>
                <c:pt idx="3366">
                  <c:v>3317.9309445961449</c:v>
                </c:pt>
                <c:pt idx="3367">
                  <c:v>3217.6317937330705</c:v>
                </c:pt>
                <c:pt idx="3368">
                  <c:v>3176.8960756371339</c:v>
                </c:pt>
                <c:pt idx="3369">
                  <c:v>3019.462480604222</c:v>
                </c:pt>
                <c:pt idx="3370">
                  <c:v>2878.6925000592087</c:v>
                </c:pt>
                <c:pt idx="3371">
                  <c:v>2721.1483527649989</c:v>
                </c:pt>
                <c:pt idx="3372">
                  <c:v>2636.2058699413992</c:v>
                </c:pt>
                <c:pt idx="3373">
                  <c:v>2495.7654503554631</c:v>
                </c:pt>
                <c:pt idx="3374">
                  <c:v>2395.8953288301523</c:v>
                </c:pt>
                <c:pt idx="3375">
                  <c:v>2292.5060259909155</c:v>
                </c:pt>
                <c:pt idx="3376">
                  <c:v>2219.668077753096</c:v>
                </c:pt>
                <c:pt idx="3377">
                  <c:v>2145.837043892353</c:v>
                </c:pt>
                <c:pt idx="3378">
                  <c:v>2114.8470335981883</c:v>
                </c:pt>
                <c:pt idx="3379">
                  <c:v>2058.4998010546233</c:v>
                </c:pt>
                <c:pt idx="3380">
                  <c:v>2033.8449896015138</c:v>
                </c:pt>
                <c:pt idx="3381">
                  <c:v>1986.8967678571505</c:v>
                </c:pt>
                <c:pt idx="3382">
                  <c:v>1988.6463527714343</c:v>
                </c:pt>
                <c:pt idx="3383">
                  <c:v>1962.0173765062905</c:v>
                </c:pt>
                <c:pt idx="3384">
                  <c:v>1997.2416651847809</c:v>
                </c:pt>
                <c:pt idx="3385">
                  <c:v>1978.3243455404333</c:v>
                </c:pt>
                <c:pt idx="3386">
                  <c:v>1883.8137537307293</c:v>
                </c:pt>
                <c:pt idx="3387">
                  <c:v>1817.7653114753543</c:v>
                </c:pt>
                <c:pt idx="3388">
                  <c:v>1765.4524158412694</c:v>
                </c:pt>
                <c:pt idx="3389">
                  <c:v>1703.6097563593646</c:v>
                </c:pt>
                <c:pt idx="3390">
                  <c:v>1687.7808164331168</c:v>
                </c:pt>
                <c:pt idx="3391">
                  <c:v>1669.4208060091692</c:v>
                </c:pt>
                <c:pt idx="3392">
                  <c:v>1692.9886807269681</c:v>
                </c:pt>
                <c:pt idx="3393">
                  <c:v>1679.4447749524959</c:v>
                </c:pt>
                <c:pt idx="3394">
                  <c:v>1747.499814323897</c:v>
                </c:pt>
                <c:pt idx="3395">
                  <c:v>1848.0493380061614</c:v>
                </c:pt>
                <c:pt idx="3396">
                  <c:v>1973.1186775246827</c:v>
                </c:pt>
                <c:pt idx="3397">
                  <c:v>2168.805693238759</c:v>
                </c:pt>
                <c:pt idx="3398">
                  <c:v>2405.5452197414565</c:v>
                </c:pt>
                <c:pt idx="3399">
                  <c:v>2707.9141222835065</c:v>
                </c:pt>
                <c:pt idx="3400">
                  <c:v>3080.6178103754651</c:v>
                </c:pt>
                <c:pt idx="3401">
                  <c:v>3469.3329510853537</c:v>
                </c:pt>
                <c:pt idx="3402">
                  <c:v>3913.6344438648689</c:v>
                </c:pt>
                <c:pt idx="3403">
                  <c:v>4319.5910070973005</c:v>
                </c:pt>
                <c:pt idx="3404">
                  <c:v>4822.2193883539485</c:v>
                </c:pt>
                <c:pt idx="3405">
                  <c:v>5229.7015712290004</c:v>
                </c:pt>
                <c:pt idx="3406">
                  <c:v>5599.2578170140405</c:v>
                </c:pt>
                <c:pt idx="3407">
                  <c:v>5874.0143261306712</c:v>
                </c:pt>
                <c:pt idx="3408">
                  <c:v>6110.8353566593087</c:v>
                </c:pt>
                <c:pt idx="3409">
                  <c:v>6332.5059075410745</c:v>
                </c:pt>
                <c:pt idx="3410">
                  <c:v>6563.5566225312168</c:v>
                </c:pt>
                <c:pt idx="3411">
                  <c:v>6734.1583023237254</c:v>
                </c:pt>
                <c:pt idx="3412">
                  <c:v>6972.7807605660319</c:v>
                </c:pt>
                <c:pt idx="3413">
                  <c:v>7253.9314431501844</c:v>
                </c:pt>
                <c:pt idx="3414">
                  <c:v>7377.8738835141412</c:v>
                </c:pt>
                <c:pt idx="3415">
                  <c:v>7469.0354634707464</c:v>
                </c:pt>
                <c:pt idx="3416">
                  <c:v>7490.7372334377678</c:v>
                </c:pt>
                <c:pt idx="3417">
                  <c:v>7555.2017474127042</c:v>
                </c:pt>
                <c:pt idx="3418">
                  <c:v>7595.9049001136545</c:v>
                </c:pt>
                <c:pt idx="3419">
                  <c:v>7654.3983785663777</c:v>
                </c:pt>
                <c:pt idx="3420">
                  <c:v>7740.3883909904462</c:v>
                </c:pt>
                <c:pt idx="3421">
                  <c:v>7781.739059952738</c:v>
                </c:pt>
                <c:pt idx="3422">
                  <c:v>7892.5319210040816</c:v>
                </c:pt>
                <c:pt idx="3423">
                  <c:v>8001.450509483102</c:v>
                </c:pt>
                <c:pt idx="3424">
                  <c:v>7977.9053158471588</c:v>
                </c:pt>
                <c:pt idx="3425">
                  <c:v>7958.3146282838406</c:v>
                </c:pt>
                <c:pt idx="3426">
                  <c:v>7876.987184215719</c:v>
                </c:pt>
                <c:pt idx="3427">
                  <c:v>7872.5897191239474</c:v>
                </c:pt>
                <c:pt idx="3428">
                  <c:v>8052.6251759742017</c:v>
                </c:pt>
                <c:pt idx="3429">
                  <c:v>8098.4422046203927</c:v>
                </c:pt>
                <c:pt idx="3430">
                  <c:v>7978.2382999914989</c:v>
                </c:pt>
                <c:pt idx="3431">
                  <c:v>7902.774744793538</c:v>
                </c:pt>
                <c:pt idx="3432">
                  <c:v>7752.7971814830898</c:v>
                </c:pt>
                <c:pt idx="3433">
                  <c:v>7624.4483863271498</c:v>
                </c:pt>
                <c:pt idx="3434">
                  <c:v>7579.0976598486332</c:v>
                </c:pt>
                <c:pt idx="3435">
                  <c:v>7369.4111853249615</c:v>
                </c:pt>
                <c:pt idx="3436">
                  <c:v>7203.7714700469724</c:v>
                </c:pt>
                <c:pt idx="3437">
                  <c:v>6979.4391999556992</c:v>
                </c:pt>
                <c:pt idx="3438">
                  <c:v>6688.4042912463319</c:v>
                </c:pt>
                <c:pt idx="3439">
                  <c:v>6139.2281141472122</c:v>
                </c:pt>
                <c:pt idx="3440">
                  <c:v>5606.9898667518819</c:v>
                </c:pt>
                <c:pt idx="3441">
                  <c:v>5161.8933716114307</c:v>
                </c:pt>
                <c:pt idx="3442">
                  <c:v>4712.814227464688</c:v>
                </c:pt>
                <c:pt idx="3443">
                  <c:v>4331.4256092731639</c:v>
                </c:pt>
                <c:pt idx="3444">
                  <c:v>4019.9433057676047</c:v>
                </c:pt>
                <c:pt idx="3445">
                  <c:v>3773.1466138233795</c:v>
                </c:pt>
                <c:pt idx="3446">
                  <c:v>3523.8290727457688</c:v>
                </c:pt>
                <c:pt idx="3447">
                  <c:v>3313.1663852867841</c:v>
                </c:pt>
                <c:pt idx="3448">
                  <c:v>3215.3832932179566</c:v>
                </c:pt>
                <c:pt idx="3449">
                  <c:v>3071.5206461256471</c:v>
                </c:pt>
                <c:pt idx="3450">
                  <c:v>2966.8572782554916</c:v>
                </c:pt>
                <c:pt idx="3451">
                  <c:v>2863.1385568341739</c:v>
                </c:pt>
                <c:pt idx="3452">
                  <c:v>2792.4574979939721</c:v>
                </c:pt>
                <c:pt idx="3453">
                  <c:v>2740.7561145554191</c:v>
                </c:pt>
                <c:pt idx="3454">
                  <c:v>2669.2187074621183</c:v>
                </c:pt>
                <c:pt idx="3455">
                  <c:v>2634.7488326312096</c:v>
                </c:pt>
                <c:pt idx="3456">
                  <c:v>2571.5160379997192</c:v>
                </c:pt>
                <c:pt idx="3457">
                  <c:v>2475.5413591997867</c:v>
                </c:pt>
                <c:pt idx="3458">
                  <c:v>2390.0388883518381</c:v>
                </c:pt>
                <c:pt idx="3459">
                  <c:v>2311.8094317073974</c:v>
                </c:pt>
                <c:pt idx="3460">
                  <c:v>2238.1034006576219</c:v>
                </c:pt>
                <c:pt idx="3461">
                  <c:v>2163.8372720197931</c:v>
                </c:pt>
                <c:pt idx="3462">
                  <c:v>2148.5204055350428</c:v>
                </c:pt>
                <c:pt idx="3463">
                  <c:v>2062.0803590066325</c:v>
                </c:pt>
                <c:pt idx="3464">
                  <c:v>1988.8366588450408</c:v>
                </c:pt>
                <c:pt idx="3465">
                  <c:v>1879.5411811222309</c:v>
                </c:pt>
                <c:pt idx="3466">
                  <c:v>1817.0211443728954</c:v>
                </c:pt>
                <c:pt idx="3467">
                  <c:v>1740.9754338034006</c:v>
                </c:pt>
                <c:pt idx="3468">
                  <c:v>1689.0256417705846</c:v>
                </c:pt>
                <c:pt idx="3469">
                  <c:v>1630.7276925456445</c:v>
                </c:pt>
                <c:pt idx="3470">
                  <c:v>1609.4446563346901</c:v>
                </c:pt>
                <c:pt idx="3471">
                  <c:v>1549.4150001743644</c:v>
                </c:pt>
                <c:pt idx="3472">
                  <c:v>1498.807619732517</c:v>
                </c:pt>
                <c:pt idx="3473">
                  <c:v>1433.8637340367131</c:v>
                </c:pt>
                <c:pt idx="3474">
                  <c:v>1456.8476724279019</c:v>
                </c:pt>
                <c:pt idx="3475">
                  <c:v>1435.9378213652053</c:v>
                </c:pt>
                <c:pt idx="3476">
                  <c:v>1394.506628237556</c:v>
                </c:pt>
                <c:pt idx="3477">
                  <c:v>1347.4818379405424</c:v>
                </c:pt>
                <c:pt idx="3478">
                  <c:v>1337.4790257948123</c:v>
                </c:pt>
                <c:pt idx="3479">
                  <c:v>1312.5116991240575</c:v>
                </c:pt>
                <c:pt idx="3480">
                  <c:v>1318.7628586142837</c:v>
                </c:pt>
                <c:pt idx="3481">
                  <c:v>1286.6239431868557</c:v>
                </c:pt>
                <c:pt idx="3482">
                  <c:v>1313.8316708220102</c:v>
                </c:pt>
                <c:pt idx="3483">
                  <c:v>1269.1823471047278</c:v>
                </c:pt>
                <c:pt idx="3484">
                  <c:v>1293.7332531595932</c:v>
                </c:pt>
                <c:pt idx="3485">
                  <c:v>1280.0594396012909</c:v>
                </c:pt>
                <c:pt idx="3486">
                  <c:v>1380.6730225769811</c:v>
                </c:pt>
                <c:pt idx="3487">
                  <c:v>1370.8758249985058</c:v>
                </c:pt>
                <c:pt idx="3488">
                  <c:v>1378.8467561188645</c:v>
                </c:pt>
                <c:pt idx="3489">
                  <c:v>1477.6453094503368</c:v>
                </c:pt>
                <c:pt idx="3490">
                  <c:v>1694.963416462256</c:v>
                </c:pt>
                <c:pt idx="3491">
                  <c:v>1890.8927707513149</c:v>
                </c:pt>
                <c:pt idx="3492">
                  <c:v>2001.8981028909996</c:v>
                </c:pt>
                <c:pt idx="3493">
                  <c:v>2171.1921286771599</c:v>
                </c:pt>
                <c:pt idx="3494">
                  <c:v>2396.5868164346416</c:v>
                </c:pt>
                <c:pt idx="3495">
                  <c:v>2661.3042269703278</c:v>
                </c:pt>
                <c:pt idx="3496">
                  <c:v>2965.8180636974489</c:v>
                </c:pt>
                <c:pt idx="3497">
                  <c:v>3267.5851590500606</c:v>
                </c:pt>
                <c:pt idx="3498">
                  <c:v>3664.7368496780464</c:v>
                </c:pt>
                <c:pt idx="3499">
                  <c:v>4003.9158698353149</c:v>
                </c:pt>
                <c:pt idx="3500">
                  <c:v>4394.5264567548384</c:v>
                </c:pt>
                <c:pt idx="3501">
                  <c:v>4737.8592742536775</c:v>
                </c:pt>
                <c:pt idx="3502">
                  <c:v>5009.8686974727952</c:v>
                </c:pt>
                <c:pt idx="3503">
                  <c:v>5171.9502877593231</c:v>
                </c:pt>
                <c:pt idx="3504">
                  <c:v>5430.9198789370867</c:v>
                </c:pt>
                <c:pt idx="3505">
                  <c:v>5656.9479403121859</c:v>
                </c:pt>
                <c:pt idx="3506">
                  <c:v>5787.534327757262</c:v>
                </c:pt>
                <c:pt idx="3507">
                  <c:v>5961.3249849355188</c:v>
                </c:pt>
                <c:pt idx="3508">
                  <c:v>6040.9598155109943</c:v>
                </c:pt>
                <c:pt idx="3509">
                  <c:v>6049.5281249883565</c:v>
                </c:pt>
                <c:pt idx="3510">
                  <c:v>6036.6526868311503</c:v>
                </c:pt>
                <c:pt idx="3511">
                  <c:v>6080.8845373516742</c:v>
                </c:pt>
                <c:pt idx="3512">
                  <c:v>6129.669068227272</c:v>
                </c:pt>
                <c:pt idx="3513">
                  <c:v>6119.7515623327263</c:v>
                </c:pt>
                <c:pt idx="3514">
                  <c:v>6021.0291949728708</c:v>
                </c:pt>
                <c:pt idx="3515">
                  <c:v>5949.6681868193809</c:v>
                </c:pt>
                <c:pt idx="3516">
                  <c:v>5927.4236731027313</c:v>
                </c:pt>
                <c:pt idx="3517">
                  <c:v>5920.3245808380761</c:v>
                </c:pt>
                <c:pt idx="3518">
                  <c:v>6001.5537554369375</c:v>
                </c:pt>
                <c:pt idx="3519">
                  <c:v>5996.0492379720736</c:v>
                </c:pt>
                <c:pt idx="3520">
                  <c:v>5989.1514010987767</c:v>
                </c:pt>
                <c:pt idx="3521">
                  <c:v>5945.1594625150701</c:v>
                </c:pt>
                <c:pt idx="3522">
                  <c:v>5971.4013463114534</c:v>
                </c:pt>
                <c:pt idx="3523">
                  <c:v>6016.5158067967059</c:v>
                </c:pt>
                <c:pt idx="3524">
                  <c:v>6077.6956331654956</c:v>
                </c:pt>
                <c:pt idx="3525">
                  <c:v>6096.9227951257762</c:v>
                </c:pt>
                <c:pt idx="3526">
                  <c:v>6009.5519902955893</c:v>
                </c:pt>
                <c:pt idx="3527">
                  <c:v>5930.2016686246488</c:v>
                </c:pt>
                <c:pt idx="3528">
                  <c:v>5820.1075575947343</c:v>
                </c:pt>
                <c:pt idx="3529">
                  <c:v>5676.5282268119981</c:v>
                </c:pt>
                <c:pt idx="3530">
                  <c:v>5555.8685270971191</c:v>
                </c:pt>
                <c:pt idx="3531">
                  <c:v>5373.8871396338118</c:v>
                </c:pt>
                <c:pt idx="3532">
                  <c:v>5146.1598034816971</c:v>
                </c:pt>
                <c:pt idx="3533">
                  <c:v>4938.1916368860902</c:v>
                </c:pt>
                <c:pt idx="3534">
                  <c:v>4634.60033283343</c:v>
                </c:pt>
                <c:pt idx="3535">
                  <c:v>4589.1181654334059</c:v>
                </c:pt>
                <c:pt idx="3536">
                  <c:v>4561.7655945293882</c:v>
                </c:pt>
                <c:pt idx="3537">
                  <c:v>4467.8032208023351</c:v>
                </c:pt>
                <c:pt idx="3538">
                  <c:v>4311.0674199697751</c:v>
                </c:pt>
                <c:pt idx="3539">
                  <c:v>4205.2771290170294</c:v>
                </c:pt>
                <c:pt idx="3540">
                  <c:v>4031.6635402929419</c:v>
                </c:pt>
                <c:pt idx="3541">
                  <c:v>3974.8011797426361</c:v>
                </c:pt>
                <c:pt idx="3542">
                  <c:v>3898.2887410844032</c:v>
                </c:pt>
                <c:pt idx="3543">
                  <c:v>3855.2308628241462</c:v>
                </c:pt>
                <c:pt idx="3544">
                  <c:v>3738.3701075063514</c:v>
                </c:pt>
                <c:pt idx="3545">
                  <c:v>3738.6176203448267</c:v>
                </c:pt>
                <c:pt idx="3546">
                  <c:v>3697.4055364220685</c:v>
                </c:pt>
                <c:pt idx="3547">
                  <c:v>3639.666545840772</c:v>
                </c:pt>
                <c:pt idx="3548">
                  <c:v>3555.8599373989864</c:v>
                </c:pt>
                <c:pt idx="3549">
                  <c:v>3530.0174049832294</c:v>
                </c:pt>
                <c:pt idx="3550">
                  <c:v>3462.6143126672546</c:v>
                </c:pt>
                <c:pt idx="3551">
                  <c:v>3423.9646628271139</c:v>
                </c:pt>
                <c:pt idx="3552">
                  <c:v>3327.3282059086064</c:v>
                </c:pt>
                <c:pt idx="3553">
                  <c:v>3236.9528142505405</c:v>
                </c:pt>
                <c:pt idx="3554">
                  <c:v>3162.512945390411</c:v>
                </c:pt>
                <c:pt idx="3555">
                  <c:v>3085.3336341767126</c:v>
                </c:pt>
                <c:pt idx="3556">
                  <c:v>2980.0316565343019</c:v>
                </c:pt>
                <c:pt idx="3557">
                  <c:v>2892.2087196860698</c:v>
                </c:pt>
                <c:pt idx="3558">
                  <c:v>2803.7669274414129</c:v>
                </c:pt>
                <c:pt idx="3559">
                  <c:v>2759.1301212554736</c:v>
                </c:pt>
                <c:pt idx="3560">
                  <c:v>2640.3298574341602</c:v>
                </c:pt>
                <c:pt idx="3561">
                  <c:v>2523.1164020499618</c:v>
                </c:pt>
                <c:pt idx="3562">
                  <c:v>2409.989180037971</c:v>
                </c:pt>
                <c:pt idx="3563">
                  <c:v>2315.6018729888578</c:v>
                </c:pt>
                <c:pt idx="3564">
                  <c:v>2232.7640645915321</c:v>
                </c:pt>
                <c:pt idx="3565">
                  <c:v>2171.3030171695641</c:v>
                </c:pt>
                <c:pt idx="3566">
                  <c:v>2106.2002357688689</c:v>
                </c:pt>
                <c:pt idx="3567">
                  <c:v>2054.89279030434</c:v>
                </c:pt>
                <c:pt idx="3568">
                  <c:v>1982.8088019912987</c:v>
                </c:pt>
                <c:pt idx="3569">
                  <c:v>1940.0873586333871</c:v>
                </c:pt>
                <c:pt idx="3570">
                  <c:v>1918.0089828013743</c:v>
                </c:pt>
                <c:pt idx="3571">
                  <c:v>1870.5773734090446</c:v>
                </c:pt>
                <c:pt idx="3572">
                  <c:v>1849.3498031508741</c:v>
                </c:pt>
                <c:pt idx="3573">
                  <c:v>1809.5157488746645</c:v>
                </c:pt>
                <c:pt idx="3574">
                  <c:v>1783.4901863447449</c:v>
                </c:pt>
                <c:pt idx="3575">
                  <c:v>1749.8471446620063</c:v>
                </c:pt>
                <c:pt idx="3576">
                  <c:v>1748.5338553831248</c:v>
                </c:pt>
                <c:pt idx="3577">
                  <c:v>1685.7871798511749</c:v>
                </c:pt>
                <c:pt idx="3578">
                  <c:v>1691.9085958868932</c:v>
                </c:pt>
                <c:pt idx="3579">
                  <c:v>1703.3453871940385</c:v>
                </c:pt>
                <c:pt idx="3580">
                  <c:v>1873.1658541074694</c:v>
                </c:pt>
                <c:pt idx="3581">
                  <c:v>1884.318647361677</c:v>
                </c:pt>
                <c:pt idx="3582">
                  <c:v>1891.3532548748747</c:v>
                </c:pt>
                <c:pt idx="3583">
                  <c:v>1924.6298150649047</c:v>
                </c:pt>
                <c:pt idx="3584">
                  <c:v>2005.8652365693274</c:v>
                </c:pt>
                <c:pt idx="3585">
                  <c:v>2118.5820003526887</c:v>
                </c:pt>
                <c:pt idx="3586">
                  <c:v>2326.7738978680436</c:v>
                </c:pt>
                <c:pt idx="3587">
                  <c:v>2531.5119739797133</c:v>
                </c:pt>
                <c:pt idx="3588">
                  <c:v>2883.1981404645821</c:v>
                </c:pt>
                <c:pt idx="3589">
                  <c:v>3217.7866823530826</c:v>
                </c:pt>
                <c:pt idx="3590">
                  <c:v>3636.8968863483428</c:v>
                </c:pt>
                <c:pt idx="3591">
                  <c:v>4047.0089630647403</c:v>
                </c:pt>
                <c:pt idx="3592">
                  <c:v>4519.1901139292022</c:v>
                </c:pt>
                <c:pt idx="3593">
                  <c:v>4976.7803222661942</c:v>
                </c:pt>
                <c:pt idx="3594">
                  <c:v>5328.8802753223072</c:v>
                </c:pt>
                <c:pt idx="3595">
                  <c:v>5694.8962971649535</c:v>
                </c:pt>
                <c:pt idx="3596">
                  <c:v>5992.7497421653643</c:v>
                </c:pt>
                <c:pt idx="3597">
                  <c:v>6196.1366789256772</c:v>
                </c:pt>
                <c:pt idx="3598">
                  <c:v>6487.5617283035144</c:v>
                </c:pt>
                <c:pt idx="3599">
                  <c:v>6827.9638814306709</c:v>
                </c:pt>
                <c:pt idx="3600">
                  <c:v>7011.6842974873107</c:v>
                </c:pt>
                <c:pt idx="3601">
                  <c:v>7136.2619899303563</c:v>
                </c:pt>
                <c:pt idx="3602">
                  <c:v>7365.3437112270703</c:v>
                </c:pt>
                <c:pt idx="3603">
                  <c:v>7437.8592474925736</c:v>
                </c:pt>
                <c:pt idx="3604">
                  <c:v>7124.7437369743557</c:v>
                </c:pt>
                <c:pt idx="3605">
                  <c:v>6892.9205845005117</c:v>
                </c:pt>
                <c:pt idx="3606">
                  <c:v>6727.3820313403876</c:v>
                </c:pt>
                <c:pt idx="3607">
                  <c:v>6665.0431119786954</c:v>
                </c:pt>
                <c:pt idx="3608">
                  <c:v>6528.1814055838086</c:v>
                </c:pt>
                <c:pt idx="3609">
                  <c:v>6373.9175085636934</c:v>
                </c:pt>
                <c:pt idx="3610">
                  <c:v>6242.4365218684061</c:v>
                </c:pt>
                <c:pt idx="3611">
                  <c:v>6206.6528950999882</c:v>
                </c:pt>
                <c:pt idx="3612">
                  <c:v>6178.6127494759921</c:v>
                </c:pt>
                <c:pt idx="3613">
                  <c:v>6122.1730876817528</c:v>
                </c:pt>
                <c:pt idx="3614">
                  <c:v>6073.9891927981325</c:v>
                </c:pt>
                <c:pt idx="3615">
                  <c:v>6062.156344446581</c:v>
                </c:pt>
                <c:pt idx="3616">
                  <c:v>5948.6336736194016</c:v>
                </c:pt>
                <c:pt idx="3617">
                  <c:v>5863.8021077907451</c:v>
                </c:pt>
                <c:pt idx="3618">
                  <c:v>5727.5940911209664</c:v>
                </c:pt>
                <c:pt idx="3619">
                  <c:v>5587.4051094119341</c:v>
                </c:pt>
                <c:pt idx="3620">
                  <c:v>5387.9456688330702</c:v>
                </c:pt>
                <c:pt idx="3621">
                  <c:v>5253.9448342331343</c:v>
                </c:pt>
                <c:pt idx="3622">
                  <c:v>5040.9706869771817</c:v>
                </c:pt>
                <c:pt idx="3623">
                  <c:v>4894.6990303426583</c:v>
                </c:pt>
                <c:pt idx="3624">
                  <c:v>4949.6228865004205</c:v>
                </c:pt>
                <c:pt idx="3625">
                  <c:v>4926.4744114203195</c:v>
                </c:pt>
                <c:pt idx="3626">
                  <c:v>4767.9669779594433</c:v>
                </c:pt>
                <c:pt idx="3627">
                  <c:v>4629.5116557291758</c:v>
                </c:pt>
                <c:pt idx="3628">
                  <c:v>4433.9959025141743</c:v>
                </c:pt>
                <c:pt idx="3629">
                  <c:v>4318.5678428707724</c:v>
                </c:pt>
                <c:pt idx="3630">
                  <c:v>4178.2054674617866</c:v>
                </c:pt>
                <c:pt idx="3631">
                  <c:v>4061.205159190959</c:v>
                </c:pt>
                <c:pt idx="3632">
                  <c:v>3913.3966457051288</c:v>
                </c:pt>
                <c:pt idx="3633">
                  <c:v>3788.494267535898</c:v>
                </c:pt>
                <c:pt idx="3634">
                  <c:v>3661.0128338072827</c:v>
                </c:pt>
                <c:pt idx="3635">
                  <c:v>3592.2466723335351</c:v>
                </c:pt>
                <c:pt idx="3636">
                  <c:v>3486.6345186534859</c:v>
                </c:pt>
                <c:pt idx="3637">
                  <c:v>3378.135613456649</c:v>
                </c:pt>
                <c:pt idx="3638">
                  <c:v>3292.9736291070535</c:v>
                </c:pt>
                <c:pt idx="3639">
                  <c:v>3213.3850206013612</c:v>
                </c:pt>
                <c:pt idx="3640">
                  <c:v>3150.1150475770341</c:v>
                </c:pt>
                <c:pt idx="3641">
                  <c:v>3095.235616398546</c:v>
                </c:pt>
                <c:pt idx="3642">
                  <c:v>3080.0749199828947</c:v>
                </c:pt>
                <c:pt idx="3643">
                  <c:v>3066.8384383069997</c:v>
                </c:pt>
                <c:pt idx="3644">
                  <c:v>3006.7331845533199</c:v>
                </c:pt>
                <c:pt idx="3645">
                  <c:v>2961.0224897005228</c:v>
                </c:pt>
                <c:pt idx="3646">
                  <c:v>2913.6531946523974</c:v>
                </c:pt>
                <c:pt idx="3647">
                  <c:v>2910.8648617758222</c:v>
                </c:pt>
                <c:pt idx="3648">
                  <c:v>2830.0363720696246</c:v>
                </c:pt>
                <c:pt idx="3649">
                  <c:v>2744.0656605329145</c:v>
                </c:pt>
                <c:pt idx="3650">
                  <c:v>2659.3515276850148</c:v>
                </c:pt>
                <c:pt idx="3651">
                  <c:v>2668.7377369606111</c:v>
                </c:pt>
                <c:pt idx="3652">
                  <c:v>2589.8717900900647</c:v>
                </c:pt>
                <c:pt idx="3653">
                  <c:v>2495.2892183084491</c:v>
                </c:pt>
                <c:pt idx="3654">
                  <c:v>2376.8467291944216</c:v>
                </c:pt>
                <c:pt idx="3655">
                  <c:v>2322.9669705877604</c:v>
                </c:pt>
                <c:pt idx="3656">
                  <c:v>2249.0308722066979</c:v>
                </c:pt>
                <c:pt idx="3657">
                  <c:v>2187.87693463709</c:v>
                </c:pt>
                <c:pt idx="3658">
                  <c:v>2119.2611046441884</c:v>
                </c:pt>
                <c:pt idx="3659">
                  <c:v>2061.3187670495831</c:v>
                </c:pt>
                <c:pt idx="3660">
                  <c:v>1995.4887779976834</c:v>
                </c:pt>
                <c:pt idx="3661">
                  <c:v>1959.6851565582394</c:v>
                </c:pt>
                <c:pt idx="3662">
                  <c:v>1930.2570375442619</c:v>
                </c:pt>
                <c:pt idx="3663">
                  <c:v>1893.9654326136395</c:v>
                </c:pt>
                <c:pt idx="3664">
                  <c:v>1909.8601959063662</c:v>
                </c:pt>
                <c:pt idx="3665">
                  <c:v>1884.166819768838</c:v>
                </c:pt>
                <c:pt idx="3666">
                  <c:v>1819.5298225443169</c:v>
                </c:pt>
                <c:pt idx="3667">
                  <c:v>1796.1895425736807</c:v>
                </c:pt>
                <c:pt idx="3668">
                  <c:v>1753.5744555559975</c:v>
                </c:pt>
                <c:pt idx="3669">
                  <c:v>1735.896604302558</c:v>
                </c:pt>
                <c:pt idx="3670">
                  <c:v>1695.303225509944</c:v>
                </c:pt>
                <c:pt idx="3671">
                  <c:v>1690.4290293875572</c:v>
                </c:pt>
                <c:pt idx="3672">
                  <c:v>1622.0310923345435</c:v>
                </c:pt>
                <c:pt idx="3673">
                  <c:v>1605.9525886542531</c:v>
                </c:pt>
                <c:pt idx="3674">
                  <c:v>1598.8362433772324</c:v>
                </c:pt>
                <c:pt idx="3675">
                  <c:v>1582.9458665666966</c:v>
                </c:pt>
                <c:pt idx="3676">
                  <c:v>1557.2454042706893</c:v>
                </c:pt>
                <c:pt idx="3677">
                  <c:v>1562.4212086857237</c:v>
                </c:pt>
                <c:pt idx="3678">
                  <c:v>1559.90815028115</c:v>
                </c:pt>
                <c:pt idx="3679">
                  <c:v>1541.6819562136739</c:v>
                </c:pt>
                <c:pt idx="3680">
                  <c:v>1544.066457442392</c:v>
                </c:pt>
                <c:pt idx="3681">
                  <c:v>1560.1016961362179</c:v>
                </c:pt>
                <c:pt idx="3682">
                  <c:v>1584.1064433035256</c:v>
                </c:pt>
                <c:pt idx="3683">
                  <c:v>1629.2359911506792</c:v>
                </c:pt>
                <c:pt idx="3684">
                  <c:v>1656.1328206345163</c:v>
                </c:pt>
                <c:pt idx="3685">
                  <c:v>1715.0012970422324</c:v>
                </c:pt>
                <c:pt idx="3686">
                  <c:v>1791.5125436720971</c:v>
                </c:pt>
                <c:pt idx="3687">
                  <c:v>1902.9331259907938</c:v>
                </c:pt>
                <c:pt idx="3688">
                  <c:v>2027.7932668730036</c:v>
                </c:pt>
                <c:pt idx="3689">
                  <c:v>2156.0544389034826</c:v>
                </c:pt>
                <c:pt idx="3690">
                  <c:v>2232.6457090066469</c:v>
                </c:pt>
                <c:pt idx="3691">
                  <c:v>2299.8494018850515</c:v>
                </c:pt>
                <c:pt idx="3692">
                  <c:v>2392.2483070326393</c:v>
                </c:pt>
                <c:pt idx="3693">
                  <c:v>2467.8286543848067</c:v>
                </c:pt>
                <c:pt idx="3694">
                  <c:v>2541.692694452453</c:v>
                </c:pt>
                <c:pt idx="3695">
                  <c:v>2655.299853943864</c:v>
                </c:pt>
                <c:pt idx="3696">
                  <c:v>2766.7551538773369</c:v>
                </c:pt>
                <c:pt idx="3697">
                  <c:v>2809.8884991867753</c:v>
                </c:pt>
                <c:pt idx="3698">
                  <c:v>2895.8879038619498</c:v>
                </c:pt>
                <c:pt idx="3699">
                  <c:v>2976.0220414950818</c:v>
                </c:pt>
                <c:pt idx="3700">
                  <c:v>2996.7994752162622</c:v>
                </c:pt>
                <c:pt idx="3701">
                  <c:v>2993.11350620436</c:v>
                </c:pt>
                <c:pt idx="3702">
                  <c:v>3005.2435587953132</c:v>
                </c:pt>
                <c:pt idx="3703">
                  <c:v>2991.3913811644388</c:v>
                </c:pt>
                <c:pt idx="3704">
                  <c:v>2980.7648284049733</c:v>
                </c:pt>
                <c:pt idx="3705">
                  <c:v>2954.7378576677806</c:v>
                </c:pt>
                <c:pt idx="3706">
                  <c:v>2944.9915004675136</c:v>
                </c:pt>
                <c:pt idx="3707">
                  <c:v>2943.77124891531</c:v>
                </c:pt>
                <c:pt idx="3708">
                  <c:v>2979.1856390956355</c:v>
                </c:pt>
                <c:pt idx="3709">
                  <c:v>2938.1471786726834</c:v>
                </c:pt>
                <c:pt idx="3710">
                  <c:v>2895.8684127512397</c:v>
                </c:pt>
                <c:pt idx="3711">
                  <c:v>2921.6645464109424</c:v>
                </c:pt>
                <c:pt idx="3712">
                  <c:v>2897.7418176723163</c:v>
                </c:pt>
                <c:pt idx="3713">
                  <c:v>2887.6116409509605</c:v>
                </c:pt>
                <c:pt idx="3714">
                  <c:v>2900.9263134427301</c:v>
                </c:pt>
                <c:pt idx="3715">
                  <c:v>2859.9296388564753</c:v>
                </c:pt>
                <c:pt idx="3716">
                  <c:v>2876.0037113709213</c:v>
                </c:pt>
                <c:pt idx="3717">
                  <c:v>2857.6427580018994</c:v>
                </c:pt>
                <c:pt idx="3718">
                  <c:v>2832.7855716014437</c:v>
                </c:pt>
                <c:pt idx="3719">
                  <c:v>2823.7798208170975</c:v>
                </c:pt>
                <c:pt idx="3720">
                  <c:v>2821.5739220609939</c:v>
                </c:pt>
                <c:pt idx="3721">
                  <c:v>2787.079411806355</c:v>
                </c:pt>
                <c:pt idx="3722">
                  <c:v>2788.3317196128296</c:v>
                </c:pt>
                <c:pt idx="3723">
                  <c:v>2743.8996830657507</c:v>
                </c:pt>
                <c:pt idx="3724">
                  <c:v>2763.1476996099705</c:v>
                </c:pt>
                <c:pt idx="3725">
                  <c:v>2751.7981335435775</c:v>
                </c:pt>
                <c:pt idx="3726">
                  <c:v>2733.6883802131192</c:v>
                </c:pt>
                <c:pt idx="3727">
                  <c:v>2738.03071864197</c:v>
                </c:pt>
                <c:pt idx="3728">
                  <c:v>2767.8598317678975</c:v>
                </c:pt>
                <c:pt idx="3729">
                  <c:v>2738.8002207036025</c:v>
                </c:pt>
                <c:pt idx="3730">
                  <c:v>2726.6699338947378</c:v>
                </c:pt>
                <c:pt idx="3731">
                  <c:v>2765.3362547200004</c:v>
                </c:pt>
                <c:pt idx="3732">
                  <c:v>2746.3462034272002</c:v>
                </c:pt>
                <c:pt idx="3733">
                  <c:v>2737.9295118046725</c:v>
                </c:pt>
                <c:pt idx="3734">
                  <c:v>2723.9647698515514</c:v>
                </c:pt>
                <c:pt idx="3735">
                  <c:v>2713.0467741271791</c:v>
                </c:pt>
                <c:pt idx="3736">
                  <c:v>2703.5905612166557</c:v>
                </c:pt>
                <c:pt idx="3737">
                  <c:v>2686.2322256446582</c:v>
                </c:pt>
                <c:pt idx="3738">
                  <c:v>2660.0543471699407</c:v>
                </c:pt>
                <c:pt idx="3739">
                  <c:v>2639.8444451291552</c:v>
                </c:pt>
                <c:pt idx="3740">
                  <c:v>2621.8704730981581</c:v>
                </c:pt>
                <c:pt idx="3741">
                  <c:v>2590.3013141946003</c:v>
                </c:pt>
                <c:pt idx="3742">
                  <c:v>2591.1199383078961</c:v>
                </c:pt>
                <c:pt idx="3743">
                  <c:v>2544.4593314340009</c:v>
                </c:pt>
                <c:pt idx="3744">
                  <c:v>2504.9335878098404</c:v>
                </c:pt>
                <c:pt idx="3745">
                  <c:v>2459.2357350554789</c:v>
                </c:pt>
                <c:pt idx="3746">
                  <c:v>2407.8346828021636</c:v>
                </c:pt>
                <c:pt idx="3747">
                  <c:v>2342.1455531696447</c:v>
                </c:pt>
                <c:pt idx="3748">
                  <c:v>2274.4534700889303</c:v>
                </c:pt>
                <c:pt idx="3749">
                  <c:v>2212.0363105475872</c:v>
                </c:pt>
                <c:pt idx="3750">
                  <c:v>2177.133698656166</c:v>
                </c:pt>
                <c:pt idx="3751">
                  <c:v>2151.2241015386862</c:v>
                </c:pt>
                <c:pt idx="3752">
                  <c:v>2078.9717486094014</c:v>
                </c:pt>
                <c:pt idx="3753">
                  <c:v>2053.9189258231449</c:v>
                </c:pt>
                <c:pt idx="3754">
                  <c:v>2006.3425851455904</c:v>
                </c:pt>
                <c:pt idx="3755">
                  <c:v>1952.9761318306491</c:v>
                </c:pt>
                <c:pt idx="3756">
                  <c:v>1905.4108033112934</c:v>
                </c:pt>
                <c:pt idx="3757">
                  <c:v>1888.2644366765828</c:v>
                </c:pt>
                <c:pt idx="3758">
                  <c:v>1843.8464701142027</c:v>
                </c:pt>
                <c:pt idx="3759">
                  <c:v>1812.8357468067941</c:v>
                </c:pt>
                <c:pt idx="3760">
                  <c:v>1792.3256912531638</c:v>
                </c:pt>
                <c:pt idx="3761">
                  <c:v>1778.0365186324047</c:v>
                </c:pt>
                <c:pt idx="3762">
                  <c:v>1766.1055734406277</c:v>
                </c:pt>
                <c:pt idx="3763">
                  <c:v>1759.9295174948772</c:v>
                </c:pt>
                <c:pt idx="3764">
                  <c:v>1717.7913344961069</c:v>
                </c:pt>
                <c:pt idx="3765">
                  <c:v>1681.7778245370414</c:v>
                </c:pt>
                <c:pt idx="3766">
                  <c:v>1634.1208319281511</c:v>
                </c:pt>
                <c:pt idx="3767">
                  <c:v>1613.3698127453947</c:v>
                </c:pt>
                <c:pt idx="3768">
                  <c:v>1582.4003625665</c:v>
                </c:pt>
                <c:pt idx="3769">
                  <c:v>1571.56509659054</c:v>
                </c:pt>
                <c:pt idx="3770">
                  <c:v>1542.7216871688101</c:v>
                </c:pt>
                <c:pt idx="3771">
                  <c:v>1514.1895979282958</c:v>
                </c:pt>
                <c:pt idx="3772">
                  <c:v>1503.7354837855048</c:v>
                </c:pt>
                <c:pt idx="3773">
                  <c:v>1485.0103139969838</c:v>
                </c:pt>
                <c:pt idx="3774">
                  <c:v>1484.3552323177075</c:v>
                </c:pt>
                <c:pt idx="3775">
                  <c:v>1486.7185300014576</c:v>
                </c:pt>
                <c:pt idx="3776">
                  <c:v>1449.4795986411077</c:v>
                </c:pt>
                <c:pt idx="3777">
                  <c:v>1437.0808989672421</c:v>
                </c:pt>
                <c:pt idx="3778">
                  <c:v>1461.3677618551039</c:v>
                </c:pt>
                <c:pt idx="3779">
                  <c:v>1482.0093655698788</c:v>
                </c:pt>
                <c:pt idx="3780">
                  <c:v>1499.3945231131079</c:v>
                </c:pt>
                <c:pt idx="3781">
                  <c:v>1531.4659350059619</c:v>
                </c:pt>
                <c:pt idx="3782">
                  <c:v>1599.017860204531</c:v>
                </c:pt>
                <c:pt idx="3783">
                  <c:v>1670.8601945554435</c:v>
                </c:pt>
                <c:pt idx="3784">
                  <c:v>1745.4029265021375</c:v>
                </c:pt>
                <c:pt idx="3785">
                  <c:v>1811.6805922216245</c:v>
                </c:pt>
                <c:pt idx="3786">
                  <c:v>1903.2960657684343</c:v>
                </c:pt>
                <c:pt idx="3787">
                  <c:v>1961.1818897440103</c:v>
                </c:pt>
                <c:pt idx="3788">
                  <c:v>2039.7541282854479</c:v>
                </c:pt>
                <c:pt idx="3789">
                  <c:v>2139.7775095769402</c:v>
                </c:pt>
                <c:pt idx="3790">
                  <c:v>2253.375849278475</c:v>
                </c:pt>
                <c:pt idx="3791">
                  <c:v>2328.009443611641</c:v>
                </c:pt>
                <c:pt idx="3792">
                  <c:v>2395.2493247448474</c:v>
                </c:pt>
                <c:pt idx="3793">
                  <c:v>2461.3066116060841</c:v>
                </c:pt>
                <c:pt idx="3794">
                  <c:v>2528.0980349806241</c:v>
                </c:pt>
                <c:pt idx="3795">
                  <c:v>2564.3696326652744</c:v>
                </c:pt>
                <c:pt idx="3796">
                  <c:v>2627.5419875456087</c:v>
                </c:pt>
                <c:pt idx="3797">
                  <c:v>2679.3214056546626</c:v>
                </c:pt>
                <c:pt idx="3798">
                  <c:v>2712.0747709375437</c:v>
                </c:pt>
                <c:pt idx="3799">
                  <c:v>2718.8939579125331</c:v>
                </c:pt>
                <c:pt idx="3800">
                  <c:v>2712.5375380135256</c:v>
                </c:pt>
                <c:pt idx="3801">
                  <c:v>2722.5980963302795</c:v>
                </c:pt>
                <c:pt idx="3802">
                  <c:v>2732.8543829710129</c:v>
                </c:pt>
                <c:pt idx="3803">
                  <c:v>2763.1671418579695</c:v>
                </c:pt>
                <c:pt idx="3804">
                  <c:v>2786.6884383720571</c:v>
                </c:pt>
                <c:pt idx="3805">
                  <c:v>2798.0275284427635</c:v>
                </c:pt>
                <c:pt idx="3806">
                  <c:v>2804.1434356165005</c:v>
                </c:pt>
                <c:pt idx="3807">
                  <c:v>2804.3752109085408</c:v>
                </c:pt>
                <c:pt idx="3808">
                  <c:v>2810.9223252504908</c:v>
                </c:pt>
                <c:pt idx="3809">
                  <c:v>2805.8547911903729</c:v>
                </c:pt>
                <c:pt idx="3810">
                  <c:v>2826.4174024246836</c:v>
                </c:pt>
                <c:pt idx="3811">
                  <c:v>2845.2108891227599</c:v>
                </c:pt>
                <c:pt idx="3812">
                  <c:v>2804.969771333298</c:v>
                </c:pt>
                <c:pt idx="3813">
                  <c:v>2782.4068442133066</c:v>
                </c:pt>
                <c:pt idx="3814">
                  <c:v>2767.413136722113</c:v>
                </c:pt>
                <c:pt idx="3815">
                  <c:v>2736.5956279088059</c:v>
                </c:pt>
                <c:pt idx="3816">
                  <c:v>2790.2060724106923</c:v>
                </c:pt>
                <c:pt idx="3817">
                  <c:v>2819.6747396721262</c:v>
                </c:pt>
                <c:pt idx="3818">
                  <c:v>2781.7681430308157</c:v>
                </c:pt>
                <c:pt idx="3819">
                  <c:v>2791.1444483834202</c:v>
                </c:pt>
                <c:pt idx="3820">
                  <c:v>2831.8804753313993</c:v>
                </c:pt>
                <c:pt idx="3821">
                  <c:v>2856.2114086118636</c:v>
                </c:pt>
                <c:pt idx="3822">
                  <c:v>2898.6136595050166</c:v>
                </c:pt>
                <c:pt idx="3823">
                  <c:v>2926.4920893838125</c:v>
                </c:pt>
                <c:pt idx="3824">
                  <c:v>2942.1068080116979</c:v>
                </c:pt>
                <c:pt idx="3825">
                  <c:v>2967.9262038488901</c:v>
                </c:pt>
                <c:pt idx="3826">
                  <c:v>2943.5961906851567</c:v>
                </c:pt>
                <c:pt idx="3827">
                  <c:v>2960.9918916407191</c:v>
                </c:pt>
                <c:pt idx="3828">
                  <c:v>2979.5584542069464</c:v>
                </c:pt>
                <c:pt idx="3829">
                  <c:v>3005.6879827972789</c:v>
                </c:pt>
                <c:pt idx="3830">
                  <c:v>3024.5514908459322</c:v>
                </c:pt>
                <c:pt idx="3831">
                  <c:v>3070.5849323229081</c:v>
                </c:pt>
                <c:pt idx="3832">
                  <c:v>3083.6942902454102</c:v>
                </c:pt>
                <c:pt idx="3833">
                  <c:v>3083.5617936265121</c:v>
                </c:pt>
                <c:pt idx="3834">
                  <c:v>3072.0893261961492</c:v>
                </c:pt>
                <c:pt idx="3835">
                  <c:v>3023.6992200690738</c:v>
                </c:pt>
                <c:pt idx="3836">
                  <c:v>2958.7181657324959</c:v>
                </c:pt>
                <c:pt idx="3837">
                  <c:v>2864.599239236697</c:v>
                </c:pt>
                <c:pt idx="3838">
                  <c:v>2737.6058566198894</c:v>
                </c:pt>
                <c:pt idx="3839">
                  <c:v>2651.5713786311162</c:v>
                </c:pt>
                <c:pt idx="3840">
                  <c:v>2567.2420041596483</c:v>
                </c:pt>
                <c:pt idx="3841">
                  <c:v>2495.1307334013327</c:v>
                </c:pt>
                <c:pt idx="3842">
                  <c:v>2370.0545861850128</c:v>
                </c:pt>
                <c:pt idx="3843">
                  <c:v>2249.5370259006099</c:v>
                </c:pt>
                <c:pt idx="3844">
                  <c:v>2158.7028389644634</c:v>
                </c:pt>
                <c:pt idx="3845">
                  <c:v>2079.5068316129923</c:v>
                </c:pt>
                <c:pt idx="3846">
                  <c:v>1991.8753014658741</c:v>
                </c:pt>
                <c:pt idx="3847">
                  <c:v>1923.0759480740646</c:v>
                </c:pt>
                <c:pt idx="3848">
                  <c:v>1870.5044038162889</c:v>
                </c:pt>
                <c:pt idx="3849">
                  <c:v>1866.0481114603795</c:v>
                </c:pt>
                <c:pt idx="3850">
                  <c:v>1829.333851189888</c:v>
                </c:pt>
                <c:pt idx="3851">
                  <c:v>1761.8068967443148</c:v>
                </c:pt>
                <c:pt idx="3852">
                  <c:v>1722.1762147256791</c:v>
                </c:pt>
                <c:pt idx="3853">
                  <c:v>1748.6174304715159</c:v>
                </c:pt>
                <c:pt idx="3854">
                  <c:v>1737.5318058783521</c:v>
                </c:pt>
                <c:pt idx="3855">
                  <c:v>1686.4207749475474</c:v>
                </c:pt>
                <c:pt idx="3856">
                  <c:v>1672.223028240136</c:v>
                </c:pt>
                <c:pt idx="3857">
                  <c:v>1662.8257677025033</c:v>
                </c:pt>
                <c:pt idx="3858">
                  <c:v>1611.1272249739025</c:v>
                </c:pt>
                <c:pt idx="3859">
                  <c:v>1554.822348740166</c:v>
                </c:pt>
                <c:pt idx="3860">
                  <c:v>1535.5428996825265</c:v>
                </c:pt>
                <c:pt idx="3861">
                  <c:v>1507.2080991987202</c:v>
                </c:pt>
                <c:pt idx="3862">
                  <c:v>1517.1407797110273</c:v>
                </c:pt>
                <c:pt idx="3863">
                  <c:v>1677.0470641803806</c:v>
                </c:pt>
                <c:pt idx="3864">
                  <c:v>1680.8826531770894</c:v>
                </c:pt>
                <c:pt idx="3865">
                  <c:v>1673.6779428945879</c:v>
                </c:pt>
                <c:pt idx="3866">
                  <c:v>1698.208226039887</c:v>
                </c:pt>
                <c:pt idx="3867">
                  <c:v>1793.6909710703142</c:v>
                </c:pt>
                <c:pt idx="3868">
                  <c:v>1918.6912791334382</c:v>
                </c:pt>
                <c:pt idx="3869">
                  <c:v>2079.9687243014132</c:v>
                </c:pt>
                <c:pt idx="3870">
                  <c:v>2330.4976288690746</c:v>
                </c:pt>
                <c:pt idx="3871">
                  <c:v>2608.8286833804968</c:v>
                </c:pt>
                <c:pt idx="3872">
                  <c:v>3005.3340856091777</c:v>
                </c:pt>
                <c:pt idx="3873">
                  <c:v>3428.0878646629753</c:v>
                </c:pt>
                <c:pt idx="3874">
                  <c:v>3867.2235562638607</c:v>
                </c:pt>
                <c:pt idx="3875">
                  <c:v>4431.341450920534</c:v>
                </c:pt>
                <c:pt idx="3876">
                  <c:v>4983.7669061396064</c:v>
                </c:pt>
                <c:pt idx="3877">
                  <c:v>5443.0563201861005</c:v>
                </c:pt>
                <c:pt idx="3878">
                  <c:v>5936.1155642214362</c:v>
                </c:pt>
                <c:pt idx="3879">
                  <c:v>6248.4971972882913</c:v>
                </c:pt>
                <c:pt idx="3880">
                  <c:v>6546.1309889791019</c:v>
                </c:pt>
                <c:pt idx="3881">
                  <c:v>6823.0230493041172</c:v>
                </c:pt>
                <c:pt idx="3882">
                  <c:v>7009.8776585111282</c:v>
                </c:pt>
                <c:pt idx="3883">
                  <c:v>7203.3854888684573</c:v>
                </c:pt>
                <c:pt idx="3884">
                  <c:v>7329.9325326600274</c:v>
                </c:pt>
                <c:pt idx="3885">
                  <c:v>7441.1110687416221</c:v>
                </c:pt>
                <c:pt idx="3886">
                  <c:v>7616.2648296836323</c:v>
                </c:pt>
                <c:pt idx="3887">
                  <c:v>7796.7450608795616</c:v>
                </c:pt>
                <c:pt idx="3888">
                  <c:v>7856.9838822684678</c:v>
                </c:pt>
                <c:pt idx="3889">
                  <c:v>7908.0725895640362</c:v>
                </c:pt>
                <c:pt idx="3890">
                  <c:v>7948.0137052686669</c:v>
                </c:pt>
                <c:pt idx="3891">
                  <c:v>8041.5159248841874</c:v>
                </c:pt>
                <c:pt idx="3892">
                  <c:v>8010.473406671982</c:v>
                </c:pt>
                <c:pt idx="3893">
                  <c:v>7982.5136870707056</c:v>
                </c:pt>
                <c:pt idx="3894">
                  <c:v>7932.7868128937353</c:v>
                </c:pt>
                <c:pt idx="3895">
                  <c:v>7890.9293412392399</c:v>
                </c:pt>
                <c:pt idx="3896">
                  <c:v>7915.5917419018233</c:v>
                </c:pt>
                <c:pt idx="3897">
                  <c:v>7865.928230405385</c:v>
                </c:pt>
                <c:pt idx="3898">
                  <c:v>7875.5020232680927</c:v>
                </c:pt>
                <c:pt idx="3899">
                  <c:v>7831.1580759237513</c:v>
                </c:pt>
                <c:pt idx="3900">
                  <c:v>7812.2701726620517</c:v>
                </c:pt>
                <c:pt idx="3901">
                  <c:v>7836.5839612231593</c:v>
                </c:pt>
                <c:pt idx="3902">
                  <c:v>7828.6810676496016</c:v>
                </c:pt>
                <c:pt idx="3903">
                  <c:v>7788.7047647736963</c:v>
                </c:pt>
                <c:pt idx="3904">
                  <c:v>7798.4441983480101</c:v>
                </c:pt>
                <c:pt idx="3905">
                  <c:v>7684.6180962644867</c:v>
                </c:pt>
                <c:pt idx="3906">
                  <c:v>7640.865495481009</c:v>
                </c:pt>
                <c:pt idx="3907">
                  <c:v>7509.5238456055649</c:v>
                </c:pt>
                <c:pt idx="3908">
                  <c:v>7346.5932565002304</c:v>
                </c:pt>
                <c:pt idx="3909">
                  <c:v>7113.333956860175</c:v>
                </c:pt>
                <c:pt idx="3910">
                  <c:v>6856.2786033737339</c:v>
                </c:pt>
                <c:pt idx="3911">
                  <c:v>6491.5881234440385</c:v>
                </c:pt>
                <c:pt idx="3912">
                  <c:v>6216.4317847774682</c:v>
                </c:pt>
                <c:pt idx="3913">
                  <c:v>5941.1066876308769</c:v>
                </c:pt>
                <c:pt idx="3914">
                  <c:v>5613.3958833194674</c:v>
                </c:pt>
                <c:pt idx="3915">
                  <c:v>5319.9034030827952</c:v>
                </c:pt>
                <c:pt idx="3916">
                  <c:v>5040.7588078629242</c:v>
                </c:pt>
                <c:pt idx="3917">
                  <c:v>4765.606373895821</c:v>
                </c:pt>
                <c:pt idx="3918">
                  <c:v>4500.640428400824</c:v>
                </c:pt>
                <c:pt idx="3919">
                  <c:v>4316.4794931046272</c:v>
                </c:pt>
                <c:pt idx="3920">
                  <c:v>4193.6581533995159</c:v>
                </c:pt>
                <c:pt idx="3921">
                  <c:v>4118.4986409036328</c:v>
                </c:pt>
                <c:pt idx="3922">
                  <c:v>4007.6744488467612</c:v>
                </c:pt>
                <c:pt idx="3923">
                  <c:v>3874.2909290435387</c:v>
                </c:pt>
                <c:pt idx="3924">
                  <c:v>3768.8794699130895</c:v>
                </c:pt>
                <c:pt idx="3925">
                  <c:v>3640.8100910539483</c:v>
                </c:pt>
                <c:pt idx="3926">
                  <c:v>3552.0384148810008</c:v>
                </c:pt>
                <c:pt idx="3927">
                  <c:v>3475.0058721895607</c:v>
                </c:pt>
                <c:pt idx="3928">
                  <c:v>3388.0114478240662</c:v>
                </c:pt>
                <c:pt idx="3929">
                  <c:v>3273.6731208262904</c:v>
                </c:pt>
                <c:pt idx="3930">
                  <c:v>3205.5047741479807</c:v>
                </c:pt>
                <c:pt idx="3931">
                  <c:v>3144.6798797124657</c:v>
                </c:pt>
                <c:pt idx="3932">
                  <c:v>3047.114990501474</c:v>
                </c:pt>
                <c:pt idx="3933">
                  <c:v>2946.6408280611199</c:v>
                </c:pt>
                <c:pt idx="3934">
                  <c:v>2931.0751886064509</c:v>
                </c:pt>
                <c:pt idx="3935">
                  <c:v>2831.1719443809025</c:v>
                </c:pt>
                <c:pt idx="3936">
                  <c:v>2721.0956286894861</c:v>
                </c:pt>
                <c:pt idx="3937">
                  <c:v>2600.5856952440099</c:v>
                </c:pt>
                <c:pt idx="3938">
                  <c:v>2550.2527754254475</c:v>
                </c:pt>
                <c:pt idx="3939">
                  <c:v>2476.1411782833402</c:v>
                </c:pt>
                <c:pt idx="3940">
                  <c:v>2417.9560596553383</c:v>
                </c:pt>
                <c:pt idx="3941">
                  <c:v>2291.2180534980571</c:v>
                </c:pt>
                <c:pt idx="3942">
                  <c:v>2187.6641323385234</c:v>
                </c:pt>
                <c:pt idx="3943">
                  <c:v>2102.1126018572782</c:v>
                </c:pt>
                <c:pt idx="3944">
                  <c:v>2030.9493832515313</c:v>
                </c:pt>
                <c:pt idx="3945">
                  <c:v>1971.592024231164</c:v>
                </c:pt>
                <c:pt idx="3946">
                  <c:v>1983.4551670556846</c:v>
                </c:pt>
                <c:pt idx="3947">
                  <c:v>2011.3765757623205</c:v>
                </c:pt>
                <c:pt idx="3948">
                  <c:v>1993.5646062193639</c:v>
                </c:pt>
                <c:pt idx="3949">
                  <c:v>1921.8693216867166</c:v>
                </c:pt>
                <c:pt idx="3950">
                  <c:v>1853.2068277619048</c:v>
                </c:pt>
                <c:pt idx="3951">
                  <c:v>1817.363559099048</c:v>
                </c:pt>
                <c:pt idx="3952">
                  <c:v>1751.9888305952766</c:v>
                </c:pt>
                <c:pt idx="3953">
                  <c:v>1703.6328458924102</c:v>
                </c:pt>
                <c:pt idx="3954">
                  <c:v>1691.0350469582315</c:v>
                </c:pt>
                <c:pt idx="3955">
                  <c:v>1665.7145633682558</c:v>
                </c:pt>
                <c:pt idx="3956">
                  <c:v>1645.8693482398749</c:v>
                </c:pt>
                <c:pt idx="3957">
                  <c:v>1622.7801664223045</c:v>
                </c:pt>
                <c:pt idx="3958">
                  <c:v>1674.1624815209516</c:v>
                </c:pt>
                <c:pt idx="3959">
                  <c:v>1682.9693466759236</c:v>
                </c:pt>
                <c:pt idx="3960">
                  <c:v>1703.0378054737021</c:v>
                </c:pt>
                <c:pt idx="3961">
                  <c:v>1785.5684096800137</c:v>
                </c:pt>
                <c:pt idx="3962">
                  <c:v>1881.8337976768105</c:v>
                </c:pt>
                <c:pt idx="3963">
                  <c:v>2037.6094325543763</c:v>
                </c:pt>
                <c:pt idx="3964">
                  <c:v>2195.3564145013265</c:v>
                </c:pt>
                <c:pt idx="3965">
                  <c:v>2415.0164835010078</c:v>
                </c:pt>
                <c:pt idx="3966">
                  <c:v>2749.5566862607661</c:v>
                </c:pt>
                <c:pt idx="3967">
                  <c:v>3209.1725480381824</c:v>
                </c:pt>
                <c:pt idx="3968">
                  <c:v>3621.515180989019</c:v>
                </c:pt>
                <c:pt idx="3969">
                  <c:v>4030.9625168316538</c:v>
                </c:pt>
                <c:pt idx="3970">
                  <c:v>4479.8896076720566</c:v>
                </c:pt>
                <c:pt idx="3971">
                  <c:v>4911.4289930307632</c:v>
                </c:pt>
                <c:pt idx="3972">
                  <c:v>5337.6751783033806</c:v>
                </c:pt>
                <c:pt idx="3973">
                  <c:v>5722.5254480705689</c:v>
                </c:pt>
                <c:pt idx="3974">
                  <c:v>6034.623024853634</c:v>
                </c:pt>
                <c:pt idx="3975">
                  <c:v>6314.7420616087629</c:v>
                </c:pt>
                <c:pt idx="3976">
                  <c:v>6569.5124762626592</c:v>
                </c:pt>
                <c:pt idx="3977">
                  <c:v>6819.4706226796216</c:v>
                </c:pt>
                <c:pt idx="3978">
                  <c:v>7099.6889196365128</c:v>
                </c:pt>
                <c:pt idx="3979">
                  <c:v>7367.2604979637499</c:v>
                </c:pt>
                <c:pt idx="3980">
                  <c:v>7517.5251759724497</c:v>
                </c:pt>
                <c:pt idx="3981">
                  <c:v>7564.6722027790629</c:v>
                </c:pt>
                <c:pt idx="3982">
                  <c:v>7649.6344785120882</c:v>
                </c:pt>
                <c:pt idx="3983">
                  <c:v>7704.1864248691863</c:v>
                </c:pt>
                <c:pt idx="3984">
                  <c:v>7765.4434913805817</c:v>
                </c:pt>
                <c:pt idx="3985">
                  <c:v>7792.690449609242</c:v>
                </c:pt>
                <c:pt idx="3986">
                  <c:v>7777.2942740230237</c:v>
                </c:pt>
                <c:pt idx="3987">
                  <c:v>7797.4992269774984</c:v>
                </c:pt>
                <c:pt idx="3988">
                  <c:v>7835.1567044228987</c:v>
                </c:pt>
                <c:pt idx="3989">
                  <c:v>7882.1849520014048</c:v>
                </c:pt>
                <c:pt idx="3990">
                  <c:v>7880.7352696810676</c:v>
                </c:pt>
                <c:pt idx="3991">
                  <c:v>7967.3453724776118</c:v>
                </c:pt>
                <c:pt idx="3992">
                  <c:v>8000.124611962985</c:v>
                </c:pt>
                <c:pt idx="3993">
                  <c:v>8029.1524888518697</c:v>
                </c:pt>
                <c:pt idx="3994">
                  <c:v>7979.9194478474219</c:v>
                </c:pt>
                <c:pt idx="3995">
                  <c:v>8024.2557374840408</c:v>
                </c:pt>
                <c:pt idx="3996">
                  <c:v>8013.6525044878717</c:v>
                </c:pt>
                <c:pt idx="3997">
                  <c:v>7951.7217931707819</c:v>
                </c:pt>
                <c:pt idx="3998">
                  <c:v>7883.1729261697947</c:v>
                </c:pt>
                <c:pt idx="3999">
                  <c:v>7724.5921252490434</c:v>
                </c:pt>
                <c:pt idx="4000">
                  <c:v>7576.8561219892727</c:v>
                </c:pt>
                <c:pt idx="4001">
                  <c:v>7457.7715527918472</c:v>
                </c:pt>
                <c:pt idx="4002">
                  <c:v>7315.7105613218037</c:v>
                </c:pt>
                <c:pt idx="4003">
                  <c:v>7087.1683818045703</c:v>
                </c:pt>
                <c:pt idx="4004">
                  <c:v>6860.3628812914721</c:v>
                </c:pt>
                <c:pt idx="4005">
                  <c:v>6635.8077838615181</c:v>
                </c:pt>
                <c:pt idx="4006">
                  <c:v>6320.5155853347542</c:v>
                </c:pt>
                <c:pt idx="4007">
                  <c:v>5917.0424484544137</c:v>
                </c:pt>
                <c:pt idx="4008">
                  <c:v>5562.7406265053542</c:v>
                </c:pt>
                <c:pt idx="4009">
                  <c:v>5297.8924963840682</c:v>
                </c:pt>
                <c:pt idx="4010">
                  <c:v>5087.4222736518923</c:v>
                </c:pt>
                <c:pt idx="4011">
                  <c:v>4865.2360418954377</c:v>
                </c:pt>
                <c:pt idx="4012">
                  <c:v>4646.6413498405327</c:v>
                </c:pt>
                <c:pt idx="4013">
                  <c:v>4454.7046954788048</c:v>
                </c:pt>
                <c:pt idx="4014">
                  <c:v>4307.0266178438924</c:v>
                </c:pt>
                <c:pt idx="4015">
                  <c:v>4195.2767074013591</c:v>
                </c:pt>
                <c:pt idx="4016">
                  <c:v>4140.0613888250318</c:v>
                </c:pt>
                <c:pt idx="4017">
                  <c:v>4116.2846839070244</c:v>
                </c:pt>
                <c:pt idx="4018">
                  <c:v>4094.3395063293392</c:v>
                </c:pt>
                <c:pt idx="4019">
                  <c:v>4041.9225738502973</c:v>
                </c:pt>
                <c:pt idx="4020">
                  <c:v>3967.3780094062258</c:v>
                </c:pt>
                <c:pt idx="4021">
                  <c:v>3867.0354920287314</c:v>
                </c:pt>
                <c:pt idx="4022">
                  <c:v>3743.9425997818357</c:v>
                </c:pt>
                <c:pt idx="4023">
                  <c:v>3631.9938908741951</c:v>
                </c:pt>
                <c:pt idx="4024">
                  <c:v>3520.4187330643886</c:v>
                </c:pt>
                <c:pt idx="4025">
                  <c:v>3441.7718848089348</c:v>
                </c:pt>
                <c:pt idx="4026">
                  <c:v>3324.1137117347907</c:v>
                </c:pt>
                <c:pt idx="4027">
                  <c:v>3185.3881778784412</c:v>
                </c:pt>
                <c:pt idx="4028">
                  <c:v>3047.7799603876151</c:v>
                </c:pt>
                <c:pt idx="4029">
                  <c:v>2923.6495715745878</c:v>
                </c:pt>
                <c:pt idx="4030">
                  <c:v>2815.1389973566866</c:v>
                </c:pt>
                <c:pt idx="4031">
                  <c:v>2688.7895195910824</c:v>
                </c:pt>
                <c:pt idx="4032">
                  <c:v>2561.4679510492224</c:v>
                </c:pt>
                <c:pt idx="4033">
                  <c:v>2463.6919097574091</c:v>
                </c:pt>
                <c:pt idx="4034">
                  <c:v>2388.630330615631</c:v>
                </c:pt>
                <c:pt idx="4035">
                  <c:v>2296.3580109478798</c:v>
                </c:pt>
                <c:pt idx="4036">
                  <c:v>2203.6751061603891</c:v>
                </c:pt>
                <c:pt idx="4037">
                  <c:v>2112.6632138018958</c:v>
                </c:pt>
                <c:pt idx="4038">
                  <c:v>2052.7678358494409</c:v>
                </c:pt>
                <c:pt idx="4039">
                  <c:v>1978.6978274855749</c:v>
                </c:pt>
                <c:pt idx="4040">
                  <c:v>1906.4253155290371</c:v>
                </c:pt>
                <c:pt idx="4041">
                  <c:v>1855.9175167620681</c:v>
                </c:pt>
                <c:pt idx="4042">
                  <c:v>1820.7183903391717</c:v>
                </c:pt>
                <c:pt idx="4043">
                  <c:v>1768.5637464177703</c:v>
                </c:pt>
                <c:pt idx="4044">
                  <c:v>1743.3660743175058</c:v>
                </c:pt>
                <c:pt idx="4045">
                  <c:v>1651.561321761304</c:v>
                </c:pt>
                <c:pt idx="4046">
                  <c:v>1594.771031658591</c:v>
                </c:pt>
                <c:pt idx="4047">
                  <c:v>1552.2004473405291</c:v>
                </c:pt>
                <c:pt idx="4048">
                  <c:v>1569.7481828588022</c:v>
                </c:pt>
                <c:pt idx="4049">
                  <c:v>1552.9195453726898</c:v>
                </c:pt>
                <c:pt idx="4050">
                  <c:v>1541.9755253632443</c:v>
                </c:pt>
                <c:pt idx="4051">
                  <c:v>1557.1871539160657</c:v>
                </c:pt>
                <c:pt idx="4052">
                  <c:v>1814.0976408162098</c:v>
                </c:pt>
                <c:pt idx="4053">
                  <c:v>1793.8437202203195</c:v>
                </c:pt>
                <c:pt idx="4054">
                  <c:v>1784.3682475274427</c:v>
                </c:pt>
                <c:pt idx="4055">
                  <c:v>1830.5001841208564</c:v>
                </c:pt>
                <c:pt idx="4056">
                  <c:v>1919.0591729718508</c:v>
                </c:pt>
                <c:pt idx="4057">
                  <c:v>2052.7887120986065</c:v>
                </c:pt>
                <c:pt idx="4058">
                  <c:v>2218.9578814349411</c:v>
                </c:pt>
                <c:pt idx="4059">
                  <c:v>2425.5601062905557</c:v>
                </c:pt>
                <c:pt idx="4060">
                  <c:v>2759.3202047008226</c:v>
                </c:pt>
                <c:pt idx="4061">
                  <c:v>3141.4927881326248</c:v>
                </c:pt>
                <c:pt idx="4062">
                  <c:v>3535.1855999407949</c:v>
                </c:pt>
                <c:pt idx="4063">
                  <c:v>3930.671242515004</c:v>
                </c:pt>
                <c:pt idx="4064">
                  <c:v>4415.190478151404</c:v>
                </c:pt>
                <c:pt idx="4065">
                  <c:v>4843.8851143550673</c:v>
                </c:pt>
                <c:pt idx="4066">
                  <c:v>5287.1097918698515</c:v>
                </c:pt>
                <c:pt idx="4067">
                  <c:v>5699.6800365410872</c:v>
                </c:pt>
                <c:pt idx="4068">
                  <c:v>6003.2702352912265</c:v>
                </c:pt>
                <c:pt idx="4069">
                  <c:v>6290.1400694613321</c:v>
                </c:pt>
                <c:pt idx="4070">
                  <c:v>6559.9205723106124</c:v>
                </c:pt>
                <c:pt idx="4071">
                  <c:v>6769.0291851160655</c:v>
                </c:pt>
                <c:pt idx="4072">
                  <c:v>6988.8490841282101</c:v>
                </c:pt>
                <c:pt idx="4073">
                  <c:v>7165.73631721744</c:v>
                </c:pt>
                <c:pt idx="4074">
                  <c:v>7353.9596937252536</c:v>
                </c:pt>
                <c:pt idx="4075">
                  <c:v>7562.3158209911944</c:v>
                </c:pt>
                <c:pt idx="4076">
                  <c:v>7689.6899402733079</c:v>
                </c:pt>
                <c:pt idx="4077">
                  <c:v>7791.8507037277141</c:v>
                </c:pt>
                <c:pt idx="4078">
                  <c:v>7809.0319200330623</c:v>
                </c:pt>
                <c:pt idx="4079">
                  <c:v>7798.1183105051277</c:v>
                </c:pt>
                <c:pt idx="4080">
                  <c:v>7785.8549581438965</c:v>
                </c:pt>
                <c:pt idx="4081">
                  <c:v>7760.1599000293609</c:v>
                </c:pt>
                <c:pt idx="4082">
                  <c:v>7691.1754205823136</c:v>
                </c:pt>
                <c:pt idx="4083">
                  <c:v>7699.4518154025582</c:v>
                </c:pt>
                <c:pt idx="4084">
                  <c:v>7688.6002071459443</c:v>
                </c:pt>
                <c:pt idx="4085">
                  <c:v>7704.5378741509176</c:v>
                </c:pt>
                <c:pt idx="4086">
                  <c:v>7669.5822283546959</c:v>
                </c:pt>
                <c:pt idx="4087">
                  <c:v>7637.6179062695701</c:v>
                </c:pt>
                <c:pt idx="4088">
                  <c:v>7681.523998924873</c:v>
                </c:pt>
                <c:pt idx="4089">
                  <c:v>7695.8341297429033</c:v>
                </c:pt>
                <c:pt idx="4090">
                  <c:v>7690.7726195646055</c:v>
                </c:pt>
                <c:pt idx="4091">
                  <c:v>7712.1035515890999</c:v>
                </c:pt>
                <c:pt idx="4092">
                  <c:v>7637.9947708077152</c:v>
                </c:pt>
                <c:pt idx="4093">
                  <c:v>7480.0244649338638</c:v>
                </c:pt>
                <c:pt idx="4094">
                  <c:v>7344.3538879097368</c:v>
                </c:pt>
                <c:pt idx="4095">
                  <c:v>7242.7943505713984</c:v>
                </c:pt>
                <c:pt idx="4096">
                  <c:v>7061.8236764342619</c:v>
                </c:pt>
                <c:pt idx="4097">
                  <c:v>6863.087735530039</c:v>
                </c:pt>
                <c:pt idx="4098">
                  <c:v>6643.0978184428304</c:v>
                </c:pt>
                <c:pt idx="4099">
                  <c:v>6435.8345085765523</c:v>
                </c:pt>
                <c:pt idx="4100">
                  <c:v>6156.95127323818</c:v>
                </c:pt>
                <c:pt idx="4101">
                  <c:v>5822.8953103810172</c:v>
                </c:pt>
                <c:pt idx="4102">
                  <c:v>5523.6369177295737</c:v>
                </c:pt>
                <c:pt idx="4103">
                  <c:v>5265.2986949144761</c:v>
                </c:pt>
                <c:pt idx="4104">
                  <c:v>5003.6530582150026</c:v>
                </c:pt>
                <c:pt idx="4105">
                  <c:v>4811.320045683402</c:v>
                </c:pt>
                <c:pt idx="4106">
                  <c:v>4632.0857064793854</c:v>
                </c:pt>
                <c:pt idx="4107">
                  <c:v>4445.5375264443328</c:v>
                </c:pt>
                <c:pt idx="4108">
                  <c:v>4285.8163904176936</c:v>
                </c:pt>
                <c:pt idx="4109">
                  <c:v>4123.0226987974465</c:v>
                </c:pt>
                <c:pt idx="4110">
                  <c:v>3981.1475784460595</c:v>
                </c:pt>
                <c:pt idx="4111">
                  <c:v>3918.6184765790049</c:v>
                </c:pt>
                <c:pt idx="4112">
                  <c:v>3900.4760239600437</c:v>
                </c:pt>
                <c:pt idx="4113">
                  <c:v>3890.5436263696338</c:v>
                </c:pt>
                <c:pt idx="4114">
                  <c:v>3819.8378598809218</c:v>
                </c:pt>
                <c:pt idx="4115">
                  <c:v>3768.9642676695007</c:v>
                </c:pt>
                <c:pt idx="4116">
                  <c:v>3676.1719025488205</c:v>
                </c:pt>
                <c:pt idx="4117">
                  <c:v>3572.1574129771038</c:v>
                </c:pt>
                <c:pt idx="4118">
                  <c:v>3447.6662833825985</c:v>
                </c:pt>
                <c:pt idx="4119">
                  <c:v>3351.0082637707746</c:v>
                </c:pt>
                <c:pt idx="4120">
                  <c:v>3247.6667379857881</c:v>
                </c:pt>
                <c:pt idx="4121">
                  <c:v>3121.1848914291986</c:v>
                </c:pt>
                <c:pt idx="4122">
                  <c:v>2996.8447886861914</c:v>
                </c:pt>
                <c:pt idx="4123">
                  <c:v>2880.1858016415063</c:v>
                </c:pt>
                <c:pt idx="4124">
                  <c:v>2769.324881967545</c:v>
                </c:pt>
                <c:pt idx="4125">
                  <c:v>2630.6205494153346</c:v>
                </c:pt>
                <c:pt idx="4126">
                  <c:v>2508.7255313956534</c:v>
                </c:pt>
                <c:pt idx="4127">
                  <c:v>2425.2254757806968</c:v>
                </c:pt>
                <c:pt idx="4128">
                  <c:v>2294.23432087333</c:v>
                </c:pt>
                <c:pt idx="4129">
                  <c:v>2170.5374830637306</c:v>
                </c:pt>
                <c:pt idx="4130">
                  <c:v>2041.5099728084354</c:v>
                </c:pt>
                <c:pt idx="4131">
                  <c:v>1920.1728810144109</c:v>
                </c:pt>
                <c:pt idx="4132">
                  <c:v>1818.8259514909523</c:v>
                </c:pt>
                <c:pt idx="4133">
                  <c:v>1737.9137611331239</c:v>
                </c:pt>
                <c:pt idx="4134">
                  <c:v>1684.2465631011739</c:v>
                </c:pt>
                <c:pt idx="4135">
                  <c:v>1643.7666712368923</c:v>
                </c:pt>
                <c:pt idx="4136">
                  <c:v>1612.735395980038</c:v>
                </c:pt>
                <c:pt idx="4137">
                  <c:v>1583.1619904648289</c:v>
                </c:pt>
                <c:pt idx="4138">
                  <c:v>1541.6683236332699</c:v>
                </c:pt>
                <c:pt idx="4139">
                  <c:v>1537.531304041285</c:v>
                </c:pt>
                <c:pt idx="4140">
                  <c:v>1527.3577923513772</c:v>
                </c:pt>
                <c:pt idx="4141">
                  <c:v>1500.3873321870465</c:v>
                </c:pt>
                <c:pt idx="4142">
                  <c:v>1484.4792311821554</c:v>
                </c:pt>
                <c:pt idx="4143">
                  <c:v>1451.435715538438</c:v>
                </c:pt>
                <c:pt idx="4144">
                  <c:v>1421.4419268492129</c:v>
                </c:pt>
                <c:pt idx="4145">
                  <c:v>1408.9778184854017</c:v>
                </c:pt>
                <c:pt idx="4146">
                  <c:v>1432.1427129289054</c:v>
                </c:pt>
                <c:pt idx="4147">
                  <c:v>1440.3722771859682</c:v>
                </c:pt>
                <c:pt idx="4148">
                  <c:v>1470.5593357813361</c:v>
                </c:pt>
                <c:pt idx="4149">
                  <c:v>1516.8178660738151</c:v>
                </c:pt>
                <c:pt idx="4150">
                  <c:v>1585.0342670160994</c:v>
                </c:pt>
                <c:pt idx="4151">
                  <c:v>1674.7407522922354</c:v>
                </c:pt>
                <c:pt idx="4152">
                  <c:v>1799.920598782099</c:v>
                </c:pt>
                <c:pt idx="4153">
                  <c:v>1950.1709435543955</c:v>
                </c:pt>
                <c:pt idx="4154">
                  <c:v>2133.2138196613409</c:v>
                </c:pt>
                <c:pt idx="4155">
                  <c:v>2329.4163697426188</c:v>
                </c:pt>
                <c:pt idx="4156">
                  <c:v>2579.0609289243903</c:v>
                </c:pt>
                <c:pt idx="4157">
                  <c:v>2828.7612511025372</c:v>
                </c:pt>
                <c:pt idx="4158">
                  <c:v>3104.6215621979286</c:v>
                </c:pt>
                <c:pt idx="4159">
                  <c:v>3336.3072193504263</c:v>
                </c:pt>
                <c:pt idx="4160">
                  <c:v>3575.5269852663241</c:v>
                </c:pt>
                <c:pt idx="4161">
                  <c:v>3844.7954061624068</c:v>
                </c:pt>
                <c:pt idx="4162">
                  <c:v>4040.6349652434292</c:v>
                </c:pt>
                <c:pt idx="4163">
                  <c:v>4147.3489796650065</c:v>
                </c:pt>
                <c:pt idx="4164">
                  <c:v>4331.500375665405</c:v>
                </c:pt>
                <c:pt idx="4165">
                  <c:v>4499.8389259857067</c:v>
                </c:pt>
                <c:pt idx="4166">
                  <c:v>4626.5722289491368</c:v>
                </c:pt>
                <c:pt idx="4167">
                  <c:v>4767.759982161343</c:v>
                </c:pt>
                <c:pt idx="4168">
                  <c:v>4881.9532524426213</c:v>
                </c:pt>
                <c:pt idx="4169">
                  <c:v>4929.0252121763933</c:v>
                </c:pt>
                <c:pt idx="4170">
                  <c:v>4954.9540758140593</c:v>
                </c:pt>
                <c:pt idx="4171">
                  <c:v>5024.7092896186841</c:v>
                </c:pt>
                <c:pt idx="4172">
                  <c:v>5024.1406164302007</c:v>
                </c:pt>
                <c:pt idx="4173">
                  <c:v>5039.4361782469514</c:v>
                </c:pt>
                <c:pt idx="4174">
                  <c:v>5081.2519054676841</c:v>
                </c:pt>
                <c:pt idx="4175">
                  <c:v>5176.3267106354397</c:v>
                </c:pt>
                <c:pt idx="4176">
                  <c:v>5163.8822643229332</c:v>
                </c:pt>
                <c:pt idx="4177">
                  <c:v>5129.132892725429</c:v>
                </c:pt>
                <c:pt idx="4178">
                  <c:v>5143.3433823113273</c:v>
                </c:pt>
                <c:pt idx="4179">
                  <c:v>5147.7273844766096</c:v>
                </c:pt>
                <c:pt idx="4180">
                  <c:v>5174.1599372422234</c:v>
                </c:pt>
                <c:pt idx="4181">
                  <c:v>5185.0165510240895</c:v>
                </c:pt>
                <c:pt idx="4182">
                  <c:v>5177.0985907783079</c:v>
                </c:pt>
                <c:pt idx="4183">
                  <c:v>5160.0591596315135</c:v>
                </c:pt>
                <c:pt idx="4184">
                  <c:v>5101.9684955599496</c:v>
                </c:pt>
                <c:pt idx="4185">
                  <c:v>5050.2447526255628</c:v>
                </c:pt>
                <c:pt idx="4186">
                  <c:v>5094.6215300754275</c:v>
                </c:pt>
                <c:pt idx="4187">
                  <c:v>5048.342546777325</c:v>
                </c:pt>
                <c:pt idx="4188">
                  <c:v>4978.7796767507671</c:v>
                </c:pt>
                <c:pt idx="4189">
                  <c:v>4912.805604010583</c:v>
                </c:pt>
                <c:pt idx="4190">
                  <c:v>4805.3831892080425</c:v>
                </c:pt>
                <c:pt idx="4191">
                  <c:v>4707.9403578781121</c:v>
                </c:pt>
                <c:pt idx="4192">
                  <c:v>4790.1857551073654</c:v>
                </c:pt>
                <c:pt idx="4193">
                  <c:v>4875.0954054815975</c:v>
                </c:pt>
                <c:pt idx="4194">
                  <c:v>4882.0259225660147</c:v>
                </c:pt>
                <c:pt idx="4195">
                  <c:v>4857.5607510701702</c:v>
                </c:pt>
                <c:pt idx="4196">
                  <c:v>4785.9278365733308</c:v>
                </c:pt>
                <c:pt idx="4197">
                  <c:v>4682.7417446757299</c:v>
                </c:pt>
                <c:pt idx="4198">
                  <c:v>4519.7436032335545</c:v>
                </c:pt>
                <c:pt idx="4199">
                  <c:v>4353.3647114975029</c:v>
                </c:pt>
                <c:pt idx="4200">
                  <c:v>4175.5301267381028</c:v>
                </c:pt>
                <c:pt idx="4201">
                  <c:v>4014.5639287209574</c:v>
                </c:pt>
                <c:pt idx="4202">
                  <c:v>4003.5891065479277</c:v>
                </c:pt>
                <c:pt idx="4203">
                  <c:v>3924.2914873764253</c:v>
                </c:pt>
                <c:pt idx="4204">
                  <c:v>3809.8693985660834</c:v>
                </c:pt>
                <c:pt idx="4205">
                  <c:v>3729.9651445902241</c:v>
                </c:pt>
                <c:pt idx="4206">
                  <c:v>3643.4612640485707</c:v>
                </c:pt>
                <c:pt idx="4207">
                  <c:v>3581.3020219569134</c:v>
                </c:pt>
                <c:pt idx="4208">
                  <c:v>3548.2382525272537</c:v>
                </c:pt>
                <c:pt idx="4209">
                  <c:v>3470.123430400713</c:v>
                </c:pt>
                <c:pt idx="4210">
                  <c:v>3385.8121995045417</c:v>
                </c:pt>
                <c:pt idx="4211">
                  <c:v>3303.2927694634514</c:v>
                </c:pt>
                <c:pt idx="4212">
                  <c:v>3232.0395751922229</c:v>
                </c:pt>
                <c:pt idx="4213">
                  <c:v>3206.292972506089</c:v>
                </c:pt>
                <c:pt idx="4214">
                  <c:v>3134.7162385446272</c:v>
                </c:pt>
                <c:pt idx="4215">
                  <c:v>3063.5309810539165</c:v>
                </c:pt>
                <c:pt idx="4216">
                  <c:v>2955.5356020009772</c:v>
                </c:pt>
                <c:pt idx="4217">
                  <c:v>3108.7020465607425</c:v>
                </c:pt>
                <c:pt idx="4218">
                  <c:v>3007.4207489861642</c:v>
                </c:pt>
                <c:pt idx="4219">
                  <c:v>2916.3349402694853</c:v>
                </c:pt>
                <c:pt idx="4220">
                  <c:v>2671.8677544448092</c:v>
                </c:pt>
                <c:pt idx="4221">
                  <c:v>2509.251424738055</c:v>
                </c:pt>
                <c:pt idx="4222">
                  <c:v>2375.9186568009213</c:v>
                </c:pt>
                <c:pt idx="4223">
                  <c:v>2292.2223672487003</c:v>
                </c:pt>
                <c:pt idx="4224">
                  <c:v>2187.4052980690117</c:v>
                </c:pt>
                <c:pt idx="4225">
                  <c:v>2134.6822084524492</c:v>
                </c:pt>
                <c:pt idx="4226">
                  <c:v>2069.1509230638617</c:v>
                </c:pt>
                <c:pt idx="4227">
                  <c:v>1991.8068507285348</c:v>
                </c:pt>
                <c:pt idx="4228">
                  <c:v>1912.208823033686</c:v>
                </c:pt>
                <c:pt idx="4229">
                  <c:v>1899.5653487056013</c:v>
                </c:pt>
                <c:pt idx="4230">
                  <c:v>1891.6955279762569</c:v>
                </c:pt>
                <c:pt idx="4231">
                  <c:v>1835.9539694219557</c:v>
                </c:pt>
                <c:pt idx="4232">
                  <c:v>1781.176490520686</c:v>
                </c:pt>
                <c:pt idx="4233">
                  <c:v>1778.2096843157219</c:v>
                </c:pt>
                <c:pt idx="4234">
                  <c:v>1801.414215999949</c:v>
                </c:pt>
                <c:pt idx="4235">
                  <c:v>1762.4066507199611</c:v>
                </c:pt>
                <c:pt idx="4236">
                  <c:v>1702.5515906271705</c:v>
                </c:pt>
                <c:pt idx="4237">
                  <c:v>1698.4173175966498</c:v>
                </c:pt>
                <c:pt idx="4238">
                  <c:v>1691.3476792134538</c:v>
                </c:pt>
                <c:pt idx="4239">
                  <c:v>1658.9277198022248</c:v>
                </c:pt>
                <c:pt idx="4240">
                  <c:v>1640.263906489691</c:v>
                </c:pt>
                <c:pt idx="4241">
                  <c:v>1660.4387594921652</c:v>
                </c:pt>
                <c:pt idx="4242">
                  <c:v>1663.1155626540456</c:v>
                </c:pt>
                <c:pt idx="4243">
                  <c:v>1672.4186649770745</c:v>
                </c:pt>
                <c:pt idx="4244">
                  <c:v>1715.6654441025764</c:v>
                </c:pt>
                <c:pt idx="4245">
                  <c:v>1799.3472115179582</c:v>
                </c:pt>
                <c:pt idx="4246">
                  <c:v>1928.0327624336478</c:v>
                </c:pt>
                <c:pt idx="4247">
                  <c:v>2091.4913964095722</c:v>
                </c:pt>
                <c:pt idx="4248">
                  <c:v>2300.6771322312752</c:v>
                </c:pt>
                <c:pt idx="4249">
                  <c:v>2570.4490479357687</c:v>
                </c:pt>
                <c:pt idx="4250">
                  <c:v>2917.9882973911845</c:v>
                </c:pt>
                <c:pt idx="4251">
                  <c:v>3216.7279396972999</c:v>
                </c:pt>
                <c:pt idx="4252">
                  <c:v>3668.866433849948</c:v>
                </c:pt>
                <c:pt idx="4253">
                  <c:v>4092.0703078859606</c:v>
                </c:pt>
                <c:pt idx="4254">
                  <c:v>4499.0323919133307</c:v>
                </c:pt>
                <c:pt idx="4255">
                  <c:v>4842.8171953741312</c:v>
                </c:pt>
                <c:pt idx="4256">
                  <c:v>5169.4378385643395</c:v>
                </c:pt>
                <c:pt idx="4257">
                  <c:v>5429.5876581088978</c:v>
                </c:pt>
                <c:pt idx="4258">
                  <c:v>5639.6426195227632</c:v>
                </c:pt>
                <c:pt idx="4259">
                  <c:v>5890.9380391573004</c:v>
                </c:pt>
                <c:pt idx="4260">
                  <c:v>6061.8175814395481</c:v>
                </c:pt>
                <c:pt idx="4261">
                  <c:v>6268.6863392540572</c:v>
                </c:pt>
                <c:pt idx="4262">
                  <c:v>6476.701301113083</c:v>
                </c:pt>
                <c:pt idx="4263">
                  <c:v>6725.4998390859419</c:v>
                </c:pt>
                <c:pt idx="4264">
                  <c:v>6779.6438964253157</c:v>
                </c:pt>
                <c:pt idx="4265">
                  <c:v>6901.64993440324</c:v>
                </c:pt>
                <c:pt idx="4266">
                  <c:v>6961.9037823064627</c:v>
                </c:pt>
                <c:pt idx="4267">
                  <c:v>6993.7924876729121</c:v>
                </c:pt>
                <c:pt idx="4268">
                  <c:v>6984.8754903114141</c:v>
                </c:pt>
                <c:pt idx="4269">
                  <c:v>6862.091539676675</c:v>
                </c:pt>
                <c:pt idx="4270">
                  <c:v>6823.9036140742728</c:v>
                </c:pt>
                <c:pt idx="4271">
                  <c:v>6850.1364605364479</c:v>
                </c:pt>
                <c:pt idx="4272">
                  <c:v>6876.0175902477004</c:v>
                </c:pt>
                <c:pt idx="4273">
                  <c:v>6838.4992978682521</c:v>
                </c:pt>
                <c:pt idx="4274">
                  <c:v>6819.5393914998713</c:v>
                </c:pt>
                <c:pt idx="4275">
                  <c:v>6804.6050023399021</c:v>
                </c:pt>
                <c:pt idx="4276">
                  <c:v>6815.4715228183259</c:v>
                </c:pt>
                <c:pt idx="4277">
                  <c:v>6776.0222795819273</c:v>
                </c:pt>
                <c:pt idx="4278">
                  <c:v>6714.7907482422643</c:v>
                </c:pt>
                <c:pt idx="4279">
                  <c:v>6613.6519070641207</c:v>
                </c:pt>
                <c:pt idx="4280">
                  <c:v>6488.6392699287326</c:v>
                </c:pt>
                <c:pt idx="4281">
                  <c:v>6412.6014504258355</c:v>
                </c:pt>
                <c:pt idx="4282">
                  <c:v>6268.9572155236347</c:v>
                </c:pt>
                <c:pt idx="4283">
                  <c:v>6102.0413309179621</c:v>
                </c:pt>
                <c:pt idx="4284">
                  <c:v>5935.3822954176503</c:v>
                </c:pt>
                <c:pt idx="4285">
                  <c:v>5721.4389633174142</c:v>
                </c:pt>
                <c:pt idx="4286">
                  <c:v>5445.8323945212342</c:v>
                </c:pt>
                <c:pt idx="4287">
                  <c:v>5301.3157941561385</c:v>
                </c:pt>
                <c:pt idx="4288">
                  <c:v>5084.4786361986653</c:v>
                </c:pt>
                <c:pt idx="4289">
                  <c:v>4834.9420083909854</c:v>
                </c:pt>
                <c:pt idx="4290">
                  <c:v>4584.9451510171493</c:v>
                </c:pt>
                <c:pt idx="4291">
                  <c:v>4325.9695109330332</c:v>
                </c:pt>
                <c:pt idx="4292">
                  <c:v>4105.696549029105</c:v>
                </c:pt>
                <c:pt idx="4293">
                  <c:v>3971.4201147021195</c:v>
                </c:pt>
                <c:pt idx="4294">
                  <c:v>3788.4563737336107</c:v>
                </c:pt>
                <c:pt idx="4295">
                  <c:v>3643.1763136375448</c:v>
                </c:pt>
                <c:pt idx="4296">
                  <c:v>3504.0113863645342</c:v>
                </c:pt>
                <c:pt idx="4297">
                  <c:v>3475.8014548370456</c:v>
                </c:pt>
                <c:pt idx="4298">
                  <c:v>3342.0433391961551</c:v>
                </c:pt>
                <c:pt idx="4299">
                  <c:v>3240.6509197890773</c:v>
                </c:pt>
                <c:pt idx="4300">
                  <c:v>3188.4200913596987</c:v>
                </c:pt>
                <c:pt idx="4301">
                  <c:v>3139.6374087933709</c:v>
                </c:pt>
                <c:pt idx="4302">
                  <c:v>3065.8165799629619</c:v>
                </c:pt>
                <c:pt idx="4303">
                  <c:v>3000.629235571851</c:v>
                </c:pt>
                <c:pt idx="4304">
                  <c:v>2967.8880550346066</c:v>
                </c:pt>
                <c:pt idx="4305">
                  <c:v>2916.8717285463008</c:v>
                </c:pt>
                <c:pt idx="4306">
                  <c:v>2860.2565304951891</c:v>
                </c:pt>
                <c:pt idx="4307">
                  <c:v>2797.0249699763435</c:v>
                </c:pt>
                <c:pt idx="4308">
                  <c:v>2745.004092302021</c:v>
                </c:pt>
                <c:pt idx="4309">
                  <c:v>2654.3833675095357</c:v>
                </c:pt>
                <c:pt idx="4310">
                  <c:v>2572.6250763472467</c:v>
                </c:pt>
                <c:pt idx="4311">
                  <c:v>2520.5242795439076</c:v>
                </c:pt>
                <c:pt idx="4312">
                  <c:v>2459.6564650933697</c:v>
                </c:pt>
                <c:pt idx="4313">
                  <c:v>2428.6940470709606</c:v>
                </c:pt>
                <c:pt idx="4314">
                  <c:v>2367.6640457739304</c:v>
                </c:pt>
                <c:pt idx="4315">
                  <c:v>2319.2584374281873</c:v>
                </c:pt>
                <c:pt idx="4316">
                  <c:v>2285.2300418854225</c:v>
                </c:pt>
                <c:pt idx="4317">
                  <c:v>2284.2181740729211</c:v>
                </c:pt>
                <c:pt idx="4318">
                  <c:v>2211.8066285354203</c:v>
                </c:pt>
                <c:pt idx="4319">
                  <c:v>2143.9061449669193</c:v>
                </c:pt>
                <c:pt idx="4320">
                  <c:v>2053.982473134859</c:v>
                </c:pt>
                <c:pt idx="4321">
                  <c:v>1975.5548970224927</c:v>
                </c:pt>
                <c:pt idx="4322">
                  <c:v>1896.6382501370942</c:v>
                </c:pt>
                <c:pt idx="4323">
                  <c:v>1846.1049262641916</c:v>
                </c:pt>
                <c:pt idx="4324">
                  <c:v>1799.6262602807856</c:v>
                </c:pt>
                <c:pt idx="4325">
                  <c:v>1786.4754549333968</c:v>
                </c:pt>
                <c:pt idx="4326">
                  <c:v>1734.8948757493818</c:v>
                </c:pt>
                <c:pt idx="4327">
                  <c:v>1718.9757564495301</c:v>
                </c:pt>
                <c:pt idx="4328">
                  <c:v>1712.8987828216427</c:v>
                </c:pt>
                <c:pt idx="4329">
                  <c:v>1654.4982287844484</c:v>
                </c:pt>
                <c:pt idx="4330">
                  <c:v>1596.7222423561811</c:v>
                </c:pt>
                <c:pt idx="4331">
                  <c:v>1562.7767922706973</c:v>
                </c:pt>
                <c:pt idx="4332">
                  <c:v>1518.4797541257301</c:v>
                </c:pt>
                <c:pt idx="4333">
                  <c:v>1473.1150616155549</c:v>
                </c:pt>
                <c:pt idx="4334">
                  <c:v>1447.7034443478217</c:v>
                </c:pt>
                <c:pt idx="4335">
                  <c:v>1430.2922137043445</c:v>
                </c:pt>
                <c:pt idx="4336">
                  <c:v>1403.4654983353021</c:v>
                </c:pt>
                <c:pt idx="4337">
                  <c:v>1381.0038084948296</c:v>
                </c:pt>
                <c:pt idx="4338">
                  <c:v>1378.3486665360708</c:v>
                </c:pt>
                <c:pt idx="4339">
                  <c:v>1375.5667623274139</c:v>
                </c:pt>
                <c:pt idx="4340">
                  <c:v>1379.4420252088346</c:v>
                </c:pt>
                <c:pt idx="4341">
                  <c:v>1380.2579622787141</c:v>
                </c:pt>
                <c:pt idx="4342">
                  <c:v>1394.1402598918228</c:v>
                </c:pt>
                <c:pt idx="4343">
                  <c:v>1404.9778350377856</c:v>
                </c:pt>
                <c:pt idx="4344">
                  <c:v>1441.5056509487167</c:v>
                </c:pt>
                <c:pt idx="4345">
                  <c:v>1490.5474230410248</c:v>
                </c:pt>
                <c:pt idx="4346">
                  <c:v>1532.6363550311787</c:v>
                </c:pt>
                <c:pt idx="4347">
                  <c:v>1587.0492656636957</c:v>
                </c:pt>
                <c:pt idx="4348">
                  <c:v>1655.9188526244088</c:v>
                </c:pt>
                <c:pt idx="4349">
                  <c:v>1772.4347175145506</c:v>
                </c:pt>
                <c:pt idx="4350">
                  <c:v>1831.7998948310583</c:v>
                </c:pt>
                <c:pt idx="4351">
                  <c:v>1887.047912631604</c:v>
                </c:pt>
                <c:pt idx="4352">
                  <c:v>1941.8145320000192</c:v>
                </c:pt>
                <c:pt idx="4353">
                  <c:v>2009.9886780800143</c:v>
                </c:pt>
                <c:pt idx="4354">
                  <c:v>2082.5992884608108</c:v>
                </c:pt>
                <c:pt idx="4355">
                  <c:v>2159.8932683502162</c:v>
                </c:pt>
                <c:pt idx="4356">
                  <c:v>2231.7029547461643</c:v>
                </c:pt>
                <c:pt idx="4357">
                  <c:v>2300.6682839270852</c:v>
                </c:pt>
                <c:pt idx="4358">
                  <c:v>2377.867846504585</c:v>
                </c:pt>
                <c:pt idx="4359">
                  <c:v>2429.2065322234848</c:v>
                </c:pt>
                <c:pt idx="4360">
                  <c:v>2470.3730128898478</c:v>
                </c:pt>
                <c:pt idx="4361">
                  <c:v>2508.6001099562841</c:v>
                </c:pt>
                <c:pt idx="4362">
                  <c:v>2525.3648474867759</c:v>
                </c:pt>
                <c:pt idx="4363">
                  <c:v>2667.2324896099499</c:v>
                </c:pt>
                <c:pt idx="4364">
                  <c:v>2699.2180358635624</c:v>
                </c:pt>
                <c:pt idx="4365">
                  <c:v>2673.9487133363073</c:v>
                </c:pt>
                <c:pt idx="4366">
                  <c:v>2721.8287998955934</c:v>
                </c:pt>
                <c:pt idx="4367">
                  <c:v>2671.8059563206507</c:v>
                </c:pt>
                <c:pt idx="4368">
                  <c:v>2683.0059563236941</c:v>
                </c:pt>
                <c:pt idx="4369">
                  <c:v>2657.9333962460078</c:v>
                </c:pt>
                <c:pt idx="4370">
                  <c:v>2635.1994511469657</c:v>
                </c:pt>
                <c:pt idx="4371">
                  <c:v>2635.7471479116939</c:v>
                </c:pt>
                <c:pt idx="4372">
                  <c:v>2644.9944386528873</c:v>
                </c:pt>
                <c:pt idx="4373">
                  <c:v>2617.6668108961944</c:v>
                </c:pt>
                <c:pt idx="4374">
                  <c:v>2596.0175655611083</c:v>
                </c:pt>
                <c:pt idx="4375">
                  <c:v>2612.711064226442</c:v>
                </c:pt>
                <c:pt idx="4376">
                  <c:v>2599.9254236920956</c:v>
                </c:pt>
                <c:pt idx="4377">
                  <c:v>2568.233987285993</c:v>
                </c:pt>
                <c:pt idx="4378">
                  <c:v>2555.2003972173543</c:v>
                </c:pt>
                <c:pt idx="4379">
                  <c:v>2540.1117771651889</c:v>
                </c:pt>
                <c:pt idx="4380">
                  <c:v>2532.233349685544</c:v>
                </c:pt>
                <c:pt idx="4381">
                  <c:v>2516.3683844810134</c:v>
                </c:pt>
                <c:pt idx="4382">
                  <c:v>2537.0848142855707</c:v>
                </c:pt>
                <c:pt idx="4383">
                  <c:v>2548.1207834170341</c:v>
                </c:pt>
                <c:pt idx="4384">
                  <c:v>2563.1903931569459</c:v>
                </c:pt>
                <c:pt idx="4385">
                  <c:v>2565.4694417592787</c:v>
                </c:pt>
                <c:pt idx="4386">
                  <c:v>2575.9639957370518</c:v>
                </c:pt>
                <c:pt idx="4387">
                  <c:v>2567.1056862801597</c:v>
                </c:pt>
                <c:pt idx="4388">
                  <c:v>2567.3307082929214</c:v>
                </c:pt>
                <c:pt idx="4389">
                  <c:v>2563.4903554226203</c:v>
                </c:pt>
                <c:pt idx="4390">
                  <c:v>2577.872217561192</c:v>
                </c:pt>
                <c:pt idx="4391">
                  <c:v>2618.6187677465055</c:v>
                </c:pt>
                <c:pt idx="4392">
                  <c:v>2607.6814429273441</c:v>
                </c:pt>
                <c:pt idx="4393">
                  <c:v>2594.7849937447813</c:v>
                </c:pt>
                <c:pt idx="4394">
                  <c:v>2597.2876842860342</c:v>
                </c:pt>
                <c:pt idx="4395">
                  <c:v>2645.8623195773857</c:v>
                </c:pt>
                <c:pt idx="4396">
                  <c:v>2664.4863398388129</c:v>
                </c:pt>
                <c:pt idx="4397">
                  <c:v>2684.0071017974979</c:v>
                </c:pt>
                <c:pt idx="4398">
                  <c:v>2700.1521749660983</c:v>
                </c:pt>
                <c:pt idx="4399">
                  <c:v>2637.329171854235</c:v>
                </c:pt>
                <c:pt idx="4400">
                  <c:v>2576.589146769219</c:v>
                </c:pt>
                <c:pt idx="4401">
                  <c:v>2514.2890499446062</c:v>
                </c:pt>
                <c:pt idx="4402">
                  <c:v>2481.6456503579006</c:v>
                </c:pt>
                <c:pt idx="4403">
                  <c:v>2422.3248713920043</c:v>
                </c:pt>
                <c:pt idx="4404">
                  <c:v>2368.8707884979231</c:v>
                </c:pt>
                <c:pt idx="4405">
                  <c:v>2303.1376268584218</c:v>
                </c:pt>
                <c:pt idx="4406">
                  <c:v>2246.1189841724008</c:v>
                </c:pt>
                <c:pt idx="4407">
                  <c:v>2219.4342807710245</c:v>
                </c:pt>
                <c:pt idx="4408">
                  <c:v>2136.8790762659787</c:v>
                </c:pt>
                <c:pt idx="4409">
                  <c:v>2077.9957141221439</c:v>
                </c:pt>
                <c:pt idx="4410">
                  <c:v>2001.4771968928292</c:v>
                </c:pt>
                <c:pt idx="4411">
                  <c:v>1990.2279092385504</c:v>
                </c:pt>
                <c:pt idx="4412">
                  <c:v>1955.7399149412984</c:v>
                </c:pt>
                <c:pt idx="4413">
                  <c:v>1907.9784497553871</c:v>
                </c:pt>
                <c:pt idx="4414">
                  <c:v>1861.3922742140942</c:v>
                </c:pt>
                <c:pt idx="4415">
                  <c:v>1840.1362517627117</c:v>
                </c:pt>
                <c:pt idx="4416">
                  <c:v>1777.829271739661</c:v>
                </c:pt>
                <c:pt idx="4417">
                  <c:v>1743.5891042021424</c:v>
                </c:pt>
                <c:pt idx="4418">
                  <c:v>1712.7177409536282</c:v>
                </c:pt>
                <c:pt idx="4419">
                  <c:v>1710.7637629647577</c:v>
                </c:pt>
                <c:pt idx="4420">
                  <c:v>1681.737734093216</c:v>
                </c:pt>
                <c:pt idx="4421">
                  <c:v>1639.3292329508438</c:v>
                </c:pt>
                <c:pt idx="4422">
                  <c:v>1615.1125072026412</c:v>
                </c:pt>
                <c:pt idx="4423">
                  <c:v>1602.2933607540074</c:v>
                </c:pt>
                <c:pt idx="4424">
                  <c:v>1564.8985657730454</c:v>
                </c:pt>
                <c:pt idx="4425">
                  <c:v>1513.2127190275146</c:v>
                </c:pt>
                <c:pt idx="4426">
                  <c:v>1496.6111409409111</c:v>
                </c:pt>
                <c:pt idx="4427">
                  <c:v>1507.2549187150926</c:v>
                </c:pt>
                <c:pt idx="4428">
                  <c:v>1474.6233869434705</c:v>
                </c:pt>
                <c:pt idx="4429">
                  <c:v>1445.2312277570372</c:v>
                </c:pt>
                <c:pt idx="4430">
                  <c:v>1416.7658223753483</c:v>
                </c:pt>
                <c:pt idx="4431">
                  <c:v>1399.2596904452646</c:v>
                </c:pt>
                <c:pt idx="4432">
                  <c:v>1391.6470852184011</c:v>
                </c:pt>
                <c:pt idx="4433">
                  <c:v>1373.709499565985</c:v>
                </c:pt>
                <c:pt idx="4434">
                  <c:v>1368.0580703901485</c:v>
                </c:pt>
                <c:pt idx="4435">
                  <c:v>1378.535475976513</c:v>
                </c:pt>
                <c:pt idx="4436">
                  <c:v>1364.94892478215</c:v>
                </c:pt>
                <c:pt idx="4437">
                  <c:v>1382.5286087544341</c:v>
                </c:pt>
                <c:pt idx="4438">
                  <c:v>1397.7720120133699</c:v>
                </c:pt>
                <c:pt idx="4439">
                  <c:v>1440.2011104101612</c:v>
                </c:pt>
                <c:pt idx="4440">
                  <c:v>1465.5583527917224</c:v>
                </c:pt>
                <c:pt idx="4441">
                  <c:v>1493.652679881709</c:v>
                </c:pt>
                <c:pt idx="4442">
                  <c:v>1526.4493324700986</c:v>
                </c:pt>
                <c:pt idx="4443">
                  <c:v>1585.6154089172753</c:v>
                </c:pt>
                <c:pt idx="4444">
                  <c:v>1669.192940777129</c:v>
                </c:pt>
                <c:pt idx="4445">
                  <c:v>1758.3444630706181</c:v>
                </c:pt>
                <c:pt idx="4446">
                  <c:v>1835.89584881367</c:v>
                </c:pt>
                <c:pt idx="4447">
                  <c:v>1905.3869265383894</c:v>
                </c:pt>
                <c:pt idx="4448">
                  <c:v>1968.5237460891758</c:v>
                </c:pt>
                <c:pt idx="4449">
                  <c:v>2034.4722238277736</c:v>
                </c:pt>
                <c:pt idx="4450">
                  <c:v>2120.864983789108</c:v>
                </c:pt>
                <c:pt idx="4451">
                  <c:v>2222.437670079722</c:v>
                </c:pt>
                <c:pt idx="4452">
                  <c:v>2274.4356858205888</c:v>
                </c:pt>
                <c:pt idx="4453">
                  <c:v>2335.9115085036474</c:v>
                </c:pt>
                <c:pt idx="4454">
                  <c:v>2385.2132712627717</c:v>
                </c:pt>
                <c:pt idx="4455">
                  <c:v>2433.8482034397061</c:v>
                </c:pt>
                <c:pt idx="4456">
                  <c:v>2462.4458557341763</c:v>
                </c:pt>
                <c:pt idx="4457">
                  <c:v>2514.243067637974</c:v>
                </c:pt>
                <c:pt idx="4458">
                  <c:v>2548.8677611648604</c:v>
                </c:pt>
                <c:pt idx="4459">
                  <c:v>2603.3425125652943</c:v>
                </c:pt>
                <c:pt idx="4460">
                  <c:v>2606.0252000296232</c:v>
                </c:pt>
                <c:pt idx="4461">
                  <c:v>2613.5978180225138</c:v>
                </c:pt>
                <c:pt idx="4462">
                  <c:v>2638.7929294571104</c:v>
                </c:pt>
                <c:pt idx="4463">
                  <c:v>2658.889704947404</c:v>
                </c:pt>
                <c:pt idx="4464">
                  <c:v>2687.211730800027</c:v>
                </c:pt>
                <c:pt idx="4465">
                  <c:v>2713.3467610080211</c:v>
                </c:pt>
                <c:pt idx="4466">
                  <c:v>2754.9520253260962</c:v>
                </c:pt>
                <c:pt idx="4467">
                  <c:v>2751.558507327833</c:v>
                </c:pt>
                <c:pt idx="4468">
                  <c:v>2775.3308804491535</c:v>
                </c:pt>
                <c:pt idx="4469">
                  <c:v>2808.5909501013562</c:v>
                </c:pt>
                <c:pt idx="4470">
                  <c:v>2847.0615163170305</c:v>
                </c:pt>
                <c:pt idx="4471">
                  <c:v>2846.7459536809433</c:v>
                </c:pt>
                <c:pt idx="4472">
                  <c:v>2862.3625603175169</c:v>
                </c:pt>
                <c:pt idx="4473">
                  <c:v>2851.373938001313</c:v>
                </c:pt>
                <c:pt idx="4474">
                  <c:v>2861.5255475209979</c:v>
                </c:pt>
                <c:pt idx="4475">
                  <c:v>2853.7478868359581</c:v>
                </c:pt>
                <c:pt idx="4476">
                  <c:v>2833.6175110353279</c:v>
                </c:pt>
                <c:pt idx="4477">
                  <c:v>2824.2729507068493</c:v>
                </c:pt>
                <c:pt idx="4478">
                  <c:v>2895.5644513372058</c:v>
                </c:pt>
                <c:pt idx="4479">
                  <c:v>2919.2080829362762</c:v>
                </c:pt>
                <c:pt idx="4480">
                  <c:v>2971.2192845515697</c:v>
                </c:pt>
                <c:pt idx="4481">
                  <c:v>3027.9103511391932</c:v>
                </c:pt>
                <c:pt idx="4482">
                  <c:v>3074.5558523057871</c:v>
                </c:pt>
                <c:pt idx="4483">
                  <c:v>3076.152778392398</c:v>
                </c:pt>
                <c:pt idx="4484">
                  <c:v>3125.7378710182224</c:v>
                </c:pt>
                <c:pt idx="4485">
                  <c:v>3121.4672212538489</c:v>
                </c:pt>
                <c:pt idx="4486">
                  <c:v>3131.7976254329255</c:v>
                </c:pt>
                <c:pt idx="4487">
                  <c:v>3112.705268209023</c:v>
                </c:pt>
                <c:pt idx="4488">
                  <c:v>3074.6773468788579</c:v>
                </c:pt>
                <c:pt idx="4489">
                  <c:v>3067.3156265079319</c:v>
                </c:pt>
                <c:pt idx="4490">
                  <c:v>3071.2724867060283</c:v>
                </c:pt>
                <c:pt idx="4491">
                  <c:v>3031.4653156565814</c:v>
                </c:pt>
                <c:pt idx="4492">
                  <c:v>2965.2351350990025</c:v>
                </c:pt>
                <c:pt idx="4493">
                  <c:v>2945.9416344352417</c:v>
                </c:pt>
                <c:pt idx="4494">
                  <c:v>2899.2397417707834</c:v>
                </c:pt>
                <c:pt idx="4495">
                  <c:v>2839.2589845457956</c:v>
                </c:pt>
                <c:pt idx="4496">
                  <c:v>2760.897136174804</c:v>
                </c:pt>
                <c:pt idx="4497">
                  <c:v>2687.0154797328514</c:v>
                </c:pt>
                <c:pt idx="4498">
                  <c:v>2610.2772956369672</c:v>
                </c:pt>
                <c:pt idx="4499">
                  <c:v>2528.8543598040956</c:v>
                </c:pt>
                <c:pt idx="4500">
                  <c:v>2454.6810482511128</c:v>
                </c:pt>
                <c:pt idx="4501">
                  <c:v>2389.6505620308458</c:v>
                </c:pt>
                <c:pt idx="4502">
                  <c:v>2332.3253663434425</c:v>
                </c:pt>
                <c:pt idx="4503">
                  <c:v>2243.7476153810167</c:v>
                </c:pt>
                <c:pt idx="4504">
                  <c:v>2165.984964489573</c:v>
                </c:pt>
                <c:pt idx="4505">
                  <c:v>2088.221001252075</c:v>
                </c:pt>
                <c:pt idx="4506">
                  <c:v>2010.5040519115767</c:v>
                </c:pt>
                <c:pt idx="4507">
                  <c:v>1911.3529992927984</c:v>
                </c:pt>
                <c:pt idx="4508">
                  <c:v>1847.6537453025269</c:v>
                </c:pt>
                <c:pt idx="4509">
                  <c:v>1800.8649625899204</c:v>
                </c:pt>
                <c:pt idx="4510">
                  <c:v>1754.5901342883392</c:v>
                </c:pt>
                <c:pt idx="4511">
                  <c:v>1707.350534619138</c:v>
                </c:pt>
                <c:pt idx="4512">
                  <c:v>1687.5559560705451</c:v>
                </c:pt>
                <c:pt idx="4513">
                  <c:v>1691.0581279736141</c:v>
                </c:pt>
                <c:pt idx="4514">
                  <c:v>1650.1869768599465</c:v>
                </c:pt>
                <c:pt idx="4515">
                  <c:v>1621.6868715335595</c:v>
                </c:pt>
                <c:pt idx="4516">
                  <c:v>1610.9046846855051</c:v>
                </c:pt>
                <c:pt idx="4517">
                  <c:v>1611.8763502009838</c:v>
                </c:pt>
                <c:pt idx="4518">
                  <c:v>1572.6610883927474</c:v>
                </c:pt>
                <c:pt idx="4519">
                  <c:v>1522.7845237384881</c:v>
                </c:pt>
                <c:pt idx="4520">
                  <c:v>1499.2602378812512</c:v>
                </c:pt>
                <c:pt idx="4521">
                  <c:v>1496.329442389751</c:v>
                </c:pt>
                <c:pt idx="4522">
                  <c:v>1497.185058136211</c:v>
                </c:pt>
                <c:pt idx="4523">
                  <c:v>1477.7739574635204</c:v>
                </c:pt>
                <c:pt idx="4524">
                  <c:v>1527.4419791922755</c:v>
                </c:pt>
                <c:pt idx="4525">
                  <c:v>1516.192924026129</c:v>
                </c:pt>
                <c:pt idx="4526">
                  <c:v>1513.8403636198582</c:v>
                </c:pt>
                <c:pt idx="4527">
                  <c:v>1543.9676141110922</c:v>
                </c:pt>
                <c:pt idx="4528">
                  <c:v>1627.7963464844297</c:v>
                </c:pt>
                <c:pt idx="4529">
                  <c:v>1737.4971476481664</c:v>
                </c:pt>
                <c:pt idx="4530">
                  <c:v>1901.3819675726063</c:v>
                </c:pt>
                <c:pt idx="4531">
                  <c:v>2089.8849252751811</c:v>
                </c:pt>
                <c:pt idx="4532">
                  <c:v>2347.6973380891377</c:v>
                </c:pt>
                <c:pt idx="4533">
                  <c:v>2737.3921684677443</c:v>
                </c:pt>
                <c:pt idx="4534">
                  <c:v>3095.7541786754859</c:v>
                </c:pt>
                <c:pt idx="4535">
                  <c:v>3434.0511013933697</c:v>
                </c:pt>
                <c:pt idx="4536">
                  <c:v>3945.7314101789602</c:v>
                </c:pt>
                <c:pt idx="4537">
                  <c:v>4382.0145518960098</c:v>
                </c:pt>
                <c:pt idx="4538">
                  <c:v>4796.0113810409675</c:v>
                </c:pt>
                <c:pt idx="4539">
                  <c:v>5156.4364001511358</c:v>
                </c:pt>
                <c:pt idx="4540">
                  <c:v>5503.6923530748636</c:v>
                </c:pt>
                <c:pt idx="4541">
                  <c:v>5829.4889222568954</c:v>
                </c:pt>
                <c:pt idx="4542">
                  <c:v>6065.6644074752403</c:v>
                </c:pt>
                <c:pt idx="4543">
                  <c:v>6223.479767601184</c:v>
                </c:pt>
                <c:pt idx="4544">
                  <c:v>6447.9958576169001</c:v>
                </c:pt>
                <c:pt idx="4545">
                  <c:v>6662.2874395488443</c:v>
                </c:pt>
                <c:pt idx="4546">
                  <c:v>6815.6050834971229</c:v>
                </c:pt>
                <c:pt idx="4547">
                  <c:v>6877.2866515378146</c:v>
                </c:pt>
                <c:pt idx="4548">
                  <c:v>6916.6283955687395</c:v>
                </c:pt>
                <c:pt idx="4549">
                  <c:v>6979.1113523922431</c:v>
                </c:pt>
                <c:pt idx="4550">
                  <c:v>7076.7647782981039</c:v>
                </c:pt>
                <c:pt idx="4551">
                  <c:v>7125.1784508665587</c:v>
                </c:pt>
                <c:pt idx="4552">
                  <c:v>7238.2847144185862</c:v>
                </c:pt>
                <c:pt idx="4553">
                  <c:v>7311.1835752781244</c:v>
                </c:pt>
                <c:pt idx="4554">
                  <c:v>7358.244661851375</c:v>
                </c:pt>
                <c:pt idx="4555">
                  <c:v>7434.1276818870456</c:v>
                </c:pt>
                <c:pt idx="4556">
                  <c:v>7407.4575362341548</c:v>
                </c:pt>
                <c:pt idx="4557">
                  <c:v>7405.9583850579584</c:v>
                </c:pt>
                <c:pt idx="4558">
                  <c:v>7417.2368488040493</c:v>
                </c:pt>
                <c:pt idx="4559">
                  <c:v>7419.1323314110778</c:v>
                </c:pt>
                <c:pt idx="4560">
                  <c:v>7382.1388373924192</c:v>
                </c:pt>
                <c:pt idx="4561">
                  <c:v>7375.3912408982396</c:v>
                </c:pt>
                <c:pt idx="4562">
                  <c:v>7315.2420588426612</c:v>
                </c:pt>
                <c:pt idx="4563">
                  <c:v>7278.5794536804215</c:v>
                </c:pt>
                <c:pt idx="4564">
                  <c:v>7254.9444577571212</c:v>
                </c:pt>
                <c:pt idx="4565">
                  <c:v>7187.3892575754116</c:v>
                </c:pt>
                <c:pt idx="4566">
                  <c:v>7059.0888617573128</c:v>
                </c:pt>
                <c:pt idx="4567">
                  <c:v>6910.7322380555579</c:v>
                </c:pt>
                <c:pt idx="4568">
                  <c:v>6676.6552928422243</c:v>
                </c:pt>
                <c:pt idx="4569">
                  <c:v>6429.8218758400908</c:v>
                </c:pt>
                <c:pt idx="4570">
                  <c:v>6194.6114562784678</c:v>
                </c:pt>
                <c:pt idx="4571">
                  <c:v>5949.9140046116372</c:v>
                </c:pt>
                <c:pt idx="4572">
                  <c:v>5661.8331847048439</c:v>
                </c:pt>
                <c:pt idx="4573">
                  <c:v>5373.6459367756815</c:v>
                </c:pt>
                <c:pt idx="4574">
                  <c:v>5100.9120545895175</c:v>
                </c:pt>
                <c:pt idx="4575">
                  <c:v>4856.4678246880339</c:v>
                </c:pt>
                <c:pt idx="4576">
                  <c:v>4643.4125986029057</c:v>
                </c:pt>
                <c:pt idx="4577">
                  <c:v>4444.0820674982078</c:v>
                </c:pt>
                <c:pt idx="4578">
                  <c:v>4239.1337767386385</c:v>
                </c:pt>
                <c:pt idx="4579">
                  <c:v>4058.898469281366</c:v>
                </c:pt>
                <c:pt idx="4580">
                  <c:v>3983.6312325738377</c:v>
                </c:pt>
                <c:pt idx="4581">
                  <c:v>3898.7394121161169</c:v>
                </c:pt>
                <c:pt idx="4582">
                  <c:v>3816.5713798482484</c:v>
                </c:pt>
                <c:pt idx="4583">
                  <c:v>3725.6172205246689</c:v>
                </c:pt>
                <c:pt idx="4584">
                  <c:v>3649.5835617587491</c:v>
                </c:pt>
                <c:pt idx="4585">
                  <c:v>3573.8805905366489</c:v>
                </c:pt>
                <c:pt idx="4586">
                  <c:v>3498.1672727278528</c:v>
                </c:pt>
                <c:pt idx="4587">
                  <c:v>3403.8673079931677</c:v>
                </c:pt>
                <c:pt idx="4588">
                  <c:v>3364.0314441548076</c:v>
                </c:pt>
                <c:pt idx="4589">
                  <c:v>3294.3993508376539</c:v>
                </c:pt>
                <c:pt idx="4590">
                  <c:v>3269.9178693566168</c:v>
                </c:pt>
                <c:pt idx="4591">
                  <c:v>3242.8697036710291</c:v>
                </c:pt>
                <c:pt idx="4592">
                  <c:v>3218.6306889499824</c:v>
                </c:pt>
                <c:pt idx="4593">
                  <c:v>3108.1776624019872</c:v>
                </c:pt>
                <c:pt idx="4594">
                  <c:v>2964.7411652655105</c:v>
                </c:pt>
                <c:pt idx="4595">
                  <c:v>2806.8448486417878</c:v>
                </c:pt>
                <c:pt idx="4596">
                  <c:v>2690.9382400077593</c:v>
                </c:pt>
                <c:pt idx="4597">
                  <c:v>2547.465491445897</c:v>
                </c:pt>
                <c:pt idx="4598">
                  <c:v>2422.2236765388816</c:v>
                </c:pt>
                <c:pt idx="4599">
                  <c:v>2366.0293609695505</c:v>
                </c:pt>
                <c:pt idx="4600">
                  <c:v>2339.5748860168583</c:v>
                </c:pt>
                <c:pt idx="4601">
                  <c:v>2226.6798788928122</c:v>
                </c:pt>
                <c:pt idx="4602">
                  <c:v>2115.7525797185372</c:v>
                </c:pt>
                <c:pt idx="4603">
                  <c:v>2024.2574765060881</c:v>
                </c:pt>
                <c:pt idx="4604">
                  <c:v>1959.8810533446272</c:v>
                </c:pt>
                <c:pt idx="4605">
                  <c:v>1882.9619923819162</c:v>
                </c:pt>
                <c:pt idx="4606">
                  <c:v>1843.0588389302566</c:v>
                </c:pt>
                <c:pt idx="4607">
                  <c:v>1822.9885031869951</c:v>
                </c:pt>
                <c:pt idx="4608">
                  <c:v>1801.3663045821163</c:v>
                </c:pt>
                <c:pt idx="4609">
                  <c:v>1767.6102588424078</c:v>
                </c:pt>
                <c:pt idx="4610">
                  <c:v>1738.9574796802299</c:v>
                </c:pt>
                <c:pt idx="4611">
                  <c:v>1733.014822956975</c:v>
                </c:pt>
                <c:pt idx="4612">
                  <c:v>1694.6703104873009</c:v>
                </c:pt>
                <c:pt idx="4613">
                  <c:v>1653.9380148503483</c:v>
                </c:pt>
                <c:pt idx="4614">
                  <c:v>1629.1457950462648</c:v>
                </c:pt>
                <c:pt idx="4615">
                  <c:v>1593.3501591151612</c:v>
                </c:pt>
                <c:pt idx="4616">
                  <c:v>1569.9855389275226</c:v>
                </c:pt>
                <c:pt idx="4617">
                  <c:v>1560.4532395849171</c:v>
                </c:pt>
                <c:pt idx="4618">
                  <c:v>1585.2524528845372</c:v>
                </c:pt>
                <c:pt idx="4619">
                  <c:v>1583.353558032248</c:v>
                </c:pt>
                <c:pt idx="4620">
                  <c:v>1578.7058166645083</c:v>
                </c:pt>
                <c:pt idx="4621">
                  <c:v>1605.3490613050262</c:v>
                </c:pt>
                <c:pt idx="4622">
                  <c:v>1729.6179769918201</c:v>
                </c:pt>
                <c:pt idx="4623">
                  <c:v>1866.7664565137832</c:v>
                </c:pt>
                <c:pt idx="4624">
                  <c:v>2026.7666242304754</c:v>
                </c:pt>
                <c:pt idx="4625">
                  <c:v>2251.0332338551611</c:v>
                </c:pt>
                <c:pt idx="4626">
                  <c:v>2518.5235375699226</c:v>
                </c:pt>
                <c:pt idx="4627">
                  <c:v>2842.8529566331408</c:v>
                </c:pt>
                <c:pt idx="4628">
                  <c:v>3178.8562948811878</c:v>
                </c:pt>
                <c:pt idx="4629">
                  <c:v>3529.0412414697025</c:v>
                </c:pt>
                <c:pt idx="4630">
                  <c:v>3945.9312567969732</c:v>
                </c:pt>
                <c:pt idx="4631">
                  <c:v>4375.2628965256999</c:v>
                </c:pt>
                <c:pt idx="4632">
                  <c:v>4682.2448208795322</c:v>
                </c:pt>
                <c:pt idx="4633">
                  <c:v>5059.1011179484458</c:v>
                </c:pt>
                <c:pt idx="4634">
                  <c:v>5363.5057842008191</c:v>
                </c:pt>
                <c:pt idx="4635">
                  <c:v>5710.5856635126229</c:v>
                </c:pt>
                <c:pt idx="4636">
                  <c:v>5941.4189452295941</c:v>
                </c:pt>
                <c:pt idx="4637">
                  <c:v>6114.8955788544918</c:v>
                </c:pt>
                <c:pt idx="4638">
                  <c:v>6364.4261120894143</c:v>
                </c:pt>
                <c:pt idx="4639">
                  <c:v>6551.4856803879566</c:v>
                </c:pt>
                <c:pt idx="4640">
                  <c:v>6668.4470371748466</c:v>
                </c:pt>
                <c:pt idx="4641">
                  <c:v>6775.5152800928845</c:v>
                </c:pt>
                <c:pt idx="4642">
                  <c:v>6854.8604563105928</c:v>
                </c:pt>
                <c:pt idx="4643">
                  <c:v>6923.8820351160493</c:v>
                </c:pt>
                <c:pt idx="4644">
                  <c:v>6892.2766801281959</c:v>
                </c:pt>
                <c:pt idx="4645">
                  <c:v>6955.628121217429</c:v>
                </c:pt>
                <c:pt idx="4646">
                  <c:v>6954.9977866052468</c:v>
                </c:pt>
                <c:pt idx="4647">
                  <c:v>6986.9501019799864</c:v>
                </c:pt>
                <c:pt idx="4648">
                  <c:v>6980.66346422479</c:v>
                </c:pt>
                <c:pt idx="4649">
                  <c:v>7033.0164944108392</c:v>
                </c:pt>
                <c:pt idx="4650">
                  <c:v>7096.5928415922372</c:v>
                </c:pt>
                <c:pt idx="4651">
                  <c:v>7146.3499097700997</c:v>
                </c:pt>
                <c:pt idx="4652">
                  <c:v>7158.7313067852756</c:v>
                </c:pt>
                <c:pt idx="4653">
                  <c:v>7142.7350869968086</c:v>
                </c:pt>
                <c:pt idx="4654">
                  <c:v>7127.4794771575753</c:v>
                </c:pt>
                <c:pt idx="4655">
                  <c:v>7244.1691998397573</c:v>
                </c:pt>
                <c:pt idx="4656">
                  <c:v>7254.9871979582158</c:v>
                </c:pt>
                <c:pt idx="4657">
                  <c:v>7210.3798439682432</c:v>
                </c:pt>
                <c:pt idx="4658">
                  <c:v>7200.2270380558648</c:v>
                </c:pt>
                <c:pt idx="4659">
                  <c:v>7078.5382905224578</c:v>
                </c:pt>
                <c:pt idx="4660">
                  <c:v>6994.4425212770684</c:v>
                </c:pt>
                <c:pt idx="4661">
                  <c:v>6902.1185589705719</c:v>
                </c:pt>
                <c:pt idx="4662">
                  <c:v>6729.0110088176343</c:v>
                </c:pt>
                <c:pt idx="4663">
                  <c:v>6561.7385628614002</c:v>
                </c:pt>
                <c:pt idx="4664">
                  <c:v>6298.7522866546642</c:v>
                </c:pt>
                <c:pt idx="4665">
                  <c:v>6049.5929912975462</c:v>
                </c:pt>
                <c:pt idx="4666">
                  <c:v>5797.6168153061344</c:v>
                </c:pt>
                <c:pt idx="4667">
                  <c:v>5505.8594304326616</c:v>
                </c:pt>
                <c:pt idx="4668">
                  <c:v>5286.7871036888237</c:v>
                </c:pt>
                <c:pt idx="4669">
                  <c:v>5020.9666584035058</c:v>
                </c:pt>
                <c:pt idx="4670">
                  <c:v>4761.1032301466639</c:v>
                </c:pt>
                <c:pt idx="4671">
                  <c:v>4541.3675074714647</c:v>
                </c:pt>
                <c:pt idx="4672">
                  <c:v>4381.3978579183131</c:v>
                </c:pt>
                <c:pt idx="4673">
                  <c:v>4233.1758967379174</c:v>
                </c:pt>
                <c:pt idx="4674">
                  <c:v>4161.0478947208176</c:v>
                </c:pt>
                <c:pt idx="4675">
                  <c:v>4021.8021421478215</c:v>
                </c:pt>
                <c:pt idx="4676">
                  <c:v>3929.6204614723438</c:v>
                </c:pt>
                <c:pt idx="4677">
                  <c:v>3867.4168151989816</c:v>
                </c:pt>
                <c:pt idx="4678">
                  <c:v>3810.9284937112252</c:v>
                </c:pt>
                <c:pt idx="4679">
                  <c:v>3835.3773734605306</c:v>
                </c:pt>
                <c:pt idx="4680">
                  <c:v>3766.571339670003</c:v>
                </c:pt>
                <c:pt idx="4681">
                  <c:v>3724.3910942292023</c:v>
                </c:pt>
                <c:pt idx="4682">
                  <c:v>3670.1747281741937</c:v>
                </c:pt>
                <c:pt idx="4683">
                  <c:v>3569.1820038123878</c:v>
                </c:pt>
                <c:pt idx="4684">
                  <c:v>3456.100905297415</c:v>
                </c:pt>
                <c:pt idx="4685">
                  <c:v>3369.862469146035</c:v>
                </c:pt>
                <c:pt idx="4686">
                  <c:v>3305.6870832709869</c:v>
                </c:pt>
                <c:pt idx="4687">
                  <c:v>3218.2578746459499</c:v>
                </c:pt>
                <c:pt idx="4688">
                  <c:v>3128.1417596109222</c:v>
                </c:pt>
                <c:pt idx="4689">
                  <c:v>3041.7491387443006</c:v>
                </c:pt>
                <c:pt idx="4690">
                  <c:v>2959.7658866456682</c:v>
                </c:pt>
                <c:pt idx="4691">
                  <c:v>2809.5962028907074</c:v>
                </c:pt>
                <c:pt idx="4692">
                  <c:v>2654.4013930769374</c:v>
                </c:pt>
                <c:pt idx="4693">
                  <c:v>2531.9265224184728</c:v>
                </c:pt>
                <c:pt idx="4694">
                  <c:v>2446.6106428780395</c:v>
                </c:pt>
                <c:pt idx="4695">
                  <c:v>2337.8341123473092</c:v>
                </c:pt>
                <c:pt idx="4696">
                  <c:v>2237.5675528239553</c:v>
                </c:pt>
                <c:pt idx="4697">
                  <c:v>2155.8668632662057</c:v>
                </c:pt>
                <c:pt idx="4698">
                  <c:v>2096.1045560823163</c:v>
                </c:pt>
                <c:pt idx="4699">
                  <c:v>2016.7116234225605</c:v>
                </c:pt>
                <c:pt idx="4700">
                  <c:v>1931.1054890811458</c:v>
                </c:pt>
                <c:pt idx="4701">
                  <c:v>1884.6637073016709</c:v>
                </c:pt>
                <c:pt idx="4702">
                  <c:v>1844.8322728292703</c:v>
                </c:pt>
                <c:pt idx="4703">
                  <c:v>1770.8670703102457</c:v>
                </c:pt>
                <c:pt idx="4704">
                  <c:v>1734.2261317557868</c:v>
                </c:pt>
                <c:pt idx="4705">
                  <c:v>1754.1979254943983</c:v>
                </c:pt>
                <c:pt idx="4706">
                  <c:v>1734.0086021757427</c:v>
                </c:pt>
                <c:pt idx="4707">
                  <c:v>1691.8604563735644</c:v>
                </c:pt>
                <c:pt idx="4708">
                  <c:v>1640.226267803909</c:v>
                </c:pt>
                <c:pt idx="4709">
                  <c:v>1615.6984704109709</c:v>
                </c:pt>
                <c:pt idx="4710">
                  <c:v>1616.5939700723379</c:v>
                </c:pt>
                <c:pt idx="4711">
                  <c:v>1642.1251412549771</c:v>
                </c:pt>
                <c:pt idx="4712">
                  <c:v>1669.1149486337824</c:v>
                </c:pt>
                <c:pt idx="4713">
                  <c:v>1715.8490610416748</c:v>
                </c:pt>
                <c:pt idx="4714">
                  <c:v>1746.4290107116726</c:v>
                </c:pt>
                <c:pt idx="4715">
                  <c:v>1763.3928902208713</c:v>
                </c:pt>
                <c:pt idx="4716">
                  <c:v>1787.9632782478625</c:v>
                </c:pt>
                <c:pt idx="4717">
                  <c:v>1898.6344472283756</c:v>
                </c:pt>
                <c:pt idx="4718">
                  <c:v>2050.5546485335653</c:v>
                </c:pt>
                <c:pt idx="4719">
                  <c:v>2232.1333000055097</c:v>
                </c:pt>
                <c:pt idx="4720">
                  <c:v>2483.5388159241875</c:v>
                </c:pt>
                <c:pt idx="4721">
                  <c:v>2735.7676348223822</c:v>
                </c:pt>
                <c:pt idx="4722">
                  <c:v>3051.7892975850114</c:v>
                </c:pt>
                <c:pt idx="4723">
                  <c:v>3395.2745624046088</c:v>
                </c:pt>
                <c:pt idx="4724">
                  <c:v>3700.8525926275024</c:v>
                </c:pt>
                <c:pt idx="4725">
                  <c:v>4099.7525938369026</c:v>
                </c:pt>
                <c:pt idx="4726">
                  <c:v>4488.4937477960466</c:v>
                </c:pt>
                <c:pt idx="4727">
                  <c:v>4906.3137810449962</c:v>
                </c:pt>
                <c:pt idx="4728">
                  <c:v>5201.4229787141967</c:v>
                </c:pt>
                <c:pt idx="4729">
                  <c:v>5469.2019062227891</c:v>
                </c:pt>
                <c:pt idx="4730">
                  <c:v>5763.5056765693198</c:v>
                </c:pt>
                <c:pt idx="4731">
                  <c:v>5997.8949893126828</c:v>
                </c:pt>
                <c:pt idx="4732">
                  <c:v>6164.6175532376392</c:v>
                </c:pt>
                <c:pt idx="4733">
                  <c:v>6374.6944518206055</c:v>
                </c:pt>
                <c:pt idx="4734">
                  <c:v>6489.2677297836599</c:v>
                </c:pt>
                <c:pt idx="4735">
                  <c:v>6588.4709930355821</c:v>
                </c:pt>
                <c:pt idx="4736">
                  <c:v>6715.8271118270422</c:v>
                </c:pt>
                <c:pt idx="4737">
                  <c:v>6780.4057526685519</c:v>
                </c:pt>
                <c:pt idx="4738">
                  <c:v>6786.2504833081002</c:v>
                </c:pt>
                <c:pt idx="4739">
                  <c:v>6739.9519070741553</c:v>
                </c:pt>
                <c:pt idx="4740">
                  <c:v>6701.5509525763582</c:v>
                </c:pt>
                <c:pt idx="4741">
                  <c:v>6670.0142341180326</c:v>
                </c:pt>
                <c:pt idx="4742">
                  <c:v>6691.0901619297056</c:v>
                </c:pt>
                <c:pt idx="4743">
                  <c:v>6728.5889033865751</c:v>
                </c:pt>
                <c:pt idx="4744">
                  <c:v>6719.8585243337984</c:v>
                </c:pt>
                <c:pt idx="4745">
                  <c:v>6692.6065969736865</c:v>
                </c:pt>
                <c:pt idx="4746">
                  <c:v>6778.7788693800021</c:v>
                </c:pt>
                <c:pt idx="4747">
                  <c:v>6797.207964808802</c:v>
                </c:pt>
                <c:pt idx="4748">
                  <c:v>6806.8572514946909</c:v>
                </c:pt>
                <c:pt idx="4749">
                  <c:v>6842.3820993759646</c:v>
                </c:pt>
                <c:pt idx="4750">
                  <c:v>6800.7764989657326</c:v>
                </c:pt>
                <c:pt idx="4751">
                  <c:v>6779.1590665739568</c:v>
                </c:pt>
                <c:pt idx="4752">
                  <c:v>6804.3547550762078</c:v>
                </c:pt>
                <c:pt idx="4753">
                  <c:v>6753.0780681779179</c:v>
                </c:pt>
                <c:pt idx="4754">
                  <c:v>6694.0198907752174</c:v>
                </c:pt>
                <c:pt idx="4755">
                  <c:v>6552.0340689891646</c:v>
                </c:pt>
                <c:pt idx="4756">
                  <c:v>6428.7714847517645</c:v>
                </c:pt>
                <c:pt idx="4757">
                  <c:v>6231.285958171341</c:v>
                </c:pt>
                <c:pt idx="4758">
                  <c:v>5961.1531500502178</c:v>
                </c:pt>
                <c:pt idx="4759">
                  <c:v>5739.5471721981648</c:v>
                </c:pt>
                <c:pt idx="4760">
                  <c:v>5476.6904085506058</c:v>
                </c:pt>
                <c:pt idx="4761">
                  <c:v>5191.5474255384606</c:v>
                </c:pt>
                <c:pt idx="4762">
                  <c:v>4902.4439634892296</c:v>
                </c:pt>
                <c:pt idx="4763">
                  <c:v>4645.7391684918148</c:v>
                </c:pt>
                <c:pt idx="4764">
                  <c:v>4389.4467381337799</c:v>
                </c:pt>
                <c:pt idx="4765">
                  <c:v>4156.5944152216725</c:v>
                </c:pt>
                <c:pt idx="4766">
                  <c:v>3963.3152331684714</c:v>
                </c:pt>
                <c:pt idx="4767">
                  <c:v>3826.6758836080376</c:v>
                </c:pt>
                <c:pt idx="4768">
                  <c:v>3738.9213573021088</c:v>
                </c:pt>
                <c:pt idx="4769">
                  <c:v>3627.0471826696025</c:v>
                </c:pt>
                <c:pt idx="4770">
                  <c:v>3518.6690901088978</c:v>
                </c:pt>
                <c:pt idx="4771">
                  <c:v>3442.7828970427622</c:v>
                </c:pt>
                <c:pt idx="4772">
                  <c:v>3415.1809839924995</c:v>
                </c:pt>
                <c:pt idx="4773">
                  <c:v>3414.0225027942993</c:v>
                </c:pt>
                <c:pt idx="4774">
                  <c:v>3337.1839823636674</c:v>
                </c:pt>
                <c:pt idx="4775">
                  <c:v>3320.0541277163866</c:v>
                </c:pt>
                <c:pt idx="4776">
                  <c:v>3274.2822198644535</c:v>
                </c:pt>
                <c:pt idx="4777">
                  <c:v>3238.6485316569847</c:v>
                </c:pt>
                <c:pt idx="4778">
                  <c:v>3179.2681985393078</c:v>
                </c:pt>
                <c:pt idx="4779">
                  <c:v>3152.2721752098737</c:v>
                </c:pt>
                <c:pt idx="4780">
                  <c:v>3051.964097159504</c:v>
                </c:pt>
                <c:pt idx="4781">
                  <c:v>2994.7546164812238</c:v>
                </c:pt>
                <c:pt idx="4782">
                  <c:v>2909.2272117257298</c:v>
                </c:pt>
                <c:pt idx="4783">
                  <c:v>2801.0904818715539</c:v>
                </c:pt>
                <c:pt idx="4784">
                  <c:v>2708.3988723023808</c:v>
                </c:pt>
                <c:pt idx="4785">
                  <c:v>2596.8878575098097</c:v>
                </c:pt>
                <c:pt idx="4786">
                  <c:v>2496.5704263474549</c:v>
                </c:pt>
                <c:pt idx="4787">
                  <c:v>2429.0408837040663</c:v>
                </c:pt>
                <c:pt idx="4788">
                  <c:v>2364.0325544150905</c:v>
                </c:pt>
                <c:pt idx="4789">
                  <c:v>2310.9898835954691</c:v>
                </c:pt>
                <c:pt idx="4790">
                  <c:v>2192.2873664125564</c:v>
                </c:pt>
                <c:pt idx="4791">
                  <c:v>2083.8257795935428</c:v>
                </c:pt>
                <c:pt idx="4792">
                  <c:v>1980.1235604910923</c:v>
                </c:pt>
                <c:pt idx="4793">
                  <c:v>1876.7325558932303</c:v>
                </c:pt>
                <c:pt idx="4794">
                  <c:v>1791.1131460788552</c:v>
                </c:pt>
                <c:pt idx="4795">
                  <c:v>1778.9709292599302</c:v>
                </c:pt>
                <c:pt idx="4796">
                  <c:v>1728.4058979975468</c:v>
                </c:pt>
                <c:pt idx="4797">
                  <c:v>1673.1239600781357</c:v>
                </c:pt>
                <c:pt idx="4798">
                  <c:v>1637.4741274993833</c:v>
                </c:pt>
                <c:pt idx="4799">
                  <c:v>1652.6372092995312</c:v>
                </c:pt>
                <c:pt idx="4800">
                  <c:v>1634.2938522676441</c:v>
                </c:pt>
                <c:pt idx="4801">
                  <c:v>1607.1732802834092</c:v>
                </c:pt>
                <c:pt idx="4802">
                  <c:v>1568.3353685353914</c:v>
                </c:pt>
                <c:pt idx="4803">
                  <c:v>1581.5085196068974</c:v>
                </c:pt>
                <c:pt idx="4804">
                  <c:v>1564.5458664212422</c:v>
                </c:pt>
                <c:pt idx="4805">
                  <c:v>1589.0566242401439</c:v>
                </c:pt>
                <c:pt idx="4806">
                  <c:v>1596.4580432225093</c:v>
                </c:pt>
                <c:pt idx="4807">
                  <c:v>1794.5472413291072</c:v>
                </c:pt>
                <c:pt idx="4808">
                  <c:v>1781.6392444501214</c:v>
                </c:pt>
                <c:pt idx="4809">
                  <c:v>1739.9253449820924</c:v>
                </c:pt>
                <c:pt idx="4810">
                  <c:v>1729.5825325063904</c:v>
                </c:pt>
                <c:pt idx="4811">
                  <c:v>1866.4624713448568</c:v>
                </c:pt>
                <c:pt idx="4812">
                  <c:v>2000.2035575020911</c:v>
                </c:pt>
                <c:pt idx="4813">
                  <c:v>2164.4184597815897</c:v>
                </c:pt>
                <c:pt idx="4814">
                  <c:v>2356.1655975140079</c:v>
                </c:pt>
                <c:pt idx="4815">
                  <c:v>2607.1167813106463</c:v>
                </c:pt>
                <c:pt idx="4816">
                  <c:v>2933.1059494760916</c:v>
                </c:pt>
                <c:pt idx="4817">
                  <c:v>3237.7122122418295</c:v>
                </c:pt>
                <c:pt idx="4818">
                  <c:v>3567.5251319437907</c:v>
                </c:pt>
                <c:pt idx="4819">
                  <c:v>3991.7416811572807</c:v>
                </c:pt>
                <c:pt idx="4820">
                  <c:v>4344.2481335195343</c:v>
                </c:pt>
                <c:pt idx="4821">
                  <c:v>4695.3154497948453</c:v>
                </c:pt>
                <c:pt idx="4822">
                  <c:v>4941.9248436840835</c:v>
                </c:pt>
                <c:pt idx="4823">
                  <c:v>5335.774718799903</c:v>
                </c:pt>
                <c:pt idx="4824">
                  <c:v>5555.0957248479253</c:v>
                </c:pt>
                <c:pt idx="4825">
                  <c:v>5744.2345360844238</c:v>
                </c:pt>
                <c:pt idx="4826">
                  <c:v>5862.1118951841618</c:v>
                </c:pt>
                <c:pt idx="4827">
                  <c:v>5966.3758024199624</c:v>
                </c:pt>
                <c:pt idx="4828">
                  <c:v>6074.873509039171</c:v>
                </c:pt>
                <c:pt idx="4829">
                  <c:v>6142.4653779097689</c:v>
                </c:pt>
                <c:pt idx="4830">
                  <c:v>6229.3724357714254</c:v>
                </c:pt>
                <c:pt idx="4831">
                  <c:v>6308.4943513462831</c:v>
                </c:pt>
                <c:pt idx="4832">
                  <c:v>6387.4208403031753</c:v>
                </c:pt>
                <c:pt idx="4833">
                  <c:v>6387.3186873504137</c:v>
                </c:pt>
                <c:pt idx="4834">
                  <c:v>6405.4556766263131</c:v>
                </c:pt>
                <c:pt idx="4835">
                  <c:v>6427.6486699159987</c:v>
                </c:pt>
                <c:pt idx="4836">
                  <c:v>6502.4072769761588</c:v>
                </c:pt>
                <c:pt idx="4837">
                  <c:v>6578.6435925818814</c:v>
                </c:pt>
                <c:pt idx="4838">
                  <c:v>6599.4865918822288</c:v>
                </c:pt>
                <c:pt idx="4839">
                  <c:v>6644.3497355104937</c:v>
                </c:pt>
                <c:pt idx="4840">
                  <c:v>6666.1590367479748</c:v>
                </c:pt>
                <c:pt idx="4841">
                  <c:v>6703.3916919284602</c:v>
                </c:pt>
                <c:pt idx="4842">
                  <c:v>6737.2562792256304</c:v>
                </c:pt>
                <c:pt idx="4843">
                  <c:v>6659.6619605314791</c:v>
                </c:pt>
                <c:pt idx="4844">
                  <c:v>6635.1242612839242</c:v>
                </c:pt>
                <c:pt idx="4845">
                  <c:v>6585.8978525757821</c:v>
                </c:pt>
                <c:pt idx="4846">
                  <c:v>6552.1962289975936</c:v>
                </c:pt>
                <c:pt idx="4847">
                  <c:v>6477.9643156381708</c:v>
                </c:pt>
                <c:pt idx="4848">
                  <c:v>6377.8910640450094</c:v>
                </c:pt>
                <c:pt idx="4849">
                  <c:v>6277.448891554207</c:v>
                </c:pt>
                <c:pt idx="4850">
                  <c:v>6190.2878703811984</c:v>
                </c:pt>
                <c:pt idx="4851">
                  <c:v>6017.7590722097093</c:v>
                </c:pt>
                <c:pt idx="4852">
                  <c:v>5909.5062883193787</c:v>
                </c:pt>
                <c:pt idx="4853">
                  <c:v>5674.5191279227274</c:v>
                </c:pt>
                <c:pt idx="4854">
                  <c:v>5470.3808416212723</c:v>
                </c:pt>
                <c:pt idx="4855">
                  <c:v>5188.6266602721671</c:v>
                </c:pt>
                <c:pt idx="4856">
                  <c:v>4947.1101498868466</c:v>
                </c:pt>
                <c:pt idx="4857">
                  <c:v>4718.6785569540034</c:v>
                </c:pt>
                <c:pt idx="4858">
                  <c:v>4525.2880293650423</c:v>
                </c:pt>
                <c:pt idx="4859">
                  <c:v>4331.5612081574318</c:v>
                </c:pt>
                <c:pt idx="4860">
                  <c:v>4116.3253054796487</c:v>
                </c:pt>
                <c:pt idx="4861">
                  <c:v>3972.3894434445342</c:v>
                </c:pt>
                <c:pt idx="4862">
                  <c:v>3838.5029502178454</c:v>
                </c:pt>
                <c:pt idx="4863">
                  <c:v>3732.3900711255624</c:v>
                </c:pt>
                <c:pt idx="4864">
                  <c:v>3580.3006507754276</c:v>
                </c:pt>
                <c:pt idx="4865">
                  <c:v>3507.7329017893248</c:v>
                </c:pt>
                <c:pt idx="4866">
                  <c:v>3413.6422026398868</c:v>
                </c:pt>
                <c:pt idx="4867">
                  <c:v>3375.3593824863142</c:v>
                </c:pt>
                <c:pt idx="4868">
                  <c:v>3285.7198489295984</c:v>
                </c:pt>
                <c:pt idx="4869">
                  <c:v>3256.3442240664945</c:v>
                </c:pt>
                <c:pt idx="4870">
                  <c:v>3198.5419316505358</c:v>
                </c:pt>
                <c:pt idx="4871">
                  <c:v>3172.4653178144067</c:v>
                </c:pt>
                <c:pt idx="4872">
                  <c:v>3119.5557895389488</c:v>
                </c:pt>
                <c:pt idx="4873">
                  <c:v>3066.2435706096012</c:v>
                </c:pt>
                <c:pt idx="4874">
                  <c:v>2971.9356194232969</c:v>
                </c:pt>
                <c:pt idx="4875">
                  <c:v>2904.5741583617059</c:v>
                </c:pt>
                <c:pt idx="4876">
                  <c:v>2822.8122708348965</c:v>
                </c:pt>
                <c:pt idx="4877">
                  <c:v>2698.5037078345217</c:v>
                </c:pt>
                <c:pt idx="4878">
                  <c:v>2621.3578997942368</c:v>
                </c:pt>
                <c:pt idx="4879">
                  <c:v>2529.8483910436203</c:v>
                </c:pt>
                <c:pt idx="4880">
                  <c:v>2501.2735976731519</c:v>
                </c:pt>
                <c:pt idx="4881">
                  <c:v>2417.5388752715953</c:v>
                </c:pt>
                <c:pt idx="4882">
                  <c:v>2290.9057693664126</c:v>
                </c:pt>
                <c:pt idx="4883">
                  <c:v>2218.030898238474</c:v>
                </c:pt>
                <c:pt idx="4884">
                  <c:v>2120.5073666612402</c:v>
                </c:pt>
                <c:pt idx="4885">
                  <c:v>2025.2589053825427</c:v>
                </c:pt>
                <c:pt idx="4886">
                  <c:v>1952.9491084907324</c:v>
                </c:pt>
                <c:pt idx="4887">
                  <c:v>1897.2175244529567</c:v>
                </c:pt>
                <c:pt idx="4888">
                  <c:v>1829.5938629042471</c:v>
                </c:pt>
                <c:pt idx="4889">
                  <c:v>1785.1987301272277</c:v>
                </c:pt>
                <c:pt idx="4890">
                  <c:v>1758.1170784966932</c:v>
                </c:pt>
                <c:pt idx="4891">
                  <c:v>1763.8939107774866</c:v>
                </c:pt>
                <c:pt idx="4892">
                  <c:v>1746.3190389108895</c:v>
                </c:pt>
                <c:pt idx="4893">
                  <c:v>1714.6303540522761</c:v>
                </c:pt>
                <c:pt idx="4894">
                  <c:v>1694.3542045997299</c:v>
                </c:pt>
                <c:pt idx="4895">
                  <c:v>1682.1265414157947</c:v>
                </c:pt>
                <c:pt idx="4896">
                  <c:v>1657.387442116004</c:v>
                </c:pt>
                <c:pt idx="4897">
                  <c:v>1617.8828711281628</c:v>
                </c:pt>
                <c:pt idx="4898">
                  <c:v>1574.338923737404</c:v>
                </c:pt>
                <c:pt idx="4899">
                  <c:v>1598.0078745204273</c:v>
                </c:pt>
                <c:pt idx="4900">
                  <c:v>1634.0165393555251</c:v>
                </c:pt>
                <c:pt idx="4901">
                  <c:v>1737.2937971901993</c:v>
                </c:pt>
                <c:pt idx="4902">
                  <c:v>1721.3996109045513</c:v>
                </c:pt>
                <c:pt idx="4903">
                  <c:v>1696.422805407459</c:v>
                </c:pt>
                <c:pt idx="4904">
                  <c:v>1691.8021316296688</c:v>
                </c:pt>
                <c:pt idx="4905">
                  <c:v>1749.0104169185486</c:v>
                </c:pt>
                <c:pt idx="4906">
                  <c:v>1861.6578563780968</c:v>
                </c:pt>
                <c:pt idx="4907">
                  <c:v>1996.1029758073535</c:v>
                </c:pt>
                <c:pt idx="4908">
                  <c:v>2120.3620998535889</c:v>
                </c:pt>
                <c:pt idx="4909">
                  <c:v>2338.6253042087274</c:v>
                </c:pt>
                <c:pt idx="4910">
                  <c:v>2579.926287758633</c:v>
                </c:pt>
                <c:pt idx="4911">
                  <c:v>2900.8490507765609</c:v>
                </c:pt>
                <c:pt idx="4912">
                  <c:v>3231.9185808301868</c:v>
                </c:pt>
                <c:pt idx="4913">
                  <c:v>3689.7526699909417</c:v>
                </c:pt>
                <c:pt idx="4914">
                  <c:v>4065.5102926331156</c:v>
                </c:pt>
                <c:pt idx="4915">
                  <c:v>4433.4629296011681</c:v>
                </c:pt>
                <c:pt idx="4916">
                  <c:v>4810.1142424968875</c:v>
                </c:pt>
                <c:pt idx="4917">
                  <c:v>5147.0722844576358</c:v>
                </c:pt>
                <c:pt idx="4918">
                  <c:v>5385.3429485078032</c:v>
                </c:pt>
                <c:pt idx="4919">
                  <c:v>5589.6218029459305</c:v>
                </c:pt>
                <c:pt idx="4920">
                  <c:v>5807.7325712789079</c:v>
                </c:pt>
                <c:pt idx="4921">
                  <c:v>5973.44440209197</c:v>
                </c:pt>
                <c:pt idx="4922">
                  <c:v>6170.9174002298969</c:v>
                </c:pt>
                <c:pt idx="4923">
                  <c:v>6303.6048763347235</c:v>
                </c:pt>
                <c:pt idx="4924">
                  <c:v>6404.8076120943888</c:v>
                </c:pt>
              </c:numCache>
            </c:numRef>
          </c:val>
          <c:smooth val="0"/>
        </c:ser>
        <c:ser>
          <c:idx val="1"/>
          <c:order val="1"/>
          <c:tx>
            <c:strRef>
              <c:f>MLR_TrainingScore1!$AF$14</c:f>
              <c:strCache>
                <c:ptCount val="1"/>
                <c:pt idx="0">
                  <c:v>Final Predicted</c:v>
                </c:pt>
              </c:strCache>
            </c:strRef>
          </c:tx>
          <c:spPr>
            <a:ln w="9525" cap="rnd">
              <a:solidFill>
                <a:srgbClr val="FFC000"/>
              </a:solidFill>
              <a:round/>
            </a:ln>
            <a:effectLst/>
          </c:spPr>
          <c:marker>
            <c:symbol val="none"/>
          </c:marker>
          <c:val>
            <c:numRef>
              <c:f>MLR_TrainingScore1!$AF$15:$AF$4939</c:f>
              <c:numCache>
                <c:formatCode>General</c:formatCode>
                <c:ptCount val="4925"/>
                <c:pt idx="1">
                  <c:v>-949.43859336365097</c:v>
                </c:pt>
                <c:pt idx="2">
                  <c:v>5057.9819298979928</c:v>
                </c:pt>
                <c:pt idx="3">
                  <c:v>4588.617666251831</c:v>
                </c:pt>
                <c:pt idx="4">
                  <c:v>4614.3959008757611</c:v>
                </c:pt>
                <c:pt idx="5">
                  <c:v>4859.9884844375474</c:v>
                </c:pt>
                <c:pt idx="6">
                  <c:v>4685.6403329459545</c:v>
                </c:pt>
                <c:pt idx="7">
                  <c:v>5210.8050228173752</c:v>
                </c:pt>
                <c:pt idx="8">
                  <c:v>5294.8514906086366</c:v>
                </c:pt>
                <c:pt idx="9">
                  <c:v>5624.1986204679833</c:v>
                </c:pt>
                <c:pt idx="10">
                  <c:v>5950.4345604636119</c:v>
                </c:pt>
                <c:pt idx="11">
                  <c:v>6150.5130664929347</c:v>
                </c:pt>
                <c:pt idx="12">
                  <c:v>6338.1987965638582</c:v>
                </c:pt>
                <c:pt idx="13">
                  <c:v>6468.3718326516537</c:v>
                </c:pt>
                <c:pt idx="14">
                  <c:v>6648.1480596322881</c:v>
                </c:pt>
                <c:pt idx="15">
                  <c:v>6837.7653296272738</c:v>
                </c:pt>
                <c:pt idx="16">
                  <c:v>6999.9900940850994</c:v>
                </c:pt>
                <c:pt idx="17">
                  <c:v>7115.9889352815771</c:v>
                </c:pt>
                <c:pt idx="18">
                  <c:v>7228.5421942012072</c:v>
                </c:pt>
                <c:pt idx="19">
                  <c:v>7332.6825332152694</c:v>
                </c:pt>
                <c:pt idx="20">
                  <c:v>7390.2947439772361</c:v>
                </c:pt>
                <c:pt idx="21">
                  <c:v>7360.8444640726593</c:v>
                </c:pt>
                <c:pt idx="22">
                  <c:v>7358.6426324591066</c:v>
                </c:pt>
                <c:pt idx="23">
                  <c:v>7308.5262287704845</c:v>
                </c:pt>
                <c:pt idx="24">
                  <c:v>7436.6308737708914</c:v>
                </c:pt>
                <c:pt idx="25">
                  <c:v>7570.1886797247535</c:v>
                </c:pt>
                <c:pt idx="26">
                  <c:v>7559.1275261753308</c:v>
                </c:pt>
                <c:pt idx="27">
                  <c:v>7523.8475250233532</c:v>
                </c:pt>
                <c:pt idx="28">
                  <c:v>7484.8544422353825</c:v>
                </c:pt>
                <c:pt idx="29">
                  <c:v>7490.2006547184492</c:v>
                </c:pt>
                <c:pt idx="30">
                  <c:v>7575.7038275219184</c:v>
                </c:pt>
                <c:pt idx="31">
                  <c:v>7537.0924836516306</c:v>
                </c:pt>
                <c:pt idx="32">
                  <c:v>7517.9015488767691</c:v>
                </c:pt>
                <c:pt idx="33">
                  <c:v>7478.8183508039037</c:v>
                </c:pt>
                <c:pt idx="34">
                  <c:v>7460.2540128699338</c:v>
                </c:pt>
                <c:pt idx="35">
                  <c:v>7450.7397182422555</c:v>
                </c:pt>
                <c:pt idx="36">
                  <c:v>7482.4299244289414</c:v>
                </c:pt>
                <c:pt idx="37">
                  <c:v>7407.7935046502134</c:v>
                </c:pt>
                <c:pt idx="38">
                  <c:v>7248.5995316387798</c:v>
                </c:pt>
                <c:pt idx="39">
                  <c:v>7023.5165286664496</c:v>
                </c:pt>
                <c:pt idx="40">
                  <c:v>6822.2330069915515</c:v>
                </c:pt>
                <c:pt idx="41">
                  <c:v>6612.24044474723</c:v>
                </c:pt>
                <c:pt idx="42">
                  <c:v>6315.7376037005752</c:v>
                </c:pt>
                <c:pt idx="43">
                  <c:v>5956.6411165612799</c:v>
                </c:pt>
                <c:pt idx="44">
                  <c:v>5648.4490451117317</c:v>
                </c:pt>
                <c:pt idx="45">
                  <c:v>5320.2288634320612</c:v>
                </c:pt>
                <c:pt idx="46">
                  <c:v>5039.7794859582609</c:v>
                </c:pt>
                <c:pt idx="47">
                  <c:v>4832.2461842946796</c:v>
                </c:pt>
                <c:pt idx="48">
                  <c:v>4636.5522079296225</c:v>
                </c:pt>
                <c:pt idx="49">
                  <c:v>4461.3531509757076</c:v>
                </c:pt>
                <c:pt idx="50">
                  <c:v>4354.7792537811883</c:v>
                </c:pt>
                <c:pt idx="51">
                  <c:v>4169.5290348728377</c:v>
                </c:pt>
                <c:pt idx="52">
                  <c:v>4020.7537224648268</c:v>
                </c:pt>
                <c:pt idx="53">
                  <c:v>3977.0058693866267</c:v>
                </c:pt>
                <c:pt idx="54">
                  <c:v>3904.9840035486395</c:v>
                </c:pt>
                <c:pt idx="55">
                  <c:v>3813.403022406319</c:v>
                </c:pt>
                <c:pt idx="56">
                  <c:v>3747.9558297273134</c:v>
                </c:pt>
                <c:pt idx="57">
                  <c:v>3701.8948474475515</c:v>
                </c:pt>
                <c:pt idx="58">
                  <c:v>3600.0329514770069</c:v>
                </c:pt>
                <c:pt idx="59">
                  <c:v>3476.9663282748952</c:v>
                </c:pt>
                <c:pt idx="60">
                  <c:v>3361.2436089840421</c:v>
                </c:pt>
                <c:pt idx="61">
                  <c:v>3281.7677900056533</c:v>
                </c:pt>
                <c:pt idx="62">
                  <c:v>3152.0008003181947</c:v>
                </c:pt>
                <c:pt idx="63">
                  <c:v>3038.6720124294775</c:v>
                </c:pt>
                <c:pt idx="64">
                  <c:v>2922.1942612311223</c:v>
                </c:pt>
                <c:pt idx="65">
                  <c:v>2907.1152284196119</c:v>
                </c:pt>
                <c:pt idx="66">
                  <c:v>2787.3150778248264</c:v>
                </c:pt>
                <c:pt idx="67">
                  <c:v>2651.2308180648247</c:v>
                </c:pt>
                <c:pt idx="68">
                  <c:v>2522.4183493185847</c:v>
                </c:pt>
                <c:pt idx="69">
                  <c:v>2695.6701171353589</c:v>
                </c:pt>
                <c:pt idx="70">
                  <c:v>2365.1232069734201</c:v>
                </c:pt>
                <c:pt idx="71">
                  <c:v>2296.5836179150729</c:v>
                </c:pt>
                <c:pt idx="72">
                  <c:v>2235.4027174647381</c:v>
                </c:pt>
                <c:pt idx="73">
                  <c:v>2144.7683237647125</c:v>
                </c:pt>
                <c:pt idx="74">
                  <c:v>2059.8692251841794</c:v>
                </c:pt>
                <c:pt idx="75">
                  <c:v>1972.3879019208989</c:v>
                </c:pt>
                <c:pt idx="76">
                  <c:v>1904.3092088944336</c:v>
                </c:pt>
                <c:pt idx="77">
                  <c:v>1873.0220368025336</c:v>
                </c:pt>
                <c:pt idx="78">
                  <c:v>1822.4643357379443</c:v>
                </c:pt>
                <c:pt idx="79">
                  <c:v>1784.7844468532749</c:v>
                </c:pt>
                <c:pt idx="80">
                  <c:v>1739.4549338557024</c:v>
                </c:pt>
                <c:pt idx="81">
                  <c:v>1701.7267357891476</c:v>
                </c:pt>
                <c:pt idx="82">
                  <c:v>1633.7268855045481</c:v>
                </c:pt>
                <c:pt idx="83">
                  <c:v>1594.1622712501376</c:v>
                </c:pt>
                <c:pt idx="84">
                  <c:v>1560.9104395861723</c:v>
                </c:pt>
                <c:pt idx="85">
                  <c:v>1574.6956602822668</c:v>
                </c:pt>
                <c:pt idx="86">
                  <c:v>1585.6071385132473</c:v>
                </c:pt>
                <c:pt idx="87">
                  <c:v>1626.0109057374691</c:v>
                </c:pt>
                <c:pt idx="88">
                  <c:v>1659.4863336584901</c:v>
                </c:pt>
                <c:pt idx="89">
                  <c:v>1728.514431680406</c:v>
                </c:pt>
                <c:pt idx="90">
                  <c:v>1751.102951321092</c:v>
                </c:pt>
                <c:pt idx="91">
                  <c:v>1769.0673167554514</c:v>
                </c:pt>
                <c:pt idx="92">
                  <c:v>1857.499013772298</c:v>
                </c:pt>
                <c:pt idx="93">
                  <c:v>1987.4253008878686</c:v>
                </c:pt>
                <c:pt idx="94">
                  <c:v>2139.5052342009571</c:v>
                </c:pt>
                <c:pt idx="95">
                  <c:v>2331.346982665139</c:v>
                </c:pt>
                <c:pt idx="96">
                  <c:v>2598.822918185866</c:v>
                </c:pt>
                <c:pt idx="97">
                  <c:v>2983.2586928785222</c:v>
                </c:pt>
                <c:pt idx="98">
                  <c:v>3532.7764864534847</c:v>
                </c:pt>
                <c:pt idx="99">
                  <c:v>4116.8383277752664</c:v>
                </c:pt>
                <c:pt idx="100">
                  <c:v>4576.113627695333</c:v>
                </c:pt>
                <c:pt idx="101">
                  <c:v>4937.5054463726947</c:v>
                </c:pt>
                <c:pt idx="102">
                  <c:v>5243.264312459044</c:v>
                </c:pt>
                <c:pt idx="103">
                  <c:v>5549.8922057687905</c:v>
                </c:pt>
                <c:pt idx="104">
                  <c:v>5832.5013596778326</c:v>
                </c:pt>
                <c:pt idx="105">
                  <c:v>6122.1297448715313</c:v>
                </c:pt>
                <c:pt idx="106">
                  <c:v>6419.1632746332434</c:v>
                </c:pt>
                <c:pt idx="107">
                  <c:v>6703.454078250109</c:v>
                </c:pt>
                <c:pt idx="108">
                  <c:v>6951.4877790417941</c:v>
                </c:pt>
                <c:pt idx="109">
                  <c:v>7198.2307712817365</c:v>
                </c:pt>
                <c:pt idx="110">
                  <c:v>7447.990738587021</c:v>
                </c:pt>
                <c:pt idx="111">
                  <c:v>7702.8367523214874</c:v>
                </c:pt>
                <c:pt idx="112">
                  <c:v>7797.6445959418161</c:v>
                </c:pt>
                <c:pt idx="113">
                  <c:v>7736.8450806351539</c:v>
                </c:pt>
                <c:pt idx="114">
                  <c:v>7749.8209940990109</c:v>
                </c:pt>
                <c:pt idx="115">
                  <c:v>7695.5834279852752</c:v>
                </c:pt>
                <c:pt idx="116">
                  <c:v>7635.5405755973434</c:v>
                </c:pt>
                <c:pt idx="117">
                  <c:v>7661.9020309788857</c:v>
                </c:pt>
                <c:pt idx="118">
                  <c:v>7722.4441444051217</c:v>
                </c:pt>
                <c:pt idx="119">
                  <c:v>7715.2737620096559</c:v>
                </c:pt>
                <c:pt idx="120">
                  <c:v>7699.8187294698546</c:v>
                </c:pt>
                <c:pt idx="121">
                  <c:v>7684.6986450285858</c:v>
                </c:pt>
                <c:pt idx="122">
                  <c:v>7635.2718922363056</c:v>
                </c:pt>
                <c:pt idx="123">
                  <c:v>7651.8320673352337</c:v>
                </c:pt>
                <c:pt idx="124">
                  <c:v>7664.8236542493669</c:v>
                </c:pt>
                <c:pt idx="125">
                  <c:v>7679.2050687643477</c:v>
                </c:pt>
                <c:pt idx="126">
                  <c:v>7720.710135112322</c:v>
                </c:pt>
                <c:pt idx="127">
                  <c:v>7877.2180461261978</c:v>
                </c:pt>
                <c:pt idx="128">
                  <c:v>7779.8235413265575</c:v>
                </c:pt>
                <c:pt idx="129">
                  <c:v>7605.0286878770075</c:v>
                </c:pt>
                <c:pt idx="130">
                  <c:v>7516.5219414326084</c:v>
                </c:pt>
                <c:pt idx="131">
                  <c:v>7395.58167250925</c:v>
                </c:pt>
                <c:pt idx="132">
                  <c:v>7151.6109936087541</c:v>
                </c:pt>
                <c:pt idx="133">
                  <c:v>6924.8392317693279</c:v>
                </c:pt>
                <c:pt idx="134">
                  <c:v>6764.4450818577589</c:v>
                </c:pt>
                <c:pt idx="135">
                  <c:v>6497.0954271119326</c:v>
                </c:pt>
                <c:pt idx="136">
                  <c:v>6114.4407498988276</c:v>
                </c:pt>
                <c:pt idx="137">
                  <c:v>5764.275588292292</c:v>
                </c:pt>
                <c:pt idx="138">
                  <c:v>5520.922116473801</c:v>
                </c:pt>
                <c:pt idx="139">
                  <c:v>5399.5340493386893</c:v>
                </c:pt>
                <c:pt idx="140">
                  <c:v>5267.162817871058</c:v>
                </c:pt>
                <c:pt idx="141">
                  <c:v>5020.0294214107125</c:v>
                </c:pt>
                <c:pt idx="142">
                  <c:v>4827.3964208360649</c:v>
                </c:pt>
                <c:pt idx="143">
                  <c:v>4677.6044993901096</c:v>
                </c:pt>
                <c:pt idx="144">
                  <c:v>4552.991681702496</c:v>
                </c:pt>
                <c:pt idx="145">
                  <c:v>4468.6140252093419</c:v>
                </c:pt>
                <c:pt idx="146">
                  <c:v>4384.4284257571544</c:v>
                </c:pt>
                <c:pt idx="147">
                  <c:v>4259.7919908075601</c:v>
                </c:pt>
                <c:pt idx="148">
                  <c:v>4206.5889449791584</c:v>
                </c:pt>
                <c:pt idx="149">
                  <c:v>4103.2076389398308</c:v>
                </c:pt>
                <c:pt idx="150">
                  <c:v>3974.647098089607</c:v>
                </c:pt>
                <c:pt idx="151">
                  <c:v>3866.3023552235186</c:v>
                </c:pt>
                <c:pt idx="152">
                  <c:v>3745.2301320802553</c:v>
                </c:pt>
                <c:pt idx="153">
                  <c:v>3649.3319141045877</c:v>
                </c:pt>
                <c:pt idx="154">
                  <c:v>3593.6165168753023</c:v>
                </c:pt>
                <c:pt idx="155">
                  <c:v>3405.4951633958713</c:v>
                </c:pt>
                <c:pt idx="156">
                  <c:v>3259.5365640910486</c:v>
                </c:pt>
                <c:pt idx="157">
                  <c:v>3077.9317853621797</c:v>
                </c:pt>
                <c:pt idx="158">
                  <c:v>3016.7999010104991</c:v>
                </c:pt>
                <c:pt idx="159">
                  <c:v>2884.1232570356196</c:v>
                </c:pt>
                <c:pt idx="160">
                  <c:v>2717.0763437376559</c:v>
                </c:pt>
                <c:pt idx="161">
                  <c:v>2582.4607170007484</c:v>
                </c:pt>
                <c:pt idx="162">
                  <c:v>2533.5713165194002</c:v>
                </c:pt>
                <c:pt idx="163">
                  <c:v>2421.4601493728014</c:v>
                </c:pt>
                <c:pt idx="164">
                  <c:v>2378.7323603771451</c:v>
                </c:pt>
                <c:pt idx="165">
                  <c:v>2236.0579847936415</c:v>
                </c:pt>
                <c:pt idx="166">
                  <c:v>2118.3093704141033</c:v>
                </c:pt>
                <c:pt idx="167">
                  <c:v>2045.9329503329172</c:v>
                </c:pt>
                <c:pt idx="168">
                  <c:v>2011.1255771384249</c:v>
                </c:pt>
                <c:pt idx="169">
                  <c:v>1931.9803021817668</c:v>
                </c:pt>
                <c:pt idx="170">
                  <c:v>1863.2497505677902</c:v>
                </c:pt>
                <c:pt idx="171">
                  <c:v>1820.9071461388187</c:v>
                </c:pt>
                <c:pt idx="172">
                  <c:v>1795.0160683944735</c:v>
                </c:pt>
                <c:pt idx="173">
                  <c:v>1739.48705820549</c:v>
                </c:pt>
                <c:pt idx="174">
                  <c:v>1709.1253458543138</c:v>
                </c:pt>
                <c:pt idx="175">
                  <c:v>1665.832458059122</c:v>
                </c:pt>
                <c:pt idx="176">
                  <c:v>1646.1660427352522</c:v>
                </c:pt>
                <c:pt idx="177">
                  <c:v>1627.965055909041</c:v>
                </c:pt>
                <c:pt idx="178">
                  <c:v>1618.6389155113918</c:v>
                </c:pt>
                <c:pt idx="179">
                  <c:v>1611.5004877861279</c:v>
                </c:pt>
                <c:pt idx="180">
                  <c:v>1586.2191703123128</c:v>
                </c:pt>
                <c:pt idx="181">
                  <c:v>1562.5042328530058</c:v>
                </c:pt>
                <c:pt idx="182">
                  <c:v>1547.5245092312728</c:v>
                </c:pt>
                <c:pt idx="183">
                  <c:v>1542.244438064406</c:v>
                </c:pt>
                <c:pt idx="184">
                  <c:v>1609.165786590909</c:v>
                </c:pt>
                <c:pt idx="185">
                  <c:v>1667.503972866034</c:v>
                </c:pt>
                <c:pt idx="186">
                  <c:v>1803.4233574762609</c:v>
                </c:pt>
                <c:pt idx="187">
                  <c:v>1988.3975340604998</c:v>
                </c:pt>
                <c:pt idx="188">
                  <c:v>2199.5223462920358</c:v>
                </c:pt>
                <c:pt idx="189">
                  <c:v>2460.6611543769222</c:v>
                </c:pt>
                <c:pt idx="190">
                  <c:v>2856.433200762493</c:v>
                </c:pt>
                <c:pt idx="191">
                  <c:v>3220.7017608268766</c:v>
                </c:pt>
                <c:pt idx="192">
                  <c:v>3632.1430149414091</c:v>
                </c:pt>
                <c:pt idx="193">
                  <c:v>4085.1019649611626</c:v>
                </c:pt>
                <c:pt idx="194">
                  <c:v>4618.2724546017025</c:v>
                </c:pt>
                <c:pt idx="195">
                  <c:v>5083.7950461824885</c:v>
                </c:pt>
                <c:pt idx="196">
                  <c:v>5454.6461975393722</c:v>
                </c:pt>
                <c:pt idx="197">
                  <c:v>5717.356725756752</c:v>
                </c:pt>
                <c:pt idx="198">
                  <c:v>6077.2267716428123</c:v>
                </c:pt>
                <c:pt idx="199">
                  <c:v>6303.3042217116054</c:v>
                </c:pt>
                <c:pt idx="200">
                  <c:v>6557.3275840101942</c:v>
                </c:pt>
                <c:pt idx="201">
                  <c:v>6820.8369623779217</c:v>
                </c:pt>
                <c:pt idx="202">
                  <c:v>7029.4283159366569</c:v>
                </c:pt>
                <c:pt idx="203">
                  <c:v>7142.8316463011943</c:v>
                </c:pt>
                <c:pt idx="204">
                  <c:v>7375.1612029249982</c:v>
                </c:pt>
                <c:pt idx="205">
                  <c:v>7553.605379959954</c:v>
                </c:pt>
                <c:pt idx="206">
                  <c:v>7547.3166646276713</c:v>
                </c:pt>
                <c:pt idx="207">
                  <c:v>7529.2121102670026</c:v>
                </c:pt>
                <c:pt idx="208">
                  <c:v>7575.8686100379164</c:v>
                </c:pt>
                <c:pt idx="209">
                  <c:v>7502.0577909406347</c:v>
                </c:pt>
                <c:pt idx="210">
                  <c:v>7529.1019181571701</c:v>
                </c:pt>
                <c:pt idx="211">
                  <c:v>7606.9655739596565</c:v>
                </c:pt>
                <c:pt idx="212">
                  <c:v>7740.779169595311</c:v>
                </c:pt>
                <c:pt idx="213">
                  <c:v>7833.5037038742284</c:v>
                </c:pt>
                <c:pt idx="214">
                  <c:v>7838.0203679298938</c:v>
                </c:pt>
                <c:pt idx="215">
                  <c:v>7885.230291385893</c:v>
                </c:pt>
                <c:pt idx="216">
                  <c:v>7960.1830554460557</c:v>
                </c:pt>
                <c:pt idx="217">
                  <c:v>7946.2804767195739</c:v>
                </c:pt>
                <c:pt idx="218">
                  <c:v>7852.7251588548279</c:v>
                </c:pt>
                <c:pt idx="219">
                  <c:v>7781.4021008277068</c:v>
                </c:pt>
                <c:pt idx="220">
                  <c:v>7780.1874067950084</c:v>
                </c:pt>
                <c:pt idx="221">
                  <c:v>7760.9008183036394</c:v>
                </c:pt>
                <c:pt idx="222">
                  <c:v>7699.3214774115213</c:v>
                </c:pt>
                <c:pt idx="223">
                  <c:v>7621.914894299598</c:v>
                </c:pt>
                <c:pt idx="224">
                  <c:v>7418.3092140517365</c:v>
                </c:pt>
                <c:pt idx="225">
                  <c:v>7231.9742246383494</c:v>
                </c:pt>
                <c:pt idx="226">
                  <c:v>7132.0985906174628</c:v>
                </c:pt>
                <c:pt idx="227">
                  <c:v>6882.4057534640633</c:v>
                </c:pt>
                <c:pt idx="228">
                  <c:v>6638.9044266124574</c:v>
                </c:pt>
                <c:pt idx="229">
                  <c:v>6361.4250067033054</c:v>
                </c:pt>
                <c:pt idx="230">
                  <c:v>6014.9294951443517</c:v>
                </c:pt>
                <c:pt idx="231">
                  <c:v>5694.7152037629294</c:v>
                </c:pt>
                <c:pt idx="232">
                  <c:v>5409.7124211452265</c:v>
                </c:pt>
                <c:pt idx="233">
                  <c:v>5082.4090568538804</c:v>
                </c:pt>
                <c:pt idx="234">
                  <c:v>4834.7547438016099</c:v>
                </c:pt>
                <c:pt idx="235">
                  <c:v>4638.8680253305902</c:v>
                </c:pt>
                <c:pt idx="236">
                  <c:v>4442.2485733094636</c:v>
                </c:pt>
                <c:pt idx="237">
                  <c:v>4327.1690560435545</c:v>
                </c:pt>
                <c:pt idx="238">
                  <c:v>4186.4974766137093</c:v>
                </c:pt>
                <c:pt idx="239">
                  <c:v>4086.8467324971489</c:v>
                </c:pt>
                <c:pt idx="240">
                  <c:v>4004.3217624848548</c:v>
                </c:pt>
                <c:pt idx="241">
                  <c:v>3929.6825110284826</c:v>
                </c:pt>
                <c:pt idx="242">
                  <c:v>3886.7869779054781</c:v>
                </c:pt>
                <c:pt idx="243">
                  <c:v>3876.210400194037</c:v>
                </c:pt>
                <c:pt idx="244">
                  <c:v>3816.8304782822524</c:v>
                </c:pt>
                <c:pt idx="245">
                  <c:v>3689.9823767466255</c:v>
                </c:pt>
                <c:pt idx="246">
                  <c:v>3573.5769053570107</c:v>
                </c:pt>
                <c:pt idx="247">
                  <c:v>3473.5643761403308</c:v>
                </c:pt>
                <c:pt idx="248">
                  <c:v>3334.2636846895953</c:v>
                </c:pt>
                <c:pt idx="249">
                  <c:v>3189.4145169689773</c:v>
                </c:pt>
                <c:pt idx="250">
                  <c:v>3064.4485663631058</c:v>
                </c:pt>
                <c:pt idx="251">
                  <c:v>2928.7862200354944</c:v>
                </c:pt>
                <c:pt idx="252">
                  <c:v>2774.2518819384154</c:v>
                </c:pt>
                <c:pt idx="253">
                  <c:v>2648.38675286121</c:v>
                </c:pt>
                <c:pt idx="254">
                  <c:v>2544.1474336822453</c:v>
                </c:pt>
                <c:pt idx="255">
                  <c:v>2459.3341551407825</c:v>
                </c:pt>
                <c:pt idx="256">
                  <c:v>2358.5549574722772</c:v>
                </c:pt>
                <c:pt idx="257">
                  <c:v>2269.8569923162754</c:v>
                </c:pt>
                <c:pt idx="258">
                  <c:v>2205.2595403497871</c:v>
                </c:pt>
                <c:pt idx="259">
                  <c:v>2146.2379295634</c:v>
                </c:pt>
                <c:pt idx="260">
                  <c:v>2028.2704072365873</c:v>
                </c:pt>
                <c:pt idx="261">
                  <c:v>2630.5586586125887</c:v>
                </c:pt>
                <c:pt idx="262">
                  <c:v>1686.7808498973945</c:v>
                </c:pt>
                <c:pt idx="263">
                  <c:v>1565.8819379409679</c:v>
                </c:pt>
                <c:pt idx="264">
                  <c:v>1576.1011823222323</c:v>
                </c:pt>
                <c:pt idx="265">
                  <c:v>1553.2123290319248</c:v>
                </c:pt>
                <c:pt idx="266">
                  <c:v>1568.819627129192</c:v>
                </c:pt>
                <c:pt idx="267">
                  <c:v>1526.5095590226722</c:v>
                </c:pt>
                <c:pt idx="268">
                  <c:v>1538.5801041723134</c:v>
                </c:pt>
                <c:pt idx="269">
                  <c:v>1522.6175617508793</c:v>
                </c:pt>
                <c:pt idx="270">
                  <c:v>1517.9685977289951</c:v>
                </c:pt>
                <c:pt idx="271">
                  <c:v>1495.3243307996092</c:v>
                </c:pt>
                <c:pt idx="272">
                  <c:v>1461.288518269909</c:v>
                </c:pt>
                <c:pt idx="273">
                  <c:v>1448.5487915738652</c:v>
                </c:pt>
                <c:pt idx="274">
                  <c:v>1511.6779038174066</c:v>
                </c:pt>
                <c:pt idx="275">
                  <c:v>1492.46157458672</c:v>
                </c:pt>
                <c:pt idx="276">
                  <c:v>1677.9286488030189</c:v>
                </c:pt>
                <c:pt idx="277">
                  <c:v>1733.850457718401</c:v>
                </c:pt>
                <c:pt idx="278">
                  <c:v>1690.926310982863</c:v>
                </c:pt>
                <c:pt idx="279">
                  <c:v>1713.3284421938101</c:v>
                </c:pt>
                <c:pt idx="280">
                  <c:v>1802.8680006986031</c:v>
                </c:pt>
                <c:pt idx="281">
                  <c:v>1919.993327390287</c:v>
                </c:pt>
                <c:pt idx="282">
                  <c:v>2093.0277478804073</c:v>
                </c:pt>
                <c:pt idx="283">
                  <c:v>2303.846822182436</c:v>
                </c:pt>
                <c:pt idx="284">
                  <c:v>2583.2961565063342</c:v>
                </c:pt>
                <c:pt idx="285">
                  <c:v>2990.2909559316245</c:v>
                </c:pt>
                <c:pt idx="286">
                  <c:v>3473.0611902737364</c:v>
                </c:pt>
                <c:pt idx="287">
                  <c:v>3940.6987382792431</c:v>
                </c:pt>
                <c:pt idx="288">
                  <c:v>4414.0331911322282</c:v>
                </c:pt>
                <c:pt idx="289">
                  <c:v>4869.6522708513248</c:v>
                </c:pt>
                <c:pt idx="290">
                  <c:v>5295.768343005715</c:v>
                </c:pt>
                <c:pt idx="291">
                  <c:v>5665.0403921313546</c:v>
                </c:pt>
                <c:pt idx="292">
                  <c:v>6014.336652662555</c:v>
                </c:pt>
                <c:pt idx="293">
                  <c:v>6276.8724821156648</c:v>
                </c:pt>
                <c:pt idx="294">
                  <c:v>6453.9229119886495</c:v>
                </c:pt>
                <c:pt idx="295">
                  <c:v>6602.6321638858972</c:v>
                </c:pt>
                <c:pt idx="296">
                  <c:v>6749.7984033010562</c:v>
                </c:pt>
                <c:pt idx="297">
                  <c:v>6957.6737938229198</c:v>
                </c:pt>
                <c:pt idx="298">
                  <c:v>7201.0018633844911</c:v>
                </c:pt>
                <c:pt idx="299">
                  <c:v>7290.3848017500513</c:v>
                </c:pt>
                <c:pt idx="300">
                  <c:v>7362.116072022608</c:v>
                </c:pt>
                <c:pt idx="301">
                  <c:v>7345.2496218670949</c:v>
                </c:pt>
                <c:pt idx="302">
                  <c:v>7268.200277238223</c:v>
                </c:pt>
                <c:pt idx="303">
                  <c:v>7204.0006811516032</c:v>
                </c:pt>
                <c:pt idx="304">
                  <c:v>7254.8544236330199</c:v>
                </c:pt>
                <c:pt idx="305">
                  <c:v>7270.2740794694491</c:v>
                </c:pt>
                <c:pt idx="306">
                  <c:v>7245.669743332106</c:v>
                </c:pt>
                <c:pt idx="307">
                  <c:v>7254.3926920370277</c:v>
                </c:pt>
                <c:pt idx="308">
                  <c:v>7366.0706115566909</c:v>
                </c:pt>
                <c:pt idx="309">
                  <c:v>7398.6433434344453</c:v>
                </c:pt>
                <c:pt idx="310">
                  <c:v>7361.8467895905396</c:v>
                </c:pt>
                <c:pt idx="311">
                  <c:v>7327.4620692345707</c:v>
                </c:pt>
                <c:pt idx="312">
                  <c:v>7153.4704199321714</c:v>
                </c:pt>
                <c:pt idx="313">
                  <c:v>7011.2621473513445</c:v>
                </c:pt>
                <c:pt idx="314">
                  <c:v>7023.2529211480341</c:v>
                </c:pt>
                <c:pt idx="315">
                  <c:v>6926.8312460433481</c:v>
                </c:pt>
                <c:pt idx="316">
                  <c:v>6796.2467288723819</c:v>
                </c:pt>
                <c:pt idx="317">
                  <c:v>6706.0318330004739</c:v>
                </c:pt>
                <c:pt idx="318">
                  <c:v>6526.0832677212566</c:v>
                </c:pt>
                <c:pt idx="319">
                  <c:v>6392.4522042639455</c:v>
                </c:pt>
                <c:pt idx="320">
                  <c:v>6237.3250844873683</c:v>
                </c:pt>
                <c:pt idx="321">
                  <c:v>6092.3712517192725</c:v>
                </c:pt>
                <c:pt idx="322">
                  <c:v>5974.8551612438714</c:v>
                </c:pt>
                <c:pt idx="323">
                  <c:v>5684.000365818265</c:v>
                </c:pt>
                <c:pt idx="324">
                  <c:v>5373.7841294839764</c:v>
                </c:pt>
                <c:pt idx="325">
                  <c:v>5103.1089953997962</c:v>
                </c:pt>
                <c:pt idx="326">
                  <c:v>4819.1916489024015</c:v>
                </c:pt>
                <c:pt idx="327">
                  <c:v>4572.626712416004</c:v>
                </c:pt>
                <c:pt idx="328">
                  <c:v>4359.7393935013788</c:v>
                </c:pt>
                <c:pt idx="329">
                  <c:v>4162.588663759926</c:v>
                </c:pt>
                <c:pt idx="330">
                  <c:v>3971.0500093409109</c:v>
                </c:pt>
                <c:pt idx="331">
                  <c:v>3902.3275918940572</c:v>
                </c:pt>
                <c:pt idx="332">
                  <c:v>3794.8761809614921</c:v>
                </c:pt>
                <c:pt idx="333">
                  <c:v>3706.4312079365504</c:v>
                </c:pt>
                <c:pt idx="334">
                  <c:v>3635.5143129089197</c:v>
                </c:pt>
                <c:pt idx="335">
                  <c:v>3559.8971984814953</c:v>
                </c:pt>
                <c:pt idx="336">
                  <c:v>3501.4327548947322</c:v>
                </c:pt>
                <c:pt idx="337">
                  <c:v>3454.7850597773622</c:v>
                </c:pt>
                <c:pt idx="338">
                  <c:v>3396.3251662578773</c:v>
                </c:pt>
                <c:pt idx="339">
                  <c:v>3387.9664159243216</c:v>
                </c:pt>
                <c:pt idx="340">
                  <c:v>3346.7821240518133</c:v>
                </c:pt>
                <c:pt idx="341">
                  <c:v>3267.9337923979442</c:v>
                </c:pt>
                <c:pt idx="342">
                  <c:v>3159.890462169335</c:v>
                </c:pt>
                <c:pt idx="343">
                  <c:v>3090.7333084175716</c:v>
                </c:pt>
                <c:pt idx="344">
                  <c:v>2989.7311228963317</c:v>
                </c:pt>
                <c:pt idx="345">
                  <c:v>2889.2132577065995</c:v>
                </c:pt>
                <c:pt idx="346">
                  <c:v>2767.9440988634888</c:v>
                </c:pt>
                <c:pt idx="347">
                  <c:v>2712.8687922628715</c:v>
                </c:pt>
                <c:pt idx="348">
                  <c:v>2636.0099333793096</c:v>
                </c:pt>
                <c:pt idx="349">
                  <c:v>2527.4994472903104</c:v>
                </c:pt>
                <c:pt idx="350">
                  <c:v>2402.8475344482295</c:v>
                </c:pt>
                <c:pt idx="351">
                  <c:v>2305.4338643307892</c:v>
                </c:pt>
                <c:pt idx="352">
                  <c:v>2234.4254431310155</c:v>
                </c:pt>
                <c:pt idx="353">
                  <c:v>2209.4819207392347</c:v>
                </c:pt>
                <c:pt idx="354">
                  <c:v>2116.3059453960086</c:v>
                </c:pt>
                <c:pt idx="355">
                  <c:v>2022.6806497011307</c:v>
                </c:pt>
                <c:pt idx="356">
                  <c:v>1950.4034298647205</c:v>
                </c:pt>
                <c:pt idx="357">
                  <c:v>3132.0529534843308</c:v>
                </c:pt>
                <c:pt idx="358">
                  <c:v>1621.1607493072395</c:v>
                </c:pt>
                <c:pt idx="359">
                  <c:v>1464.1610601688219</c:v>
                </c:pt>
                <c:pt idx="360">
                  <c:v>1523.6076754440451</c:v>
                </c:pt>
                <c:pt idx="361">
                  <c:v>1550.7082223434481</c:v>
                </c:pt>
                <c:pt idx="362">
                  <c:v>1622.2459713374187</c:v>
                </c:pt>
                <c:pt idx="363">
                  <c:v>1602.1761106263739</c:v>
                </c:pt>
                <c:pt idx="364">
                  <c:v>1617.9061372956871</c:v>
                </c:pt>
                <c:pt idx="365">
                  <c:v>1622.7112828855352</c:v>
                </c:pt>
                <c:pt idx="366">
                  <c:v>1602.957956868742</c:v>
                </c:pt>
                <c:pt idx="367">
                  <c:v>1592.6800809162005</c:v>
                </c:pt>
                <c:pt idx="368">
                  <c:v>1564.0550061493011</c:v>
                </c:pt>
                <c:pt idx="369">
                  <c:v>1545.0563017020843</c:v>
                </c:pt>
                <c:pt idx="370">
                  <c:v>1534.7170030733523</c:v>
                </c:pt>
                <c:pt idx="371">
                  <c:v>1504.3290202247426</c:v>
                </c:pt>
                <c:pt idx="372">
                  <c:v>1486.1789914280494</c:v>
                </c:pt>
                <c:pt idx="373">
                  <c:v>1498.3782612492978</c:v>
                </c:pt>
                <c:pt idx="374">
                  <c:v>1512.7773661257534</c:v>
                </c:pt>
                <c:pt idx="375">
                  <c:v>1503.8794421047264</c:v>
                </c:pt>
                <c:pt idx="376">
                  <c:v>1486.9961537462018</c:v>
                </c:pt>
                <c:pt idx="377">
                  <c:v>1495.45656267762</c:v>
                </c:pt>
                <c:pt idx="378">
                  <c:v>1505.7529776437259</c:v>
                </c:pt>
                <c:pt idx="379">
                  <c:v>1510.6013098169774</c:v>
                </c:pt>
                <c:pt idx="380">
                  <c:v>1568.8908722624969</c:v>
                </c:pt>
                <c:pt idx="381">
                  <c:v>1620.5362050097197</c:v>
                </c:pt>
                <c:pt idx="382">
                  <c:v>1673.6835458345438</c:v>
                </c:pt>
                <c:pt idx="383">
                  <c:v>1756.0203885339401</c:v>
                </c:pt>
                <c:pt idx="384">
                  <c:v>1830.5084171101551</c:v>
                </c:pt>
                <c:pt idx="385">
                  <c:v>1893.0138059540377</c:v>
                </c:pt>
                <c:pt idx="386">
                  <c:v>2001.1214041627832</c:v>
                </c:pt>
                <c:pt idx="387">
                  <c:v>2102.9776452900255</c:v>
                </c:pt>
                <c:pt idx="388">
                  <c:v>2189.5944681110491</c:v>
                </c:pt>
                <c:pt idx="389">
                  <c:v>2287.137029597453</c:v>
                </c:pt>
                <c:pt idx="390">
                  <c:v>2392.1688473771442</c:v>
                </c:pt>
                <c:pt idx="391">
                  <c:v>2446.4676807250075</c:v>
                </c:pt>
                <c:pt idx="392">
                  <c:v>2538.02295035321</c:v>
                </c:pt>
                <c:pt idx="393">
                  <c:v>2592.8782216115628</c:v>
                </c:pt>
                <c:pt idx="394">
                  <c:v>2680.7565710445569</c:v>
                </c:pt>
                <c:pt idx="395">
                  <c:v>2757.6326168659789</c:v>
                </c:pt>
                <c:pt idx="396">
                  <c:v>2814.3997723437528</c:v>
                </c:pt>
                <c:pt idx="397">
                  <c:v>2845.2248012140708</c:v>
                </c:pt>
                <c:pt idx="398">
                  <c:v>2863.5716830372903</c:v>
                </c:pt>
                <c:pt idx="399">
                  <c:v>2868.177563217967</c:v>
                </c:pt>
                <c:pt idx="400">
                  <c:v>2876.3831272851348</c:v>
                </c:pt>
                <c:pt idx="401">
                  <c:v>2869.5964200151852</c:v>
                </c:pt>
                <c:pt idx="402">
                  <c:v>2893.7197228557288</c:v>
                </c:pt>
                <c:pt idx="403">
                  <c:v>2945.5068100751409</c:v>
                </c:pt>
                <c:pt idx="404">
                  <c:v>3013.7867075219879</c:v>
                </c:pt>
                <c:pt idx="405">
                  <c:v>3027.3430466566351</c:v>
                </c:pt>
                <c:pt idx="406">
                  <c:v>2992.2689882059599</c:v>
                </c:pt>
                <c:pt idx="407">
                  <c:v>2988.1932383069934</c:v>
                </c:pt>
                <c:pt idx="408">
                  <c:v>3004.7155029873293</c:v>
                </c:pt>
                <c:pt idx="409">
                  <c:v>2995.0128227315536</c:v>
                </c:pt>
                <c:pt idx="410">
                  <c:v>2984.6895224203936</c:v>
                </c:pt>
                <c:pt idx="411">
                  <c:v>2997.6668070724591</c:v>
                </c:pt>
                <c:pt idx="412">
                  <c:v>3047.0977908526256</c:v>
                </c:pt>
                <c:pt idx="413">
                  <c:v>3060.9507129523381</c:v>
                </c:pt>
                <c:pt idx="414">
                  <c:v>3054.3347485928193</c:v>
                </c:pt>
                <c:pt idx="415">
                  <c:v>3082.8384836218938</c:v>
                </c:pt>
                <c:pt idx="416">
                  <c:v>3101.8202752861216</c:v>
                </c:pt>
                <c:pt idx="417">
                  <c:v>3097.2117756736056</c:v>
                </c:pt>
                <c:pt idx="418">
                  <c:v>3089.6452344572658</c:v>
                </c:pt>
                <c:pt idx="419">
                  <c:v>3098.4064291061977</c:v>
                </c:pt>
                <c:pt idx="420">
                  <c:v>3141.7536722395416</c:v>
                </c:pt>
                <c:pt idx="421">
                  <c:v>3136.1702022366726</c:v>
                </c:pt>
                <c:pt idx="422">
                  <c:v>3095.9824206007133</c:v>
                </c:pt>
                <c:pt idx="423">
                  <c:v>3095.97029100499</c:v>
                </c:pt>
                <c:pt idx="424">
                  <c:v>3070.0850296443896</c:v>
                </c:pt>
                <c:pt idx="425">
                  <c:v>3015.3149990624834</c:v>
                </c:pt>
                <c:pt idx="426">
                  <c:v>2998.5873202096686</c:v>
                </c:pt>
                <c:pt idx="427">
                  <c:v>3019.2736914368775</c:v>
                </c:pt>
                <c:pt idx="428">
                  <c:v>3003.8444174704346</c:v>
                </c:pt>
                <c:pt idx="429">
                  <c:v>2973.1938216911276</c:v>
                </c:pt>
                <c:pt idx="430">
                  <c:v>2954.8112542160111</c:v>
                </c:pt>
                <c:pt idx="431">
                  <c:v>2950.9313659312234</c:v>
                </c:pt>
                <c:pt idx="432">
                  <c:v>2952.5093417133985</c:v>
                </c:pt>
                <c:pt idx="433">
                  <c:v>2942.9798227256715</c:v>
                </c:pt>
                <c:pt idx="434">
                  <c:v>2915.9624736227906</c:v>
                </c:pt>
                <c:pt idx="435">
                  <c:v>2908.6247519298122</c:v>
                </c:pt>
                <c:pt idx="436">
                  <c:v>2857.0458144919921</c:v>
                </c:pt>
                <c:pt idx="437">
                  <c:v>2801.4108933934526</c:v>
                </c:pt>
                <c:pt idx="438">
                  <c:v>2734.1308547195226</c:v>
                </c:pt>
                <c:pt idx="439">
                  <c:v>2691.8472042434064</c:v>
                </c:pt>
                <c:pt idx="440">
                  <c:v>2609.6096994720015</c:v>
                </c:pt>
                <c:pt idx="441">
                  <c:v>2548.0260843478445</c:v>
                </c:pt>
                <c:pt idx="442">
                  <c:v>2463.1440772890032</c:v>
                </c:pt>
                <c:pt idx="443">
                  <c:v>2388.9600789256729</c:v>
                </c:pt>
                <c:pt idx="444">
                  <c:v>2313.3594631957658</c:v>
                </c:pt>
                <c:pt idx="445">
                  <c:v>2249.4457139557871</c:v>
                </c:pt>
                <c:pt idx="446">
                  <c:v>2184.1011545593765</c:v>
                </c:pt>
                <c:pt idx="447">
                  <c:v>2130.4679277314867</c:v>
                </c:pt>
                <c:pt idx="448">
                  <c:v>2025.6435904199798</c:v>
                </c:pt>
                <c:pt idx="449">
                  <c:v>1940.6570320680148</c:v>
                </c:pt>
                <c:pt idx="450">
                  <c:v>1884.0153673938894</c:v>
                </c:pt>
                <c:pt idx="451">
                  <c:v>1834.388462873736</c:v>
                </c:pt>
                <c:pt idx="452">
                  <c:v>1771.498693649281</c:v>
                </c:pt>
                <c:pt idx="453">
                  <c:v>873.57922147292823</c:v>
                </c:pt>
                <c:pt idx="454">
                  <c:v>1930.328707597444</c:v>
                </c:pt>
                <c:pt idx="455">
                  <c:v>1980.4276268944618</c:v>
                </c:pt>
                <c:pt idx="456">
                  <c:v>1822.4688787639816</c:v>
                </c:pt>
                <c:pt idx="457">
                  <c:v>1719.0904437080783</c:v>
                </c:pt>
                <c:pt idx="458">
                  <c:v>1580.1863706506606</c:v>
                </c:pt>
                <c:pt idx="459">
                  <c:v>1537.6119811238236</c:v>
                </c:pt>
                <c:pt idx="460">
                  <c:v>1456.067253288903</c:v>
                </c:pt>
                <c:pt idx="461">
                  <c:v>1406.2352595577565</c:v>
                </c:pt>
                <c:pt idx="462">
                  <c:v>1391.7612031954204</c:v>
                </c:pt>
                <c:pt idx="463">
                  <c:v>1387.3211598259522</c:v>
                </c:pt>
                <c:pt idx="464">
                  <c:v>1372.9011679355926</c:v>
                </c:pt>
                <c:pt idx="465">
                  <c:v>1349.0659300726275</c:v>
                </c:pt>
                <c:pt idx="466">
                  <c:v>1311.3012746178183</c:v>
                </c:pt>
                <c:pt idx="467">
                  <c:v>1330.997623520524</c:v>
                </c:pt>
                <c:pt idx="468">
                  <c:v>1322.4132267898935</c:v>
                </c:pt>
                <c:pt idx="469">
                  <c:v>1323.500369154651</c:v>
                </c:pt>
                <c:pt idx="470">
                  <c:v>1333.2625059307636</c:v>
                </c:pt>
                <c:pt idx="471">
                  <c:v>1354.4209804973987</c:v>
                </c:pt>
                <c:pt idx="472">
                  <c:v>1355.6140159596714</c:v>
                </c:pt>
                <c:pt idx="473">
                  <c:v>1375.8656149513658</c:v>
                </c:pt>
                <c:pt idx="474">
                  <c:v>1412.2587736568819</c:v>
                </c:pt>
                <c:pt idx="475">
                  <c:v>1461.3700781055436</c:v>
                </c:pt>
                <c:pt idx="476">
                  <c:v>1496.3056488120858</c:v>
                </c:pt>
                <c:pt idx="477">
                  <c:v>1571.1420621815296</c:v>
                </c:pt>
                <c:pt idx="478">
                  <c:v>1647.5335973670542</c:v>
                </c:pt>
                <c:pt idx="479">
                  <c:v>1722.19110614278</c:v>
                </c:pt>
                <c:pt idx="480">
                  <c:v>1802.9191701946402</c:v>
                </c:pt>
                <c:pt idx="481">
                  <c:v>1909.3778108669746</c:v>
                </c:pt>
                <c:pt idx="482">
                  <c:v>2006.7012423854144</c:v>
                </c:pt>
                <c:pt idx="483">
                  <c:v>2106.555306548963</c:v>
                </c:pt>
                <c:pt idx="484">
                  <c:v>2205.3132736354228</c:v>
                </c:pt>
                <c:pt idx="485">
                  <c:v>2294.914661940104</c:v>
                </c:pt>
                <c:pt idx="486">
                  <c:v>2404.9283216045187</c:v>
                </c:pt>
                <c:pt idx="487">
                  <c:v>2501.8594286964444</c:v>
                </c:pt>
                <c:pt idx="488">
                  <c:v>2576.8657697701433</c:v>
                </c:pt>
                <c:pt idx="489">
                  <c:v>2648.8670768739385</c:v>
                </c:pt>
                <c:pt idx="490">
                  <c:v>2708.7950246649807</c:v>
                </c:pt>
                <c:pt idx="491">
                  <c:v>2793.022503835919</c:v>
                </c:pt>
                <c:pt idx="492">
                  <c:v>2845.461919134957</c:v>
                </c:pt>
                <c:pt idx="493">
                  <c:v>2890.3852519505513</c:v>
                </c:pt>
                <c:pt idx="494">
                  <c:v>2976.8316188045801</c:v>
                </c:pt>
                <c:pt idx="495">
                  <c:v>3018.1186661436777</c:v>
                </c:pt>
                <c:pt idx="496">
                  <c:v>3037.9185802118423</c:v>
                </c:pt>
                <c:pt idx="497">
                  <c:v>3064.3607586926073</c:v>
                </c:pt>
                <c:pt idx="498">
                  <c:v>3107.435783714493</c:v>
                </c:pt>
                <c:pt idx="499">
                  <c:v>3124.6438242355416</c:v>
                </c:pt>
                <c:pt idx="500">
                  <c:v>3129.5557924520394</c:v>
                </c:pt>
                <c:pt idx="501">
                  <c:v>3171.7681384370694</c:v>
                </c:pt>
                <c:pt idx="502">
                  <c:v>3232.4455846403334</c:v>
                </c:pt>
                <c:pt idx="503">
                  <c:v>3231.2871700606852</c:v>
                </c:pt>
                <c:pt idx="504">
                  <c:v>3272.1627947690486</c:v>
                </c:pt>
                <c:pt idx="505">
                  <c:v>3320.0958102742943</c:v>
                </c:pt>
                <c:pt idx="506">
                  <c:v>3312.6945566416694</c:v>
                </c:pt>
                <c:pt idx="507">
                  <c:v>3317.5903818488487</c:v>
                </c:pt>
                <c:pt idx="508">
                  <c:v>3321.4024459899965</c:v>
                </c:pt>
                <c:pt idx="509">
                  <c:v>3323.7471835173169</c:v>
                </c:pt>
                <c:pt idx="510">
                  <c:v>3351.085095225757</c:v>
                </c:pt>
                <c:pt idx="511">
                  <c:v>3359.4209068899545</c:v>
                </c:pt>
                <c:pt idx="512">
                  <c:v>3398.938931251188</c:v>
                </c:pt>
                <c:pt idx="513">
                  <c:v>3428.9490011917719</c:v>
                </c:pt>
                <c:pt idx="514">
                  <c:v>3492.2193802330507</c:v>
                </c:pt>
                <c:pt idx="515">
                  <c:v>3530.6051443654587</c:v>
                </c:pt>
                <c:pt idx="516">
                  <c:v>3530.8731099897013</c:v>
                </c:pt>
                <c:pt idx="517">
                  <c:v>3507.6444474266068</c:v>
                </c:pt>
                <c:pt idx="518">
                  <c:v>3527.8144771632119</c:v>
                </c:pt>
                <c:pt idx="519">
                  <c:v>3500.3696393424752</c:v>
                </c:pt>
                <c:pt idx="520">
                  <c:v>3486.1445779242658</c:v>
                </c:pt>
                <c:pt idx="521">
                  <c:v>3454.7715828305754</c:v>
                </c:pt>
                <c:pt idx="522">
                  <c:v>3443.147318276162</c:v>
                </c:pt>
                <c:pt idx="523">
                  <c:v>3455.9957315190477</c:v>
                </c:pt>
                <c:pt idx="524">
                  <c:v>3472.8667516973974</c:v>
                </c:pt>
                <c:pt idx="525">
                  <c:v>3488.8514616303473</c:v>
                </c:pt>
                <c:pt idx="526">
                  <c:v>3534.7567787009821</c:v>
                </c:pt>
                <c:pt idx="527">
                  <c:v>3565.4991002453639</c:v>
                </c:pt>
                <c:pt idx="528">
                  <c:v>3560.3345520586649</c:v>
                </c:pt>
                <c:pt idx="529">
                  <c:v>3494.2691724088668</c:v>
                </c:pt>
                <c:pt idx="530">
                  <c:v>3409.1554377834304</c:v>
                </c:pt>
                <c:pt idx="531">
                  <c:v>3273.9897800356243</c:v>
                </c:pt>
                <c:pt idx="532">
                  <c:v>3142.5012671227341</c:v>
                </c:pt>
                <c:pt idx="533">
                  <c:v>2999.8265801525567</c:v>
                </c:pt>
                <c:pt idx="534">
                  <c:v>2888.2614290367956</c:v>
                </c:pt>
                <c:pt idx="535">
                  <c:v>2757.3345334980613</c:v>
                </c:pt>
                <c:pt idx="536">
                  <c:v>2602.5598477508261</c:v>
                </c:pt>
                <c:pt idx="537">
                  <c:v>2476.5360850971583</c:v>
                </c:pt>
                <c:pt idx="538">
                  <c:v>2388.1990632039806</c:v>
                </c:pt>
                <c:pt idx="539">
                  <c:v>2301.9037328230334</c:v>
                </c:pt>
                <c:pt idx="540">
                  <c:v>2242.3061936502177</c:v>
                </c:pt>
                <c:pt idx="541">
                  <c:v>2166.6548457443037</c:v>
                </c:pt>
                <c:pt idx="542">
                  <c:v>2066.9348503682595</c:v>
                </c:pt>
                <c:pt idx="543">
                  <c:v>1970.9910080548912</c:v>
                </c:pt>
                <c:pt idx="544">
                  <c:v>1901.4492476654227</c:v>
                </c:pt>
                <c:pt idx="545">
                  <c:v>1822.4983336283185</c:v>
                </c:pt>
                <c:pt idx="546">
                  <c:v>1724.4319375146854</c:v>
                </c:pt>
                <c:pt idx="547">
                  <c:v>1650.4038748541159</c:v>
                </c:pt>
                <c:pt idx="548">
                  <c:v>1590.4684385111709</c:v>
                </c:pt>
                <c:pt idx="549">
                  <c:v>153.27784604564886</c:v>
                </c:pt>
                <c:pt idx="550">
                  <c:v>1748.7134197924468</c:v>
                </c:pt>
                <c:pt idx="551">
                  <c:v>1838.9011545836318</c:v>
                </c:pt>
                <c:pt idx="552">
                  <c:v>1677.9724769712141</c:v>
                </c:pt>
                <c:pt idx="553">
                  <c:v>1583.8460478557427</c:v>
                </c:pt>
                <c:pt idx="554">
                  <c:v>1458.9768234801186</c:v>
                </c:pt>
                <c:pt idx="555">
                  <c:v>1413.4660810234407</c:v>
                </c:pt>
                <c:pt idx="556">
                  <c:v>1332.0722274746959</c:v>
                </c:pt>
                <c:pt idx="557">
                  <c:v>1355.8123301201215</c:v>
                </c:pt>
                <c:pt idx="558">
                  <c:v>1355.6943761883881</c:v>
                </c:pt>
                <c:pt idx="559">
                  <c:v>1530.48399497897</c:v>
                </c:pt>
                <c:pt idx="560">
                  <c:v>1571.5618234817093</c:v>
                </c:pt>
                <c:pt idx="561">
                  <c:v>1520.4852320820273</c:v>
                </c:pt>
                <c:pt idx="562">
                  <c:v>1539.1450492271292</c:v>
                </c:pt>
                <c:pt idx="563">
                  <c:v>1613.1234593583513</c:v>
                </c:pt>
                <c:pt idx="564">
                  <c:v>1749.1249871059397</c:v>
                </c:pt>
                <c:pt idx="565">
                  <c:v>1968.4019762663477</c:v>
                </c:pt>
                <c:pt idx="566">
                  <c:v>2203.0766743974218</c:v>
                </c:pt>
                <c:pt idx="567">
                  <c:v>2507.1464833730984</c:v>
                </c:pt>
                <c:pt idx="568">
                  <c:v>2874.1236257944911</c:v>
                </c:pt>
                <c:pt idx="569">
                  <c:v>3343.1285247404567</c:v>
                </c:pt>
                <c:pt idx="570">
                  <c:v>3782.563347080471</c:v>
                </c:pt>
                <c:pt idx="571">
                  <c:v>4303.0744109742118</c:v>
                </c:pt>
                <c:pt idx="572">
                  <c:v>4892.5854707303952</c:v>
                </c:pt>
                <c:pt idx="573">
                  <c:v>5383.501019864254</c:v>
                </c:pt>
                <c:pt idx="574">
                  <c:v>5775.5945397901851</c:v>
                </c:pt>
                <c:pt idx="575">
                  <c:v>6140.5626610411691</c:v>
                </c:pt>
                <c:pt idx="576">
                  <c:v>6448.0830881756574</c:v>
                </c:pt>
                <c:pt idx="577">
                  <c:v>6701.1692887438649</c:v>
                </c:pt>
                <c:pt idx="578">
                  <c:v>6956.3230287726328</c:v>
                </c:pt>
                <c:pt idx="579">
                  <c:v>7196.9575219675753</c:v>
                </c:pt>
                <c:pt idx="580">
                  <c:v>7397.4344486105656</c:v>
                </c:pt>
                <c:pt idx="581">
                  <c:v>7485.0176181357774</c:v>
                </c:pt>
                <c:pt idx="582">
                  <c:v>7501.6852806486149</c:v>
                </c:pt>
                <c:pt idx="583">
                  <c:v>7517.7392160723139</c:v>
                </c:pt>
                <c:pt idx="584">
                  <c:v>7670.1302070145739</c:v>
                </c:pt>
                <c:pt idx="585">
                  <c:v>7721.6295262545746</c:v>
                </c:pt>
                <c:pt idx="586">
                  <c:v>7690.371232772306</c:v>
                </c:pt>
                <c:pt idx="587">
                  <c:v>7738.9250631532159</c:v>
                </c:pt>
                <c:pt idx="588">
                  <c:v>7833.9282117597086</c:v>
                </c:pt>
                <c:pt idx="589">
                  <c:v>7867.5738414282159</c:v>
                </c:pt>
                <c:pt idx="590">
                  <c:v>7849.6537244127157</c:v>
                </c:pt>
                <c:pt idx="591">
                  <c:v>7958.3155480047772</c:v>
                </c:pt>
                <c:pt idx="592">
                  <c:v>8033.411358963328</c:v>
                </c:pt>
                <c:pt idx="593">
                  <c:v>8050.3990328487807</c:v>
                </c:pt>
                <c:pt idx="594">
                  <c:v>8059.3498876634558</c:v>
                </c:pt>
                <c:pt idx="595">
                  <c:v>8041.9931627486712</c:v>
                </c:pt>
                <c:pt idx="596">
                  <c:v>8020.505062968994</c:v>
                </c:pt>
                <c:pt idx="597">
                  <c:v>7971.2208334569877</c:v>
                </c:pt>
                <c:pt idx="598">
                  <c:v>7940.1714723452051</c:v>
                </c:pt>
                <c:pt idx="599">
                  <c:v>7867.494907680215</c:v>
                </c:pt>
                <c:pt idx="600">
                  <c:v>7807.987064377121</c:v>
                </c:pt>
                <c:pt idx="601">
                  <c:v>7752.1670790895023</c:v>
                </c:pt>
                <c:pt idx="602">
                  <c:v>7623.5249645921758</c:v>
                </c:pt>
                <c:pt idx="603">
                  <c:v>7390.7147267421115</c:v>
                </c:pt>
                <c:pt idx="604">
                  <c:v>7201.4510031293776</c:v>
                </c:pt>
                <c:pt idx="605">
                  <c:v>6920.5798497123251</c:v>
                </c:pt>
                <c:pt idx="606">
                  <c:v>6649.979851618923</c:v>
                </c:pt>
                <c:pt idx="607">
                  <c:v>6300.6088159450192</c:v>
                </c:pt>
                <c:pt idx="608">
                  <c:v>6015.0771799284194</c:v>
                </c:pt>
                <c:pt idx="609">
                  <c:v>5785.3203154920893</c:v>
                </c:pt>
                <c:pt idx="610">
                  <c:v>5493.2892405242146</c:v>
                </c:pt>
                <c:pt idx="611">
                  <c:v>5232.2085144509165</c:v>
                </c:pt>
                <c:pt idx="612">
                  <c:v>5002.4462793022703</c:v>
                </c:pt>
                <c:pt idx="613">
                  <c:v>4770.4659628068111</c:v>
                </c:pt>
                <c:pt idx="614">
                  <c:v>4592.28967726868</c:v>
                </c:pt>
                <c:pt idx="615">
                  <c:v>4433.933905483902</c:v>
                </c:pt>
                <c:pt idx="616">
                  <c:v>4333.1486358584343</c:v>
                </c:pt>
                <c:pt idx="617">
                  <c:v>4251.3640429047991</c:v>
                </c:pt>
                <c:pt idx="618">
                  <c:v>4155.8384031752094</c:v>
                </c:pt>
                <c:pt idx="619">
                  <c:v>4052.4918260617087</c:v>
                </c:pt>
                <c:pt idx="620">
                  <c:v>4002.3663111852588</c:v>
                </c:pt>
                <c:pt idx="621">
                  <c:v>3943.926099900882</c:v>
                </c:pt>
                <c:pt idx="622">
                  <c:v>3857.9921777590798</c:v>
                </c:pt>
                <c:pt idx="623">
                  <c:v>3780.0671796172523</c:v>
                </c:pt>
                <c:pt idx="624">
                  <c:v>3686.7388954356757</c:v>
                </c:pt>
                <c:pt idx="625">
                  <c:v>3564.0389487041771</c:v>
                </c:pt>
                <c:pt idx="626">
                  <c:v>3476.6071731221564</c:v>
                </c:pt>
                <c:pt idx="627">
                  <c:v>3362.3412627330026</c:v>
                </c:pt>
                <c:pt idx="628">
                  <c:v>3235.1794304422701</c:v>
                </c:pt>
                <c:pt idx="629">
                  <c:v>3105.2823064736535</c:v>
                </c:pt>
                <c:pt idx="630">
                  <c:v>3021.1947046769437</c:v>
                </c:pt>
                <c:pt idx="631">
                  <c:v>2873.9074229667126</c:v>
                </c:pt>
                <c:pt idx="632">
                  <c:v>2728.3966352557218</c:v>
                </c:pt>
                <c:pt idx="633">
                  <c:v>2586.8594431238071</c:v>
                </c:pt>
                <c:pt idx="634">
                  <c:v>2447.8251116294996</c:v>
                </c:pt>
                <c:pt idx="635">
                  <c:v>2351.2537397376605</c:v>
                </c:pt>
                <c:pt idx="636">
                  <c:v>2269.9046235036499</c:v>
                </c:pt>
                <c:pt idx="637">
                  <c:v>2170.2194213952034</c:v>
                </c:pt>
                <c:pt idx="638">
                  <c:v>2072.5511335697906</c:v>
                </c:pt>
                <c:pt idx="639">
                  <c:v>1982.841494331971</c:v>
                </c:pt>
                <c:pt idx="640">
                  <c:v>1918.6265196459663</c:v>
                </c:pt>
                <c:pt idx="641">
                  <c:v>1841.1124133534245</c:v>
                </c:pt>
                <c:pt idx="642">
                  <c:v>1554.7456608346706</c:v>
                </c:pt>
                <c:pt idx="643">
                  <c:v>1376.1840194852284</c:v>
                </c:pt>
                <c:pt idx="644">
                  <c:v>1340.0030814924153</c:v>
                </c:pt>
                <c:pt idx="645">
                  <c:v>1386.5670999625204</c:v>
                </c:pt>
                <c:pt idx="646">
                  <c:v>1294.8290290515292</c:v>
                </c:pt>
                <c:pt idx="647">
                  <c:v>1275.0266160003803</c:v>
                </c:pt>
                <c:pt idx="648">
                  <c:v>1240.5106126027119</c:v>
                </c:pt>
                <c:pt idx="649">
                  <c:v>1236.1465611293215</c:v>
                </c:pt>
                <c:pt idx="650">
                  <c:v>1236.5787667601601</c:v>
                </c:pt>
                <c:pt idx="651">
                  <c:v>1240.6080016185915</c:v>
                </c:pt>
                <c:pt idx="652">
                  <c:v>1235.267395962092</c:v>
                </c:pt>
                <c:pt idx="653">
                  <c:v>1256.594657386021</c:v>
                </c:pt>
                <c:pt idx="654">
                  <c:v>1303.3119158249765</c:v>
                </c:pt>
                <c:pt idx="655">
                  <c:v>1321.8344084571506</c:v>
                </c:pt>
                <c:pt idx="656">
                  <c:v>1361.7020239880626</c:v>
                </c:pt>
                <c:pt idx="657">
                  <c:v>1439.9138602926512</c:v>
                </c:pt>
                <c:pt idx="658">
                  <c:v>1538.9310269995406</c:v>
                </c:pt>
                <c:pt idx="659">
                  <c:v>1669.4663905388866</c:v>
                </c:pt>
                <c:pt idx="660">
                  <c:v>1863.542697066373</c:v>
                </c:pt>
                <c:pt idx="661">
                  <c:v>2112.5852866127598</c:v>
                </c:pt>
                <c:pt idx="662">
                  <c:v>2363.3691531356417</c:v>
                </c:pt>
                <c:pt idx="663">
                  <c:v>2634.830288268653</c:v>
                </c:pt>
                <c:pt idx="664">
                  <c:v>2942.5958067539495</c:v>
                </c:pt>
                <c:pt idx="665">
                  <c:v>3242.7403427628169</c:v>
                </c:pt>
                <c:pt idx="666">
                  <c:v>3606.0448386758376</c:v>
                </c:pt>
                <c:pt idx="667">
                  <c:v>3956.9466814396992</c:v>
                </c:pt>
                <c:pt idx="668">
                  <c:v>4441.7064028274181</c:v>
                </c:pt>
                <c:pt idx="669">
                  <c:v>4696.8907431595026</c:v>
                </c:pt>
                <c:pt idx="670">
                  <c:v>4816.1593521559735</c:v>
                </c:pt>
                <c:pt idx="671">
                  <c:v>4982.0484673569226</c:v>
                </c:pt>
                <c:pt idx="672">
                  <c:v>5131.0899874085062</c:v>
                </c:pt>
                <c:pt idx="673">
                  <c:v>5295.3828047328516</c:v>
                </c:pt>
                <c:pt idx="674">
                  <c:v>5438.9513142487003</c:v>
                </c:pt>
                <c:pt idx="675">
                  <c:v>5523.9782209143614</c:v>
                </c:pt>
                <c:pt idx="676">
                  <c:v>5575.0019250922542</c:v>
                </c:pt>
                <c:pt idx="677">
                  <c:v>5648.6005623002093</c:v>
                </c:pt>
                <c:pt idx="678">
                  <c:v>5712.7128778783908</c:v>
                </c:pt>
                <c:pt idx="679">
                  <c:v>5727.7163141727897</c:v>
                </c:pt>
                <c:pt idx="680">
                  <c:v>5759.2590899514207</c:v>
                </c:pt>
                <c:pt idx="681">
                  <c:v>5780.1215571692983</c:v>
                </c:pt>
                <c:pt idx="682">
                  <c:v>5764.2481741995343</c:v>
                </c:pt>
                <c:pt idx="683">
                  <c:v>5812.8256780914189</c:v>
                </c:pt>
                <c:pt idx="684">
                  <c:v>5899.5702954815933</c:v>
                </c:pt>
                <c:pt idx="685">
                  <c:v>5887.661973620915</c:v>
                </c:pt>
                <c:pt idx="686">
                  <c:v>5884.9934188337238</c:v>
                </c:pt>
                <c:pt idx="687">
                  <c:v>5932.5014447935837</c:v>
                </c:pt>
                <c:pt idx="688">
                  <c:v>5953.6997227877255</c:v>
                </c:pt>
                <c:pt idx="689">
                  <c:v>5940.0549206913174</c:v>
                </c:pt>
                <c:pt idx="690">
                  <c:v>6026.3953744330747</c:v>
                </c:pt>
                <c:pt idx="691">
                  <c:v>6053.6693251850338</c:v>
                </c:pt>
                <c:pt idx="692">
                  <c:v>5994.2170418224305</c:v>
                </c:pt>
                <c:pt idx="693">
                  <c:v>5934.1717902474966</c:v>
                </c:pt>
                <c:pt idx="694">
                  <c:v>5875.2426656171356</c:v>
                </c:pt>
                <c:pt idx="695">
                  <c:v>5786.2078289338679</c:v>
                </c:pt>
                <c:pt idx="696">
                  <c:v>5747.5726671311177</c:v>
                </c:pt>
                <c:pt idx="697">
                  <c:v>5607.6144317045091</c:v>
                </c:pt>
                <c:pt idx="698">
                  <c:v>5471.182887139722</c:v>
                </c:pt>
                <c:pt idx="699">
                  <c:v>5324.6936426675111</c:v>
                </c:pt>
                <c:pt idx="700">
                  <c:v>5165.253687764839</c:v>
                </c:pt>
                <c:pt idx="701">
                  <c:v>4983.1546516629851</c:v>
                </c:pt>
                <c:pt idx="702">
                  <c:v>4777.7822388291361</c:v>
                </c:pt>
                <c:pt idx="703">
                  <c:v>4563.946130284241</c:v>
                </c:pt>
                <c:pt idx="704">
                  <c:v>4391.2262626460779</c:v>
                </c:pt>
                <c:pt idx="705">
                  <c:v>4235.7348510170823</c:v>
                </c:pt>
                <c:pt idx="706">
                  <c:v>4037.1968609786941</c:v>
                </c:pt>
                <c:pt idx="707">
                  <c:v>3881.80912651779</c:v>
                </c:pt>
                <c:pt idx="708">
                  <c:v>3767.7208968501172</c:v>
                </c:pt>
                <c:pt idx="709">
                  <c:v>3655.3841558517233</c:v>
                </c:pt>
                <c:pt idx="710">
                  <c:v>3525.3484858043671</c:v>
                </c:pt>
                <c:pt idx="711">
                  <c:v>3442.3100551983234</c:v>
                </c:pt>
                <c:pt idx="712">
                  <c:v>3369.5023414004509</c:v>
                </c:pt>
                <c:pt idx="713">
                  <c:v>3303.9380352101375</c:v>
                </c:pt>
                <c:pt idx="714">
                  <c:v>3241.5857759415794</c:v>
                </c:pt>
                <c:pt idx="715">
                  <c:v>3215.5470600968147</c:v>
                </c:pt>
                <c:pt idx="716">
                  <c:v>3151.1030244732146</c:v>
                </c:pt>
                <c:pt idx="717">
                  <c:v>3083.5183668378045</c:v>
                </c:pt>
                <c:pt idx="718">
                  <c:v>2979.4930272191632</c:v>
                </c:pt>
                <c:pt idx="719">
                  <c:v>2895.3860724887786</c:v>
                </c:pt>
                <c:pt idx="720">
                  <c:v>2810.5603243530377</c:v>
                </c:pt>
                <c:pt idx="721">
                  <c:v>2749.7320705818247</c:v>
                </c:pt>
                <c:pt idx="722">
                  <c:v>2673.0821541855803</c:v>
                </c:pt>
                <c:pt idx="723">
                  <c:v>2603.3335399360758</c:v>
                </c:pt>
                <c:pt idx="724">
                  <c:v>2503.4610633446791</c:v>
                </c:pt>
                <c:pt idx="725">
                  <c:v>2416.218282513174</c:v>
                </c:pt>
                <c:pt idx="726">
                  <c:v>2319.290545253039</c:v>
                </c:pt>
                <c:pt idx="727">
                  <c:v>2225.5343148573379</c:v>
                </c:pt>
                <c:pt idx="728">
                  <c:v>2140.4490067542033</c:v>
                </c:pt>
                <c:pt idx="729">
                  <c:v>2087.7008925137388</c:v>
                </c:pt>
                <c:pt idx="730">
                  <c:v>2024.2257264841105</c:v>
                </c:pt>
                <c:pt idx="731">
                  <c:v>1938.0623862907978</c:v>
                </c:pt>
                <c:pt idx="732">
                  <c:v>1870.0723744417048</c:v>
                </c:pt>
                <c:pt idx="733">
                  <c:v>1815.9475653324862</c:v>
                </c:pt>
                <c:pt idx="734">
                  <c:v>1762.9650467179749</c:v>
                </c:pt>
                <c:pt idx="735">
                  <c:v>1674.6835083095509</c:v>
                </c:pt>
                <c:pt idx="736">
                  <c:v>1624.2303324876871</c:v>
                </c:pt>
                <c:pt idx="737">
                  <c:v>1606.915255176488</c:v>
                </c:pt>
                <c:pt idx="738">
                  <c:v>1551.484878386231</c:v>
                </c:pt>
                <c:pt idx="739">
                  <c:v>1520.3248900731255</c:v>
                </c:pt>
                <c:pt idx="740">
                  <c:v>1489.220318188736</c:v>
                </c:pt>
                <c:pt idx="741">
                  <c:v>1665.085570345452</c:v>
                </c:pt>
                <c:pt idx="742">
                  <c:v>1353.3521009361002</c:v>
                </c:pt>
                <c:pt idx="743">
                  <c:v>1312.3908954994911</c:v>
                </c:pt>
                <c:pt idx="744">
                  <c:v>1331.1528168670075</c:v>
                </c:pt>
                <c:pt idx="745">
                  <c:v>1210.156339338851</c:v>
                </c:pt>
                <c:pt idx="746">
                  <c:v>1298.6305157807246</c:v>
                </c:pt>
                <c:pt idx="747">
                  <c:v>1290.503209602512</c:v>
                </c:pt>
                <c:pt idx="748">
                  <c:v>1400.7706257935936</c:v>
                </c:pt>
                <c:pt idx="749">
                  <c:v>1468.2173093821195</c:v>
                </c:pt>
                <c:pt idx="750">
                  <c:v>1529.095615095822</c:v>
                </c:pt>
                <c:pt idx="751">
                  <c:v>1605.6021747729692</c:v>
                </c:pt>
                <c:pt idx="752">
                  <c:v>1747.4682542942694</c:v>
                </c:pt>
                <c:pt idx="753">
                  <c:v>1899.0362243383945</c:v>
                </c:pt>
                <c:pt idx="754">
                  <c:v>2156.9025485198113</c:v>
                </c:pt>
                <c:pt idx="755">
                  <c:v>2403.0898496435029</c:v>
                </c:pt>
                <c:pt idx="756">
                  <c:v>2713.8523280063746</c:v>
                </c:pt>
                <c:pt idx="757">
                  <c:v>3100.6033171683712</c:v>
                </c:pt>
                <c:pt idx="758">
                  <c:v>3506.6762218973154</c:v>
                </c:pt>
                <c:pt idx="759">
                  <c:v>3912.0290290518692</c:v>
                </c:pt>
                <c:pt idx="760">
                  <c:v>4408.7243317327493</c:v>
                </c:pt>
                <c:pt idx="761">
                  <c:v>4907.0504327070666</c:v>
                </c:pt>
                <c:pt idx="762">
                  <c:v>5312.1958656132065</c:v>
                </c:pt>
                <c:pt idx="763">
                  <c:v>5638.5157199979967</c:v>
                </c:pt>
                <c:pt idx="764">
                  <c:v>5893.6978971962453</c:v>
                </c:pt>
                <c:pt idx="765">
                  <c:v>6135.9796993490763</c:v>
                </c:pt>
                <c:pt idx="766">
                  <c:v>6409.052074316387</c:v>
                </c:pt>
                <c:pt idx="767">
                  <c:v>6766.0534711919372</c:v>
                </c:pt>
                <c:pt idx="768">
                  <c:v>6945.7522910925272</c:v>
                </c:pt>
                <c:pt idx="769">
                  <c:v>7130.6973809005167</c:v>
                </c:pt>
                <c:pt idx="770">
                  <c:v>7291.4356675961044</c:v>
                </c:pt>
                <c:pt idx="771">
                  <c:v>7392.8074264892639</c:v>
                </c:pt>
                <c:pt idx="772">
                  <c:v>7445.4775650741467</c:v>
                </c:pt>
                <c:pt idx="773">
                  <c:v>7514.03611526432</c:v>
                </c:pt>
                <c:pt idx="774">
                  <c:v>7539.509576819868</c:v>
                </c:pt>
                <c:pt idx="775">
                  <c:v>7600.0201746809253</c:v>
                </c:pt>
                <c:pt idx="776">
                  <c:v>7628.0105348750276</c:v>
                </c:pt>
                <c:pt idx="777">
                  <c:v>7613.634938182151</c:v>
                </c:pt>
                <c:pt idx="778">
                  <c:v>7627.3876628773914</c:v>
                </c:pt>
                <c:pt idx="779">
                  <c:v>7614.6518933196712</c:v>
                </c:pt>
                <c:pt idx="780">
                  <c:v>7636.5182043348959</c:v>
                </c:pt>
                <c:pt idx="781">
                  <c:v>7731.8833802045174</c:v>
                </c:pt>
                <c:pt idx="782">
                  <c:v>7810.7020789739636</c:v>
                </c:pt>
                <c:pt idx="783">
                  <c:v>7803.375928062721</c:v>
                </c:pt>
                <c:pt idx="784">
                  <c:v>7818.5053449567486</c:v>
                </c:pt>
                <c:pt idx="785">
                  <c:v>7887.7368993027103</c:v>
                </c:pt>
                <c:pt idx="786">
                  <c:v>7853.8350644302955</c:v>
                </c:pt>
                <c:pt idx="787">
                  <c:v>7814.7736948127331</c:v>
                </c:pt>
                <c:pt idx="788">
                  <c:v>7741.7988908173766</c:v>
                </c:pt>
                <c:pt idx="789">
                  <c:v>7696.7534936201755</c:v>
                </c:pt>
                <c:pt idx="790">
                  <c:v>7613.0412962736154</c:v>
                </c:pt>
                <c:pt idx="791">
                  <c:v>7423.8058031586261</c:v>
                </c:pt>
                <c:pt idx="792">
                  <c:v>7316.4367577721878</c:v>
                </c:pt>
                <c:pt idx="793">
                  <c:v>7175.4640721611613</c:v>
                </c:pt>
                <c:pt idx="794">
                  <c:v>6975.3514294851057</c:v>
                </c:pt>
                <c:pt idx="795">
                  <c:v>6790.8033555808834</c:v>
                </c:pt>
                <c:pt idx="796">
                  <c:v>6449.9051619278989</c:v>
                </c:pt>
                <c:pt idx="797">
                  <c:v>6078.1901473547105</c:v>
                </c:pt>
                <c:pt idx="798">
                  <c:v>5780.0414053889363</c:v>
                </c:pt>
                <c:pt idx="799">
                  <c:v>5521.3566112915732</c:v>
                </c:pt>
                <c:pt idx="800">
                  <c:v>5249.51279655095</c:v>
                </c:pt>
                <c:pt idx="801">
                  <c:v>5026.7908399289572</c:v>
                </c:pt>
                <c:pt idx="802">
                  <c:v>4793.3152853816946</c:v>
                </c:pt>
                <c:pt idx="803">
                  <c:v>4641.3714924912601</c:v>
                </c:pt>
                <c:pt idx="804">
                  <c:v>4536.4869416839765</c:v>
                </c:pt>
                <c:pt idx="805">
                  <c:v>4456.0526571913497</c:v>
                </c:pt>
                <c:pt idx="806">
                  <c:v>4300.2092491997491</c:v>
                </c:pt>
                <c:pt idx="807">
                  <c:v>4409.4747882356423</c:v>
                </c:pt>
                <c:pt idx="808">
                  <c:v>4414.6626433227602</c:v>
                </c:pt>
                <c:pt idx="809">
                  <c:v>4338.7096281979802</c:v>
                </c:pt>
                <c:pt idx="810">
                  <c:v>4247.3942782855111</c:v>
                </c:pt>
                <c:pt idx="811">
                  <c:v>4167.7274626095432</c:v>
                </c:pt>
                <c:pt idx="812">
                  <c:v>4035.8120739805208</c:v>
                </c:pt>
                <c:pt idx="813">
                  <c:v>3934.5753375051727</c:v>
                </c:pt>
                <c:pt idx="814">
                  <c:v>3774.5880688822549</c:v>
                </c:pt>
                <c:pt idx="815">
                  <c:v>3658.0833820202115</c:v>
                </c:pt>
                <c:pt idx="816">
                  <c:v>3543.666691938959</c:v>
                </c:pt>
                <c:pt idx="817">
                  <c:v>3410.8563537885043</c:v>
                </c:pt>
                <c:pt idx="818">
                  <c:v>3263.9300759567095</c:v>
                </c:pt>
                <c:pt idx="819">
                  <c:v>3164.5857758524476</c:v>
                </c:pt>
                <c:pt idx="820">
                  <c:v>2995.4874433665286</c:v>
                </c:pt>
                <c:pt idx="821">
                  <c:v>2848.7154630507898</c:v>
                </c:pt>
                <c:pt idx="822">
                  <c:v>2688.2744205651788</c:v>
                </c:pt>
                <c:pt idx="823">
                  <c:v>2551.2462215469986</c:v>
                </c:pt>
                <c:pt idx="824">
                  <c:v>2469.8058855382656</c:v>
                </c:pt>
                <c:pt idx="825">
                  <c:v>2350.2808848856212</c:v>
                </c:pt>
                <c:pt idx="826">
                  <c:v>2216.9019309433133</c:v>
                </c:pt>
                <c:pt idx="827">
                  <c:v>2076.5442354946622</c:v>
                </c:pt>
                <c:pt idx="828">
                  <c:v>1935.4378093531482</c:v>
                </c:pt>
                <c:pt idx="829">
                  <c:v>1900.9267150989122</c:v>
                </c:pt>
                <c:pt idx="830">
                  <c:v>1893.736078843795</c:v>
                </c:pt>
                <c:pt idx="831">
                  <c:v>1844.9937483632766</c:v>
                </c:pt>
                <c:pt idx="832">
                  <c:v>1775.8833932595721</c:v>
                </c:pt>
                <c:pt idx="833">
                  <c:v>1689.6875838728854</c:v>
                </c:pt>
                <c:pt idx="834">
                  <c:v>1616.7228522911339</c:v>
                </c:pt>
                <c:pt idx="835">
                  <c:v>1576.6430364657815</c:v>
                </c:pt>
                <c:pt idx="836">
                  <c:v>1535.9179982964781</c:v>
                </c:pt>
                <c:pt idx="837">
                  <c:v>1499.5945355436604</c:v>
                </c:pt>
                <c:pt idx="838">
                  <c:v>1464.8475021995032</c:v>
                </c:pt>
                <c:pt idx="839">
                  <c:v>1448.6419847732079</c:v>
                </c:pt>
                <c:pt idx="840">
                  <c:v>1414.168795972819</c:v>
                </c:pt>
                <c:pt idx="841">
                  <c:v>1391.1352884300552</c:v>
                </c:pt>
                <c:pt idx="842">
                  <c:v>1411.4629543521623</c:v>
                </c:pt>
                <c:pt idx="843">
                  <c:v>1420.6445529552523</c:v>
                </c:pt>
                <c:pt idx="844">
                  <c:v>1440.2476557990897</c:v>
                </c:pt>
                <c:pt idx="845">
                  <c:v>1548.7989061229848</c:v>
                </c:pt>
                <c:pt idx="846">
                  <c:v>1692.6841438991205</c:v>
                </c:pt>
                <c:pt idx="847">
                  <c:v>1823.5030039610574</c:v>
                </c:pt>
                <c:pt idx="848">
                  <c:v>2031.3487541187069</c:v>
                </c:pt>
                <c:pt idx="849">
                  <c:v>2279.3664652993048</c:v>
                </c:pt>
                <c:pt idx="850">
                  <c:v>2621.3718380662763</c:v>
                </c:pt>
                <c:pt idx="851">
                  <c:v>2903.4552266982105</c:v>
                </c:pt>
                <c:pt idx="852">
                  <c:v>3249.2008899374705</c:v>
                </c:pt>
                <c:pt idx="853">
                  <c:v>3602.2841878015065</c:v>
                </c:pt>
                <c:pt idx="854">
                  <c:v>4008.5496391184506</c:v>
                </c:pt>
                <c:pt idx="855">
                  <c:v>4541.6994239122341</c:v>
                </c:pt>
                <c:pt idx="856">
                  <c:v>4976.2568139201439</c:v>
                </c:pt>
                <c:pt idx="857">
                  <c:v>5210.6918443806162</c:v>
                </c:pt>
                <c:pt idx="858">
                  <c:v>5617.2878307289084</c:v>
                </c:pt>
                <c:pt idx="859">
                  <c:v>5970.8297567553218</c:v>
                </c:pt>
                <c:pt idx="860">
                  <c:v>6310.046489099057</c:v>
                </c:pt>
                <c:pt idx="861">
                  <c:v>6617.5285664709072</c:v>
                </c:pt>
                <c:pt idx="862">
                  <c:v>6977.4969345817399</c:v>
                </c:pt>
                <c:pt idx="863">
                  <c:v>7147.3658116835686</c:v>
                </c:pt>
                <c:pt idx="864">
                  <c:v>7291.5619807866296</c:v>
                </c:pt>
                <c:pt idx="865">
                  <c:v>7331.770664051448</c:v>
                </c:pt>
                <c:pt idx="866">
                  <c:v>7351.8897290832138</c:v>
                </c:pt>
                <c:pt idx="867">
                  <c:v>7369.7123132336583</c:v>
                </c:pt>
                <c:pt idx="868">
                  <c:v>7366.1538374144538</c:v>
                </c:pt>
                <c:pt idx="869">
                  <c:v>7367.6042794968071</c:v>
                </c:pt>
                <c:pt idx="870">
                  <c:v>7370.7473263060765</c:v>
                </c:pt>
                <c:pt idx="871">
                  <c:v>7376.9937011478523</c:v>
                </c:pt>
                <c:pt idx="872">
                  <c:v>7376.8606603606931</c:v>
                </c:pt>
                <c:pt idx="873">
                  <c:v>7356.1473336375911</c:v>
                </c:pt>
                <c:pt idx="874">
                  <c:v>7339.9328467649648</c:v>
                </c:pt>
                <c:pt idx="875">
                  <c:v>7433.8651705058328</c:v>
                </c:pt>
                <c:pt idx="876">
                  <c:v>7505.4942590686769</c:v>
                </c:pt>
                <c:pt idx="877">
                  <c:v>7549.3947086212484</c:v>
                </c:pt>
                <c:pt idx="878">
                  <c:v>7588.3033340915872</c:v>
                </c:pt>
                <c:pt idx="879">
                  <c:v>7577.8413007601512</c:v>
                </c:pt>
                <c:pt idx="880">
                  <c:v>7592.7615637019335</c:v>
                </c:pt>
                <c:pt idx="881">
                  <c:v>7632.2315382896359</c:v>
                </c:pt>
                <c:pt idx="882">
                  <c:v>7640.7623569758289</c:v>
                </c:pt>
                <c:pt idx="883">
                  <c:v>7624.8761618164426</c:v>
                </c:pt>
                <c:pt idx="884">
                  <c:v>7540.474289865846</c:v>
                </c:pt>
                <c:pt idx="885">
                  <c:v>7401.8282223078313</c:v>
                </c:pt>
                <c:pt idx="886">
                  <c:v>7189.5139394093812</c:v>
                </c:pt>
                <c:pt idx="887">
                  <c:v>6999.3192216234347</c:v>
                </c:pt>
                <c:pt idx="888">
                  <c:v>6800.3744125922694</c:v>
                </c:pt>
                <c:pt idx="889">
                  <c:v>6531.4392604169097</c:v>
                </c:pt>
                <c:pt idx="890">
                  <c:v>6196.5466611177262</c:v>
                </c:pt>
                <c:pt idx="891">
                  <c:v>5841.8320753619946</c:v>
                </c:pt>
                <c:pt idx="892">
                  <c:v>5535.3369449101119</c:v>
                </c:pt>
                <c:pt idx="893">
                  <c:v>5266.9960365292773</c:v>
                </c:pt>
                <c:pt idx="894">
                  <c:v>5007.1320950048257</c:v>
                </c:pt>
                <c:pt idx="895">
                  <c:v>4788.7419040248733</c:v>
                </c:pt>
                <c:pt idx="896">
                  <c:v>4623.8851006970135</c:v>
                </c:pt>
                <c:pt idx="897">
                  <c:v>4529.0461734044238</c:v>
                </c:pt>
                <c:pt idx="898">
                  <c:v>4424.3803124551659</c:v>
                </c:pt>
                <c:pt idx="899">
                  <c:v>4304.3590146337037</c:v>
                </c:pt>
                <c:pt idx="900">
                  <c:v>4237.6907125623748</c:v>
                </c:pt>
                <c:pt idx="901">
                  <c:v>4138.2904364877013</c:v>
                </c:pt>
                <c:pt idx="902">
                  <c:v>3991.4484015140856</c:v>
                </c:pt>
                <c:pt idx="903">
                  <c:v>3926.2801638964561</c:v>
                </c:pt>
                <c:pt idx="904">
                  <c:v>3866.5681610269444</c:v>
                </c:pt>
                <c:pt idx="905">
                  <c:v>3743.6397293805821</c:v>
                </c:pt>
                <c:pt idx="906">
                  <c:v>3618.5632985948423</c:v>
                </c:pt>
                <c:pt idx="907">
                  <c:v>3532.5494488612931</c:v>
                </c:pt>
                <c:pt idx="908">
                  <c:v>3411.5372577545031</c:v>
                </c:pt>
                <c:pt idx="909">
                  <c:v>3314.9202533100688</c:v>
                </c:pt>
                <c:pt idx="910">
                  <c:v>3190.2310513896559</c:v>
                </c:pt>
                <c:pt idx="911">
                  <c:v>3115.8641092481539</c:v>
                </c:pt>
                <c:pt idx="912">
                  <c:v>3006.0553400897434</c:v>
                </c:pt>
                <c:pt idx="913">
                  <c:v>2951.4023570178942</c:v>
                </c:pt>
                <c:pt idx="914">
                  <c:v>2841.8560958658472</c:v>
                </c:pt>
                <c:pt idx="915">
                  <c:v>2705.9246357995034</c:v>
                </c:pt>
                <c:pt idx="916">
                  <c:v>2554.5688206597865</c:v>
                </c:pt>
                <c:pt idx="917">
                  <c:v>2463.0544742462562</c:v>
                </c:pt>
                <c:pt idx="918">
                  <c:v>2322.0376250379668</c:v>
                </c:pt>
                <c:pt idx="919">
                  <c:v>2204.141245699218</c:v>
                </c:pt>
                <c:pt idx="920">
                  <c:v>2094.3270290434029</c:v>
                </c:pt>
                <c:pt idx="921">
                  <c:v>2005.4235949615293</c:v>
                </c:pt>
                <c:pt idx="922">
                  <c:v>1922.9096541132233</c:v>
                </c:pt>
                <c:pt idx="923">
                  <c:v>1868.6492675324762</c:v>
                </c:pt>
                <c:pt idx="924">
                  <c:v>1805.017037587601</c:v>
                </c:pt>
                <c:pt idx="925">
                  <c:v>1771.1126088516098</c:v>
                </c:pt>
                <c:pt idx="926">
                  <c:v>1713.9182559517863</c:v>
                </c:pt>
                <c:pt idx="927">
                  <c:v>1669.9010980686846</c:v>
                </c:pt>
                <c:pt idx="928">
                  <c:v>1618.5836266360511</c:v>
                </c:pt>
                <c:pt idx="929">
                  <c:v>1589.5050950709465</c:v>
                </c:pt>
                <c:pt idx="930">
                  <c:v>1547.2070284433171</c:v>
                </c:pt>
                <c:pt idx="931">
                  <c:v>1521.6831306040353</c:v>
                </c:pt>
                <c:pt idx="932">
                  <c:v>1495.8444082278013</c:v>
                </c:pt>
                <c:pt idx="933">
                  <c:v>2205.3216295826478</c:v>
                </c:pt>
                <c:pt idx="934">
                  <c:v>1354.8425272789248</c:v>
                </c:pt>
                <c:pt idx="935">
                  <c:v>1315.5828026670349</c:v>
                </c:pt>
                <c:pt idx="936">
                  <c:v>1394.8161264960347</c:v>
                </c:pt>
                <c:pt idx="937">
                  <c:v>1508.5109259953358</c:v>
                </c:pt>
                <c:pt idx="938">
                  <c:v>1566.9056675698105</c:v>
                </c:pt>
                <c:pt idx="939">
                  <c:v>1587.0419805439244</c:v>
                </c:pt>
                <c:pt idx="940">
                  <c:v>1684.8906984763023</c:v>
                </c:pt>
                <c:pt idx="941">
                  <c:v>1800.7875381667236</c:v>
                </c:pt>
                <c:pt idx="942">
                  <c:v>1947.8382441611643</c:v>
                </c:pt>
                <c:pt idx="943">
                  <c:v>2147.4931648695874</c:v>
                </c:pt>
                <c:pt idx="944">
                  <c:v>2432.6638039650784</c:v>
                </c:pt>
                <c:pt idx="945">
                  <c:v>2811.8312496977405</c:v>
                </c:pt>
                <c:pt idx="946">
                  <c:v>3198.9468052603906</c:v>
                </c:pt>
                <c:pt idx="947">
                  <c:v>3576.0566834077613</c:v>
                </c:pt>
                <c:pt idx="948">
                  <c:v>3948.5301129363152</c:v>
                </c:pt>
                <c:pt idx="949">
                  <c:v>4406.0611067053187</c:v>
                </c:pt>
                <c:pt idx="950">
                  <c:v>4782.5170773904474</c:v>
                </c:pt>
                <c:pt idx="951">
                  <c:v>5096.5089316629646</c:v>
                </c:pt>
                <c:pt idx="952">
                  <c:v>5457.0147063231943</c:v>
                </c:pt>
                <c:pt idx="953">
                  <c:v>5721.1645659554051</c:v>
                </c:pt>
                <c:pt idx="954">
                  <c:v>5930.9229834460502</c:v>
                </c:pt>
                <c:pt idx="955">
                  <c:v>6191.2692630743877</c:v>
                </c:pt>
                <c:pt idx="956">
                  <c:v>6405.7724984186189</c:v>
                </c:pt>
                <c:pt idx="957">
                  <c:v>6629.5243659385615</c:v>
                </c:pt>
                <c:pt idx="958">
                  <c:v>6835.7911320382736</c:v>
                </c:pt>
                <c:pt idx="959">
                  <c:v>6921.9982138551568</c:v>
                </c:pt>
                <c:pt idx="960">
                  <c:v>6961.3101235880185</c:v>
                </c:pt>
                <c:pt idx="961">
                  <c:v>7095.2960996668826</c:v>
                </c:pt>
                <c:pt idx="962">
                  <c:v>7135.3913149033488</c:v>
                </c:pt>
                <c:pt idx="963">
                  <c:v>7155.3785758312415</c:v>
                </c:pt>
                <c:pt idx="964">
                  <c:v>7172.2037653289881</c:v>
                </c:pt>
                <c:pt idx="965">
                  <c:v>7144.6580644407741</c:v>
                </c:pt>
                <c:pt idx="966">
                  <c:v>7186.2059635654796</c:v>
                </c:pt>
                <c:pt idx="967">
                  <c:v>7272.7222192223071</c:v>
                </c:pt>
                <c:pt idx="968">
                  <c:v>7341.7349409436601</c:v>
                </c:pt>
                <c:pt idx="969">
                  <c:v>7351.5325410500891</c:v>
                </c:pt>
                <c:pt idx="970">
                  <c:v>7342.8644724711139</c:v>
                </c:pt>
                <c:pt idx="971">
                  <c:v>7360.3167343921359</c:v>
                </c:pt>
                <c:pt idx="972">
                  <c:v>7399.9540212388783</c:v>
                </c:pt>
                <c:pt idx="973">
                  <c:v>7319.9470276365682</c:v>
                </c:pt>
                <c:pt idx="974">
                  <c:v>7238.4126536219519</c:v>
                </c:pt>
                <c:pt idx="975">
                  <c:v>7244.0200776063903</c:v>
                </c:pt>
                <c:pt idx="976">
                  <c:v>7119.4321974587237</c:v>
                </c:pt>
                <c:pt idx="977">
                  <c:v>6915.0603591803765</c:v>
                </c:pt>
                <c:pt idx="978">
                  <c:v>6718.8130385165696</c:v>
                </c:pt>
                <c:pt idx="979">
                  <c:v>6529.3206141832561</c:v>
                </c:pt>
                <c:pt idx="980">
                  <c:v>6327.2273809729923</c:v>
                </c:pt>
                <c:pt idx="981">
                  <c:v>6102.2590087812514</c:v>
                </c:pt>
                <c:pt idx="982">
                  <c:v>5880.6144215958084</c:v>
                </c:pt>
                <c:pt idx="983">
                  <c:v>5667.801661189962</c:v>
                </c:pt>
                <c:pt idx="984">
                  <c:v>5403.2811605021634</c:v>
                </c:pt>
                <c:pt idx="985">
                  <c:v>5111.1167654894871</c:v>
                </c:pt>
                <c:pt idx="986">
                  <c:v>4874.918730188283</c:v>
                </c:pt>
                <c:pt idx="987">
                  <c:v>4621.9922062126388</c:v>
                </c:pt>
                <c:pt idx="988">
                  <c:v>4407.0087591033298</c:v>
                </c:pt>
                <c:pt idx="989">
                  <c:v>4207.6648103850821</c:v>
                </c:pt>
                <c:pt idx="990">
                  <c:v>4032.6204716980301</c:v>
                </c:pt>
                <c:pt idx="991">
                  <c:v>3907.3465900708698</c:v>
                </c:pt>
                <c:pt idx="992">
                  <c:v>3805.8477208365243</c:v>
                </c:pt>
                <c:pt idx="993">
                  <c:v>3719.3856506905054</c:v>
                </c:pt>
                <c:pt idx="994">
                  <c:v>3650.7739331483472</c:v>
                </c:pt>
                <c:pt idx="995">
                  <c:v>3553.4649453972638</c:v>
                </c:pt>
                <c:pt idx="996">
                  <c:v>3485.9881466437209</c:v>
                </c:pt>
                <c:pt idx="997">
                  <c:v>3442.285450497011</c:v>
                </c:pt>
                <c:pt idx="998">
                  <c:v>3392.5757998267563</c:v>
                </c:pt>
                <c:pt idx="999">
                  <c:v>3328.2936871620177</c:v>
                </c:pt>
                <c:pt idx="1000">
                  <c:v>3283.652049631819</c:v>
                </c:pt>
                <c:pt idx="1001">
                  <c:v>3219.4661972525228</c:v>
                </c:pt>
                <c:pt idx="1002">
                  <c:v>3129.2161786698325</c:v>
                </c:pt>
                <c:pt idx="1003">
                  <c:v>3066.9755061116011</c:v>
                </c:pt>
                <c:pt idx="1004">
                  <c:v>2995.4995207607208</c:v>
                </c:pt>
                <c:pt idx="1005">
                  <c:v>2903.2216065113453</c:v>
                </c:pt>
                <c:pt idx="1006">
                  <c:v>2845.8694472191605</c:v>
                </c:pt>
                <c:pt idx="1007">
                  <c:v>2809.6456196350168</c:v>
                </c:pt>
                <c:pt idx="1008">
                  <c:v>2734.5235283397001</c:v>
                </c:pt>
                <c:pt idx="1009">
                  <c:v>2597.0335984081476</c:v>
                </c:pt>
                <c:pt idx="1010">
                  <c:v>2474.3131622924975</c:v>
                </c:pt>
                <c:pt idx="1011">
                  <c:v>2370.4540471180821</c:v>
                </c:pt>
                <c:pt idx="1012">
                  <c:v>2296.0472676035015</c:v>
                </c:pt>
                <c:pt idx="1013">
                  <c:v>2306.1793140043674</c:v>
                </c:pt>
                <c:pt idx="1014">
                  <c:v>2262.0052369897667</c:v>
                </c:pt>
                <c:pt idx="1015">
                  <c:v>2183.5539236291879</c:v>
                </c:pt>
                <c:pt idx="1016">
                  <c:v>2108.8123105412446</c:v>
                </c:pt>
                <c:pt idx="1017">
                  <c:v>2058.9362049100532</c:v>
                </c:pt>
                <c:pt idx="1018">
                  <c:v>1979.5824928365837</c:v>
                </c:pt>
                <c:pt idx="1019">
                  <c:v>1911.5478605751882</c:v>
                </c:pt>
                <c:pt idx="1020">
                  <c:v>1831.0875843581427</c:v>
                </c:pt>
                <c:pt idx="1021">
                  <c:v>1761.8220277011956</c:v>
                </c:pt>
                <c:pt idx="1022">
                  <c:v>1693.3111233747222</c:v>
                </c:pt>
                <c:pt idx="1023">
                  <c:v>1654.3581597186449</c:v>
                </c:pt>
                <c:pt idx="1024">
                  <c:v>1601.286932768355</c:v>
                </c:pt>
                <c:pt idx="1025">
                  <c:v>1569.0204474544407</c:v>
                </c:pt>
                <c:pt idx="1026">
                  <c:v>1546.4589747579009</c:v>
                </c:pt>
                <c:pt idx="1027">
                  <c:v>1535.2328304819018</c:v>
                </c:pt>
                <c:pt idx="1028">
                  <c:v>1491.6225685852876</c:v>
                </c:pt>
                <c:pt idx="1029">
                  <c:v>2692.4515310445831</c:v>
                </c:pt>
                <c:pt idx="1030">
                  <c:v>1184.7669201697204</c:v>
                </c:pt>
                <c:pt idx="1031">
                  <c:v>1086.2729700402019</c:v>
                </c:pt>
                <c:pt idx="1032">
                  <c:v>1221.3511042318214</c:v>
                </c:pt>
                <c:pt idx="1033">
                  <c:v>1320.2242228296122</c:v>
                </c:pt>
                <c:pt idx="1034">
                  <c:v>1429.9607887793054</c:v>
                </c:pt>
                <c:pt idx="1035">
                  <c:v>1460.1927563039465</c:v>
                </c:pt>
                <c:pt idx="1036">
                  <c:v>1539.2923493976878</c:v>
                </c:pt>
                <c:pt idx="1037">
                  <c:v>1553.8144543443404</c:v>
                </c:pt>
                <c:pt idx="1038">
                  <c:v>1532.7636727699282</c:v>
                </c:pt>
                <c:pt idx="1039">
                  <c:v>1569.9922201325617</c:v>
                </c:pt>
                <c:pt idx="1040">
                  <c:v>1598.0526776625757</c:v>
                </c:pt>
                <c:pt idx="1041">
                  <c:v>1639.3637341163235</c:v>
                </c:pt>
                <c:pt idx="1042">
                  <c:v>1682.8725360624971</c:v>
                </c:pt>
                <c:pt idx="1043">
                  <c:v>1717.5708156299183</c:v>
                </c:pt>
                <c:pt idx="1044">
                  <c:v>1800.0518002251938</c:v>
                </c:pt>
                <c:pt idx="1045">
                  <c:v>1925.7924165403117</c:v>
                </c:pt>
                <c:pt idx="1046">
                  <c:v>2012.0114933678142</c:v>
                </c:pt>
                <c:pt idx="1047">
                  <c:v>2101.5981864365285</c:v>
                </c:pt>
                <c:pt idx="1048">
                  <c:v>2166.7136836057257</c:v>
                </c:pt>
                <c:pt idx="1049">
                  <c:v>2242.7347325718624</c:v>
                </c:pt>
                <c:pt idx="1050">
                  <c:v>2319.700771982451</c:v>
                </c:pt>
                <c:pt idx="1051">
                  <c:v>2373.3089097730021</c:v>
                </c:pt>
                <c:pt idx="1052">
                  <c:v>2437.4496749489276</c:v>
                </c:pt>
                <c:pt idx="1053">
                  <c:v>2521.1409099591415</c:v>
                </c:pt>
                <c:pt idx="1054">
                  <c:v>2562.5633428656706</c:v>
                </c:pt>
                <c:pt idx="1055">
                  <c:v>2587.3748432349498</c:v>
                </c:pt>
                <c:pt idx="1056">
                  <c:v>2632.2189449571711</c:v>
                </c:pt>
                <c:pt idx="1057">
                  <c:v>2688.6547080700784</c:v>
                </c:pt>
                <c:pt idx="1058">
                  <c:v>2691.8985214200984</c:v>
                </c:pt>
                <c:pt idx="1059">
                  <c:v>2698.1121641127484</c:v>
                </c:pt>
                <c:pt idx="1060">
                  <c:v>2750.5695998180609</c:v>
                </c:pt>
                <c:pt idx="1061">
                  <c:v>2786.6653387739179</c:v>
                </c:pt>
                <c:pt idx="1062">
                  <c:v>2776.5756798886773</c:v>
                </c:pt>
                <c:pt idx="1063">
                  <c:v>2807.9280563222442</c:v>
                </c:pt>
                <c:pt idx="1064">
                  <c:v>2851.2933438425839</c:v>
                </c:pt>
                <c:pt idx="1065">
                  <c:v>2865.4070567341309</c:v>
                </c:pt>
                <c:pt idx="1066">
                  <c:v>2840.414602221922</c:v>
                </c:pt>
                <c:pt idx="1067">
                  <c:v>2834.6295506734386</c:v>
                </c:pt>
                <c:pt idx="1068">
                  <c:v>2882.1967979740134</c:v>
                </c:pt>
                <c:pt idx="1069">
                  <c:v>2898.7364730152713</c:v>
                </c:pt>
                <c:pt idx="1070">
                  <c:v>2856.5120781233754</c:v>
                </c:pt>
                <c:pt idx="1071">
                  <c:v>2839.5039380254175</c:v>
                </c:pt>
                <c:pt idx="1072">
                  <c:v>2811.2081163401494</c:v>
                </c:pt>
                <c:pt idx="1073">
                  <c:v>2800.1398907228845</c:v>
                </c:pt>
                <c:pt idx="1074">
                  <c:v>2784.9495323281431</c:v>
                </c:pt>
                <c:pt idx="1075">
                  <c:v>2800.9469003970648</c:v>
                </c:pt>
                <c:pt idx="1076">
                  <c:v>2807.6369498793947</c:v>
                </c:pt>
                <c:pt idx="1077">
                  <c:v>2847.2717245510089</c:v>
                </c:pt>
                <c:pt idx="1078">
                  <c:v>2822.6902884937322</c:v>
                </c:pt>
                <c:pt idx="1079">
                  <c:v>2776.2786114864534</c:v>
                </c:pt>
                <c:pt idx="1080">
                  <c:v>2737.8163714473881</c:v>
                </c:pt>
                <c:pt idx="1081">
                  <c:v>2718.5616731169634</c:v>
                </c:pt>
                <c:pt idx="1082">
                  <c:v>2757.2056341284233</c:v>
                </c:pt>
                <c:pt idx="1083">
                  <c:v>2727.4625474831869</c:v>
                </c:pt>
                <c:pt idx="1084">
                  <c:v>2736.5333131927296</c:v>
                </c:pt>
                <c:pt idx="1085">
                  <c:v>2737.6624463113312</c:v>
                </c:pt>
                <c:pt idx="1086">
                  <c:v>2748.9679580324614</c:v>
                </c:pt>
                <c:pt idx="1087">
                  <c:v>2745.5745393431007</c:v>
                </c:pt>
                <c:pt idx="1088">
                  <c:v>2786.3003525376307</c:v>
                </c:pt>
                <c:pt idx="1089">
                  <c:v>2800.5389917533407</c:v>
                </c:pt>
                <c:pt idx="1090">
                  <c:v>2778.8329942252076</c:v>
                </c:pt>
                <c:pt idx="1091">
                  <c:v>2794.3886894202788</c:v>
                </c:pt>
                <c:pt idx="1092">
                  <c:v>2802.261197374457</c:v>
                </c:pt>
                <c:pt idx="1093">
                  <c:v>2790.1341809127771</c:v>
                </c:pt>
                <c:pt idx="1094">
                  <c:v>2764.1641628474713</c:v>
                </c:pt>
                <c:pt idx="1095">
                  <c:v>2751.2760025920488</c:v>
                </c:pt>
                <c:pt idx="1096">
                  <c:v>2790.935234054687</c:v>
                </c:pt>
                <c:pt idx="1097">
                  <c:v>2747.5510900917179</c:v>
                </c:pt>
                <c:pt idx="1098">
                  <c:v>2695.0313492753153</c:v>
                </c:pt>
                <c:pt idx="1099">
                  <c:v>2625.4013372298386</c:v>
                </c:pt>
                <c:pt idx="1100">
                  <c:v>2554.3077996145284</c:v>
                </c:pt>
                <c:pt idx="1101">
                  <c:v>2478.6602477946071</c:v>
                </c:pt>
                <c:pt idx="1102">
                  <c:v>2440.3882054459341</c:v>
                </c:pt>
                <c:pt idx="1103">
                  <c:v>2395.7678874880039</c:v>
                </c:pt>
                <c:pt idx="1104">
                  <c:v>2356.1659507688742</c:v>
                </c:pt>
                <c:pt idx="1105">
                  <c:v>2293.3091833036019</c:v>
                </c:pt>
                <c:pt idx="1106">
                  <c:v>2247.9338532390616</c:v>
                </c:pt>
                <c:pt idx="1107">
                  <c:v>2198.3906378706438</c:v>
                </c:pt>
                <c:pt idx="1108">
                  <c:v>2125.0400404623711</c:v>
                </c:pt>
                <c:pt idx="1109">
                  <c:v>2035.6743021581817</c:v>
                </c:pt>
                <c:pt idx="1110">
                  <c:v>1961.9934135070127</c:v>
                </c:pt>
                <c:pt idx="1111">
                  <c:v>1932.9695582990523</c:v>
                </c:pt>
                <c:pt idx="1112">
                  <c:v>1891.4516877643284</c:v>
                </c:pt>
                <c:pt idx="1113">
                  <c:v>1816.7520141292011</c:v>
                </c:pt>
                <c:pt idx="1114">
                  <c:v>1752.9216960625311</c:v>
                </c:pt>
                <c:pt idx="1115">
                  <c:v>1691.6003304147694</c:v>
                </c:pt>
                <c:pt idx="1116">
                  <c:v>1655.7300307951107</c:v>
                </c:pt>
                <c:pt idx="1117">
                  <c:v>1621.5370246436769</c:v>
                </c:pt>
                <c:pt idx="1118">
                  <c:v>1579.0476778612569</c:v>
                </c:pt>
                <c:pt idx="1119">
                  <c:v>1536.5395955696988</c:v>
                </c:pt>
                <c:pt idx="1120">
                  <c:v>1526.2552087721447</c:v>
                </c:pt>
                <c:pt idx="1121">
                  <c:v>1495.5061897704245</c:v>
                </c:pt>
                <c:pt idx="1122">
                  <c:v>1440.6810622946336</c:v>
                </c:pt>
                <c:pt idx="1123">
                  <c:v>1392.5960734164737</c:v>
                </c:pt>
                <c:pt idx="1124">
                  <c:v>1375.0118433408254</c:v>
                </c:pt>
                <c:pt idx="1125">
                  <c:v>531.79983155978402</c:v>
                </c:pt>
                <c:pt idx="1126">
                  <c:v>1617.4932686916206</c:v>
                </c:pt>
                <c:pt idx="1127">
                  <c:v>1687.2827106111749</c:v>
                </c:pt>
                <c:pt idx="1128">
                  <c:v>1574.0218925580091</c:v>
                </c:pt>
                <c:pt idx="1129">
                  <c:v>1490.7800997679981</c:v>
                </c:pt>
                <c:pt idx="1130">
                  <c:v>1417.3394871366254</c:v>
                </c:pt>
                <c:pt idx="1131">
                  <c:v>1401.6202977662147</c:v>
                </c:pt>
                <c:pt idx="1132">
                  <c:v>1368.6940336777718</c:v>
                </c:pt>
                <c:pt idx="1133">
                  <c:v>1390.8566283251985</c:v>
                </c:pt>
                <c:pt idx="1134">
                  <c:v>1434.4992093712303</c:v>
                </c:pt>
                <c:pt idx="1135">
                  <c:v>1463.4933892848962</c:v>
                </c:pt>
                <c:pt idx="1136">
                  <c:v>1495.5846225593666</c:v>
                </c:pt>
                <c:pt idx="1137">
                  <c:v>1540.082422311212</c:v>
                </c:pt>
                <c:pt idx="1138">
                  <c:v>1608.9572301900705</c:v>
                </c:pt>
                <c:pt idx="1139">
                  <c:v>1696.6363367341621</c:v>
                </c:pt>
                <c:pt idx="1140">
                  <c:v>1769.5724391247365</c:v>
                </c:pt>
                <c:pt idx="1141">
                  <c:v>1843.0425480147812</c:v>
                </c:pt>
                <c:pt idx="1142">
                  <c:v>1928.1529632786267</c:v>
                </c:pt>
                <c:pt idx="1143">
                  <c:v>2034.9794500455703</c:v>
                </c:pt>
                <c:pt idx="1144">
                  <c:v>2151.7705308041841</c:v>
                </c:pt>
                <c:pt idx="1145">
                  <c:v>2243.1623350236432</c:v>
                </c:pt>
                <c:pt idx="1146">
                  <c:v>2315.9487001558391</c:v>
                </c:pt>
                <c:pt idx="1147">
                  <c:v>2444.0863469286496</c:v>
                </c:pt>
                <c:pt idx="1148">
                  <c:v>2528.2736585878292</c:v>
                </c:pt>
                <c:pt idx="1149">
                  <c:v>2564.931949876348</c:v>
                </c:pt>
                <c:pt idx="1150">
                  <c:v>2580.4585804300664</c:v>
                </c:pt>
                <c:pt idx="1151">
                  <c:v>2618.0469631915867</c:v>
                </c:pt>
                <c:pt idx="1152">
                  <c:v>2653.6875364183711</c:v>
                </c:pt>
                <c:pt idx="1153">
                  <c:v>2699.0990105842748</c:v>
                </c:pt>
                <c:pt idx="1154">
                  <c:v>2708.2127587087398</c:v>
                </c:pt>
                <c:pt idx="1155">
                  <c:v>2746.5003084115542</c:v>
                </c:pt>
                <c:pt idx="1156">
                  <c:v>2786.5051628101455</c:v>
                </c:pt>
                <c:pt idx="1157">
                  <c:v>2805.5436260138899</c:v>
                </c:pt>
                <c:pt idx="1158">
                  <c:v>2837.1654512269047</c:v>
                </c:pt>
                <c:pt idx="1159">
                  <c:v>2837.1394009226528</c:v>
                </c:pt>
                <c:pt idx="1160">
                  <c:v>2801.4134656779343</c:v>
                </c:pt>
                <c:pt idx="1161">
                  <c:v>2812.594978568578</c:v>
                </c:pt>
                <c:pt idx="1162">
                  <c:v>2855.4141136862186</c:v>
                </c:pt>
                <c:pt idx="1163">
                  <c:v>2885.8139130872878</c:v>
                </c:pt>
                <c:pt idx="1164">
                  <c:v>2891.11391213258</c:v>
                </c:pt>
                <c:pt idx="1165">
                  <c:v>2868.1136165231164</c:v>
                </c:pt>
                <c:pt idx="1166">
                  <c:v>2863.2663256125034</c:v>
                </c:pt>
                <c:pt idx="1167">
                  <c:v>2881.39373259685</c:v>
                </c:pt>
                <c:pt idx="1168">
                  <c:v>2877.0462733484956</c:v>
                </c:pt>
                <c:pt idx="1169">
                  <c:v>2897.9790337091595</c:v>
                </c:pt>
                <c:pt idx="1170">
                  <c:v>2901.7500194595773</c:v>
                </c:pt>
                <c:pt idx="1171">
                  <c:v>2922.058072478113</c:v>
                </c:pt>
                <c:pt idx="1172">
                  <c:v>2953.5382409610047</c:v>
                </c:pt>
                <c:pt idx="1173">
                  <c:v>2982.628646441412</c:v>
                </c:pt>
                <c:pt idx="1174">
                  <c:v>2982.9964430868467</c:v>
                </c:pt>
                <c:pt idx="1175">
                  <c:v>3010.0728975707971</c:v>
                </c:pt>
                <c:pt idx="1176">
                  <c:v>3015.3407519143434</c:v>
                </c:pt>
                <c:pt idx="1177">
                  <c:v>3014.4765223372933</c:v>
                </c:pt>
                <c:pt idx="1178">
                  <c:v>3013.7686096104771</c:v>
                </c:pt>
                <c:pt idx="1179">
                  <c:v>3069.261690239965</c:v>
                </c:pt>
                <c:pt idx="1180">
                  <c:v>3095.6521954668033</c:v>
                </c:pt>
                <c:pt idx="1181">
                  <c:v>3125.3402494098209</c:v>
                </c:pt>
                <c:pt idx="1182">
                  <c:v>3167.0916890019953</c:v>
                </c:pt>
                <c:pt idx="1183">
                  <c:v>3211.0494180913188</c:v>
                </c:pt>
                <c:pt idx="1184">
                  <c:v>3234.3441712076374</c:v>
                </c:pt>
                <c:pt idx="1185">
                  <c:v>3226.7479368127324</c:v>
                </c:pt>
                <c:pt idx="1186">
                  <c:v>3221.6527853982311</c:v>
                </c:pt>
                <c:pt idx="1187">
                  <c:v>3219.2969862279074</c:v>
                </c:pt>
                <c:pt idx="1188">
                  <c:v>3229.7792330492252</c:v>
                </c:pt>
                <c:pt idx="1189">
                  <c:v>3213.2948374866778</c:v>
                </c:pt>
                <c:pt idx="1190">
                  <c:v>3155.5724428422186</c:v>
                </c:pt>
                <c:pt idx="1191">
                  <c:v>3100.6046328090129</c:v>
                </c:pt>
                <c:pt idx="1192">
                  <c:v>3048.0026472786726</c:v>
                </c:pt>
                <c:pt idx="1193">
                  <c:v>2945.0212116146499</c:v>
                </c:pt>
                <c:pt idx="1194">
                  <c:v>2834.5374037790011</c:v>
                </c:pt>
                <c:pt idx="1195">
                  <c:v>2766.1073708406198</c:v>
                </c:pt>
                <c:pt idx="1196">
                  <c:v>2653.5903875985314</c:v>
                </c:pt>
                <c:pt idx="1197">
                  <c:v>2535.9552108142148</c:v>
                </c:pt>
                <c:pt idx="1198">
                  <c:v>2446.0388813909931</c:v>
                </c:pt>
                <c:pt idx="1199">
                  <c:v>2366.4046427536955</c:v>
                </c:pt>
                <c:pt idx="1200">
                  <c:v>2262.7066399264895</c:v>
                </c:pt>
                <c:pt idx="1201">
                  <c:v>2181.8865530553771</c:v>
                </c:pt>
                <c:pt idx="1202">
                  <c:v>2083.5570126316843</c:v>
                </c:pt>
                <c:pt idx="1203">
                  <c:v>1991.6924588968245</c:v>
                </c:pt>
                <c:pt idx="1204">
                  <c:v>1922.5051738686914</c:v>
                </c:pt>
                <c:pt idx="1205">
                  <c:v>1831.4978326682576</c:v>
                </c:pt>
                <c:pt idx="1206">
                  <c:v>1739.8527960005563</c:v>
                </c:pt>
                <c:pt idx="1207">
                  <c:v>1668.2668138990609</c:v>
                </c:pt>
                <c:pt idx="1208">
                  <c:v>1619.1881080467881</c:v>
                </c:pt>
                <c:pt idx="1209">
                  <c:v>1572.1575146542959</c:v>
                </c:pt>
                <c:pt idx="1210">
                  <c:v>1547.350082054028</c:v>
                </c:pt>
                <c:pt idx="1211">
                  <c:v>1529.6894477372259</c:v>
                </c:pt>
                <c:pt idx="1212">
                  <c:v>1506.939778713753</c:v>
                </c:pt>
                <c:pt idx="1213">
                  <c:v>1479.2869433018486</c:v>
                </c:pt>
                <c:pt idx="1214">
                  <c:v>1471.0727247555926</c:v>
                </c:pt>
                <c:pt idx="1215">
                  <c:v>1465.9560037130204</c:v>
                </c:pt>
                <c:pt idx="1216">
                  <c:v>1465.2398823303206</c:v>
                </c:pt>
                <c:pt idx="1217">
                  <c:v>1424.2223943779354</c:v>
                </c:pt>
                <c:pt idx="1218">
                  <c:v>1413.55007686252</c:v>
                </c:pt>
                <c:pt idx="1219">
                  <c:v>1402.4079779835411</c:v>
                </c:pt>
                <c:pt idx="1220">
                  <c:v>1436.9846183469911</c:v>
                </c:pt>
                <c:pt idx="1221">
                  <c:v>155.42191885898978</c:v>
                </c:pt>
                <c:pt idx="1222">
                  <c:v>1903.4171499770198</c:v>
                </c:pt>
                <c:pt idx="1223">
                  <c:v>2092.3925070946384</c:v>
                </c:pt>
                <c:pt idx="1224">
                  <c:v>2165.4982943796385</c:v>
                </c:pt>
                <c:pt idx="1225">
                  <c:v>2191.2185703561413</c:v>
                </c:pt>
                <c:pt idx="1226">
                  <c:v>2186.9427709962024</c:v>
                </c:pt>
                <c:pt idx="1227">
                  <c:v>2368.6101123836866</c:v>
                </c:pt>
                <c:pt idx="1228">
                  <c:v>2567.8806885664385</c:v>
                </c:pt>
                <c:pt idx="1229">
                  <c:v>2853.33417382878</c:v>
                </c:pt>
                <c:pt idx="1230">
                  <c:v>3226.5518208477265</c:v>
                </c:pt>
                <c:pt idx="1231">
                  <c:v>3649.7368584908945</c:v>
                </c:pt>
                <c:pt idx="1232">
                  <c:v>4160.8291071894982</c:v>
                </c:pt>
                <c:pt idx="1233">
                  <c:v>4671.086526941689</c:v>
                </c:pt>
                <c:pt idx="1234">
                  <c:v>5154.8027084164387</c:v>
                </c:pt>
                <c:pt idx="1235">
                  <c:v>5494.1656797227188</c:v>
                </c:pt>
                <c:pt idx="1236">
                  <c:v>5764.6709100001954</c:v>
                </c:pt>
                <c:pt idx="1237">
                  <c:v>6007.8694781837294</c:v>
                </c:pt>
                <c:pt idx="1238">
                  <c:v>6292.5199033595236</c:v>
                </c:pt>
                <c:pt idx="1239">
                  <c:v>6513.0661443340723</c:v>
                </c:pt>
                <c:pt idx="1240">
                  <c:v>6647.8702036957584</c:v>
                </c:pt>
                <c:pt idx="1241">
                  <c:v>6812.0329341546612</c:v>
                </c:pt>
                <c:pt idx="1242">
                  <c:v>7009.8021737597201</c:v>
                </c:pt>
                <c:pt idx="1243">
                  <c:v>7150.6590513288829</c:v>
                </c:pt>
                <c:pt idx="1244">
                  <c:v>7194.9002898993767</c:v>
                </c:pt>
                <c:pt idx="1245">
                  <c:v>7275.879815390188</c:v>
                </c:pt>
                <c:pt idx="1246">
                  <c:v>7417.4833078530792</c:v>
                </c:pt>
                <c:pt idx="1247">
                  <c:v>7384.2163978435856</c:v>
                </c:pt>
                <c:pt idx="1248">
                  <c:v>7372.0258182452599</c:v>
                </c:pt>
                <c:pt idx="1249">
                  <c:v>7447.9440564852084</c:v>
                </c:pt>
                <c:pt idx="1250">
                  <c:v>7535.7890370662481</c:v>
                </c:pt>
                <c:pt idx="1251">
                  <c:v>7540.6006912732628</c:v>
                </c:pt>
                <c:pt idx="1252">
                  <c:v>7528.3254962875626</c:v>
                </c:pt>
                <c:pt idx="1253">
                  <c:v>7547.1103155410001</c:v>
                </c:pt>
                <c:pt idx="1254">
                  <c:v>7690.5755960895922</c:v>
                </c:pt>
                <c:pt idx="1255">
                  <c:v>7720.9419060216987</c:v>
                </c:pt>
                <c:pt idx="1256">
                  <c:v>7728.5150618297921</c:v>
                </c:pt>
                <c:pt idx="1257">
                  <c:v>7702.4762827777931</c:v>
                </c:pt>
                <c:pt idx="1258">
                  <c:v>7687.4236408430916</c:v>
                </c:pt>
                <c:pt idx="1259">
                  <c:v>7634.1565637151889</c:v>
                </c:pt>
                <c:pt idx="1260">
                  <c:v>7592.0433365407007</c:v>
                </c:pt>
                <c:pt idx="1261">
                  <c:v>7498.6663286986131</c:v>
                </c:pt>
                <c:pt idx="1262">
                  <c:v>7354.5481628637426</c:v>
                </c:pt>
                <c:pt idx="1263">
                  <c:v>7203.5945839452061</c:v>
                </c:pt>
                <c:pt idx="1264">
                  <c:v>7036.7074851043781</c:v>
                </c:pt>
                <c:pt idx="1265">
                  <c:v>6833.1495179471422</c:v>
                </c:pt>
                <c:pt idx="1266">
                  <c:v>6568.6648391525414</c:v>
                </c:pt>
                <c:pt idx="1267">
                  <c:v>6310.5204662206252</c:v>
                </c:pt>
                <c:pt idx="1268">
                  <c:v>6040.3345236539235</c:v>
                </c:pt>
                <c:pt idx="1269">
                  <c:v>5756.4001686889005</c:v>
                </c:pt>
                <c:pt idx="1270">
                  <c:v>5448.0628236793182</c:v>
                </c:pt>
                <c:pt idx="1271">
                  <c:v>5131.9882893845697</c:v>
                </c:pt>
                <c:pt idx="1272">
                  <c:v>4842.5944538636741</c:v>
                </c:pt>
                <c:pt idx="1273">
                  <c:v>4607.0696127909232</c:v>
                </c:pt>
                <c:pt idx="1274">
                  <c:v>4409.9542021231682</c:v>
                </c:pt>
                <c:pt idx="1275">
                  <c:v>4284.4883474863436</c:v>
                </c:pt>
                <c:pt idx="1276">
                  <c:v>4108.5836984902271</c:v>
                </c:pt>
                <c:pt idx="1277">
                  <c:v>3959.6327733370726</c:v>
                </c:pt>
                <c:pt idx="1278">
                  <c:v>3866.5649848286394</c:v>
                </c:pt>
                <c:pt idx="1279">
                  <c:v>3806.1933856971159</c:v>
                </c:pt>
                <c:pt idx="1280">
                  <c:v>3805.0945808093948</c:v>
                </c:pt>
                <c:pt idx="1281">
                  <c:v>3842.6514126622187</c:v>
                </c:pt>
                <c:pt idx="1282">
                  <c:v>3843.9469930344758</c:v>
                </c:pt>
                <c:pt idx="1283">
                  <c:v>3786.3754447439569</c:v>
                </c:pt>
                <c:pt idx="1284">
                  <c:v>3741.1835990215632</c:v>
                </c:pt>
                <c:pt idx="1285">
                  <c:v>3653.1404450035006</c:v>
                </c:pt>
                <c:pt idx="1286">
                  <c:v>3511.2449461303704</c:v>
                </c:pt>
                <c:pt idx="1287">
                  <c:v>3466.1946471689116</c:v>
                </c:pt>
                <c:pt idx="1288">
                  <c:v>3332.8420663338657</c:v>
                </c:pt>
                <c:pt idx="1289">
                  <c:v>3182.1399283653018</c:v>
                </c:pt>
                <c:pt idx="1290">
                  <c:v>3021.2980510981838</c:v>
                </c:pt>
                <c:pt idx="1291">
                  <c:v>2965.5714605931744</c:v>
                </c:pt>
                <c:pt idx="1292">
                  <c:v>2849.3690174858248</c:v>
                </c:pt>
                <c:pt idx="1293">
                  <c:v>2693.4716892800425</c:v>
                </c:pt>
                <c:pt idx="1294">
                  <c:v>2534.1019293487589</c:v>
                </c:pt>
                <c:pt idx="1295">
                  <c:v>2467.3736107850409</c:v>
                </c:pt>
                <c:pt idx="1296">
                  <c:v>2396.7822322069551</c:v>
                </c:pt>
                <c:pt idx="1297">
                  <c:v>2338.0664049190791</c:v>
                </c:pt>
                <c:pt idx="1298">
                  <c:v>2220.4319411114625</c:v>
                </c:pt>
                <c:pt idx="1299">
                  <c:v>2038.4441386630988</c:v>
                </c:pt>
                <c:pt idx="1300">
                  <c:v>1926.4461082633852</c:v>
                </c:pt>
                <c:pt idx="1301">
                  <c:v>1839.774561992431</c:v>
                </c:pt>
                <c:pt idx="1302">
                  <c:v>1764.8881024907532</c:v>
                </c:pt>
                <c:pt idx="1303">
                  <c:v>1731.3718687483481</c:v>
                </c:pt>
                <c:pt idx="1304">
                  <c:v>1701.8402400195982</c:v>
                </c:pt>
                <c:pt idx="1305">
                  <c:v>1667.8487250521216</c:v>
                </c:pt>
                <c:pt idx="1306">
                  <c:v>1594.2010888543552</c:v>
                </c:pt>
                <c:pt idx="1307">
                  <c:v>1534.2233059346338</c:v>
                </c:pt>
                <c:pt idx="1308">
                  <c:v>1495.7096222864545</c:v>
                </c:pt>
                <c:pt idx="1309">
                  <c:v>1463.1291613800615</c:v>
                </c:pt>
                <c:pt idx="1310">
                  <c:v>1433.0571390162404</c:v>
                </c:pt>
                <c:pt idx="1311">
                  <c:v>1429.1257548756607</c:v>
                </c:pt>
                <c:pt idx="1312">
                  <c:v>1422.187723765529</c:v>
                </c:pt>
                <c:pt idx="1313">
                  <c:v>1424.6120967259224</c:v>
                </c:pt>
                <c:pt idx="1314">
                  <c:v>1416.5441471019712</c:v>
                </c:pt>
                <c:pt idx="1315">
                  <c:v>1410.0755174752699</c:v>
                </c:pt>
                <c:pt idx="1316">
                  <c:v>1429.1236684089176</c:v>
                </c:pt>
                <c:pt idx="1317">
                  <c:v>1602.110714841489</c:v>
                </c:pt>
                <c:pt idx="1318">
                  <c:v>1608.2767744177418</c:v>
                </c:pt>
                <c:pt idx="1319">
                  <c:v>1714.4902664606675</c:v>
                </c:pt>
                <c:pt idx="1320">
                  <c:v>1885.9525600521126</c:v>
                </c:pt>
                <c:pt idx="1321">
                  <c:v>2095.5196183693856</c:v>
                </c:pt>
                <c:pt idx="1322">
                  <c:v>2377.5963498258093</c:v>
                </c:pt>
                <c:pt idx="1323">
                  <c:v>2740.9594080033121</c:v>
                </c:pt>
                <c:pt idx="1324">
                  <c:v>3234.3852274556912</c:v>
                </c:pt>
                <c:pt idx="1325">
                  <c:v>3715.0480214742156</c:v>
                </c:pt>
                <c:pt idx="1326">
                  <c:v>4137.7989114752636</c:v>
                </c:pt>
                <c:pt idx="1327">
                  <c:v>4617.647032183706</c:v>
                </c:pt>
                <c:pt idx="1328">
                  <c:v>5050.0937602709582</c:v>
                </c:pt>
                <c:pt idx="1329">
                  <c:v>5374.1138596062319</c:v>
                </c:pt>
                <c:pt idx="1330">
                  <c:v>5686.0012714689274</c:v>
                </c:pt>
                <c:pt idx="1331">
                  <c:v>5989.4376879288184</c:v>
                </c:pt>
                <c:pt idx="1332">
                  <c:v>6303.8374462466272</c:v>
                </c:pt>
                <c:pt idx="1333">
                  <c:v>6463.280353684615</c:v>
                </c:pt>
                <c:pt idx="1334">
                  <c:v>6630.2270325621121</c:v>
                </c:pt>
                <c:pt idx="1335">
                  <c:v>6817.4472310953752</c:v>
                </c:pt>
                <c:pt idx="1336">
                  <c:v>6999.2228512099255</c:v>
                </c:pt>
                <c:pt idx="1337">
                  <c:v>7185.3245263118315</c:v>
                </c:pt>
                <c:pt idx="1338">
                  <c:v>7292.9870298486112</c:v>
                </c:pt>
                <c:pt idx="1339">
                  <c:v>7361.8844211643882</c:v>
                </c:pt>
                <c:pt idx="1340">
                  <c:v>7391.5526011705224</c:v>
                </c:pt>
                <c:pt idx="1341">
                  <c:v>7411.2457212609606</c:v>
                </c:pt>
                <c:pt idx="1342">
                  <c:v>7478.2814336169813</c:v>
                </c:pt>
                <c:pt idx="1343">
                  <c:v>7460.1663825718379</c:v>
                </c:pt>
                <c:pt idx="1344">
                  <c:v>7458.0883356651611</c:v>
                </c:pt>
                <c:pt idx="1345">
                  <c:v>7506.8807726915966</c:v>
                </c:pt>
                <c:pt idx="1346">
                  <c:v>7630.5505459062779</c:v>
                </c:pt>
                <c:pt idx="1347">
                  <c:v>7706.8132748207408</c:v>
                </c:pt>
                <c:pt idx="1348">
                  <c:v>7755.9326316825318</c:v>
                </c:pt>
                <c:pt idx="1349">
                  <c:v>7802.6309087404898</c:v>
                </c:pt>
                <c:pt idx="1350">
                  <c:v>7851.8276037453634</c:v>
                </c:pt>
                <c:pt idx="1351">
                  <c:v>7896.6412814912583</c:v>
                </c:pt>
                <c:pt idx="1352">
                  <c:v>7896.2114766363102</c:v>
                </c:pt>
                <c:pt idx="1353">
                  <c:v>7864.8152171548627</c:v>
                </c:pt>
                <c:pt idx="1354">
                  <c:v>7746.5645340452566</c:v>
                </c:pt>
                <c:pt idx="1355">
                  <c:v>7646.7600155926611</c:v>
                </c:pt>
                <c:pt idx="1356">
                  <c:v>7582.5002520987764</c:v>
                </c:pt>
                <c:pt idx="1357">
                  <c:v>7482.435847323437</c:v>
                </c:pt>
                <c:pt idx="1358">
                  <c:v>7260.8465974731125</c:v>
                </c:pt>
                <c:pt idx="1359">
                  <c:v>6997.4245005420253</c:v>
                </c:pt>
                <c:pt idx="1360">
                  <c:v>6750.4617594142201</c:v>
                </c:pt>
                <c:pt idx="1361">
                  <c:v>6495.566085870596</c:v>
                </c:pt>
                <c:pt idx="1362">
                  <c:v>6172.6581653231106</c:v>
                </c:pt>
                <c:pt idx="1363">
                  <c:v>5833.8684574468425</c:v>
                </c:pt>
                <c:pt idx="1364">
                  <c:v>5599.6440304455828</c:v>
                </c:pt>
                <c:pt idx="1365">
                  <c:v>5288.6020440597458</c:v>
                </c:pt>
                <c:pt idx="1366">
                  <c:v>4926.9067951138613</c:v>
                </c:pt>
                <c:pt idx="1367">
                  <c:v>4665.9210498920429</c:v>
                </c:pt>
                <c:pt idx="1368">
                  <c:v>4478.341735544147</c:v>
                </c:pt>
                <c:pt idx="1369">
                  <c:v>4319.4442947365569</c:v>
                </c:pt>
                <c:pt idx="1370">
                  <c:v>4159.0932229742466</c:v>
                </c:pt>
                <c:pt idx="1371">
                  <c:v>4007.6550898410883</c:v>
                </c:pt>
                <c:pt idx="1372">
                  <c:v>3937.6005628770718</c:v>
                </c:pt>
                <c:pt idx="1373">
                  <c:v>3834.5942778713916</c:v>
                </c:pt>
                <c:pt idx="1374">
                  <c:v>3717.9886864020018</c:v>
                </c:pt>
                <c:pt idx="1375">
                  <c:v>3632.5418964384871</c:v>
                </c:pt>
                <c:pt idx="1376">
                  <c:v>3594.5553596137361</c:v>
                </c:pt>
                <c:pt idx="1377">
                  <c:v>3556.6426454381308</c:v>
                </c:pt>
                <c:pt idx="1378">
                  <c:v>3480.2209118155356</c:v>
                </c:pt>
                <c:pt idx="1379">
                  <c:v>3358.6934763795689</c:v>
                </c:pt>
                <c:pt idx="1380">
                  <c:v>3338.5556133150349</c:v>
                </c:pt>
                <c:pt idx="1381">
                  <c:v>3322.8747832164868</c:v>
                </c:pt>
                <c:pt idx="1382">
                  <c:v>3229.4902764750541</c:v>
                </c:pt>
                <c:pt idx="1383">
                  <c:v>3131.6184520045426</c:v>
                </c:pt>
                <c:pt idx="1384">
                  <c:v>3032.2270121395495</c:v>
                </c:pt>
                <c:pt idx="1385">
                  <c:v>2953.2849385690588</c:v>
                </c:pt>
                <c:pt idx="1386">
                  <c:v>2876.3628282199907</c:v>
                </c:pt>
                <c:pt idx="1387">
                  <c:v>2711.8121304988481</c:v>
                </c:pt>
                <c:pt idx="1388">
                  <c:v>2541.5262650162622</c:v>
                </c:pt>
                <c:pt idx="1389">
                  <c:v>2390.6917983355197</c:v>
                </c:pt>
                <c:pt idx="1390">
                  <c:v>2290.413162231408</c:v>
                </c:pt>
                <c:pt idx="1391">
                  <c:v>2194.0354590401216</c:v>
                </c:pt>
                <c:pt idx="1392">
                  <c:v>2056.7981402222595</c:v>
                </c:pt>
                <c:pt idx="1393">
                  <c:v>1971.6003195761803</c:v>
                </c:pt>
                <c:pt idx="1394">
                  <c:v>1932.779236579996</c:v>
                </c:pt>
                <c:pt idx="1395">
                  <c:v>1865.8037228364658</c:v>
                </c:pt>
                <c:pt idx="1396">
                  <c:v>1789.2888028299988</c:v>
                </c:pt>
                <c:pt idx="1397">
                  <c:v>1723.7352686671818</c:v>
                </c:pt>
                <c:pt idx="1398">
                  <c:v>1656.2925280968461</c:v>
                </c:pt>
                <c:pt idx="1399">
                  <c:v>1607.9509255288542</c:v>
                </c:pt>
                <c:pt idx="1400">
                  <c:v>1552.5739517934066</c:v>
                </c:pt>
                <c:pt idx="1401">
                  <c:v>1526.7079045593698</c:v>
                </c:pt>
                <c:pt idx="1402">
                  <c:v>1506.160284198641</c:v>
                </c:pt>
                <c:pt idx="1403">
                  <c:v>1472.5775488539821</c:v>
                </c:pt>
                <c:pt idx="1404">
                  <c:v>1431.1916740524282</c:v>
                </c:pt>
                <c:pt idx="1405">
                  <c:v>1411.5455873257699</c:v>
                </c:pt>
                <c:pt idx="1406">
                  <c:v>1375.0345122364035</c:v>
                </c:pt>
                <c:pt idx="1407">
                  <c:v>1368.3024515796085</c:v>
                </c:pt>
                <c:pt idx="1408">
                  <c:v>1349.8702316435235</c:v>
                </c:pt>
                <c:pt idx="1409">
                  <c:v>1403.8534671136101</c:v>
                </c:pt>
                <c:pt idx="1410">
                  <c:v>1433.6738116067004</c:v>
                </c:pt>
                <c:pt idx="1411">
                  <c:v>1470.3459010288764</c:v>
                </c:pt>
                <c:pt idx="1412">
                  <c:v>1539.1912726222563</c:v>
                </c:pt>
                <c:pt idx="1413">
                  <c:v>1923.6680533337624</c:v>
                </c:pt>
                <c:pt idx="1414">
                  <c:v>1825.9076438474672</c:v>
                </c:pt>
                <c:pt idx="1415">
                  <c:v>2047.267365776217</c:v>
                </c:pt>
                <c:pt idx="1416">
                  <c:v>2188.3887588631897</c:v>
                </c:pt>
                <c:pt idx="1417">
                  <c:v>2457.8576359697254</c:v>
                </c:pt>
                <c:pt idx="1418">
                  <c:v>2803.5425069063181</c:v>
                </c:pt>
                <c:pt idx="1419">
                  <c:v>3186.8061886950463</c:v>
                </c:pt>
                <c:pt idx="1420">
                  <c:v>3570.9840814274889</c:v>
                </c:pt>
                <c:pt idx="1421">
                  <c:v>3840.9775345265257</c:v>
                </c:pt>
                <c:pt idx="1422">
                  <c:v>4122.3070297712475</c:v>
                </c:pt>
                <c:pt idx="1423">
                  <c:v>4622.5671864567512</c:v>
                </c:pt>
                <c:pt idx="1424">
                  <c:v>5064.6199417572825</c:v>
                </c:pt>
                <c:pt idx="1425">
                  <c:v>5369.9743442520412</c:v>
                </c:pt>
                <c:pt idx="1426">
                  <c:v>5703.2471212920391</c:v>
                </c:pt>
                <c:pt idx="1427">
                  <c:v>6051.2949921613863</c:v>
                </c:pt>
                <c:pt idx="1428">
                  <c:v>6260.7380800207466</c:v>
                </c:pt>
                <c:pt idx="1429">
                  <c:v>6548.5264660566045</c:v>
                </c:pt>
                <c:pt idx="1430">
                  <c:v>6864.8181230207429</c:v>
                </c:pt>
                <c:pt idx="1431">
                  <c:v>7154.1991828004102</c:v>
                </c:pt>
                <c:pt idx="1432">
                  <c:v>7408.4207854341557</c:v>
                </c:pt>
                <c:pt idx="1433">
                  <c:v>7467.4052009818879</c:v>
                </c:pt>
                <c:pt idx="1434">
                  <c:v>7514.6005610475459</c:v>
                </c:pt>
                <c:pt idx="1435">
                  <c:v>7606.2752312034463</c:v>
                </c:pt>
                <c:pt idx="1436">
                  <c:v>7683.3123482453502</c:v>
                </c:pt>
                <c:pt idx="1437">
                  <c:v>7763.706611351924</c:v>
                </c:pt>
                <c:pt idx="1438">
                  <c:v>7887.1799504056144</c:v>
                </c:pt>
                <c:pt idx="1439">
                  <c:v>7923.8981455936946</c:v>
                </c:pt>
                <c:pt idx="1440">
                  <c:v>8023.7942078936203</c:v>
                </c:pt>
                <c:pt idx="1441">
                  <c:v>8059.1175565486828</c:v>
                </c:pt>
                <c:pt idx="1442">
                  <c:v>8002.4002425558647</c:v>
                </c:pt>
                <c:pt idx="1443">
                  <c:v>7977.4441072510417</c:v>
                </c:pt>
                <c:pt idx="1444">
                  <c:v>8009.9907798377117</c:v>
                </c:pt>
                <c:pt idx="1445">
                  <c:v>7876.4575997749726</c:v>
                </c:pt>
                <c:pt idx="1446">
                  <c:v>7755.829121050202</c:v>
                </c:pt>
                <c:pt idx="1447">
                  <c:v>7685.1532471697556</c:v>
                </c:pt>
                <c:pt idx="1448">
                  <c:v>7583.2223370044831</c:v>
                </c:pt>
                <c:pt idx="1449">
                  <c:v>7550.5759606707361</c:v>
                </c:pt>
                <c:pt idx="1450">
                  <c:v>7445.1975728432499</c:v>
                </c:pt>
                <c:pt idx="1451">
                  <c:v>7234.3427346034696</c:v>
                </c:pt>
                <c:pt idx="1452">
                  <c:v>7072.6673057865419</c:v>
                </c:pt>
                <c:pt idx="1453">
                  <c:v>6881.4863298460132</c:v>
                </c:pt>
                <c:pt idx="1454">
                  <c:v>6653.6575649529241</c:v>
                </c:pt>
                <c:pt idx="1455">
                  <c:v>6442.7442584097889</c:v>
                </c:pt>
                <c:pt idx="1456">
                  <c:v>6201.8052819521072</c:v>
                </c:pt>
                <c:pt idx="1457">
                  <c:v>5907.7820362465691</c:v>
                </c:pt>
                <c:pt idx="1458">
                  <c:v>5634.2549952241461</c:v>
                </c:pt>
                <c:pt idx="1459">
                  <c:v>5362.5086079505736</c:v>
                </c:pt>
                <c:pt idx="1460">
                  <c:v>5143.8976952712856</c:v>
                </c:pt>
                <c:pt idx="1461">
                  <c:v>4963.9530529163658</c:v>
                </c:pt>
                <c:pt idx="1462">
                  <c:v>4753.3383041608322</c:v>
                </c:pt>
                <c:pt idx="1463">
                  <c:v>4544.4041973178337</c:v>
                </c:pt>
                <c:pt idx="1464">
                  <c:v>4431.9017403986136</c:v>
                </c:pt>
                <c:pt idx="1465">
                  <c:v>4294.9889382860492</c:v>
                </c:pt>
                <c:pt idx="1466">
                  <c:v>4148.6362960210536</c:v>
                </c:pt>
                <c:pt idx="1467">
                  <c:v>4062.8731124987321</c:v>
                </c:pt>
                <c:pt idx="1468">
                  <c:v>4013.179396137697</c:v>
                </c:pt>
                <c:pt idx="1469">
                  <c:v>3915.6987871959627</c:v>
                </c:pt>
                <c:pt idx="1470">
                  <c:v>3841.7571150810245</c:v>
                </c:pt>
                <c:pt idx="1471">
                  <c:v>3741.1037055700558</c:v>
                </c:pt>
                <c:pt idx="1472">
                  <c:v>3690.7816713499078</c:v>
                </c:pt>
                <c:pt idx="1473">
                  <c:v>3709.1081437502221</c:v>
                </c:pt>
                <c:pt idx="1474">
                  <c:v>3735.9276896262827</c:v>
                </c:pt>
                <c:pt idx="1475">
                  <c:v>3729.9065639092078</c:v>
                </c:pt>
                <c:pt idx="1476">
                  <c:v>3668.8034168101285</c:v>
                </c:pt>
                <c:pt idx="1477">
                  <c:v>3552.0094957762872</c:v>
                </c:pt>
                <c:pt idx="1478">
                  <c:v>3398.5598134736238</c:v>
                </c:pt>
                <c:pt idx="1479">
                  <c:v>3228.898672710221</c:v>
                </c:pt>
                <c:pt idx="1480">
                  <c:v>3077.6180118431075</c:v>
                </c:pt>
                <c:pt idx="1481">
                  <c:v>2926.7448025587519</c:v>
                </c:pt>
                <c:pt idx="1482">
                  <c:v>2782.855317250207</c:v>
                </c:pt>
                <c:pt idx="1483">
                  <c:v>2660.72612468022</c:v>
                </c:pt>
                <c:pt idx="1484">
                  <c:v>2568.2362638999348</c:v>
                </c:pt>
                <c:pt idx="1485">
                  <c:v>2458.9881655808613</c:v>
                </c:pt>
                <c:pt idx="1486">
                  <c:v>2338.5150156662276</c:v>
                </c:pt>
                <c:pt idx="1487">
                  <c:v>2229.1444123962397</c:v>
                </c:pt>
                <c:pt idx="1488">
                  <c:v>2091.7554426421843</c:v>
                </c:pt>
                <c:pt idx="1489">
                  <c:v>2019.3796619033762</c:v>
                </c:pt>
                <c:pt idx="1490">
                  <c:v>1932.9019482710999</c:v>
                </c:pt>
                <c:pt idx="1491">
                  <c:v>1828.509168360385</c:v>
                </c:pt>
                <c:pt idx="1492">
                  <c:v>1792.3729701815341</c:v>
                </c:pt>
                <c:pt idx="1493">
                  <c:v>1757.8232596723537</c:v>
                </c:pt>
                <c:pt idx="1494">
                  <c:v>1721.0233990875565</c:v>
                </c:pt>
                <c:pt idx="1495">
                  <c:v>1704.4490242755951</c:v>
                </c:pt>
                <c:pt idx="1496">
                  <c:v>1641.6041516165417</c:v>
                </c:pt>
                <c:pt idx="1497">
                  <c:v>1588.430241725591</c:v>
                </c:pt>
                <c:pt idx="1498">
                  <c:v>1552.0461577140538</c:v>
                </c:pt>
                <c:pt idx="1499">
                  <c:v>1502.4005662563914</c:v>
                </c:pt>
                <c:pt idx="1500">
                  <c:v>1517.4187804261358</c:v>
                </c:pt>
                <c:pt idx="1501">
                  <c:v>1551.9137252799069</c:v>
                </c:pt>
                <c:pt idx="1502">
                  <c:v>1569.1624082343437</c:v>
                </c:pt>
                <c:pt idx="1503">
                  <c:v>1558.8455739900608</c:v>
                </c:pt>
                <c:pt idx="1504">
                  <c:v>1563.2635483979429</c:v>
                </c:pt>
                <c:pt idx="1505">
                  <c:v>1571.3097875709643</c:v>
                </c:pt>
                <c:pt idx="1506">
                  <c:v>1605.8773879646005</c:v>
                </c:pt>
                <c:pt idx="1507">
                  <c:v>1678.856079121809</c:v>
                </c:pt>
                <c:pt idx="1508">
                  <c:v>1826.5374802510107</c:v>
                </c:pt>
                <c:pt idx="1509">
                  <c:v>2012.6468137443976</c:v>
                </c:pt>
                <c:pt idx="1510">
                  <c:v>2260.4794992637944</c:v>
                </c:pt>
                <c:pt idx="1511">
                  <c:v>2523.6185644473153</c:v>
                </c:pt>
                <c:pt idx="1512">
                  <c:v>2823.731731030055</c:v>
                </c:pt>
                <c:pt idx="1513">
                  <c:v>3197.561454013503</c:v>
                </c:pt>
                <c:pt idx="1514">
                  <c:v>3642.3422690673988</c:v>
                </c:pt>
                <c:pt idx="1515">
                  <c:v>4106.1852146003757</c:v>
                </c:pt>
                <c:pt idx="1516">
                  <c:v>4608.4891564955324</c:v>
                </c:pt>
                <c:pt idx="1517">
                  <c:v>4970.0238564737247</c:v>
                </c:pt>
                <c:pt idx="1518">
                  <c:v>5259.2779714538838</c:v>
                </c:pt>
                <c:pt idx="1519">
                  <c:v>5672.0725710050765</c:v>
                </c:pt>
                <c:pt idx="1520">
                  <c:v>5950.5348928371714</c:v>
                </c:pt>
                <c:pt idx="1521">
                  <c:v>6087.132505908653</c:v>
                </c:pt>
                <c:pt idx="1522">
                  <c:v>6294.8726174170206</c:v>
                </c:pt>
                <c:pt idx="1523">
                  <c:v>6572.191971261951</c:v>
                </c:pt>
                <c:pt idx="1524">
                  <c:v>6843.6581363224132</c:v>
                </c:pt>
                <c:pt idx="1525">
                  <c:v>6966.1142311292242</c:v>
                </c:pt>
                <c:pt idx="1526">
                  <c:v>7054.9490770438424</c:v>
                </c:pt>
                <c:pt idx="1527">
                  <c:v>7131.1561575445958</c:v>
                </c:pt>
                <c:pt idx="1528">
                  <c:v>7150.9717518026118</c:v>
                </c:pt>
                <c:pt idx="1529">
                  <c:v>7177.2711457033965</c:v>
                </c:pt>
                <c:pt idx="1530">
                  <c:v>7185.0782466326082</c:v>
                </c:pt>
                <c:pt idx="1531">
                  <c:v>7122.8467900911965</c:v>
                </c:pt>
                <c:pt idx="1532">
                  <c:v>7148.3024709400743</c:v>
                </c:pt>
                <c:pt idx="1533">
                  <c:v>7164.8823863775851</c:v>
                </c:pt>
                <c:pt idx="1534">
                  <c:v>7242.7455958093142</c:v>
                </c:pt>
                <c:pt idx="1535">
                  <c:v>7293.7779011945295</c:v>
                </c:pt>
                <c:pt idx="1536">
                  <c:v>7340.4008507367171</c:v>
                </c:pt>
                <c:pt idx="1537">
                  <c:v>7402.2157286072925</c:v>
                </c:pt>
                <c:pt idx="1538">
                  <c:v>7359.5030412649348</c:v>
                </c:pt>
                <c:pt idx="1539">
                  <c:v>7364.0796313558276</c:v>
                </c:pt>
                <c:pt idx="1540">
                  <c:v>7345.6633912429852</c:v>
                </c:pt>
                <c:pt idx="1541">
                  <c:v>7306.2865993356536</c:v>
                </c:pt>
                <c:pt idx="1542">
                  <c:v>7246.7462036083052</c:v>
                </c:pt>
                <c:pt idx="1543">
                  <c:v>7193.0499713804702</c:v>
                </c:pt>
                <c:pt idx="1544">
                  <c:v>7146.7758584965395</c:v>
                </c:pt>
                <c:pt idx="1545">
                  <c:v>7156.2468074376047</c:v>
                </c:pt>
                <c:pt idx="1546">
                  <c:v>7018.2817751236662</c:v>
                </c:pt>
                <c:pt idx="1547">
                  <c:v>6870.3279464030347</c:v>
                </c:pt>
                <c:pt idx="1548">
                  <c:v>6629.3377514216227</c:v>
                </c:pt>
                <c:pt idx="1549">
                  <c:v>6403.0721077255866</c:v>
                </c:pt>
                <c:pt idx="1550">
                  <c:v>6169.4427500942365</c:v>
                </c:pt>
                <c:pt idx="1551">
                  <c:v>5853.7380672693253</c:v>
                </c:pt>
                <c:pt idx="1552">
                  <c:v>5528.1142233808387</c:v>
                </c:pt>
                <c:pt idx="1553">
                  <c:v>5266.0639373412723</c:v>
                </c:pt>
                <c:pt idx="1554">
                  <c:v>4947.5484665936601</c:v>
                </c:pt>
                <c:pt idx="1555">
                  <c:v>4656.418543596059</c:v>
                </c:pt>
                <c:pt idx="1556">
                  <c:v>4442.5287821191196</c:v>
                </c:pt>
                <c:pt idx="1557">
                  <c:v>4228.0212264813217</c:v>
                </c:pt>
                <c:pt idx="1558">
                  <c:v>4030.097785558246</c:v>
                </c:pt>
                <c:pt idx="1559">
                  <c:v>3931.9904297857015</c:v>
                </c:pt>
                <c:pt idx="1560">
                  <c:v>3860.4305769882985</c:v>
                </c:pt>
                <c:pt idx="1561">
                  <c:v>3899.6268384568557</c:v>
                </c:pt>
                <c:pt idx="1562">
                  <c:v>3822.0453884382609</c:v>
                </c:pt>
                <c:pt idx="1563">
                  <c:v>3716.9679749513107</c:v>
                </c:pt>
                <c:pt idx="1564">
                  <c:v>3715.6300467666015</c:v>
                </c:pt>
                <c:pt idx="1565">
                  <c:v>3638.1715662326342</c:v>
                </c:pt>
                <c:pt idx="1566">
                  <c:v>3488.0845645696777</c:v>
                </c:pt>
                <c:pt idx="1567">
                  <c:v>3429.2009185213356</c:v>
                </c:pt>
                <c:pt idx="1568">
                  <c:v>3371.8873188729908</c:v>
                </c:pt>
                <c:pt idx="1569">
                  <c:v>3300.3761518426454</c:v>
                </c:pt>
                <c:pt idx="1570">
                  <c:v>3226.988705688942</c:v>
                </c:pt>
                <c:pt idx="1571">
                  <c:v>3149.0325363823886</c:v>
                </c:pt>
                <c:pt idx="1572">
                  <c:v>3048.2824660232209</c:v>
                </c:pt>
                <c:pt idx="1573">
                  <c:v>2912.0584004876537</c:v>
                </c:pt>
                <c:pt idx="1574">
                  <c:v>2797.5829659022365</c:v>
                </c:pt>
                <c:pt idx="1575">
                  <c:v>2715.8789712206321</c:v>
                </c:pt>
                <c:pt idx="1576">
                  <c:v>2719.8714875840678</c:v>
                </c:pt>
                <c:pt idx="1577">
                  <c:v>2605.2409246050292</c:v>
                </c:pt>
                <c:pt idx="1578">
                  <c:v>2523.1968833276064</c:v>
                </c:pt>
                <c:pt idx="1579">
                  <c:v>2433.9696620263248</c:v>
                </c:pt>
                <c:pt idx="1580">
                  <c:v>2324.9492397568301</c:v>
                </c:pt>
                <c:pt idx="1581">
                  <c:v>2196.6457901062367</c:v>
                </c:pt>
                <c:pt idx="1582">
                  <c:v>2112.3547798884497</c:v>
                </c:pt>
                <c:pt idx="1583">
                  <c:v>2008.064687918094</c:v>
                </c:pt>
                <c:pt idx="1584">
                  <c:v>1935.2517835630224</c:v>
                </c:pt>
                <c:pt idx="1585">
                  <c:v>1855.3647664886405</c:v>
                </c:pt>
                <c:pt idx="1586">
                  <c:v>1802.1165558592331</c:v>
                </c:pt>
                <c:pt idx="1587">
                  <c:v>1763.8252852839335</c:v>
                </c:pt>
                <c:pt idx="1588">
                  <c:v>1732.5363207478608</c:v>
                </c:pt>
                <c:pt idx="1589">
                  <c:v>1683.2358414656364</c:v>
                </c:pt>
                <c:pt idx="1590">
                  <c:v>1654.512551975276</c:v>
                </c:pt>
                <c:pt idx="1591">
                  <c:v>1612.5888488238099</c:v>
                </c:pt>
                <c:pt idx="1592">
                  <c:v>1608.9759374593968</c:v>
                </c:pt>
                <c:pt idx="1593">
                  <c:v>1591.7783615966291</c:v>
                </c:pt>
                <c:pt idx="1594">
                  <c:v>1566.8625087708549</c:v>
                </c:pt>
                <c:pt idx="1595">
                  <c:v>1525.2915633134739</c:v>
                </c:pt>
                <c:pt idx="1596">
                  <c:v>1557.7851255114745</c:v>
                </c:pt>
                <c:pt idx="1597">
                  <c:v>1560.2670088394643</c:v>
                </c:pt>
                <c:pt idx="1598">
                  <c:v>1618.9422707782167</c:v>
                </c:pt>
                <c:pt idx="1599">
                  <c:v>1654.2159292289527</c:v>
                </c:pt>
                <c:pt idx="1600">
                  <c:v>1710.2614215342119</c:v>
                </c:pt>
                <c:pt idx="1601">
                  <c:v>1764.6973236798617</c:v>
                </c:pt>
                <c:pt idx="1602">
                  <c:v>1854.6076453466821</c:v>
                </c:pt>
                <c:pt idx="1603">
                  <c:v>1993.4845661950853</c:v>
                </c:pt>
                <c:pt idx="1604">
                  <c:v>2212.8517666706712</c:v>
                </c:pt>
                <c:pt idx="1605">
                  <c:v>3150.6799362381112</c:v>
                </c:pt>
                <c:pt idx="1606">
                  <c:v>2590.5449779597029</c:v>
                </c:pt>
                <c:pt idx="1607">
                  <c:v>2858.8231602921146</c:v>
                </c:pt>
                <c:pt idx="1608">
                  <c:v>3443.4112374867163</c:v>
                </c:pt>
                <c:pt idx="1609">
                  <c:v>3867.7379678348721</c:v>
                </c:pt>
                <c:pt idx="1610">
                  <c:v>4297.5601039205276</c:v>
                </c:pt>
                <c:pt idx="1611">
                  <c:v>4664.0568241109995</c:v>
                </c:pt>
                <c:pt idx="1612">
                  <c:v>5029.4471611235504</c:v>
                </c:pt>
                <c:pt idx="1613">
                  <c:v>5380.6412904812441</c:v>
                </c:pt>
                <c:pt idx="1614">
                  <c:v>5733.9368241621214</c:v>
                </c:pt>
                <c:pt idx="1615">
                  <c:v>5917.113485367573</c:v>
                </c:pt>
                <c:pt idx="1616">
                  <c:v>6102.5839147031638</c:v>
                </c:pt>
                <c:pt idx="1617">
                  <c:v>6296.0634830969939</c:v>
                </c:pt>
                <c:pt idx="1618">
                  <c:v>6450.8023141859812</c:v>
                </c:pt>
                <c:pt idx="1619">
                  <c:v>6644.2654596527</c:v>
                </c:pt>
                <c:pt idx="1620">
                  <c:v>6749.9308295313876</c:v>
                </c:pt>
                <c:pt idx="1621">
                  <c:v>6794.3812306225736</c:v>
                </c:pt>
                <c:pt idx="1622">
                  <c:v>6849.48726657728</c:v>
                </c:pt>
                <c:pt idx="1623">
                  <c:v>6913.5372057757577</c:v>
                </c:pt>
                <c:pt idx="1624">
                  <c:v>6945.664825215581</c:v>
                </c:pt>
                <c:pt idx="1625">
                  <c:v>6900.7332574548273</c:v>
                </c:pt>
                <c:pt idx="1626">
                  <c:v>6866.8265950018776</c:v>
                </c:pt>
                <c:pt idx="1627">
                  <c:v>6885.4072131675548</c:v>
                </c:pt>
                <c:pt idx="1628">
                  <c:v>6890.6404610597201</c:v>
                </c:pt>
                <c:pt idx="1629">
                  <c:v>6970.9279944403906</c:v>
                </c:pt>
                <c:pt idx="1630">
                  <c:v>6993.8610977333756</c:v>
                </c:pt>
                <c:pt idx="1631">
                  <c:v>6991.624240888641</c:v>
                </c:pt>
                <c:pt idx="1632">
                  <c:v>6961.616587400591</c:v>
                </c:pt>
                <c:pt idx="1633">
                  <c:v>6924.0091394004439</c:v>
                </c:pt>
                <c:pt idx="1634">
                  <c:v>6924.7897938608348</c:v>
                </c:pt>
                <c:pt idx="1635">
                  <c:v>6855.8960704116334</c:v>
                </c:pt>
                <c:pt idx="1636">
                  <c:v>6730.0732804851059</c:v>
                </c:pt>
                <c:pt idx="1637">
                  <c:v>6568.9228403288753</c:v>
                </c:pt>
                <c:pt idx="1638">
                  <c:v>6383.222831595589</c:v>
                </c:pt>
                <c:pt idx="1639">
                  <c:v>6242.120698220604</c:v>
                </c:pt>
                <c:pt idx="1640">
                  <c:v>6098.1418608489384</c:v>
                </c:pt>
                <c:pt idx="1641">
                  <c:v>5944.9381282584145</c:v>
                </c:pt>
                <c:pt idx="1642">
                  <c:v>5753.462594879853</c:v>
                </c:pt>
                <c:pt idx="1643">
                  <c:v>5538.4545607006175</c:v>
                </c:pt>
                <c:pt idx="1644">
                  <c:v>5350.2122502116299</c:v>
                </c:pt>
                <c:pt idx="1645">
                  <c:v>5123.1226701535625</c:v>
                </c:pt>
                <c:pt idx="1646">
                  <c:v>4844.0281944963917</c:v>
                </c:pt>
                <c:pt idx="1647">
                  <c:v>4625.024599401002</c:v>
                </c:pt>
                <c:pt idx="1648">
                  <c:v>4397.9450616973299</c:v>
                </c:pt>
                <c:pt idx="1649">
                  <c:v>4184.9456763681346</c:v>
                </c:pt>
                <c:pt idx="1650">
                  <c:v>3973.9466483304454</c:v>
                </c:pt>
                <c:pt idx="1651">
                  <c:v>3838.8355439261304</c:v>
                </c:pt>
                <c:pt idx="1652">
                  <c:v>3729.6641693863794</c:v>
                </c:pt>
                <c:pt idx="1653">
                  <c:v>3707.9101979560637</c:v>
                </c:pt>
                <c:pt idx="1654">
                  <c:v>3618.7818654613434</c:v>
                </c:pt>
                <c:pt idx="1655">
                  <c:v>3550.4196584809843</c:v>
                </c:pt>
                <c:pt idx="1656">
                  <c:v>3433.4437470649555</c:v>
                </c:pt>
                <c:pt idx="1657">
                  <c:v>3334.5422336836882</c:v>
                </c:pt>
                <c:pt idx="1658">
                  <c:v>3324.5528554234911</c:v>
                </c:pt>
                <c:pt idx="1659">
                  <c:v>3348.3826499345414</c:v>
                </c:pt>
                <c:pt idx="1660">
                  <c:v>3260.7089205691868</c:v>
                </c:pt>
                <c:pt idx="1661">
                  <c:v>3193.9021027817103</c:v>
                </c:pt>
                <c:pt idx="1662">
                  <c:v>3098.9781194165203</c:v>
                </c:pt>
                <c:pt idx="1663">
                  <c:v>2999.7481530239106</c:v>
                </c:pt>
                <c:pt idx="1664">
                  <c:v>2913.6350588670389</c:v>
                </c:pt>
                <c:pt idx="1665">
                  <c:v>2841.1061840165676</c:v>
                </c:pt>
                <c:pt idx="1666">
                  <c:v>2718.7613544187698</c:v>
                </c:pt>
                <c:pt idx="1667">
                  <c:v>2654.6731087065964</c:v>
                </c:pt>
                <c:pt idx="1668">
                  <c:v>2560.5133088487255</c:v>
                </c:pt>
                <c:pt idx="1669">
                  <c:v>2459.0362756317854</c:v>
                </c:pt>
                <c:pt idx="1670">
                  <c:v>2362.535995946218</c:v>
                </c:pt>
                <c:pt idx="1671">
                  <c:v>2298.3901742558573</c:v>
                </c:pt>
                <c:pt idx="1672">
                  <c:v>2220.8971086064557</c:v>
                </c:pt>
                <c:pt idx="1673">
                  <c:v>2147.2401130795902</c:v>
                </c:pt>
                <c:pt idx="1674">
                  <c:v>2096.0444460415347</c:v>
                </c:pt>
                <c:pt idx="1675">
                  <c:v>2017.1014270532189</c:v>
                </c:pt>
                <c:pt idx="1676">
                  <c:v>1911.4649567933845</c:v>
                </c:pt>
                <c:pt idx="1677">
                  <c:v>1838.2853672772196</c:v>
                </c:pt>
                <c:pt idx="1678">
                  <c:v>1764.1362961544849</c:v>
                </c:pt>
                <c:pt idx="1679">
                  <c:v>1758.358949080915</c:v>
                </c:pt>
                <c:pt idx="1680">
                  <c:v>1721.0199910467393</c:v>
                </c:pt>
                <c:pt idx="1681">
                  <c:v>1662.9588474766813</c:v>
                </c:pt>
                <c:pt idx="1682">
                  <c:v>1620.2880883890173</c:v>
                </c:pt>
                <c:pt idx="1683">
                  <c:v>1584.438796324853</c:v>
                </c:pt>
                <c:pt idx="1684">
                  <c:v>1552.1506754773479</c:v>
                </c:pt>
                <c:pt idx="1685">
                  <c:v>1528.4114320448525</c:v>
                </c:pt>
                <c:pt idx="1686">
                  <c:v>1492.2243417851419</c:v>
                </c:pt>
                <c:pt idx="1687">
                  <c:v>1481.2506524513456</c:v>
                </c:pt>
                <c:pt idx="1688">
                  <c:v>1445.6875716954794</c:v>
                </c:pt>
                <c:pt idx="1689">
                  <c:v>1415.5347594342925</c:v>
                </c:pt>
                <c:pt idx="1690">
                  <c:v>1405.5446912339335</c:v>
                </c:pt>
                <c:pt idx="1691">
                  <c:v>1363.8011078490692</c:v>
                </c:pt>
                <c:pt idx="1692">
                  <c:v>1340.3738708383978</c:v>
                </c:pt>
                <c:pt idx="1693">
                  <c:v>1358.4106797361153</c:v>
                </c:pt>
                <c:pt idx="1694">
                  <c:v>1398.8687500604058</c:v>
                </c:pt>
                <c:pt idx="1695">
                  <c:v>1410.4914914653752</c:v>
                </c:pt>
                <c:pt idx="1696">
                  <c:v>1411.9872655439199</c:v>
                </c:pt>
                <c:pt idx="1697">
                  <c:v>1406.5735867600431</c:v>
                </c:pt>
                <c:pt idx="1698">
                  <c:v>1417.2632489165478</c:v>
                </c:pt>
                <c:pt idx="1699">
                  <c:v>1443.683299269627</c:v>
                </c:pt>
                <c:pt idx="1700">
                  <c:v>1477.9294849488222</c:v>
                </c:pt>
                <c:pt idx="1701">
                  <c:v>2719.8625139636961</c:v>
                </c:pt>
                <c:pt idx="1702">
                  <c:v>1341.214363597262</c:v>
                </c:pt>
                <c:pt idx="1703">
                  <c:v>1283.5992175852939</c:v>
                </c:pt>
                <c:pt idx="1704">
                  <c:v>1457.3934274629139</c:v>
                </c:pt>
                <c:pt idx="1705">
                  <c:v>1605.9221920614093</c:v>
                </c:pt>
                <c:pt idx="1706">
                  <c:v>1792.8454293598593</c:v>
                </c:pt>
                <c:pt idx="1707">
                  <c:v>1877.2446816248889</c:v>
                </c:pt>
                <c:pt idx="1708">
                  <c:v>2053.7653511594231</c:v>
                </c:pt>
                <c:pt idx="1709">
                  <c:v>2140.4655641860672</c:v>
                </c:pt>
                <c:pt idx="1710">
                  <c:v>2226.1265185986258</c:v>
                </c:pt>
                <c:pt idx="1711">
                  <c:v>2318.7036979008371</c:v>
                </c:pt>
                <c:pt idx="1712">
                  <c:v>2402.6971408201571</c:v>
                </c:pt>
                <c:pt idx="1713">
                  <c:v>2469.4598182727677</c:v>
                </c:pt>
                <c:pt idx="1714">
                  <c:v>2512.331002508844</c:v>
                </c:pt>
                <c:pt idx="1715">
                  <c:v>2567.4381620999252</c:v>
                </c:pt>
                <c:pt idx="1716">
                  <c:v>2626.6140235599842</c:v>
                </c:pt>
                <c:pt idx="1717">
                  <c:v>2677.6357159916251</c:v>
                </c:pt>
                <c:pt idx="1718">
                  <c:v>2762.7449510112519</c:v>
                </c:pt>
                <c:pt idx="1719">
                  <c:v>2809.7025935538068</c:v>
                </c:pt>
                <c:pt idx="1720">
                  <c:v>2824.2999344043501</c:v>
                </c:pt>
                <c:pt idx="1721">
                  <c:v>2827.7754965092163</c:v>
                </c:pt>
                <c:pt idx="1722">
                  <c:v>2834.5991153851178</c:v>
                </c:pt>
                <c:pt idx="1723">
                  <c:v>2829.2114238287486</c:v>
                </c:pt>
                <c:pt idx="1724">
                  <c:v>2850.0804750332863</c:v>
                </c:pt>
                <c:pt idx="1725">
                  <c:v>2865.425017272496</c:v>
                </c:pt>
                <c:pt idx="1726">
                  <c:v>2936.9924049843698</c:v>
                </c:pt>
                <c:pt idx="1727">
                  <c:v>2936.2552282703959</c:v>
                </c:pt>
                <c:pt idx="1728">
                  <c:v>2894.1650784370158</c:v>
                </c:pt>
                <c:pt idx="1729">
                  <c:v>2860.6256408493837</c:v>
                </c:pt>
                <c:pt idx="1730">
                  <c:v>2865.098106046908</c:v>
                </c:pt>
                <c:pt idx="1731">
                  <c:v>2850.3557424694509</c:v>
                </c:pt>
                <c:pt idx="1732">
                  <c:v>2826.2186417168996</c:v>
                </c:pt>
                <c:pt idx="1733">
                  <c:v>2808.1715593582135</c:v>
                </c:pt>
                <c:pt idx="1734">
                  <c:v>2812.2072462339884</c:v>
                </c:pt>
                <c:pt idx="1735">
                  <c:v>2833.7162250871515</c:v>
                </c:pt>
                <c:pt idx="1736">
                  <c:v>2839.848869112112</c:v>
                </c:pt>
                <c:pt idx="1737">
                  <c:v>2838.5475876168584</c:v>
                </c:pt>
                <c:pt idx="1738">
                  <c:v>2809.4433949400482</c:v>
                </c:pt>
                <c:pt idx="1739">
                  <c:v>2782.4251554278731</c:v>
                </c:pt>
                <c:pt idx="1740">
                  <c:v>2752.4025775114278</c:v>
                </c:pt>
                <c:pt idx="1741">
                  <c:v>2723.1028637308746</c:v>
                </c:pt>
                <c:pt idx="1742">
                  <c:v>2710.8290425980754</c:v>
                </c:pt>
                <c:pt idx="1743">
                  <c:v>2705.6209425726256</c:v>
                </c:pt>
                <c:pt idx="1744">
                  <c:v>2686.658976891345</c:v>
                </c:pt>
                <c:pt idx="1745">
                  <c:v>2668.9109767053869</c:v>
                </c:pt>
                <c:pt idx="1746">
                  <c:v>2662.9989826436827</c:v>
                </c:pt>
                <c:pt idx="1747">
                  <c:v>2675.6576249816922</c:v>
                </c:pt>
                <c:pt idx="1748">
                  <c:v>2728.7376857202989</c:v>
                </c:pt>
                <c:pt idx="1749">
                  <c:v>2797.7208845375299</c:v>
                </c:pt>
                <c:pt idx="1750">
                  <c:v>2826.1612395840179</c:v>
                </c:pt>
                <c:pt idx="1751">
                  <c:v>2800.3061005335758</c:v>
                </c:pt>
                <c:pt idx="1752">
                  <c:v>2763.9913813053154</c:v>
                </c:pt>
                <c:pt idx="1753">
                  <c:v>2743.6968078581122</c:v>
                </c:pt>
                <c:pt idx="1754">
                  <c:v>2719.5053465987271</c:v>
                </c:pt>
                <c:pt idx="1755">
                  <c:v>2699.6568306938116</c:v>
                </c:pt>
                <c:pt idx="1756">
                  <c:v>2670.4746511674866</c:v>
                </c:pt>
                <c:pt idx="1757">
                  <c:v>2669.2116443241043</c:v>
                </c:pt>
                <c:pt idx="1758">
                  <c:v>2615.1236076113419</c:v>
                </c:pt>
                <c:pt idx="1759">
                  <c:v>2603.1595820739744</c:v>
                </c:pt>
                <c:pt idx="1760">
                  <c:v>2571.2878960168264</c:v>
                </c:pt>
                <c:pt idx="1761">
                  <c:v>2537.6167105616391</c:v>
                </c:pt>
                <c:pt idx="1762">
                  <c:v>2493.3772217055944</c:v>
                </c:pt>
                <c:pt idx="1763">
                  <c:v>2415.3853739345363</c:v>
                </c:pt>
                <c:pt idx="1764">
                  <c:v>2329.5234777740111</c:v>
                </c:pt>
                <c:pt idx="1765">
                  <c:v>2312.4865571408614</c:v>
                </c:pt>
                <c:pt idx="1766">
                  <c:v>2248.3968877796892</c:v>
                </c:pt>
                <c:pt idx="1767">
                  <c:v>2157.9286853655567</c:v>
                </c:pt>
                <c:pt idx="1768">
                  <c:v>2087.7180640996662</c:v>
                </c:pt>
                <c:pt idx="1769">
                  <c:v>2032.2553010166807</c:v>
                </c:pt>
                <c:pt idx="1770">
                  <c:v>1959.6828021611454</c:v>
                </c:pt>
                <c:pt idx="1771">
                  <c:v>1906.3596758361409</c:v>
                </c:pt>
                <c:pt idx="1772">
                  <c:v>1853.3358054114947</c:v>
                </c:pt>
                <c:pt idx="1773">
                  <c:v>1837.4962963775058</c:v>
                </c:pt>
                <c:pt idx="1774">
                  <c:v>1812.7948852129223</c:v>
                </c:pt>
                <c:pt idx="1775">
                  <c:v>1774.2435010448996</c:v>
                </c:pt>
                <c:pt idx="1776">
                  <c:v>1725.8616700500174</c:v>
                </c:pt>
                <c:pt idx="1777">
                  <c:v>1707.3422681783861</c:v>
                </c:pt>
                <c:pt idx="1778">
                  <c:v>1663.9162303650223</c:v>
                </c:pt>
                <c:pt idx="1779">
                  <c:v>1619.8411624004557</c:v>
                </c:pt>
                <c:pt idx="1780">
                  <c:v>1575.0319806592593</c:v>
                </c:pt>
                <c:pt idx="1781">
                  <c:v>1567.5416829866749</c:v>
                </c:pt>
                <c:pt idx="1782">
                  <c:v>1540.2310994064792</c:v>
                </c:pt>
                <c:pt idx="1783">
                  <c:v>1513.0246594024825</c:v>
                </c:pt>
                <c:pt idx="1784">
                  <c:v>1498.5412474360194</c:v>
                </c:pt>
                <c:pt idx="1785">
                  <c:v>1482.1227738534055</c:v>
                </c:pt>
                <c:pt idx="1786">
                  <c:v>1456.7005767161884</c:v>
                </c:pt>
                <c:pt idx="1787">
                  <c:v>1462.7536574709568</c:v>
                </c:pt>
                <c:pt idx="1788">
                  <c:v>1455.9959541118694</c:v>
                </c:pt>
                <c:pt idx="1789">
                  <c:v>1459.7330188046526</c:v>
                </c:pt>
                <c:pt idx="1790">
                  <c:v>1456.4173783723859</c:v>
                </c:pt>
                <c:pt idx="1791">
                  <c:v>1449.3434801816343</c:v>
                </c:pt>
                <c:pt idx="1792">
                  <c:v>1436.8954932441202</c:v>
                </c:pt>
                <c:pt idx="1793">
                  <c:v>1490.7122800133584</c:v>
                </c:pt>
                <c:pt idx="1794">
                  <c:v>1498.3679050505152</c:v>
                </c:pt>
                <c:pt idx="1795">
                  <c:v>1483.7090566912088</c:v>
                </c:pt>
                <c:pt idx="1796">
                  <c:v>1515.2386889023705</c:v>
                </c:pt>
                <c:pt idx="1797">
                  <c:v>705.35008881621286</c:v>
                </c:pt>
                <c:pt idx="1798">
                  <c:v>1792.6715118841996</c:v>
                </c:pt>
                <c:pt idx="1799">
                  <c:v>1931.0326062951046</c:v>
                </c:pt>
                <c:pt idx="1800">
                  <c:v>1890.7077046310619</c:v>
                </c:pt>
                <c:pt idx="1801">
                  <c:v>1892.8556177319178</c:v>
                </c:pt>
                <c:pt idx="1802">
                  <c:v>1889.052090343012</c:v>
                </c:pt>
                <c:pt idx="1803">
                  <c:v>1962.1382176975958</c:v>
                </c:pt>
                <c:pt idx="1804">
                  <c:v>2044.4705729638258</c:v>
                </c:pt>
                <c:pt idx="1805">
                  <c:v>2188.4539124437106</c:v>
                </c:pt>
                <c:pt idx="1806">
                  <c:v>2273.7237908925604</c:v>
                </c:pt>
                <c:pt idx="1807">
                  <c:v>2316.5319110765054</c:v>
                </c:pt>
                <c:pt idx="1808">
                  <c:v>2409.768058613261</c:v>
                </c:pt>
                <c:pt idx="1809">
                  <c:v>2494.9744583107058</c:v>
                </c:pt>
                <c:pt idx="1810">
                  <c:v>2558.4579578393077</c:v>
                </c:pt>
                <c:pt idx="1811">
                  <c:v>2632.8991612369941</c:v>
                </c:pt>
                <c:pt idx="1812">
                  <c:v>2725.5247896691617</c:v>
                </c:pt>
                <c:pt idx="1813">
                  <c:v>2754.8043359079538</c:v>
                </c:pt>
                <c:pt idx="1814">
                  <c:v>2744.5167215822053</c:v>
                </c:pt>
                <c:pt idx="1815">
                  <c:v>2726.5890184270711</c:v>
                </c:pt>
                <c:pt idx="1816">
                  <c:v>2754.1033087193132</c:v>
                </c:pt>
                <c:pt idx="1817">
                  <c:v>2751.5069466429836</c:v>
                </c:pt>
                <c:pt idx="1818">
                  <c:v>2764.5414548070303</c:v>
                </c:pt>
                <c:pt idx="1819">
                  <c:v>2792.2571561328377</c:v>
                </c:pt>
                <c:pt idx="1820">
                  <c:v>2821.9772123224734</c:v>
                </c:pt>
                <c:pt idx="1821">
                  <c:v>2825.5381920575437</c:v>
                </c:pt>
                <c:pt idx="1822">
                  <c:v>2863.1160254263236</c:v>
                </c:pt>
                <c:pt idx="1823">
                  <c:v>2887.7539354345381</c:v>
                </c:pt>
                <c:pt idx="1824">
                  <c:v>2948.3580686434698</c:v>
                </c:pt>
                <c:pt idx="1825">
                  <c:v>2993.0950122323834</c:v>
                </c:pt>
                <c:pt idx="1826">
                  <c:v>2991.5920424474452</c:v>
                </c:pt>
                <c:pt idx="1827">
                  <c:v>2962.1439177096217</c:v>
                </c:pt>
                <c:pt idx="1828">
                  <c:v>2952.3499005703425</c:v>
                </c:pt>
                <c:pt idx="1829">
                  <c:v>2964.1908096689954</c:v>
                </c:pt>
                <c:pt idx="1830">
                  <c:v>2950.3823414252479</c:v>
                </c:pt>
                <c:pt idx="1831">
                  <c:v>2930.0877076357151</c:v>
                </c:pt>
                <c:pt idx="1832">
                  <c:v>2968.3943351832868</c:v>
                </c:pt>
                <c:pt idx="1833">
                  <c:v>2939.4522090336782</c:v>
                </c:pt>
                <c:pt idx="1834">
                  <c:v>2922.8871245612454</c:v>
                </c:pt>
                <c:pt idx="1835">
                  <c:v>2908.0688946779651</c:v>
                </c:pt>
                <c:pt idx="1836">
                  <c:v>2889.2877850235245</c:v>
                </c:pt>
                <c:pt idx="1837">
                  <c:v>2861.0372977223628</c:v>
                </c:pt>
                <c:pt idx="1838">
                  <c:v>2875.4497687805601</c:v>
                </c:pt>
                <c:pt idx="1839">
                  <c:v>2885.4076148056201</c:v>
                </c:pt>
                <c:pt idx="1840">
                  <c:v>2913.2703738988212</c:v>
                </c:pt>
                <c:pt idx="1841">
                  <c:v>2908.3769962452097</c:v>
                </c:pt>
                <c:pt idx="1842">
                  <c:v>2921.9278626434275</c:v>
                </c:pt>
                <c:pt idx="1843">
                  <c:v>2933.8499225754658</c:v>
                </c:pt>
                <c:pt idx="1844">
                  <c:v>2936.6730375055372</c:v>
                </c:pt>
                <c:pt idx="1845">
                  <c:v>2913.4824349420933</c:v>
                </c:pt>
                <c:pt idx="1846">
                  <c:v>2938.4581447839937</c:v>
                </c:pt>
                <c:pt idx="1847">
                  <c:v>2989.7205065354838</c:v>
                </c:pt>
                <c:pt idx="1848">
                  <c:v>3040.8949268482147</c:v>
                </c:pt>
                <c:pt idx="1849">
                  <c:v>3064.2160253513439</c:v>
                </c:pt>
                <c:pt idx="1850">
                  <c:v>3027.0077012845486</c:v>
                </c:pt>
                <c:pt idx="1851">
                  <c:v>2959.8942404176373</c:v>
                </c:pt>
                <c:pt idx="1852">
                  <c:v>2902.1435689046889</c:v>
                </c:pt>
                <c:pt idx="1853">
                  <c:v>2830.2310662401646</c:v>
                </c:pt>
                <c:pt idx="1854">
                  <c:v>2767.4463276523311</c:v>
                </c:pt>
                <c:pt idx="1855">
                  <c:v>2693.859881881373</c:v>
                </c:pt>
                <c:pt idx="1856">
                  <c:v>2625.9142679524566</c:v>
                </c:pt>
                <c:pt idx="1857">
                  <c:v>2598.7757894605388</c:v>
                </c:pt>
                <c:pt idx="1858">
                  <c:v>2494.1057848125897</c:v>
                </c:pt>
                <c:pt idx="1859">
                  <c:v>2446.662148544749</c:v>
                </c:pt>
                <c:pt idx="1860">
                  <c:v>2350.4286573761651</c:v>
                </c:pt>
                <c:pt idx="1861">
                  <c:v>2231.4074202563693</c:v>
                </c:pt>
                <c:pt idx="1862">
                  <c:v>2153.6887020842764</c:v>
                </c:pt>
                <c:pt idx="1863">
                  <c:v>2076.8258427010337</c:v>
                </c:pt>
                <c:pt idx="1864">
                  <c:v>1968.6473366742327</c:v>
                </c:pt>
                <c:pt idx="1865">
                  <c:v>1892.0307264077851</c:v>
                </c:pt>
                <c:pt idx="1866">
                  <c:v>1821.8117628321256</c:v>
                </c:pt>
                <c:pt idx="1867">
                  <c:v>1764.1304353561443</c:v>
                </c:pt>
                <c:pt idx="1868">
                  <c:v>1707.2650293299826</c:v>
                </c:pt>
                <c:pt idx="1869">
                  <c:v>1656.1318195873835</c:v>
                </c:pt>
                <c:pt idx="1870">
                  <c:v>1609.0284048293886</c:v>
                </c:pt>
                <c:pt idx="1871">
                  <c:v>1555.4190280685768</c:v>
                </c:pt>
                <c:pt idx="1872">
                  <c:v>1502.2762117118918</c:v>
                </c:pt>
                <c:pt idx="1873">
                  <c:v>1476.570418751993</c:v>
                </c:pt>
                <c:pt idx="1874">
                  <c:v>1480.4247946579692</c:v>
                </c:pt>
                <c:pt idx="1875">
                  <c:v>1466.4310533595683</c:v>
                </c:pt>
                <c:pt idx="1876">
                  <c:v>1417.09865641017</c:v>
                </c:pt>
                <c:pt idx="1877">
                  <c:v>1383.2929523841217</c:v>
                </c:pt>
                <c:pt idx="1878">
                  <c:v>1355.7439590137326</c:v>
                </c:pt>
                <c:pt idx="1879">
                  <c:v>1357.6458190539045</c:v>
                </c:pt>
                <c:pt idx="1880">
                  <c:v>1344.3154185542091</c:v>
                </c:pt>
                <c:pt idx="1881">
                  <c:v>1353.3361408903672</c:v>
                </c:pt>
                <c:pt idx="1882">
                  <c:v>1390.1453194066296</c:v>
                </c:pt>
                <c:pt idx="1883">
                  <c:v>1502.5259876314615</c:v>
                </c:pt>
                <c:pt idx="1884">
                  <c:v>1593.6575720620783</c:v>
                </c:pt>
                <c:pt idx="1885">
                  <c:v>1891.021193894883</c:v>
                </c:pt>
                <c:pt idx="1886">
                  <c:v>2072.4214915954844</c:v>
                </c:pt>
                <c:pt idx="1887">
                  <c:v>2208.7136756437594</c:v>
                </c:pt>
                <c:pt idx="1888">
                  <c:v>2384.3453118722464</c:v>
                </c:pt>
                <c:pt idx="1889">
                  <c:v>2647.4428397393922</c:v>
                </c:pt>
                <c:pt idx="1890">
                  <c:v>2972.4723888139783</c:v>
                </c:pt>
                <c:pt idx="1891">
                  <c:v>3356.4656264314735</c:v>
                </c:pt>
                <c:pt idx="1892">
                  <c:v>3757.3536890115661</c:v>
                </c:pt>
                <c:pt idx="1893">
                  <c:v>2855.3404203807772</c:v>
                </c:pt>
                <c:pt idx="1894">
                  <c:v>4939.6142969991661</c:v>
                </c:pt>
                <c:pt idx="1895">
                  <c:v>5515.6772152359399</c:v>
                </c:pt>
                <c:pt idx="1896">
                  <c:v>5743.5868209054861</c:v>
                </c:pt>
                <c:pt idx="1897">
                  <c:v>5987.9418986860846</c:v>
                </c:pt>
                <c:pt idx="1898">
                  <c:v>6212.2929101328027</c:v>
                </c:pt>
                <c:pt idx="1899">
                  <c:v>6468.7302937397972</c:v>
                </c:pt>
                <c:pt idx="1900">
                  <c:v>6563.4529368348713</c:v>
                </c:pt>
                <c:pt idx="1901">
                  <c:v>6766.0056356321675</c:v>
                </c:pt>
                <c:pt idx="1902">
                  <c:v>6975.061948329927</c:v>
                </c:pt>
                <c:pt idx="1903">
                  <c:v>7149.7318345760159</c:v>
                </c:pt>
                <c:pt idx="1904">
                  <c:v>7398.6020906857793</c:v>
                </c:pt>
                <c:pt idx="1905">
                  <c:v>7554.4255186489781</c:v>
                </c:pt>
                <c:pt idx="1906">
                  <c:v>7598.8263748588415</c:v>
                </c:pt>
                <c:pt idx="1907">
                  <c:v>7548.8123932905073</c:v>
                </c:pt>
                <c:pt idx="1908">
                  <c:v>7540.6886897592894</c:v>
                </c:pt>
                <c:pt idx="1909">
                  <c:v>7531.3139930869302</c:v>
                </c:pt>
                <c:pt idx="1910">
                  <c:v>7569.5171795240367</c:v>
                </c:pt>
                <c:pt idx="1911">
                  <c:v>7619.6639652391168</c:v>
                </c:pt>
                <c:pt idx="1912">
                  <c:v>7610.6942695784401</c:v>
                </c:pt>
                <c:pt idx="1913">
                  <c:v>7537.8945170327406</c:v>
                </c:pt>
                <c:pt idx="1914">
                  <c:v>7607.7194899765891</c:v>
                </c:pt>
                <c:pt idx="1915">
                  <c:v>7674.6219249946007</c:v>
                </c:pt>
                <c:pt idx="1916">
                  <c:v>7692.8892427885676</c:v>
                </c:pt>
                <c:pt idx="1917">
                  <c:v>7761.9091443783473</c:v>
                </c:pt>
                <c:pt idx="1918">
                  <c:v>7803.948983063684</c:v>
                </c:pt>
                <c:pt idx="1919">
                  <c:v>7879.2530119970324</c:v>
                </c:pt>
                <c:pt idx="1920">
                  <c:v>7833.3933673810734</c:v>
                </c:pt>
                <c:pt idx="1921">
                  <c:v>7726.6120822156336</c:v>
                </c:pt>
                <c:pt idx="1922">
                  <c:v>7603.8132396518231</c:v>
                </c:pt>
                <c:pt idx="1923">
                  <c:v>7514.4208263581577</c:v>
                </c:pt>
                <c:pt idx="1924">
                  <c:v>7326.4270936922649</c:v>
                </c:pt>
                <c:pt idx="1925">
                  <c:v>7105.9417000108815</c:v>
                </c:pt>
                <c:pt idx="1926">
                  <c:v>6885.5495168623293</c:v>
                </c:pt>
                <c:pt idx="1927">
                  <c:v>6633.5900668969825</c:v>
                </c:pt>
                <c:pt idx="1928">
                  <c:v>6336.817823484771</c:v>
                </c:pt>
                <c:pt idx="1929">
                  <c:v>6024.8402981476393</c:v>
                </c:pt>
                <c:pt idx="1930">
                  <c:v>5675.4472796854261</c:v>
                </c:pt>
                <c:pt idx="1931">
                  <c:v>5375.3355217323951</c:v>
                </c:pt>
                <c:pt idx="1932">
                  <c:v>5096.2122822399351</c:v>
                </c:pt>
                <c:pt idx="1933">
                  <c:v>4835.3732311705344</c:v>
                </c:pt>
                <c:pt idx="1934">
                  <c:v>4672.4074967824336</c:v>
                </c:pt>
                <c:pt idx="1935">
                  <c:v>4598.0707686381884</c:v>
                </c:pt>
                <c:pt idx="1936">
                  <c:v>4413.9927536872428</c:v>
                </c:pt>
                <c:pt idx="1937">
                  <c:v>4238.9540496761356</c:v>
                </c:pt>
                <c:pt idx="1938">
                  <c:v>4134.4272875471952</c:v>
                </c:pt>
                <c:pt idx="1939">
                  <c:v>4002.6709374231364</c:v>
                </c:pt>
                <c:pt idx="1940">
                  <c:v>3918.6940624006984</c:v>
                </c:pt>
                <c:pt idx="1941">
                  <c:v>3826.0400494943083</c:v>
                </c:pt>
                <c:pt idx="1942">
                  <c:v>3779.5946991236187</c:v>
                </c:pt>
                <c:pt idx="1943">
                  <c:v>3720.3746767213424</c:v>
                </c:pt>
                <c:pt idx="1944">
                  <c:v>3659.1663213724605</c:v>
                </c:pt>
                <c:pt idx="1945">
                  <c:v>3557.02867643018</c:v>
                </c:pt>
                <c:pt idx="1946">
                  <c:v>3451.9801039893255</c:v>
                </c:pt>
                <c:pt idx="1947">
                  <c:v>3352.2669384710589</c:v>
                </c:pt>
                <c:pt idx="1948">
                  <c:v>3271.5549424395272</c:v>
                </c:pt>
                <c:pt idx="1949">
                  <c:v>3145.0688126428176</c:v>
                </c:pt>
                <c:pt idx="1950">
                  <c:v>3059.0525171076524</c:v>
                </c:pt>
                <c:pt idx="1951">
                  <c:v>2942.1304222876233</c:v>
                </c:pt>
                <c:pt idx="1952">
                  <c:v>2840.8916520320158</c:v>
                </c:pt>
                <c:pt idx="1953">
                  <c:v>2727.0301694488116</c:v>
                </c:pt>
                <c:pt idx="1954">
                  <c:v>2637.7326342169849</c:v>
                </c:pt>
                <c:pt idx="1955">
                  <c:v>2555.0730362126783</c:v>
                </c:pt>
                <c:pt idx="1956">
                  <c:v>2491.1177764154654</c:v>
                </c:pt>
                <c:pt idx="1957">
                  <c:v>2408.9020909023507</c:v>
                </c:pt>
                <c:pt idx="1958">
                  <c:v>2336.8135557419355</c:v>
                </c:pt>
                <c:pt idx="1959">
                  <c:v>2229.2606121504086</c:v>
                </c:pt>
                <c:pt idx="1960">
                  <c:v>2232.5739053339234</c:v>
                </c:pt>
                <c:pt idx="1961">
                  <c:v>2153.1758424406917</c:v>
                </c:pt>
                <c:pt idx="1962">
                  <c:v>2054.7230221173882</c:v>
                </c:pt>
                <c:pt idx="1963">
                  <c:v>1974.2390958171677</c:v>
                </c:pt>
                <c:pt idx="1964">
                  <c:v>1911.353823791035</c:v>
                </c:pt>
                <c:pt idx="1965">
                  <c:v>1865.5537869890088</c:v>
                </c:pt>
                <c:pt idx="1966">
                  <c:v>1866.7404197062788</c:v>
                </c:pt>
                <c:pt idx="1967">
                  <c:v>1847.2833653713731</c:v>
                </c:pt>
                <c:pt idx="1968">
                  <c:v>1821.5768429302977</c:v>
                </c:pt>
                <c:pt idx="1969">
                  <c:v>1815.0418362991152</c:v>
                </c:pt>
                <c:pt idx="1970">
                  <c:v>1766.8501630383921</c:v>
                </c:pt>
                <c:pt idx="1971">
                  <c:v>1681.3649285288955</c:v>
                </c:pt>
                <c:pt idx="1972">
                  <c:v>1615.0246727091098</c:v>
                </c:pt>
                <c:pt idx="1973">
                  <c:v>1567.319078327293</c:v>
                </c:pt>
                <c:pt idx="1974">
                  <c:v>1559.7771850583545</c:v>
                </c:pt>
                <c:pt idx="1975">
                  <c:v>1581.7445518605168</c:v>
                </c:pt>
                <c:pt idx="1976">
                  <c:v>1569.0646232241438</c:v>
                </c:pt>
                <c:pt idx="1977">
                  <c:v>1579.4197366160981</c:v>
                </c:pt>
                <c:pt idx="1978">
                  <c:v>1668.1204163073276</c:v>
                </c:pt>
                <c:pt idx="1979">
                  <c:v>1781.0243096384281</c:v>
                </c:pt>
                <c:pt idx="1980">
                  <c:v>1933.25613624374</c:v>
                </c:pt>
                <c:pt idx="1981">
                  <c:v>2087.4260068032258</c:v>
                </c:pt>
                <c:pt idx="1982">
                  <c:v>2260.2677429582036</c:v>
                </c:pt>
                <c:pt idx="1983">
                  <c:v>2529.9178025055339</c:v>
                </c:pt>
                <c:pt idx="1984">
                  <c:v>2862.6223393927858</c:v>
                </c:pt>
                <c:pt idx="1985">
                  <c:v>3290.2734474867448</c:v>
                </c:pt>
                <c:pt idx="1986">
                  <c:v>3765.836814044108</c:v>
                </c:pt>
                <c:pt idx="1987">
                  <c:v>4182.9949441116851</c:v>
                </c:pt>
                <c:pt idx="1988">
                  <c:v>4667.9709372180805</c:v>
                </c:pt>
                <c:pt idx="1989">
                  <c:v>5140.2641355580163</c:v>
                </c:pt>
                <c:pt idx="1990">
                  <c:v>5354.4284301331991</c:v>
                </c:pt>
                <c:pt idx="1991">
                  <c:v>5708.9602582150083</c:v>
                </c:pt>
                <c:pt idx="1992">
                  <c:v>6014.5382175881277</c:v>
                </c:pt>
                <c:pt idx="1993">
                  <c:v>6283.1803477588355</c:v>
                </c:pt>
                <c:pt idx="1994">
                  <c:v>6483.4619805069997</c:v>
                </c:pt>
                <c:pt idx="1995">
                  <c:v>6669.8175184132642</c:v>
                </c:pt>
                <c:pt idx="1996">
                  <c:v>6833.7684512848282</c:v>
                </c:pt>
                <c:pt idx="1997">
                  <c:v>7002.8934128700075</c:v>
                </c:pt>
                <c:pt idx="1998">
                  <c:v>7136.196769322356</c:v>
                </c:pt>
                <c:pt idx="1999">
                  <c:v>7290.3251517060853</c:v>
                </c:pt>
                <c:pt idx="2000">
                  <c:v>7411.1487425448304</c:v>
                </c:pt>
                <c:pt idx="2001">
                  <c:v>7490.2440924127577</c:v>
                </c:pt>
                <c:pt idx="2002">
                  <c:v>7484.1989903283065</c:v>
                </c:pt>
                <c:pt idx="2003">
                  <c:v>7521.0449870066768</c:v>
                </c:pt>
                <c:pt idx="2004">
                  <c:v>7521.294762141848</c:v>
                </c:pt>
                <c:pt idx="2005">
                  <c:v>7536.4243033839739</c:v>
                </c:pt>
                <c:pt idx="2006">
                  <c:v>7565.65625323934</c:v>
                </c:pt>
                <c:pt idx="2007">
                  <c:v>7568.8024395229386</c:v>
                </c:pt>
                <c:pt idx="2008">
                  <c:v>7625.0014361220065</c:v>
                </c:pt>
                <c:pt idx="2009">
                  <c:v>7686.7205758599639</c:v>
                </c:pt>
                <c:pt idx="2010">
                  <c:v>7692.4280794665492</c:v>
                </c:pt>
                <c:pt idx="2011">
                  <c:v>7689.4133694695083</c:v>
                </c:pt>
                <c:pt idx="2012">
                  <c:v>7723.8215863988953</c:v>
                </c:pt>
                <c:pt idx="2013">
                  <c:v>7713.506861017926</c:v>
                </c:pt>
                <c:pt idx="2014">
                  <c:v>7710.6933050125836</c:v>
                </c:pt>
                <c:pt idx="2015">
                  <c:v>7697.4155655090162</c:v>
                </c:pt>
                <c:pt idx="2016">
                  <c:v>7659.7468766737411</c:v>
                </c:pt>
                <c:pt idx="2017">
                  <c:v>7544.216383826868</c:v>
                </c:pt>
                <c:pt idx="2018">
                  <c:v>7427.7232642030813</c:v>
                </c:pt>
                <c:pt idx="2019">
                  <c:v>7236.5089574895192</c:v>
                </c:pt>
                <c:pt idx="2020">
                  <c:v>7013.1167948338316</c:v>
                </c:pt>
                <c:pt idx="2021">
                  <c:v>6782.6899288404657</c:v>
                </c:pt>
                <c:pt idx="2022">
                  <c:v>6524.6084486682585</c:v>
                </c:pt>
                <c:pt idx="2023">
                  <c:v>6242.2727834263669</c:v>
                </c:pt>
                <c:pt idx="2024">
                  <c:v>5947.2362594160568</c:v>
                </c:pt>
                <c:pt idx="2025">
                  <c:v>5721.8078773679645</c:v>
                </c:pt>
                <c:pt idx="2026">
                  <c:v>5471.1336116370776</c:v>
                </c:pt>
                <c:pt idx="2027">
                  <c:v>5144.3165820415516</c:v>
                </c:pt>
                <c:pt idx="2028">
                  <c:v>4864.8623089751363</c:v>
                </c:pt>
                <c:pt idx="2029">
                  <c:v>4663.3123478343587</c:v>
                </c:pt>
                <c:pt idx="2030">
                  <c:v>4482.1198862849251</c:v>
                </c:pt>
                <c:pt idx="2031">
                  <c:v>4338.227172306003</c:v>
                </c:pt>
                <c:pt idx="2032">
                  <c:v>4182.540453064782</c:v>
                </c:pt>
                <c:pt idx="2033">
                  <c:v>4088.2873552699448</c:v>
                </c:pt>
                <c:pt idx="2034">
                  <c:v>4021.6588338127531</c:v>
                </c:pt>
                <c:pt idx="2035">
                  <c:v>3934.5753646063699</c:v>
                </c:pt>
                <c:pt idx="2036">
                  <c:v>3839.0695841222951</c:v>
                </c:pt>
                <c:pt idx="2037">
                  <c:v>3761.4880706414469</c:v>
                </c:pt>
                <c:pt idx="2038">
                  <c:v>3687.183867860806</c:v>
                </c:pt>
                <c:pt idx="2039">
                  <c:v>3611.663512223337</c:v>
                </c:pt>
                <c:pt idx="2040">
                  <c:v>3522.4905764004334</c:v>
                </c:pt>
                <c:pt idx="2041">
                  <c:v>3447.6215304345742</c:v>
                </c:pt>
                <c:pt idx="2042">
                  <c:v>3338.0845128851051</c:v>
                </c:pt>
                <c:pt idx="2043">
                  <c:v>3231.7566210170144</c:v>
                </c:pt>
                <c:pt idx="2044">
                  <c:v>3135.1106035234152</c:v>
                </c:pt>
                <c:pt idx="2045">
                  <c:v>3032.6296480885867</c:v>
                </c:pt>
                <c:pt idx="2046">
                  <c:v>2913.3593268896848</c:v>
                </c:pt>
                <c:pt idx="2047">
                  <c:v>2859.5570530767686</c:v>
                </c:pt>
                <c:pt idx="2048">
                  <c:v>2770.0842043899302</c:v>
                </c:pt>
                <c:pt idx="2049">
                  <c:v>2672.4793341900959</c:v>
                </c:pt>
                <c:pt idx="2050">
                  <c:v>2607.7478872003521</c:v>
                </c:pt>
                <c:pt idx="2051">
                  <c:v>2483.582784639264</c:v>
                </c:pt>
                <c:pt idx="2052">
                  <c:v>2342.6628943189826</c:v>
                </c:pt>
                <c:pt idx="2053">
                  <c:v>2253.0068715832595</c:v>
                </c:pt>
                <c:pt idx="2054">
                  <c:v>2164.9477457867665</c:v>
                </c:pt>
                <c:pt idx="2055">
                  <c:v>2079.1505801182193</c:v>
                </c:pt>
                <c:pt idx="2056">
                  <c:v>2028.2230596982663</c:v>
                </c:pt>
                <c:pt idx="2057">
                  <c:v>1991.784700088082</c:v>
                </c:pt>
                <c:pt idx="2058">
                  <c:v>1947.6782284918145</c:v>
                </c:pt>
                <c:pt idx="2059">
                  <c:v>1886.2828437968833</c:v>
                </c:pt>
                <c:pt idx="2060">
                  <c:v>1847.7700991629979</c:v>
                </c:pt>
                <c:pt idx="2061">
                  <c:v>1790.0782464392232</c:v>
                </c:pt>
                <c:pt idx="2062">
                  <c:v>1789.8442148704703</c:v>
                </c:pt>
                <c:pt idx="2063">
                  <c:v>1785.3410113802906</c:v>
                </c:pt>
                <c:pt idx="2064">
                  <c:v>1752.2072088490154</c:v>
                </c:pt>
                <c:pt idx="2065">
                  <c:v>1698.1690112238005</c:v>
                </c:pt>
                <c:pt idx="2066">
                  <c:v>1725.7198867766076</c:v>
                </c:pt>
                <c:pt idx="2067">
                  <c:v>1678.8421756913649</c:v>
                </c:pt>
                <c:pt idx="2068">
                  <c:v>1671.9806246691878</c:v>
                </c:pt>
                <c:pt idx="2069">
                  <c:v>1709.7233963740207</c:v>
                </c:pt>
                <c:pt idx="2070">
                  <c:v>1799.0323328416503</c:v>
                </c:pt>
                <c:pt idx="2071">
                  <c:v>1861.406821823115</c:v>
                </c:pt>
                <c:pt idx="2072">
                  <c:v>1859.5249172964768</c:v>
                </c:pt>
                <c:pt idx="2073">
                  <c:v>1850.4892719338127</c:v>
                </c:pt>
                <c:pt idx="2074">
                  <c:v>1964.1626160572102</c:v>
                </c:pt>
                <c:pt idx="2075">
                  <c:v>2088.3650205415593</c:v>
                </c:pt>
                <c:pt idx="2076">
                  <c:v>2258.9745238951145</c:v>
                </c:pt>
                <c:pt idx="2077">
                  <c:v>2519.3233738507761</c:v>
                </c:pt>
                <c:pt idx="2078">
                  <c:v>2818.2855621179719</c:v>
                </c:pt>
                <c:pt idx="2079">
                  <c:v>3175.062291418687</c:v>
                </c:pt>
                <c:pt idx="2080">
                  <c:v>3598.0458275405676</c:v>
                </c:pt>
                <c:pt idx="2081">
                  <c:v>3981.7461678433465</c:v>
                </c:pt>
                <c:pt idx="2082">
                  <c:v>4396.3632927734143</c:v>
                </c:pt>
                <c:pt idx="2083">
                  <c:v>4962.235073656102</c:v>
                </c:pt>
                <c:pt idx="2084">
                  <c:v>5326.6417325071179</c:v>
                </c:pt>
                <c:pt idx="2085">
                  <c:v>5824.0937996490666</c:v>
                </c:pt>
                <c:pt idx="2086">
                  <c:v>5926.9628916290358</c:v>
                </c:pt>
                <c:pt idx="2087">
                  <c:v>6137.6988493407825</c:v>
                </c:pt>
                <c:pt idx="2088">
                  <c:v>6360.1220927145705</c:v>
                </c:pt>
                <c:pt idx="2089">
                  <c:v>6567.4136662184228</c:v>
                </c:pt>
                <c:pt idx="2090">
                  <c:v>6774.7908636394577</c:v>
                </c:pt>
                <c:pt idx="2091">
                  <c:v>6902.6117432632809</c:v>
                </c:pt>
                <c:pt idx="2092">
                  <c:v>6969.2730156295038</c:v>
                </c:pt>
                <c:pt idx="2093">
                  <c:v>6993.8823766576743</c:v>
                </c:pt>
                <c:pt idx="2094">
                  <c:v>7070.3376265187526</c:v>
                </c:pt>
                <c:pt idx="2095">
                  <c:v>7117.7209801656809</c:v>
                </c:pt>
                <c:pt idx="2096">
                  <c:v>7216.0940487331673</c:v>
                </c:pt>
                <c:pt idx="2097">
                  <c:v>7272.9535723460012</c:v>
                </c:pt>
                <c:pt idx="2098">
                  <c:v>7280.6859483300577</c:v>
                </c:pt>
                <c:pt idx="2099">
                  <c:v>7278.0874805469275</c:v>
                </c:pt>
                <c:pt idx="2100">
                  <c:v>7265.2125509983662</c:v>
                </c:pt>
                <c:pt idx="2101">
                  <c:v>7224.7136188321929</c:v>
                </c:pt>
                <c:pt idx="2102">
                  <c:v>7288.3010008798092</c:v>
                </c:pt>
                <c:pt idx="2103">
                  <c:v>7375.9446823342605</c:v>
                </c:pt>
                <c:pt idx="2104">
                  <c:v>7390.6257499576877</c:v>
                </c:pt>
                <c:pt idx="2105">
                  <c:v>7431.4478589476803</c:v>
                </c:pt>
                <c:pt idx="2106">
                  <c:v>7453.3759176256581</c:v>
                </c:pt>
                <c:pt idx="2107">
                  <c:v>7446.6125960106647</c:v>
                </c:pt>
                <c:pt idx="2108">
                  <c:v>7434.6369214432125</c:v>
                </c:pt>
                <c:pt idx="2109">
                  <c:v>7382.0388043534549</c:v>
                </c:pt>
                <c:pt idx="2110">
                  <c:v>7339.2125179862451</c:v>
                </c:pt>
                <c:pt idx="2111">
                  <c:v>7196.5089433275152</c:v>
                </c:pt>
                <c:pt idx="2112">
                  <c:v>7040.292392494337</c:v>
                </c:pt>
                <c:pt idx="2113">
                  <c:v>6932.2922697111935</c:v>
                </c:pt>
                <c:pt idx="2114">
                  <c:v>6763.1490211740474</c:v>
                </c:pt>
                <c:pt idx="2115">
                  <c:v>6511.8734480750572</c:v>
                </c:pt>
                <c:pt idx="2116">
                  <c:v>6202.2030439401024</c:v>
                </c:pt>
                <c:pt idx="2117">
                  <c:v>5934.2072740080521</c:v>
                </c:pt>
                <c:pt idx="2118">
                  <c:v>5658.9201331820213</c:v>
                </c:pt>
                <c:pt idx="2119">
                  <c:v>5383.5873699640269</c:v>
                </c:pt>
                <c:pt idx="2120">
                  <c:v>5110.8480695857979</c:v>
                </c:pt>
                <c:pt idx="2121">
                  <c:v>4839.6074996800089</c:v>
                </c:pt>
                <c:pt idx="2122">
                  <c:v>4602.3596948911309</c:v>
                </c:pt>
                <c:pt idx="2123">
                  <c:v>4431.1716612888758</c:v>
                </c:pt>
                <c:pt idx="2124">
                  <c:v>4248.3668360607835</c:v>
                </c:pt>
                <c:pt idx="2125">
                  <c:v>4147.8943078377879</c:v>
                </c:pt>
                <c:pt idx="2126">
                  <c:v>4027.8146520368377</c:v>
                </c:pt>
                <c:pt idx="2127">
                  <c:v>3994.0516756846177</c:v>
                </c:pt>
                <c:pt idx="2128">
                  <c:v>3930.7128095623448</c:v>
                </c:pt>
                <c:pt idx="2129">
                  <c:v>3848.2221433757941</c:v>
                </c:pt>
                <c:pt idx="2130">
                  <c:v>3764.0089374397767</c:v>
                </c:pt>
                <c:pt idx="2131">
                  <c:v>3710.9963568372332</c:v>
                </c:pt>
                <c:pt idx="2132">
                  <c:v>3632.2936434762296</c:v>
                </c:pt>
                <c:pt idx="2133">
                  <c:v>3597.6428275583548</c:v>
                </c:pt>
                <c:pt idx="2134">
                  <c:v>3562.7298906632318</c:v>
                </c:pt>
                <c:pt idx="2135">
                  <c:v>3494.8964917355929</c:v>
                </c:pt>
                <c:pt idx="2136">
                  <c:v>3392.6194817137794</c:v>
                </c:pt>
                <c:pt idx="2137">
                  <c:v>3296.0925975520586</c:v>
                </c:pt>
                <c:pt idx="2138">
                  <c:v>3186.0642443368265</c:v>
                </c:pt>
                <c:pt idx="2139">
                  <c:v>3094.4470185093787</c:v>
                </c:pt>
                <c:pt idx="2140">
                  <c:v>2976.1812048703923</c:v>
                </c:pt>
                <c:pt idx="2141">
                  <c:v>2867.3871691762424</c:v>
                </c:pt>
                <c:pt idx="2142">
                  <c:v>2754.203303124902</c:v>
                </c:pt>
                <c:pt idx="2143">
                  <c:v>2645.0704802882333</c:v>
                </c:pt>
                <c:pt idx="2144">
                  <c:v>2508.1565836763166</c:v>
                </c:pt>
                <c:pt idx="2145">
                  <c:v>2407.8500742279921</c:v>
                </c:pt>
                <c:pt idx="2146">
                  <c:v>2319.2772756411205</c:v>
                </c:pt>
                <c:pt idx="2147">
                  <c:v>2283.8173012768652</c:v>
                </c:pt>
                <c:pt idx="2148">
                  <c:v>2207.849982145698</c:v>
                </c:pt>
                <c:pt idx="2149">
                  <c:v>2112.3042890148909</c:v>
                </c:pt>
                <c:pt idx="2150">
                  <c:v>2051.2791793897072</c:v>
                </c:pt>
                <c:pt idx="2151">
                  <c:v>1983.8034808399852</c:v>
                </c:pt>
                <c:pt idx="2152">
                  <c:v>1903.5883699805127</c:v>
                </c:pt>
                <c:pt idx="2153">
                  <c:v>1843.3832876780923</c:v>
                </c:pt>
                <c:pt idx="2154">
                  <c:v>1776.5209572409153</c:v>
                </c:pt>
                <c:pt idx="2155">
                  <c:v>1728.6721963165396</c:v>
                </c:pt>
                <c:pt idx="2156">
                  <c:v>1695.5926479608445</c:v>
                </c:pt>
                <c:pt idx="2157">
                  <c:v>1656.0250490301464</c:v>
                </c:pt>
                <c:pt idx="2158">
                  <c:v>1608.6250193916458</c:v>
                </c:pt>
                <c:pt idx="2159">
                  <c:v>1565.8633542996413</c:v>
                </c:pt>
                <c:pt idx="2160">
                  <c:v>1518.6641936477722</c:v>
                </c:pt>
                <c:pt idx="2161">
                  <c:v>1498.518696825995</c:v>
                </c:pt>
                <c:pt idx="2162">
                  <c:v>1481.8885439519254</c:v>
                </c:pt>
                <c:pt idx="2163">
                  <c:v>1464.9813314009332</c:v>
                </c:pt>
                <c:pt idx="2164">
                  <c:v>1483.8701878078418</c:v>
                </c:pt>
                <c:pt idx="2165">
                  <c:v>1524.8384748482856</c:v>
                </c:pt>
                <c:pt idx="2166">
                  <c:v>1591.5889261705322</c:v>
                </c:pt>
                <c:pt idx="2167">
                  <c:v>1661.7678571334172</c:v>
                </c:pt>
                <c:pt idx="2168">
                  <c:v>1751.9531218061234</c:v>
                </c:pt>
                <c:pt idx="2169">
                  <c:v>1915.3830052147084</c:v>
                </c:pt>
                <c:pt idx="2170">
                  <c:v>2106.9571518625103</c:v>
                </c:pt>
                <c:pt idx="2171">
                  <c:v>2366.8296729609901</c:v>
                </c:pt>
                <c:pt idx="2172">
                  <c:v>2670.3758104093595</c:v>
                </c:pt>
                <c:pt idx="2173">
                  <c:v>2971.9787508417157</c:v>
                </c:pt>
                <c:pt idx="2174">
                  <c:v>3296.0406979863155</c:v>
                </c:pt>
                <c:pt idx="2175">
                  <c:v>3664.1839121586022</c:v>
                </c:pt>
                <c:pt idx="2176">
                  <c:v>4058.7052506660784</c:v>
                </c:pt>
                <c:pt idx="2177">
                  <c:v>4502.9815429090395</c:v>
                </c:pt>
                <c:pt idx="2178">
                  <c:v>4924.7054907057227</c:v>
                </c:pt>
                <c:pt idx="2179">
                  <c:v>5285.9196054975819</c:v>
                </c:pt>
                <c:pt idx="2180">
                  <c:v>5638.237108306952</c:v>
                </c:pt>
                <c:pt idx="2181">
                  <c:v>5960.5093587591227</c:v>
                </c:pt>
                <c:pt idx="2182">
                  <c:v>6274.3907323826461</c:v>
                </c:pt>
                <c:pt idx="2183">
                  <c:v>6505.6359425307091</c:v>
                </c:pt>
                <c:pt idx="2184">
                  <c:v>6661.2462436072274</c:v>
                </c:pt>
                <c:pt idx="2185">
                  <c:v>6873.5239332781739</c:v>
                </c:pt>
                <c:pt idx="2186">
                  <c:v>7059.9726568386377</c:v>
                </c:pt>
                <c:pt idx="2187">
                  <c:v>7149.5359907576421</c:v>
                </c:pt>
                <c:pt idx="2188">
                  <c:v>7299.2860144939841</c:v>
                </c:pt>
                <c:pt idx="2189">
                  <c:v>7353.1227043430044</c:v>
                </c:pt>
                <c:pt idx="2190">
                  <c:v>7397.4035258687427</c:v>
                </c:pt>
                <c:pt idx="2191">
                  <c:v>7447.816860752584</c:v>
                </c:pt>
                <c:pt idx="2192">
                  <c:v>7428.5528302739995</c:v>
                </c:pt>
                <c:pt idx="2193">
                  <c:v>7439.9241725867705</c:v>
                </c:pt>
                <c:pt idx="2194">
                  <c:v>7414.928102737018</c:v>
                </c:pt>
                <c:pt idx="2195">
                  <c:v>7318.7922458710755</c:v>
                </c:pt>
                <c:pt idx="2196">
                  <c:v>7310.5385685078718</c:v>
                </c:pt>
                <c:pt idx="2197">
                  <c:v>7374.2256733059858</c:v>
                </c:pt>
                <c:pt idx="2198">
                  <c:v>7447.2779794059497</c:v>
                </c:pt>
                <c:pt idx="2199">
                  <c:v>7449.9020203389209</c:v>
                </c:pt>
                <c:pt idx="2200">
                  <c:v>7369.0572739249992</c:v>
                </c:pt>
                <c:pt idx="2201">
                  <c:v>7371.7115824437533</c:v>
                </c:pt>
                <c:pt idx="2202">
                  <c:v>7390.9171353315551</c:v>
                </c:pt>
                <c:pt idx="2203">
                  <c:v>7350.6083312085166</c:v>
                </c:pt>
                <c:pt idx="2204">
                  <c:v>7238.3720869149411</c:v>
                </c:pt>
                <c:pt idx="2205">
                  <c:v>7185.4848897415322</c:v>
                </c:pt>
                <c:pt idx="2206">
                  <c:v>7188.6054073720543</c:v>
                </c:pt>
                <c:pt idx="2207">
                  <c:v>7131.7921282851676</c:v>
                </c:pt>
                <c:pt idx="2208">
                  <c:v>6993.7457455715994</c:v>
                </c:pt>
                <c:pt idx="2209">
                  <c:v>6800.8650115996625</c:v>
                </c:pt>
                <c:pt idx="2210">
                  <c:v>6662.3008999067706</c:v>
                </c:pt>
                <c:pt idx="2211">
                  <c:v>6442.9827027639722</c:v>
                </c:pt>
                <c:pt idx="2212">
                  <c:v>6185.0926862405613</c:v>
                </c:pt>
                <c:pt idx="2213">
                  <c:v>5915.2935663945163</c:v>
                </c:pt>
                <c:pt idx="2214">
                  <c:v>5646.5288946195315</c:v>
                </c:pt>
                <c:pt idx="2215">
                  <c:v>5372.6444865342446</c:v>
                </c:pt>
                <c:pt idx="2216">
                  <c:v>5090.9171716302972</c:v>
                </c:pt>
                <c:pt idx="2217">
                  <c:v>4834.3332803124686</c:v>
                </c:pt>
                <c:pt idx="2218">
                  <c:v>4676.2201151065174</c:v>
                </c:pt>
                <c:pt idx="2219">
                  <c:v>4524.1852931228686</c:v>
                </c:pt>
                <c:pt idx="2220">
                  <c:v>4366.7281341624939</c:v>
                </c:pt>
                <c:pt idx="2221">
                  <c:v>4199.5193004072335</c:v>
                </c:pt>
                <c:pt idx="2222">
                  <c:v>4067.5974992032184</c:v>
                </c:pt>
                <c:pt idx="2223">
                  <c:v>3956.3617900456993</c:v>
                </c:pt>
                <c:pt idx="2224">
                  <c:v>3857.6162980792487</c:v>
                </c:pt>
                <c:pt idx="2225">
                  <c:v>3778.2026311317713</c:v>
                </c:pt>
                <c:pt idx="2226">
                  <c:v>3729.6527089049368</c:v>
                </c:pt>
                <c:pt idx="2227">
                  <c:v>3653.8519273267384</c:v>
                </c:pt>
                <c:pt idx="2228">
                  <c:v>3592.6195666758254</c:v>
                </c:pt>
                <c:pt idx="2229">
                  <c:v>3507.6438737653866</c:v>
                </c:pt>
                <c:pt idx="2230">
                  <c:v>3419.2312720419804</c:v>
                </c:pt>
                <c:pt idx="2231">
                  <c:v>3320.5475993641535</c:v>
                </c:pt>
                <c:pt idx="2232">
                  <c:v>3227.3855939224841</c:v>
                </c:pt>
                <c:pt idx="2233">
                  <c:v>3133.7265355408745</c:v>
                </c:pt>
                <c:pt idx="2234">
                  <c:v>3042.862786310081</c:v>
                </c:pt>
                <c:pt idx="2235">
                  <c:v>2948.930784327415</c:v>
                </c:pt>
                <c:pt idx="2236">
                  <c:v>2831.4652159218813</c:v>
                </c:pt>
                <c:pt idx="2237">
                  <c:v>2736.6728468494202</c:v>
                </c:pt>
                <c:pt idx="2238">
                  <c:v>2662.4985892024847</c:v>
                </c:pt>
                <c:pt idx="2239">
                  <c:v>2587.5535323436625</c:v>
                </c:pt>
                <c:pt idx="2240">
                  <c:v>2459.7098729530976</c:v>
                </c:pt>
                <c:pt idx="2241">
                  <c:v>2347.3964038794484</c:v>
                </c:pt>
                <c:pt idx="2242">
                  <c:v>2259.6588436976444</c:v>
                </c:pt>
                <c:pt idx="2243">
                  <c:v>2188.334077538379</c:v>
                </c:pt>
                <c:pt idx="2244">
                  <c:v>2093.6009668028114</c:v>
                </c:pt>
                <c:pt idx="2245">
                  <c:v>2018.3644013191706</c:v>
                </c:pt>
                <c:pt idx="2246">
                  <c:v>1932.6994165941819</c:v>
                </c:pt>
                <c:pt idx="2247">
                  <c:v>1864.1255020478343</c:v>
                </c:pt>
                <c:pt idx="2248">
                  <c:v>1813.636284750025</c:v>
                </c:pt>
                <c:pt idx="2249">
                  <c:v>1785.3501627656219</c:v>
                </c:pt>
                <c:pt idx="2250">
                  <c:v>1727.1268584537243</c:v>
                </c:pt>
                <c:pt idx="2251">
                  <c:v>1681.3149549316108</c:v>
                </c:pt>
                <c:pt idx="2252">
                  <c:v>1643.6711241022774</c:v>
                </c:pt>
                <c:pt idx="2253">
                  <c:v>1639.5525445576025</c:v>
                </c:pt>
                <c:pt idx="2254">
                  <c:v>1613.2343529215634</c:v>
                </c:pt>
                <c:pt idx="2255">
                  <c:v>1592.92879959691</c:v>
                </c:pt>
                <c:pt idx="2256">
                  <c:v>1588.3396287798312</c:v>
                </c:pt>
                <c:pt idx="2257">
                  <c:v>1603.5807901349999</c:v>
                </c:pt>
                <c:pt idx="2258">
                  <c:v>1618.7206559243571</c:v>
                </c:pt>
                <c:pt idx="2259">
                  <c:v>1798.3072537791186</c:v>
                </c:pt>
                <c:pt idx="2260">
                  <c:v>1843.0710968377996</c:v>
                </c:pt>
                <c:pt idx="2261">
                  <c:v>1821.8298201306086</c:v>
                </c:pt>
                <c:pt idx="2262">
                  <c:v>1851.1375714587198</c:v>
                </c:pt>
                <c:pt idx="2263">
                  <c:v>1930.9570476561335</c:v>
                </c:pt>
                <c:pt idx="2264">
                  <c:v>2051.2933746967469</c:v>
                </c:pt>
                <c:pt idx="2265">
                  <c:v>2257.7284020891416</c:v>
                </c:pt>
                <c:pt idx="2266">
                  <c:v>2522.9873045995228</c:v>
                </c:pt>
                <c:pt idx="2267">
                  <c:v>2843.0818313233312</c:v>
                </c:pt>
                <c:pt idx="2268">
                  <c:v>3206.8535597286163</c:v>
                </c:pt>
                <c:pt idx="2269">
                  <c:v>3650.6054022459271</c:v>
                </c:pt>
                <c:pt idx="2270">
                  <c:v>4021.4300853311202</c:v>
                </c:pt>
                <c:pt idx="2271">
                  <c:v>4428.5822159670815</c:v>
                </c:pt>
                <c:pt idx="2272">
                  <c:v>4865.9461564889052</c:v>
                </c:pt>
                <c:pt idx="2273">
                  <c:v>5265.6633860117799</c:v>
                </c:pt>
                <c:pt idx="2274">
                  <c:v>5593.0363751347977</c:v>
                </c:pt>
                <c:pt idx="2275">
                  <c:v>5966.4733056103159</c:v>
                </c:pt>
                <c:pt idx="2276">
                  <c:v>6253.6200256652282</c:v>
                </c:pt>
                <c:pt idx="2277">
                  <c:v>7145.9915662389731</c:v>
                </c:pt>
                <c:pt idx="2278">
                  <c:v>6489.6091396106203</c:v>
                </c:pt>
                <c:pt idx="2279">
                  <c:v>6624.3258921043798</c:v>
                </c:pt>
                <c:pt idx="2280">
                  <c:v>6834.4612127603596</c:v>
                </c:pt>
                <c:pt idx="2281">
                  <c:v>7005.5700051915519</c:v>
                </c:pt>
                <c:pt idx="2282">
                  <c:v>7256.5996462492503</c:v>
                </c:pt>
                <c:pt idx="2283">
                  <c:v>7406.0955478314509</c:v>
                </c:pt>
                <c:pt idx="2284">
                  <c:v>7523.8357035577646</c:v>
                </c:pt>
                <c:pt idx="2285">
                  <c:v>7562.1841098128352</c:v>
                </c:pt>
                <c:pt idx="2286">
                  <c:v>7519.0517682619175</c:v>
                </c:pt>
                <c:pt idx="2287">
                  <c:v>7517.1748177592663</c:v>
                </c:pt>
                <c:pt idx="2288">
                  <c:v>7581.3497806419891</c:v>
                </c:pt>
                <c:pt idx="2289">
                  <c:v>7639.9253566600109</c:v>
                </c:pt>
                <c:pt idx="2290">
                  <c:v>7643.4794623033576</c:v>
                </c:pt>
                <c:pt idx="2291">
                  <c:v>7694.6343419555024</c:v>
                </c:pt>
                <c:pt idx="2292">
                  <c:v>7778.8934949384184</c:v>
                </c:pt>
                <c:pt idx="2293">
                  <c:v>7820.8900785328933</c:v>
                </c:pt>
                <c:pt idx="2294">
                  <c:v>7777.5721266197015</c:v>
                </c:pt>
                <c:pt idx="2295">
                  <c:v>7669.4514721495671</c:v>
                </c:pt>
                <c:pt idx="2296">
                  <c:v>7662.2617822492093</c:v>
                </c:pt>
                <c:pt idx="2297">
                  <c:v>7567.6065777640506</c:v>
                </c:pt>
                <c:pt idx="2298">
                  <c:v>7391.9359705785573</c:v>
                </c:pt>
                <c:pt idx="2299">
                  <c:v>7279.5820018662271</c:v>
                </c:pt>
                <c:pt idx="2300">
                  <c:v>7206.2021340561341</c:v>
                </c:pt>
                <c:pt idx="2301">
                  <c:v>7124.5661878911042</c:v>
                </c:pt>
                <c:pt idx="2302">
                  <c:v>6937.0597181295852</c:v>
                </c:pt>
                <c:pt idx="2303">
                  <c:v>6628.2972628869429</c:v>
                </c:pt>
                <c:pt idx="2304">
                  <c:v>6487.4245318283283</c:v>
                </c:pt>
                <c:pt idx="2305">
                  <c:v>6287.9163946218723</c:v>
                </c:pt>
                <c:pt idx="2306">
                  <c:v>6005.1501053007214</c:v>
                </c:pt>
                <c:pt idx="2307">
                  <c:v>5742.6847802581597</c:v>
                </c:pt>
                <c:pt idx="2308">
                  <c:v>5445.8676758861639</c:v>
                </c:pt>
                <c:pt idx="2309">
                  <c:v>5131.0732014322912</c:v>
                </c:pt>
                <c:pt idx="2310">
                  <c:v>4889.250589903907</c:v>
                </c:pt>
                <c:pt idx="2311">
                  <c:v>4670.3672358554113</c:v>
                </c:pt>
                <c:pt idx="2312">
                  <c:v>4502.4693405622002</c:v>
                </c:pt>
                <c:pt idx="2313">
                  <c:v>4310.4200261912474</c:v>
                </c:pt>
                <c:pt idx="2314">
                  <c:v>4237.9969338241945</c:v>
                </c:pt>
                <c:pt idx="2315">
                  <c:v>4095.2052675671971</c:v>
                </c:pt>
                <c:pt idx="2316">
                  <c:v>3955.3434479214284</c:v>
                </c:pt>
                <c:pt idx="2317">
                  <c:v>3877.8194740918457</c:v>
                </c:pt>
                <c:pt idx="2318">
                  <c:v>3808.8207841125391</c:v>
                </c:pt>
                <c:pt idx="2319">
                  <c:v>3707.2621301977474</c:v>
                </c:pt>
                <c:pt idx="2320">
                  <c:v>3665.737657520951</c:v>
                </c:pt>
                <c:pt idx="2321">
                  <c:v>3553.8067311223936</c:v>
                </c:pt>
                <c:pt idx="2322">
                  <c:v>3466.0656649079574</c:v>
                </c:pt>
                <c:pt idx="2323">
                  <c:v>3423.9998252122969</c:v>
                </c:pt>
                <c:pt idx="2324">
                  <c:v>3397.7348007595842</c:v>
                </c:pt>
                <c:pt idx="2325">
                  <c:v>3376.1775697767735</c:v>
                </c:pt>
                <c:pt idx="2326">
                  <c:v>3300.2748753709138</c:v>
                </c:pt>
                <c:pt idx="2327">
                  <c:v>3201.8644953303283</c:v>
                </c:pt>
                <c:pt idx="2328">
                  <c:v>3111.7889883379662</c:v>
                </c:pt>
                <c:pt idx="2329">
                  <c:v>2970.1895691000459</c:v>
                </c:pt>
                <c:pt idx="2330">
                  <c:v>2867.7748624996157</c:v>
                </c:pt>
                <c:pt idx="2331">
                  <c:v>2781.81216231187</c:v>
                </c:pt>
                <c:pt idx="2332">
                  <c:v>2687.1438245906852</c:v>
                </c:pt>
                <c:pt idx="2333">
                  <c:v>2551.4388981167895</c:v>
                </c:pt>
                <c:pt idx="2334">
                  <c:v>2449.5386246455682</c:v>
                </c:pt>
                <c:pt idx="2335">
                  <c:v>2382.7388483017808</c:v>
                </c:pt>
                <c:pt idx="2336">
                  <c:v>2320.2945105896124</c:v>
                </c:pt>
                <c:pt idx="2337">
                  <c:v>2235.936297611735</c:v>
                </c:pt>
                <c:pt idx="2338">
                  <c:v>2157.5489484241116</c:v>
                </c:pt>
                <c:pt idx="2339">
                  <c:v>2078.1795961223488</c:v>
                </c:pt>
                <c:pt idx="2340">
                  <c:v>2026.8307755736221</c:v>
                </c:pt>
                <c:pt idx="2341">
                  <c:v>1935.9830539307643</c:v>
                </c:pt>
                <c:pt idx="2342">
                  <c:v>1885.2671141494436</c:v>
                </c:pt>
                <c:pt idx="2343">
                  <c:v>1845.6311598236205</c:v>
                </c:pt>
                <c:pt idx="2344">
                  <c:v>1782.8252853351971</c:v>
                </c:pt>
                <c:pt idx="2345">
                  <c:v>1729.3900749447912</c:v>
                </c:pt>
                <c:pt idx="2346">
                  <c:v>1724.4578148095045</c:v>
                </c:pt>
                <c:pt idx="2347">
                  <c:v>1696.0765358243627</c:v>
                </c:pt>
                <c:pt idx="2348">
                  <c:v>1676.2070024402683</c:v>
                </c:pt>
                <c:pt idx="2349">
                  <c:v>1636.9791846724006</c:v>
                </c:pt>
                <c:pt idx="2350">
                  <c:v>1598.7742264920719</c:v>
                </c:pt>
                <c:pt idx="2351">
                  <c:v>1585.0433603301046</c:v>
                </c:pt>
                <c:pt idx="2352">
                  <c:v>1549.2388078989743</c:v>
                </c:pt>
                <c:pt idx="2353">
                  <c:v>1533.0588365314982</c:v>
                </c:pt>
                <c:pt idx="2354">
                  <c:v>1504.4177765859106</c:v>
                </c:pt>
                <c:pt idx="2355">
                  <c:v>1494.0360913464669</c:v>
                </c:pt>
                <c:pt idx="2356">
                  <c:v>1529.8666381143341</c:v>
                </c:pt>
                <c:pt idx="2357">
                  <c:v>1553.7395112727932</c:v>
                </c:pt>
                <c:pt idx="2358">
                  <c:v>1557.8963656870396</c:v>
                </c:pt>
                <c:pt idx="2359">
                  <c:v>1562.9710997379152</c:v>
                </c:pt>
                <c:pt idx="2360">
                  <c:v>1556.2753278045232</c:v>
                </c:pt>
                <c:pt idx="2361">
                  <c:v>1590.7693764494227</c:v>
                </c:pt>
                <c:pt idx="2362">
                  <c:v>1624.5189687665932</c:v>
                </c:pt>
                <c:pt idx="2363">
                  <c:v>1682.5171483752781</c:v>
                </c:pt>
                <c:pt idx="2364">
                  <c:v>1728.2820912967338</c:v>
                </c:pt>
                <c:pt idx="2365">
                  <c:v>1818.50803084637</c:v>
                </c:pt>
                <c:pt idx="2366">
                  <c:v>1892.5895049845637</c:v>
                </c:pt>
                <c:pt idx="2367">
                  <c:v>1977.1848646884932</c:v>
                </c:pt>
                <c:pt idx="2368">
                  <c:v>2059.1078776606851</c:v>
                </c:pt>
                <c:pt idx="2369">
                  <c:v>2166.5738526934283</c:v>
                </c:pt>
                <c:pt idx="2370">
                  <c:v>2243.8418713974997</c:v>
                </c:pt>
                <c:pt idx="2371">
                  <c:v>2332.7845211899739</c:v>
                </c:pt>
                <c:pt idx="2372">
                  <c:v>2410.2860214791899</c:v>
                </c:pt>
                <c:pt idx="2373">
                  <c:v>3688.7404476635247</c:v>
                </c:pt>
                <c:pt idx="2374">
                  <c:v>2276.3048715574923</c:v>
                </c:pt>
                <c:pt idx="2375">
                  <c:v>2256.4569671333547</c:v>
                </c:pt>
                <c:pt idx="2376">
                  <c:v>2483.5101784216986</c:v>
                </c:pt>
                <c:pt idx="2377">
                  <c:v>2601.4138120417556</c:v>
                </c:pt>
                <c:pt idx="2378">
                  <c:v>2762.8876251218994</c:v>
                </c:pt>
                <c:pt idx="2379">
                  <c:v>2818.3345902587062</c:v>
                </c:pt>
                <c:pt idx="2380">
                  <c:v>2898.8068055738186</c:v>
                </c:pt>
                <c:pt idx="2381">
                  <c:v>2920.2818196874096</c:v>
                </c:pt>
                <c:pt idx="2382">
                  <c:v>2918.7287405437892</c:v>
                </c:pt>
                <c:pt idx="2383">
                  <c:v>2922.7405037625176</c:v>
                </c:pt>
                <c:pt idx="2384">
                  <c:v>2919.6706800068018</c:v>
                </c:pt>
                <c:pt idx="2385">
                  <c:v>2903.7826646699809</c:v>
                </c:pt>
                <c:pt idx="2386">
                  <c:v>2908.7195530780937</c:v>
                </c:pt>
                <c:pt idx="2387">
                  <c:v>2950.3558928196044</c:v>
                </c:pt>
                <c:pt idx="2388">
                  <c:v>2964.7660500983784</c:v>
                </c:pt>
                <c:pt idx="2389">
                  <c:v>2955.9367573296163</c:v>
                </c:pt>
                <c:pt idx="2390">
                  <c:v>2957.8225945377844</c:v>
                </c:pt>
                <c:pt idx="2391">
                  <c:v>2972.8480157414338</c:v>
                </c:pt>
                <c:pt idx="2392">
                  <c:v>2974.6523150533121</c:v>
                </c:pt>
                <c:pt idx="2393">
                  <c:v>2956.9396206256579</c:v>
                </c:pt>
                <c:pt idx="2394">
                  <c:v>2921.618895028314</c:v>
                </c:pt>
                <c:pt idx="2395">
                  <c:v>2964.0744316027867</c:v>
                </c:pt>
                <c:pt idx="2396">
                  <c:v>2973.5734037707962</c:v>
                </c:pt>
                <c:pt idx="2397">
                  <c:v>2933.5143652746392</c:v>
                </c:pt>
                <c:pt idx="2398">
                  <c:v>2892.3418865202593</c:v>
                </c:pt>
                <c:pt idx="2399">
                  <c:v>2866.890628632495</c:v>
                </c:pt>
                <c:pt idx="2400">
                  <c:v>2839.5449652584362</c:v>
                </c:pt>
                <c:pt idx="2401">
                  <c:v>2831.9722387298752</c:v>
                </c:pt>
                <c:pt idx="2402">
                  <c:v>2834.9133338481324</c:v>
                </c:pt>
                <c:pt idx="2403">
                  <c:v>2836.0987007209083</c:v>
                </c:pt>
                <c:pt idx="2404">
                  <c:v>2812.1832466232368</c:v>
                </c:pt>
                <c:pt idx="2405">
                  <c:v>2809.7429904996352</c:v>
                </c:pt>
                <c:pt idx="2406">
                  <c:v>2823.4629146859434</c:v>
                </c:pt>
                <c:pt idx="2407">
                  <c:v>2827.9474591575336</c:v>
                </c:pt>
                <c:pt idx="2408">
                  <c:v>2805.2410039983288</c:v>
                </c:pt>
                <c:pt idx="2409">
                  <c:v>2773.7201246515783</c:v>
                </c:pt>
                <c:pt idx="2410">
                  <c:v>2788.3173276033131</c:v>
                </c:pt>
                <c:pt idx="2411">
                  <c:v>2764.8882080322396</c:v>
                </c:pt>
                <c:pt idx="2412">
                  <c:v>2731.6714990248356</c:v>
                </c:pt>
                <c:pt idx="2413">
                  <c:v>2717.0657477492305</c:v>
                </c:pt>
                <c:pt idx="2414">
                  <c:v>2710.8126051176519</c:v>
                </c:pt>
                <c:pt idx="2415">
                  <c:v>2714.4160684394528</c:v>
                </c:pt>
                <c:pt idx="2416">
                  <c:v>2689.4364218783076</c:v>
                </c:pt>
                <c:pt idx="2417">
                  <c:v>2627.3449849892404</c:v>
                </c:pt>
                <c:pt idx="2418">
                  <c:v>2581.0353264583055</c:v>
                </c:pt>
                <c:pt idx="2419">
                  <c:v>2538.2172780395572</c:v>
                </c:pt>
                <c:pt idx="2420">
                  <c:v>2511.2059463543101</c:v>
                </c:pt>
                <c:pt idx="2421">
                  <c:v>2487.9473318642781</c:v>
                </c:pt>
                <c:pt idx="2422">
                  <c:v>2445.7717633955117</c:v>
                </c:pt>
                <c:pt idx="2423">
                  <c:v>2377.0053061993426</c:v>
                </c:pt>
                <c:pt idx="2424">
                  <c:v>2359.4187956273104</c:v>
                </c:pt>
                <c:pt idx="2425">
                  <c:v>2320.9633705548054</c:v>
                </c:pt>
                <c:pt idx="2426">
                  <c:v>2290.3621611996987</c:v>
                </c:pt>
                <c:pt idx="2427">
                  <c:v>2238.5410423881012</c:v>
                </c:pt>
                <c:pt idx="2428">
                  <c:v>2193.8472721143762</c:v>
                </c:pt>
                <c:pt idx="2429">
                  <c:v>2131.686393288825</c:v>
                </c:pt>
                <c:pt idx="2430">
                  <c:v>2080.3446613156498</c:v>
                </c:pt>
                <c:pt idx="2431">
                  <c:v>2003.9119056745994</c:v>
                </c:pt>
                <c:pt idx="2432">
                  <c:v>1940.5358056859054</c:v>
                </c:pt>
                <c:pt idx="2433">
                  <c:v>1868.7141952195013</c:v>
                </c:pt>
                <c:pt idx="2434">
                  <c:v>1829.742090409761</c:v>
                </c:pt>
                <c:pt idx="2435">
                  <c:v>1787.7545436812502</c:v>
                </c:pt>
                <c:pt idx="2436">
                  <c:v>1764.4389576603326</c:v>
                </c:pt>
                <c:pt idx="2437">
                  <c:v>1775.6920610575642</c:v>
                </c:pt>
                <c:pt idx="2438">
                  <c:v>1819.5031343945602</c:v>
                </c:pt>
                <c:pt idx="2439">
                  <c:v>1822.1898282328302</c:v>
                </c:pt>
                <c:pt idx="2440">
                  <c:v>1830.876510866131</c:v>
                </c:pt>
                <c:pt idx="2441">
                  <c:v>1831.1325389307103</c:v>
                </c:pt>
                <c:pt idx="2442">
                  <c:v>1766.8258020573437</c:v>
                </c:pt>
                <c:pt idx="2443">
                  <c:v>1676.4796407438298</c:v>
                </c:pt>
                <c:pt idx="2444">
                  <c:v>1632.7679979788518</c:v>
                </c:pt>
                <c:pt idx="2445">
                  <c:v>1581.80836987063</c:v>
                </c:pt>
                <c:pt idx="2446">
                  <c:v>1548.9509199693257</c:v>
                </c:pt>
                <c:pt idx="2447">
                  <c:v>1505.9699638157497</c:v>
                </c:pt>
                <c:pt idx="2448">
                  <c:v>1497.1210326340317</c:v>
                </c:pt>
                <c:pt idx="2449">
                  <c:v>1470.9320737401879</c:v>
                </c:pt>
                <c:pt idx="2450">
                  <c:v>1470.1935859774721</c:v>
                </c:pt>
                <c:pt idx="2451">
                  <c:v>1448.6081527575052</c:v>
                </c:pt>
                <c:pt idx="2452">
                  <c:v>1428.4440141166599</c:v>
                </c:pt>
                <c:pt idx="2453">
                  <c:v>1422.7287171210305</c:v>
                </c:pt>
                <c:pt idx="2454">
                  <c:v>1427.6269003881521</c:v>
                </c:pt>
                <c:pt idx="2455">
                  <c:v>1430.8501205726377</c:v>
                </c:pt>
                <c:pt idx="2456">
                  <c:v>1459.5992680174795</c:v>
                </c:pt>
                <c:pt idx="2457">
                  <c:v>1487.0431870307555</c:v>
                </c:pt>
                <c:pt idx="2458">
                  <c:v>1538.4296124706573</c:v>
                </c:pt>
                <c:pt idx="2459">
                  <c:v>1602.9707598373225</c:v>
                </c:pt>
                <c:pt idx="2460">
                  <c:v>1663.8348164501463</c:v>
                </c:pt>
                <c:pt idx="2461">
                  <c:v>1735.1288714587636</c:v>
                </c:pt>
                <c:pt idx="2462">
                  <c:v>1816.6365735050513</c:v>
                </c:pt>
                <c:pt idx="2463">
                  <c:v>1897.3649180436466</c:v>
                </c:pt>
                <c:pt idx="2464">
                  <c:v>1970.1651709018163</c:v>
                </c:pt>
                <c:pt idx="2465">
                  <c:v>2083.0556258962697</c:v>
                </c:pt>
                <c:pt idx="2466">
                  <c:v>2195.6735952974809</c:v>
                </c:pt>
                <c:pt idx="2467">
                  <c:v>2281.5803116968232</c:v>
                </c:pt>
                <c:pt idx="2468">
                  <c:v>2357.9407204370368</c:v>
                </c:pt>
                <c:pt idx="2469">
                  <c:v>1566.3725147547125</c:v>
                </c:pt>
                <c:pt idx="2470">
                  <c:v>2676.9513529671362</c:v>
                </c:pt>
                <c:pt idx="2471">
                  <c:v>2824.0526103921889</c:v>
                </c:pt>
                <c:pt idx="2472">
                  <c:v>2800.2693428880748</c:v>
                </c:pt>
                <c:pt idx="2473">
                  <c:v>2813.7045031025118</c:v>
                </c:pt>
                <c:pt idx="2474">
                  <c:v>2764.681584349376</c:v>
                </c:pt>
                <c:pt idx="2475">
                  <c:v>2766.9197533441811</c:v>
                </c:pt>
                <c:pt idx="2476">
                  <c:v>2756.0439473824235</c:v>
                </c:pt>
                <c:pt idx="2477">
                  <c:v>2777.8833140623037</c:v>
                </c:pt>
                <c:pt idx="2478">
                  <c:v>2783.1869999453729</c:v>
                </c:pt>
                <c:pt idx="2479">
                  <c:v>2814.4698510572448</c:v>
                </c:pt>
                <c:pt idx="2480">
                  <c:v>2815.5754013688525</c:v>
                </c:pt>
                <c:pt idx="2481">
                  <c:v>2830.9153165542716</c:v>
                </c:pt>
                <c:pt idx="2482">
                  <c:v>2815.6542726447019</c:v>
                </c:pt>
                <c:pt idx="2483">
                  <c:v>2805.4254718246711</c:v>
                </c:pt>
                <c:pt idx="2484">
                  <c:v>2802.9598607157973</c:v>
                </c:pt>
                <c:pt idx="2485">
                  <c:v>2800.8236457602125</c:v>
                </c:pt>
                <c:pt idx="2486">
                  <c:v>2794.1634399438203</c:v>
                </c:pt>
                <c:pt idx="2487">
                  <c:v>2813.3552210640346</c:v>
                </c:pt>
                <c:pt idx="2488">
                  <c:v>2850.7960094673558</c:v>
                </c:pt>
                <c:pt idx="2489">
                  <c:v>2885.0231158828942</c:v>
                </c:pt>
                <c:pt idx="2490">
                  <c:v>2896.2817716669792</c:v>
                </c:pt>
                <c:pt idx="2491">
                  <c:v>2927.0570640316837</c:v>
                </c:pt>
                <c:pt idx="2492">
                  <c:v>2963.9532453532047</c:v>
                </c:pt>
                <c:pt idx="2493">
                  <c:v>3005.4633110092836</c:v>
                </c:pt>
                <c:pt idx="2494">
                  <c:v>2997.9651064437185</c:v>
                </c:pt>
                <c:pt idx="2495">
                  <c:v>3002.2907474306703</c:v>
                </c:pt>
                <c:pt idx="2496">
                  <c:v>3010.3387887357617</c:v>
                </c:pt>
                <c:pt idx="2497">
                  <c:v>3050.3832985549316</c:v>
                </c:pt>
                <c:pt idx="2498">
                  <c:v>3046.2509787891113</c:v>
                </c:pt>
                <c:pt idx="2499">
                  <c:v>3044.8881968902647</c:v>
                </c:pt>
                <c:pt idx="2500">
                  <c:v>3060.009080288215</c:v>
                </c:pt>
                <c:pt idx="2501">
                  <c:v>3110.4086045002605</c:v>
                </c:pt>
                <c:pt idx="2502">
                  <c:v>3119.5278472052182</c:v>
                </c:pt>
                <c:pt idx="2503">
                  <c:v>3127.2827230990524</c:v>
                </c:pt>
                <c:pt idx="2504">
                  <c:v>3144.2415299835993</c:v>
                </c:pt>
                <c:pt idx="2505">
                  <c:v>3187.546076830427</c:v>
                </c:pt>
                <c:pt idx="2506">
                  <c:v>3184.6958787105009</c:v>
                </c:pt>
                <c:pt idx="2507">
                  <c:v>3170.7254296397732</c:v>
                </c:pt>
                <c:pt idx="2508">
                  <c:v>3187.140138201165</c:v>
                </c:pt>
                <c:pt idx="2509">
                  <c:v>3212.7806975542085</c:v>
                </c:pt>
                <c:pt idx="2510">
                  <c:v>3200.7446238779598</c:v>
                </c:pt>
                <c:pt idx="2511">
                  <c:v>3198.9367796840702</c:v>
                </c:pt>
                <c:pt idx="2512">
                  <c:v>3166.0829815847887</c:v>
                </c:pt>
                <c:pt idx="2513">
                  <c:v>3109.302716093795</c:v>
                </c:pt>
                <c:pt idx="2514">
                  <c:v>3055.2535978579053</c:v>
                </c:pt>
                <c:pt idx="2515">
                  <c:v>2978.3380989316724</c:v>
                </c:pt>
                <c:pt idx="2516">
                  <c:v>2945.6816803215838</c:v>
                </c:pt>
                <c:pt idx="2517">
                  <c:v>2889.5194656022159</c:v>
                </c:pt>
                <c:pt idx="2518">
                  <c:v>2772.3673698309408</c:v>
                </c:pt>
                <c:pt idx="2519">
                  <c:v>2651.7971621759798</c:v>
                </c:pt>
                <c:pt idx="2520">
                  <c:v>2546.6512494971453</c:v>
                </c:pt>
                <c:pt idx="2521">
                  <c:v>2458.5564879637495</c:v>
                </c:pt>
                <c:pt idx="2522">
                  <c:v>2348.9849913112685</c:v>
                </c:pt>
                <c:pt idx="2523">
                  <c:v>2255.7616341217627</c:v>
                </c:pt>
                <c:pt idx="2524">
                  <c:v>2183.2707867001118</c:v>
                </c:pt>
                <c:pt idx="2525">
                  <c:v>2104.8952147651044</c:v>
                </c:pt>
                <c:pt idx="2526">
                  <c:v>2032.4932862569838</c:v>
                </c:pt>
                <c:pt idx="2527">
                  <c:v>1964.4986318545039</c:v>
                </c:pt>
                <c:pt idx="2528">
                  <c:v>1874.4417512628545</c:v>
                </c:pt>
                <c:pt idx="2529">
                  <c:v>1806.3441010815829</c:v>
                </c:pt>
                <c:pt idx="2530">
                  <c:v>1740.2366347097382</c:v>
                </c:pt>
                <c:pt idx="2531">
                  <c:v>1711.9287412548533</c:v>
                </c:pt>
                <c:pt idx="2532">
                  <c:v>1699.6911213501912</c:v>
                </c:pt>
                <c:pt idx="2533">
                  <c:v>1650.9146185902825</c:v>
                </c:pt>
                <c:pt idx="2534">
                  <c:v>1592.1068452787169</c:v>
                </c:pt>
                <c:pt idx="2535">
                  <c:v>1609.2875146160075</c:v>
                </c:pt>
                <c:pt idx="2536">
                  <c:v>1631.2592221845832</c:v>
                </c:pt>
                <c:pt idx="2537">
                  <c:v>1631.2939058668842</c:v>
                </c:pt>
                <c:pt idx="2538">
                  <c:v>1629.9223626277658</c:v>
                </c:pt>
                <c:pt idx="2539">
                  <c:v>1611.584758325376</c:v>
                </c:pt>
                <c:pt idx="2540">
                  <c:v>1695.7230067543931</c:v>
                </c:pt>
                <c:pt idx="2541">
                  <c:v>1734.378781592201</c:v>
                </c:pt>
                <c:pt idx="2542">
                  <c:v>1963.273650911359</c:v>
                </c:pt>
                <c:pt idx="2543">
                  <c:v>1994.7831253464094</c:v>
                </c:pt>
                <c:pt idx="2544">
                  <c:v>1906.3497171429499</c:v>
                </c:pt>
                <c:pt idx="2545">
                  <c:v>1930.4971208882002</c:v>
                </c:pt>
                <c:pt idx="2546">
                  <c:v>2018.4964125876661</c:v>
                </c:pt>
                <c:pt idx="2547">
                  <c:v>2124.6947627969671</c:v>
                </c:pt>
                <c:pt idx="2548">
                  <c:v>2327.139082260187</c:v>
                </c:pt>
                <c:pt idx="2549">
                  <c:v>2547.0860838512667</c:v>
                </c:pt>
                <c:pt idx="2550">
                  <c:v>2891.4955029093003</c:v>
                </c:pt>
                <c:pt idx="2551">
                  <c:v>3303.836305485439</c:v>
                </c:pt>
                <c:pt idx="2552">
                  <c:v>3754.8200781904525</c:v>
                </c:pt>
                <c:pt idx="2553">
                  <c:v>4285.8006076989514</c:v>
                </c:pt>
                <c:pt idx="2554">
                  <c:v>4861.877585119365</c:v>
                </c:pt>
                <c:pt idx="2555">
                  <c:v>5274.9907224895269</c:v>
                </c:pt>
                <c:pt idx="2556">
                  <c:v>5708.6460580734165</c:v>
                </c:pt>
                <c:pt idx="2557">
                  <c:v>6051.995811325216</c:v>
                </c:pt>
                <c:pt idx="2558">
                  <c:v>6276.5976978623694</c:v>
                </c:pt>
                <c:pt idx="2559">
                  <c:v>6544.0973498325347</c:v>
                </c:pt>
                <c:pt idx="2560">
                  <c:v>6879.212232034959</c:v>
                </c:pt>
                <c:pt idx="2561">
                  <c:v>7093.0471117937541</c:v>
                </c:pt>
                <c:pt idx="2562">
                  <c:v>7256.1932141652542</c:v>
                </c:pt>
                <c:pt idx="2563">
                  <c:v>7463.094325077016</c:v>
                </c:pt>
                <c:pt idx="2564">
                  <c:v>7625.0775974008211</c:v>
                </c:pt>
                <c:pt idx="2565">
                  <c:v>6324.402814298538</c:v>
                </c:pt>
                <c:pt idx="2566">
                  <c:v>8080.5424139624402</c:v>
                </c:pt>
                <c:pt idx="2567">
                  <c:v>8344.0886739695416</c:v>
                </c:pt>
                <c:pt idx="2568">
                  <c:v>8206.621922058237</c:v>
                </c:pt>
                <c:pt idx="2569">
                  <c:v>8084.7724981721203</c:v>
                </c:pt>
                <c:pt idx="2570">
                  <c:v>7971.3493896948767</c:v>
                </c:pt>
                <c:pt idx="2571">
                  <c:v>7941.7702585181432</c:v>
                </c:pt>
                <c:pt idx="2572">
                  <c:v>7964.5292005576666</c:v>
                </c:pt>
                <c:pt idx="2573">
                  <c:v>7952.6738218404826</c:v>
                </c:pt>
                <c:pt idx="2574">
                  <c:v>7989.8960704385609</c:v>
                </c:pt>
                <c:pt idx="2575">
                  <c:v>8061.1071320437422</c:v>
                </c:pt>
                <c:pt idx="2576">
                  <c:v>8221.3693090238303</c:v>
                </c:pt>
                <c:pt idx="2577">
                  <c:v>8305.5048788600943</c:v>
                </c:pt>
                <c:pt idx="2578">
                  <c:v>8297.7521502447144</c:v>
                </c:pt>
                <c:pt idx="2579">
                  <c:v>8254.5788111790898</c:v>
                </c:pt>
                <c:pt idx="2580">
                  <c:v>8246.2870082520712</c:v>
                </c:pt>
                <c:pt idx="2581">
                  <c:v>8154.7888251951017</c:v>
                </c:pt>
                <c:pt idx="2582">
                  <c:v>8146.6521371357958</c:v>
                </c:pt>
                <c:pt idx="2583">
                  <c:v>8018.0061604535276</c:v>
                </c:pt>
                <c:pt idx="2584">
                  <c:v>7895.3150872935057</c:v>
                </c:pt>
                <c:pt idx="2585">
                  <c:v>7807.2313670924304</c:v>
                </c:pt>
                <c:pt idx="2586">
                  <c:v>7599.9269407252696</c:v>
                </c:pt>
                <c:pt idx="2587">
                  <c:v>7376.2923696591715</c:v>
                </c:pt>
                <c:pt idx="2588">
                  <c:v>7186.0554026306399</c:v>
                </c:pt>
                <c:pt idx="2589">
                  <c:v>6949.3692934830751</c:v>
                </c:pt>
                <c:pt idx="2590">
                  <c:v>6611.8178009823168</c:v>
                </c:pt>
                <c:pt idx="2591">
                  <c:v>6233.5887694177363</c:v>
                </c:pt>
                <c:pt idx="2592">
                  <c:v>5857.445388789869</c:v>
                </c:pt>
                <c:pt idx="2593">
                  <c:v>5474.9186605735022</c:v>
                </c:pt>
                <c:pt idx="2594">
                  <c:v>5181.3398193556404</c:v>
                </c:pt>
                <c:pt idx="2595">
                  <c:v>4956.8948913532995</c:v>
                </c:pt>
                <c:pt idx="2596">
                  <c:v>4770.3263568807579</c:v>
                </c:pt>
                <c:pt idx="2597">
                  <c:v>4616.7974558901851</c:v>
                </c:pt>
                <c:pt idx="2598">
                  <c:v>4451.482198435976</c:v>
                </c:pt>
                <c:pt idx="2599">
                  <c:v>4315.4564072500134</c:v>
                </c:pt>
                <c:pt idx="2600">
                  <c:v>4196.1587108073927</c:v>
                </c:pt>
                <c:pt idx="2601">
                  <c:v>4098.8471646745638</c:v>
                </c:pt>
                <c:pt idx="2602">
                  <c:v>4019.0060358480496</c:v>
                </c:pt>
                <c:pt idx="2603">
                  <c:v>3962.4174544168295</c:v>
                </c:pt>
                <c:pt idx="2604">
                  <c:v>3900.0457368669217</c:v>
                </c:pt>
                <c:pt idx="2605">
                  <c:v>3834.1985369220238</c:v>
                </c:pt>
                <c:pt idx="2606">
                  <c:v>3734.8967366470883</c:v>
                </c:pt>
                <c:pt idx="2607">
                  <c:v>3719.2647881240118</c:v>
                </c:pt>
                <c:pt idx="2608">
                  <c:v>3678.0345736326162</c:v>
                </c:pt>
                <c:pt idx="2609">
                  <c:v>3810.416915201014</c:v>
                </c:pt>
                <c:pt idx="2610">
                  <c:v>3708.0812463393486</c:v>
                </c:pt>
                <c:pt idx="2611">
                  <c:v>3458.3671280527542</c:v>
                </c:pt>
                <c:pt idx="2612">
                  <c:v>3234.1833773379094</c:v>
                </c:pt>
                <c:pt idx="2613">
                  <c:v>3131.7233199862612</c:v>
                </c:pt>
                <c:pt idx="2614">
                  <c:v>2996.9820682652207</c:v>
                </c:pt>
                <c:pt idx="2615">
                  <c:v>2873.0538350727938</c:v>
                </c:pt>
                <c:pt idx="2616">
                  <c:v>2724.8248993964207</c:v>
                </c:pt>
                <c:pt idx="2617">
                  <c:v>2598.3465564442295</c:v>
                </c:pt>
                <c:pt idx="2618">
                  <c:v>2445.2125163682713</c:v>
                </c:pt>
                <c:pt idx="2619">
                  <c:v>2337.015091186975</c:v>
                </c:pt>
                <c:pt idx="2620">
                  <c:v>2208.5482413640993</c:v>
                </c:pt>
                <c:pt idx="2621">
                  <c:v>2105.1651057455583</c:v>
                </c:pt>
                <c:pt idx="2622">
                  <c:v>2014.7726981777814</c:v>
                </c:pt>
                <c:pt idx="2623">
                  <c:v>1945.8746209713172</c:v>
                </c:pt>
                <c:pt idx="2624">
                  <c:v>1867.6947541589902</c:v>
                </c:pt>
                <c:pt idx="2625">
                  <c:v>1827.4064929344481</c:v>
                </c:pt>
                <c:pt idx="2626">
                  <c:v>1799.048355333349</c:v>
                </c:pt>
                <c:pt idx="2627">
                  <c:v>1756.6047942285234</c:v>
                </c:pt>
                <c:pt idx="2628">
                  <c:v>1685.8977180713632</c:v>
                </c:pt>
                <c:pt idx="2629">
                  <c:v>1652.619774458808</c:v>
                </c:pt>
                <c:pt idx="2630">
                  <c:v>1630.2284842674521</c:v>
                </c:pt>
                <c:pt idx="2631">
                  <c:v>1611.4227013361581</c:v>
                </c:pt>
                <c:pt idx="2632">
                  <c:v>1566.0871759309991</c:v>
                </c:pt>
                <c:pt idx="2633">
                  <c:v>1532.2567619180777</c:v>
                </c:pt>
                <c:pt idx="2634">
                  <c:v>1495.6255652560124</c:v>
                </c:pt>
                <c:pt idx="2635">
                  <c:v>1492.6140766537574</c:v>
                </c:pt>
                <c:pt idx="2636">
                  <c:v>1494.9162511942568</c:v>
                </c:pt>
                <c:pt idx="2637">
                  <c:v>1518.8275871541764</c:v>
                </c:pt>
                <c:pt idx="2638">
                  <c:v>1531.886927797558</c:v>
                </c:pt>
                <c:pt idx="2639">
                  <c:v>1617.1818152329281</c:v>
                </c:pt>
                <c:pt idx="2640">
                  <c:v>1715.9539879035708</c:v>
                </c:pt>
                <c:pt idx="2641">
                  <c:v>1872.8823066211903</c:v>
                </c:pt>
                <c:pt idx="2642">
                  <c:v>2091.0380013258987</c:v>
                </c:pt>
                <c:pt idx="2643">
                  <c:v>2306.7032569470412</c:v>
                </c:pt>
                <c:pt idx="2644">
                  <c:v>2540.6010515908611</c:v>
                </c:pt>
                <c:pt idx="2645">
                  <c:v>2871.5165113991188</c:v>
                </c:pt>
                <c:pt idx="2646">
                  <c:v>3273.2420063658119</c:v>
                </c:pt>
                <c:pt idx="2647">
                  <c:v>3757.5451804510581</c:v>
                </c:pt>
                <c:pt idx="2648">
                  <c:v>4199.8813919485347</c:v>
                </c:pt>
                <c:pt idx="2649">
                  <c:v>4693.4442960493798</c:v>
                </c:pt>
                <c:pt idx="2650">
                  <c:v>5135.8236865302479</c:v>
                </c:pt>
                <c:pt idx="2651">
                  <c:v>5530.9893225838723</c:v>
                </c:pt>
                <c:pt idx="2652">
                  <c:v>5923.3869512189767</c:v>
                </c:pt>
                <c:pt idx="2653">
                  <c:v>6110.9891106030454</c:v>
                </c:pt>
                <c:pt idx="2654">
                  <c:v>6308.8489114848117</c:v>
                </c:pt>
                <c:pt idx="2655">
                  <c:v>6636.9825805817354</c:v>
                </c:pt>
                <c:pt idx="2656">
                  <c:v>6927.6047275675182</c:v>
                </c:pt>
                <c:pt idx="2657">
                  <c:v>7171.0122287423455</c:v>
                </c:pt>
                <c:pt idx="2658">
                  <c:v>7419.8202950567575</c:v>
                </c:pt>
                <c:pt idx="2659">
                  <c:v>7617.7299757028786</c:v>
                </c:pt>
                <c:pt idx="2660">
                  <c:v>7808.5364826094228</c:v>
                </c:pt>
                <c:pt idx="2661">
                  <c:v>7933.4924378259966</c:v>
                </c:pt>
                <c:pt idx="2662">
                  <c:v>7827.1414969722937</c:v>
                </c:pt>
                <c:pt idx="2663">
                  <c:v>7777.0072750105828</c:v>
                </c:pt>
                <c:pt idx="2664">
                  <c:v>7712.2702166565487</c:v>
                </c:pt>
                <c:pt idx="2665">
                  <c:v>7675.9153338158812</c:v>
                </c:pt>
                <c:pt idx="2666">
                  <c:v>7753.5221699959038</c:v>
                </c:pt>
                <c:pt idx="2667">
                  <c:v>7805.6238651087715</c:v>
                </c:pt>
                <c:pt idx="2668">
                  <c:v>7907.6371988033752</c:v>
                </c:pt>
                <c:pt idx="2669">
                  <c:v>7978.1580087106395</c:v>
                </c:pt>
                <c:pt idx="2670">
                  <c:v>8011.7109685834184</c:v>
                </c:pt>
                <c:pt idx="2671">
                  <c:v>7995.2069674220766</c:v>
                </c:pt>
                <c:pt idx="2672">
                  <c:v>7920.5453612213096</c:v>
                </c:pt>
                <c:pt idx="2673">
                  <c:v>7934.628953317896</c:v>
                </c:pt>
                <c:pt idx="2674">
                  <c:v>7936.2170057150588</c:v>
                </c:pt>
                <c:pt idx="2675">
                  <c:v>7919.6580920578508</c:v>
                </c:pt>
                <c:pt idx="2676">
                  <c:v>7862.0912922756552</c:v>
                </c:pt>
                <c:pt idx="2677">
                  <c:v>7835.0787978330663</c:v>
                </c:pt>
                <c:pt idx="2678">
                  <c:v>7826.1895228475214</c:v>
                </c:pt>
                <c:pt idx="2679">
                  <c:v>7759.3815058173677</c:v>
                </c:pt>
                <c:pt idx="2680">
                  <c:v>7520.7357015880043</c:v>
                </c:pt>
                <c:pt idx="2681">
                  <c:v>7267.410572831046</c:v>
                </c:pt>
                <c:pt idx="2682">
                  <c:v>7012.5568661205616</c:v>
                </c:pt>
                <c:pt idx="2683">
                  <c:v>6761.4711732294963</c:v>
                </c:pt>
                <c:pt idx="2684">
                  <c:v>6540.9893959259152</c:v>
                </c:pt>
                <c:pt idx="2685">
                  <c:v>6277.8367017462633</c:v>
                </c:pt>
                <c:pt idx="2686">
                  <c:v>5969.4207857305555</c:v>
                </c:pt>
                <c:pt idx="2687">
                  <c:v>5636.9413870777471</c:v>
                </c:pt>
                <c:pt idx="2688">
                  <c:v>5302.5738986218357</c:v>
                </c:pt>
                <c:pt idx="2689">
                  <c:v>5021.2894084869886</c:v>
                </c:pt>
                <c:pt idx="2690">
                  <c:v>4791.8838227293809</c:v>
                </c:pt>
                <c:pt idx="2691">
                  <c:v>4584.7692278715285</c:v>
                </c:pt>
                <c:pt idx="2692">
                  <c:v>4430.5475482507836</c:v>
                </c:pt>
                <c:pt idx="2693">
                  <c:v>4366.9792361773489</c:v>
                </c:pt>
                <c:pt idx="2694">
                  <c:v>4258.3438804788211</c:v>
                </c:pt>
                <c:pt idx="2695">
                  <c:v>4103.3376493578717</c:v>
                </c:pt>
                <c:pt idx="2696">
                  <c:v>3991.7173618429342</c:v>
                </c:pt>
                <c:pt idx="2697">
                  <c:v>3874.3182469417943</c:v>
                </c:pt>
                <c:pt idx="2698">
                  <c:v>3793.047096854651</c:v>
                </c:pt>
                <c:pt idx="2699">
                  <c:v>3703.8615918243877</c:v>
                </c:pt>
                <c:pt idx="2700">
                  <c:v>3637.5978844980914</c:v>
                </c:pt>
                <c:pt idx="2701">
                  <c:v>3559.7070883703855</c:v>
                </c:pt>
                <c:pt idx="2702">
                  <c:v>3482.3503014158482</c:v>
                </c:pt>
                <c:pt idx="2703">
                  <c:v>3414.4300390799258</c:v>
                </c:pt>
                <c:pt idx="2704">
                  <c:v>3307.1456788867308</c:v>
                </c:pt>
                <c:pt idx="2705">
                  <c:v>3181.7115014361152</c:v>
                </c:pt>
                <c:pt idx="2706">
                  <c:v>3044.0650948259372</c:v>
                </c:pt>
                <c:pt idx="2707">
                  <c:v>2922.7644939267493</c:v>
                </c:pt>
                <c:pt idx="2708">
                  <c:v>2827.8904333212713</c:v>
                </c:pt>
                <c:pt idx="2709">
                  <c:v>2719.9367965599527</c:v>
                </c:pt>
                <c:pt idx="2710">
                  <c:v>2583.0465993021435</c:v>
                </c:pt>
                <c:pt idx="2711">
                  <c:v>2497.9181777586782</c:v>
                </c:pt>
                <c:pt idx="2712">
                  <c:v>2387.0823585669327</c:v>
                </c:pt>
                <c:pt idx="2713">
                  <c:v>2300.0776716978994</c:v>
                </c:pt>
                <c:pt idx="2714">
                  <c:v>2216.0386988712767</c:v>
                </c:pt>
                <c:pt idx="2715">
                  <c:v>2121.5032685074816</c:v>
                </c:pt>
                <c:pt idx="2716">
                  <c:v>2018.3624002288343</c:v>
                </c:pt>
                <c:pt idx="2717">
                  <c:v>1974.8459481269049</c:v>
                </c:pt>
                <c:pt idx="2718">
                  <c:v>1940.7328239196202</c:v>
                </c:pt>
                <c:pt idx="2719">
                  <c:v>1896.2656865064446</c:v>
                </c:pt>
                <c:pt idx="2720">
                  <c:v>1852.1565096635702</c:v>
                </c:pt>
                <c:pt idx="2721">
                  <c:v>1830.3355754029726</c:v>
                </c:pt>
                <c:pt idx="2722">
                  <c:v>1760.9238645234873</c:v>
                </c:pt>
                <c:pt idx="2723">
                  <c:v>1706.2605585009971</c:v>
                </c:pt>
                <c:pt idx="2724">
                  <c:v>1711.8949191564539</c:v>
                </c:pt>
                <c:pt idx="2725">
                  <c:v>1716.0446885139993</c:v>
                </c:pt>
                <c:pt idx="2726">
                  <c:v>1668.416689889397</c:v>
                </c:pt>
                <c:pt idx="2727">
                  <c:v>1640.7292755022861</c:v>
                </c:pt>
                <c:pt idx="2728">
                  <c:v>1633.0919850807225</c:v>
                </c:pt>
                <c:pt idx="2729">
                  <c:v>1663.1394356598189</c:v>
                </c:pt>
                <c:pt idx="2730">
                  <c:v>1653.7907879885224</c:v>
                </c:pt>
                <c:pt idx="2731">
                  <c:v>1755.4218083017845</c:v>
                </c:pt>
                <c:pt idx="2732">
                  <c:v>1776.2665651366269</c:v>
                </c:pt>
                <c:pt idx="2733">
                  <c:v>1807.1418775195432</c:v>
                </c:pt>
                <c:pt idx="2734">
                  <c:v>1870.4266583070475</c:v>
                </c:pt>
                <c:pt idx="2735">
                  <c:v>1981.5578659732662</c:v>
                </c:pt>
                <c:pt idx="2736">
                  <c:v>2120.3337639063898</c:v>
                </c:pt>
                <c:pt idx="2737">
                  <c:v>2299.2095631056604</c:v>
                </c:pt>
                <c:pt idx="2738">
                  <c:v>2565.1972095508709</c:v>
                </c:pt>
                <c:pt idx="2739">
                  <c:v>2900.1002612629977</c:v>
                </c:pt>
                <c:pt idx="2740">
                  <c:v>3180.2827328510302</c:v>
                </c:pt>
                <c:pt idx="2741">
                  <c:v>3584.2054949714361</c:v>
                </c:pt>
                <c:pt idx="2742">
                  <c:v>4018.7322109466745</c:v>
                </c:pt>
                <c:pt idx="2743">
                  <c:v>4468.7441494642453</c:v>
                </c:pt>
                <c:pt idx="2744">
                  <c:v>4905.6945953864279</c:v>
                </c:pt>
                <c:pt idx="2745">
                  <c:v>5331.0666998629858</c:v>
                </c:pt>
                <c:pt idx="2746">
                  <c:v>5692.4822953746698</c:v>
                </c:pt>
                <c:pt idx="2747">
                  <c:v>6065.1228231497316</c:v>
                </c:pt>
                <c:pt idx="2748">
                  <c:v>6377.4734977483376</c:v>
                </c:pt>
                <c:pt idx="2749">
                  <c:v>6627.5590230039797</c:v>
                </c:pt>
                <c:pt idx="2750">
                  <c:v>6798.5300025263914</c:v>
                </c:pt>
                <c:pt idx="2751">
                  <c:v>7028.0970908934942</c:v>
                </c:pt>
                <c:pt idx="2752">
                  <c:v>7237.5365723346686</c:v>
                </c:pt>
                <c:pt idx="2753">
                  <c:v>7431.0539524903324</c:v>
                </c:pt>
                <c:pt idx="2754">
                  <c:v>7570.5452958938986</c:v>
                </c:pt>
                <c:pt idx="2755">
                  <c:v>7624.2060986049437</c:v>
                </c:pt>
                <c:pt idx="2756">
                  <c:v>7724.0688728177684</c:v>
                </c:pt>
                <c:pt idx="2757">
                  <c:v>8034.029265225965</c:v>
                </c:pt>
                <c:pt idx="2758">
                  <c:v>7837.9388137675815</c:v>
                </c:pt>
                <c:pt idx="2759">
                  <c:v>7859.035046092542</c:v>
                </c:pt>
                <c:pt idx="2760">
                  <c:v>7881.6903806197533</c:v>
                </c:pt>
                <c:pt idx="2761">
                  <c:v>7928.334509447659</c:v>
                </c:pt>
                <c:pt idx="2762">
                  <c:v>8038.399524769573</c:v>
                </c:pt>
                <c:pt idx="2763">
                  <c:v>8008.6493086954961</c:v>
                </c:pt>
                <c:pt idx="2764">
                  <c:v>8070.9861111451955</c:v>
                </c:pt>
                <c:pt idx="2765">
                  <c:v>8091.4050705222689</c:v>
                </c:pt>
                <c:pt idx="2766">
                  <c:v>8036.5205774061787</c:v>
                </c:pt>
                <c:pt idx="2767">
                  <c:v>8032.1171232060497</c:v>
                </c:pt>
                <c:pt idx="2768">
                  <c:v>8080.0561944480614</c:v>
                </c:pt>
                <c:pt idx="2769">
                  <c:v>8100.7125139178315</c:v>
                </c:pt>
                <c:pt idx="2770">
                  <c:v>8161.1352918448192</c:v>
                </c:pt>
                <c:pt idx="2771">
                  <c:v>8043.2037005091897</c:v>
                </c:pt>
                <c:pt idx="2772">
                  <c:v>7820.6112469936779</c:v>
                </c:pt>
                <c:pt idx="2773">
                  <c:v>7677.027969355483</c:v>
                </c:pt>
                <c:pt idx="2774">
                  <c:v>7494.3966053096356</c:v>
                </c:pt>
                <c:pt idx="2775">
                  <c:v>7309.2098164124072</c:v>
                </c:pt>
                <c:pt idx="2776">
                  <c:v>7104.5813310309677</c:v>
                </c:pt>
                <c:pt idx="2777">
                  <c:v>6830.3694088159609</c:v>
                </c:pt>
                <c:pt idx="2778">
                  <c:v>6552.9705160555204</c:v>
                </c:pt>
                <c:pt idx="2779">
                  <c:v>6301.3891648318986</c:v>
                </c:pt>
                <c:pt idx="2780">
                  <c:v>6015.6332890282802</c:v>
                </c:pt>
                <c:pt idx="2781">
                  <c:v>5698.682731360148</c:v>
                </c:pt>
                <c:pt idx="2782">
                  <c:v>5379.700444071017</c:v>
                </c:pt>
                <c:pt idx="2783">
                  <c:v>5100.8008320588551</c:v>
                </c:pt>
                <c:pt idx="2784">
                  <c:v>4915.5490512035649</c:v>
                </c:pt>
                <c:pt idx="2785">
                  <c:v>4800.2225229459209</c:v>
                </c:pt>
                <c:pt idx="2786">
                  <c:v>4707.9409441014168</c:v>
                </c:pt>
                <c:pt idx="2787">
                  <c:v>4553.537962273831</c:v>
                </c:pt>
                <c:pt idx="2788">
                  <c:v>4408.4001617010763</c:v>
                </c:pt>
                <c:pt idx="2789">
                  <c:v>4267.2720837809102</c:v>
                </c:pt>
                <c:pt idx="2790">
                  <c:v>4160.1851435359777</c:v>
                </c:pt>
                <c:pt idx="2791">
                  <c:v>4080.7879026187479</c:v>
                </c:pt>
                <c:pt idx="2792">
                  <c:v>4027.1069642626867</c:v>
                </c:pt>
                <c:pt idx="2793">
                  <c:v>3954.7144301189282</c:v>
                </c:pt>
                <c:pt idx="2794">
                  <c:v>3831.8410343021442</c:v>
                </c:pt>
                <c:pt idx="2795">
                  <c:v>3682.7018838778772</c:v>
                </c:pt>
                <c:pt idx="2796">
                  <c:v>3588.1669781107994</c:v>
                </c:pt>
                <c:pt idx="2797">
                  <c:v>3453.0631243974517</c:v>
                </c:pt>
                <c:pt idx="2798">
                  <c:v>3322.9711872813791</c:v>
                </c:pt>
                <c:pt idx="2799">
                  <c:v>3185.6166264042799</c:v>
                </c:pt>
                <c:pt idx="2800">
                  <c:v>3070.1007567677789</c:v>
                </c:pt>
                <c:pt idx="2801">
                  <c:v>2954.9429207273784</c:v>
                </c:pt>
                <c:pt idx="2802">
                  <c:v>2927.9360239993348</c:v>
                </c:pt>
                <c:pt idx="2803">
                  <c:v>2813.6522531817709</c:v>
                </c:pt>
                <c:pt idx="2804">
                  <c:v>2693.1116919215115</c:v>
                </c:pt>
                <c:pt idx="2805">
                  <c:v>2578.2016953431444</c:v>
                </c:pt>
                <c:pt idx="2806">
                  <c:v>2472.1132007126052</c:v>
                </c:pt>
                <c:pt idx="2807">
                  <c:v>2407.4980592728043</c:v>
                </c:pt>
                <c:pt idx="2808">
                  <c:v>2291.0395731790895</c:v>
                </c:pt>
                <c:pt idx="2809">
                  <c:v>2160.3020693738786</c:v>
                </c:pt>
                <c:pt idx="2810">
                  <c:v>2099.45965587112</c:v>
                </c:pt>
                <c:pt idx="2811">
                  <c:v>2048.6729891654741</c:v>
                </c:pt>
                <c:pt idx="2812">
                  <c:v>1991.1639062685167</c:v>
                </c:pt>
                <c:pt idx="2813">
                  <c:v>1923.2070202099376</c:v>
                </c:pt>
                <c:pt idx="2814">
                  <c:v>1897.525695342822</c:v>
                </c:pt>
                <c:pt idx="2815">
                  <c:v>1886.0035564732179</c:v>
                </c:pt>
                <c:pt idx="2816">
                  <c:v>1828.3250016257125</c:v>
                </c:pt>
                <c:pt idx="2817">
                  <c:v>1775.5003172880902</c:v>
                </c:pt>
                <c:pt idx="2818">
                  <c:v>1776.2582436105151</c:v>
                </c:pt>
                <c:pt idx="2819">
                  <c:v>1733.2218519507651</c:v>
                </c:pt>
                <c:pt idx="2820">
                  <c:v>1672.8435997846962</c:v>
                </c:pt>
                <c:pt idx="2821">
                  <c:v>1646.5834242815126</c:v>
                </c:pt>
                <c:pt idx="2822">
                  <c:v>1651.4670979087941</c:v>
                </c:pt>
                <c:pt idx="2823">
                  <c:v>1617.143648759517</c:v>
                </c:pt>
                <c:pt idx="2824">
                  <c:v>1572.3286568873564</c:v>
                </c:pt>
                <c:pt idx="2825">
                  <c:v>1631.2790467586901</c:v>
                </c:pt>
                <c:pt idx="2826">
                  <c:v>1659.4110497418683</c:v>
                </c:pt>
                <c:pt idx="2827">
                  <c:v>1678.2435141097644</c:v>
                </c:pt>
                <c:pt idx="2828">
                  <c:v>1731.1625963468687</c:v>
                </c:pt>
                <c:pt idx="2829">
                  <c:v>1868.1326048929332</c:v>
                </c:pt>
                <c:pt idx="2830">
                  <c:v>2008.6790301025796</c:v>
                </c:pt>
                <c:pt idx="2831">
                  <c:v>2196.8005094675673</c:v>
                </c:pt>
                <c:pt idx="2832">
                  <c:v>2405.1810238182898</c:v>
                </c:pt>
                <c:pt idx="2833">
                  <c:v>2768.1983319282781</c:v>
                </c:pt>
                <c:pt idx="2834">
                  <c:v>3117.3978753465999</c:v>
                </c:pt>
                <c:pt idx="2835">
                  <c:v>3491.2562589960517</c:v>
                </c:pt>
                <c:pt idx="2836">
                  <c:v>3844.7723331726124</c:v>
                </c:pt>
                <c:pt idx="2837">
                  <c:v>4284.6127271172609</c:v>
                </c:pt>
                <c:pt idx="2838">
                  <c:v>4832.8481900352954</c:v>
                </c:pt>
                <c:pt idx="2839">
                  <c:v>5260.6584251734848</c:v>
                </c:pt>
                <c:pt idx="2840">
                  <c:v>5620.0547717306818</c:v>
                </c:pt>
                <c:pt idx="2841">
                  <c:v>5904.5498676062998</c:v>
                </c:pt>
                <c:pt idx="2842">
                  <c:v>6244.0824626609474</c:v>
                </c:pt>
                <c:pt idx="2843">
                  <c:v>6594.3903400314894</c:v>
                </c:pt>
                <c:pt idx="2844">
                  <c:v>6863.5470916313416</c:v>
                </c:pt>
                <c:pt idx="2845">
                  <c:v>7085.8176789277295</c:v>
                </c:pt>
                <c:pt idx="2846">
                  <c:v>7179.6419835359247</c:v>
                </c:pt>
                <c:pt idx="2847">
                  <c:v>7343.7399913928684</c:v>
                </c:pt>
                <c:pt idx="2848">
                  <c:v>7561.3110612588071</c:v>
                </c:pt>
                <c:pt idx="2849">
                  <c:v>7797.8188099626723</c:v>
                </c:pt>
                <c:pt idx="2850">
                  <c:v>7947.9035058532609</c:v>
                </c:pt>
                <c:pt idx="2851">
                  <c:v>8008.6035762059637</c:v>
                </c:pt>
                <c:pt idx="2852">
                  <c:v>7971.4833514019265</c:v>
                </c:pt>
                <c:pt idx="2853">
                  <c:v>7937.6544713141921</c:v>
                </c:pt>
                <c:pt idx="2854">
                  <c:v>7944.4967461341057</c:v>
                </c:pt>
                <c:pt idx="2855">
                  <c:v>7974.0101976959868</c:v>
                </c:pt>
                <c:pt idx="2856">
                  <c:v>7963.226015692595</c:v>
                </c:pt>
                <c:pt idx="2857">
                  <c:v>7969.2261544197772</c:v>
                </c:pt>
                <c:pt idx="2858">
                  <c:v>7981.5768654941248</c:v>
                </c:pt>
                <c:pt idx="2859">
                  <c:v>8036.2793766192881</c:v>
                </c:pt>
                <c:pt idx="2860">
                  <c:v>8036.9050207996479</c:v>
                </c:pt>
                <c:pt idx="2861">
                  <c:v>7976.3662717901871</c:v>
                </c:pt>
                <c:pt idx="2862">
                  <c:v>7952.9440276380483</c:v>
                </c:pt>
                <c:pt idx="2863">
                  <c:v>7975.0948607860273</c:v>
                </c:pt>
                <c:pt idx="2864">
                  <c:v>7937.9003693665818</c:v>
                </c:pt>
                <c:pt idx="2865">
                  <c:v>7838.9384925519535</c:v>
                </c:pt>
                <c:pt idx="2866">
                  <c:v>7769.1773897800331</c:v>
                </c:pt>
                <c:pt idx="2867">
                  <c:v>7692.0653482412226</c:v>
                </c:pt>
                <c:pt idx="2868">
                  <c:v>7625.7560104422428</c:v>
                </c:pt>
                <c:pt idx="2869">
                  <c:v>7523.4418609231634</c:v>
                </c:pt>
                <c:pt idx="2870">
                  <c:v>7333.9089788080873</c:v>
                </c:pt>
                <c:pt idx="2871">
                  <c:v>7044.2784912714887</c:v>
                </c:pt>
                <c:pt idx="2872">
                  <c:v>6787.1237429076236</c:v>
                </c:pt>
                <c:pt idx="2873">
                  <c:v>6495.5583235854028</c:v>
                </c:pt>
                <c:pt idx="2874">
                  <c:v>6163.0414456255112</c:v>
                </c:pt>
                <c:pt idx="2875">
                  <c:v>5874.0682412103015</c:v>
                </c:pt>
                <c:pt idx="2876">
                  <c:v>5548.835183171499</c:v>
                </c:pt>
                <c:pt idx="2877">
                  <c:v>5228.7570904229378</c:v>
                </c:pt>
                <c:pt idx="2878">
                  <c:v>4963.1519403736502</c:v>
                </c:pt>
                <c:pt idx="2879">
                  <c:v>4737.330335023571</c:v>
                </c:pt>
                <c:pt idx="2880">
                  <c:v>4753.2534059699565</c:v>
                </c:pt>
                <c:pt idx="2881">
                  <c:v>4662.3449600621761</c:v>
                </c:pt>
                <c:pt idx="2882">
                  <c:v>4464.0752017399991</c:v>
                </c:pt>
                <c:pt idx="2883">
                  <c:v>4331.4702792649614</c:v>
                </c:pt>
                <c:pt idx="2884">
                  <c:v>4180.0145850399458</c:v>
                </c:pt>
                <c:pt idx="2885">
                  <c:v>4003.3172299806824</c:v>
                </c:pt>
                <c:pt idx="2886">
                  <c:v>3882.3790679946442</c:v>
                </c:pt>
                <c:pt idx="2887">
                  <c:v>3816.217436540956</c:v>
                </c:pt>
                <c:pt idx="2888">
                  <c:v>3767.7717931036655</c:v>
                </c:pt>
                <c:pt idx="2889">
                  <c:v>3694.5812035860627</c:v>
                </c:pt>
                <c:pt idx="2890">
                  <c:v>3635.1525276916718</c:v>
                </c:pt>
                <c:pt idx="2891">
                  <c:v>3523.0717031821041</c:v>
                </c:pt>
                <c:pt idx="2892">
                  <c:v>3419.6022523480415</c:v>
                </c:pt>
                <c:pt idx="2893">
                  <c:v>3268.7150318413696</c:v>
                </c:pt>
                <c:pt idx="2894">
                  <c:v>3130.8249223652178</c:v>
                </c:pt>
                <c:pt idx="2895">
                  <c:v>3008.4634031760916</c:v>
                </c:pt>
                <c:pt idx="2896">
                  <c:v>2969.0890301705508</c:v>
                </c:pt>
                <c:pt idx="2897">
                  <c:v>2837.8605287411292</c:v>
                </c:pt>
                <c:pt idx="2898">
                  <c:v>2842.3851608977138</c:v>
                </c:pt>
                <c:pt idx="2899">
                  <c:v>2745.9585705752593</c:v>
                </c:pt>
                <c:pt idx="2900">
                  <c:v>2606.4360248157323</c:v>
                </c:pt>
                <c:pt idx="2901">
                  <c:v>2477.7348306756576</c:v>
                </c:pt>
                <c:pt idx="2902">
                  <c:v>2407.2690469617501</c:v>
                </c:pt>
                <c:pt idx="2903">
                  <c:v>2320.5495925923638</c:v>
                </c:pt>
                <c:pt idx="2904">
                  <c:v>2236.7587845288517</c:v>
                </c:pt>
                <c:pt idx="2905">
                  <c:v>2142.6695696647348</c:v>
                </c:pt>
                <c:pt idx="2906">
                  <c:v>2080.7625626980607</c:v>
                </c:pt>
                <c:pt idx="2907">
                  <c:v>2023.3859534610156</c:v>
                </c:pt>
                <c:pt idx="2908">
                  <c:v>1991.7357598471908</c:v>
                </c:pt>
                <c:pt idx="2909">
                  <c:v>1962.5920985001976</c:v>
                </c:pt>
                <c:pt idx="2910">
                  <c:v>1963.9085725721905</c:v>
                </c:pt>
                <c:pt idx="2911">
                  <c:v>1947.0506913748591</c:v>
                </c:pt>
                <c:pt idx="2912">
                  <c:v>1959.3764019892737</c:v>
                </c:pt>
                <c:pt idx="2913">
                  <c:v>1918.6934736074695</c:v>
                </c:pt>
                <c:pt idx="2914">
                  <c:v>1869.0968041503852</c:v>
                </c:pt>
                <c:pt idx="2915">
                  <c:v>1809.324952115627</c:v>
                </c:pt>
                <c:pt idx="2916">
                  <c:v>1775.897840328224</c:v>
                </c:pt>
                <c:pt idx="2917">
                  <c:v>1757.2480887432419</c:v>
                </c:pt>
                <c:pt idx="2918">
                  <c:v>1760.1463711008166</c:v>
                </c:pt>
                <c:pt idx="2919">
                  <c:v>1737.956919287559</c:v>
                </c:pt>
                <c:pt idx="2920">
                  <c:v>1742.5314241202077</c:v>
                </c:pt>
                <c:pt idx="2921">
                  <c:v>1729.3518461204114</c:v>
                </c:pt>
                <c:pt idx="2922">
                  <c:v>1799.1242911963477</c:v>
                </c:pt>
                <c:pt idx="2923">
                  <c:v>1884.3819130524039</c:v>
                </c:pt>
                <c:pt idx="2924">
                  <c:v>1966.3525506329565</c:v>
                </c:pt>
                <c:pt idx="2925">
                  <c:v>2101.623050776243</c:v>
                </c:pt>
                <c:pt idx="2926">
                  <c:v>2294.8887419776083</c:v>
                </c:pt>
                <c:pt idx="2927">
                  <c:v>2593.9476424155223</c:v>
                </c:pt>
                <c:pt idx="2928">
                  <c:v>2922.3561211838196</c:v>
                </c:pt>
                <c:pt idx="2929">
                  <c:v>3291.466834638788</c:v>
                </c:pt>
                <c:pt idx="2930">
                  <c:v>3683.1131708772064</c:v>
                </c:pt>
                <c:pt idx="2931">
                  <c:v>4079.3409043091974</c:v>
                </c:pt>
                <c:pt idx="2932">
                  <c:v>4510.2960133566094</c:v>
                </c:pt>
                <c:pt idx="2933">
                  <c:v>4967.6569809033026</c:v>
                </c:pt>
                <c:pt idx="2934">
                  <c:v>5331.4457146877612</c:v>
                </c:pt>
                <c:pt idx="2935">
                  <c:v>5681.7279921107875</c:v>
                </c:pt>
                <c:pt idx="2936">
                  <c:v>6020.4357089588411</c:v>
                </c:pt>
                <c:pt idx="2937">
                  <c:v>6328.3568794136063</c:v>
                </c:pt>
                <c:pt idx="2938">
                  <c:v>6534.7825274189545</c:v>
                </c:pt>
                <c:pt idx="2939">
                  <c:v>6771.3972327929787</c:v>
                </c:pt>
                <c:pt idx="2940">
                  <c:v>7037.9312548812859</c:v>
                </c:pt>
                <c:pt idx="2941">
                  <c:v>7247.4927911409613</c:v>
                </c:pt>
                <c:pt idx="2942">
                  <c:v>7355.1060636001139</c:v>
                </c:pt>
                <c:pt idx="2943">
                  <c:v>7466.6035719514121</c:v>
                </c:pt>
                <c:pt idx="2944">
                  <c:v>7491.2483196450448</c:v>
                </c:pt>
                <c:pt idx="2945">
                  <c:v>7535.4194247740324</c:v>
                </c:pt>
                <c:pt idx="2946">
                  <c:v>7524.6854953757083</c:v>
                </c:pt>
                <c:pt idx="2947">
                  <c:v>7451.5762107379232</c:v>
                </c:pt>
                <c:pt idx="2948">
                  <c:v>7427.9424843876204</c:v>
                </c:pt>
                <c:pt idx="2949">
                  <c:v>8175.7930557869167</c:v>
                </c:pt>
                <c:pt idx="2950">
                  <c:v>7410.8592035737893</c:v>
                </c:pt>
                <c:pt idx="2951">
                  <c:v>7376.7178473521617</c:v>
                </c:pt>
                <c:pt idx="2952">
                  <c:v>7394.9315237840183</c:v>
                </c:pt>
                <c:pt idx="2953">
                  <c:v>7444.2378002715268</c:v>
                </c:pt>
                <c:pt idx="2954">
                  <c:v>7466.6776039706947</c:v>
                </c:pt>
                <c:pt idx="2955">
                  <c:v>7455.4281473439914</c:v>
                </c:pt>
                <c:pt idx="2956">
                  <c:v>7465.3645228115947</c:v>
                </c:pt>
                <c:pt idx="2957">
                  <c:v>7391.1965292942714</c:v>
                </c:pt>
                <c:pt idx="2958">
                  <c:v>7230.8786986208306</c:v>
                </c:pt>
                <c:pt idx="2959">
                  <c:v>7054.5181300963195</c:v>
                </c:pt>
                <c:pt idx="2960">
                  <c:v>6971.0870867944514</c:v>
                </c:pt>
                <c:pt idx="2961">
                  <c:v>6892.6955637968458</c:v>
                </c:pt>
                <c:pt idx="2962">
                  <c:v>6746.8141825115472</c:v>
                </c:pt>
                <c:pt idx="2963">
                  <c:v>6629.7892447615795</c:v>
                </c:pt>
                <c:pt idx="2964">
                  <c:v>6444.0801041657123</c:v>
                </c:pt>
                <c:pt idx="2965">
                  <c:v>6248.6742704957614</c:v>
                </c:pt>
                <c:pt idx="2966">
                  <c:v>6053.5133628587573</c:v>
                </c:pt>
                <c:pt idx="2967">
                  <c:v>5832.0084195026502</c:v>
                </c:pt>
                <c:pt idx="2968">
                  <c:v>5549.2134997123248</c:v>
                </c:pt>
                <c:pt idx="2969">
                  <c:v>5302.806488054799</c:v>
                </c:pt>
                <c:pt idx="2970">
                  <c:v>4992.7088497203822</c:v>
                </c:pt>
                <c:pt idx="2971">
                  <c:v>4733.9149486489796</c:v>
                </c:pt>
                <c:pt idx="2972">
                  <c:v>4520.7172487238195</c:v>
                </c:pt>
                <c:pt idx="2973">
                  <c:v>4345.7200683837109</c:v>
                </c:pt>
                <c:pt idx="2974">
                  <c:v>4149.3118900127592</c:v>
                </c:pt>
                <c:pt idx="2975">
                  <c:v>3981.6822983527518</c:v>
                </c:pt>
                <c:pt idx="2976">
                  <c:v>3870.1604732145897</c:v>
                </c:pt>
                <c:pt idx="2977">
                  <c:v>3731.1083038417419</c:v>
                </c:pt>
                <c:pt idx="2978">
                  <c:v>3578.1426070549292</c:v>
                </c:pt>
                <c:pt idx="2979">
                  <c:v>3497.9067485482042</c:v>
                </c:pt>
                <c:pt idx="2980">
                  <c:v>3387.8390234676244</c:v>
                </c:pt>
                <c:pt idx="2981">
                  <c:v>3277.7612298788845</c:v>
                </c:pt>
                <c:pt idx="2982">
                  <c:v>3249.9697985044559</c:v>
                </c:pt>
                <c:pt idx="2983">
                  <c:v>3195.9268340930225</c:v>
                </c:pt>
                <c:pt idx="2984">
                  <c:v>3090.754041500817</c:v>
                </c:pt>
                <c:pt idx="2985">
                  <c:v>3026.6992080018904</c:v>
                </c:pt>
                <c:pt idx="2986">
                  <c:v>2971.9502061882158</c:v>
                </c:pt>
                <c:pt idx="2987">
                  <c:v>2895.3085997270655</c:v>
                </c:pt>
                <c:pt idx="2988">
                  <c:v>2803.9526865399789</c:v>
                </c:pt>
                <c:pt idx="2989">
                  <c:v>2678.9119905154907</c:v>
                </c:pt>
                <c:pt idx="2990">
                  <c:v>2613.9386991281681</c:v>
                </c:pt>
                <c:pt idx="2991">
                  <c:v>2520.275270598343</c:v>
                </c:pt>
                <c:pt idx="2992">
                  <c:v>2424.4402169854802</c:v>
                </c:pt>
                <c:pt idx="2993">
                  <c:v>2364.6786308128412</c:v>
                </c:pt>
                <c:pt idx="2994">
                  <c:v>2310.598345655219</c:v>
                </c:pt>
                <c:pt idx="2995">
                  <c:v>2264.1518472727957</c:v>
                </c:pt>
                <c:pt idx="2996">
                  <c:v>2233.4123727519031</c:v>
                </c:pt>
                <c:pt idx="2997">
                  <c:v>2164.8721429342822</c:v>
                </c:pt>
                <c:pt idx="2998">
                  <c:v>2100.0695983699079</c:v>
                </c:pt>
                <c:pt idx="2999">
                  <c:v>2017.5076748844754</c:v>
                </c:pt>
                <c:pt idx="3000">
                  <c:v>1938.5049509487906</c:v>
                </c:pt>
                <c:pt idx="3001">
                  <c:v>1889.0208884515507</c:v>
                </c:pt>
                <c:pt idx="3002">
                  <c:v>1854.9936280892118</c:v>
                </c:pt>
                <c:pt idx="3003">
                  <c:v>1813.1321441376606</c:v>
                </c:pt>
                <c:pt idx="3004">
                  <c:v>1760.4137149788432</c:v>
                </c:pt>
                <c:pt idx="3005">
                  <c:v>1691.3734447169227</c:v>
                </c:pt>
                <c:pt idx="3006">
                  <c:v>1641.8026985634992</c:v>
                </c:pt>
                <c:pt idx="3007">
                  <c:v>1652.1747405236658</c:v>
                </c:pt>
                <c:pt idx="3008">
                  <c:v>1651.3378315407613</c:v>
                </c:pt>
                <c:pt idx="3009">
                  <c:v>1634.6339716669299</c:v>
                </c:pt>
                <c:pt idx="3010">
                  <c:v>1597.9250383625915</c:v>
                </c:pt>
                <c:pt idx="3011">
                  <c:v>1562.8900514048203</c:v>
                </c:pt>
                <c:pt idx="3012">
                  <c:v>1544.3821157900045</c:v>
                </c:pt>
                <c:pt idx="3013">
                  <c:v>1522.9264939217039</c:v>
                </c:pt>
                <c:pt idx="3014">
                  <c:v>1532.0224516801263</c:v>
                </c:pt>
                <c:pt idx="3015">
                  <c:v>1530.4104543361957</c:v>
                </c:pt>
                <c:pt idx="3016">
                  <c:v>1519.9960753654925</c:v>
                </c:pt>
                <c:pt idx="3017">
                  <c:v>1537.2554312034611</c:v>
                </c:pt>
                <c:pt idx="3018">
                  <c:v>1564.5801721238663</c:v>
                </c:pt>
                <c:pt idx="3019">
                  <c:v>1582.1923498845219</c:v>
                </c:pt>
                <c:pt idx="3020">
                  <c:v>1589.7062598277969</c:v>
                </c:pt>
                <c:pt idx="3021">
                  <c:v>1577.1949405603089</c:v>
                </c:pt>
                <c:pt idx="3022">
                  <c:v>1592.37644522799</c:v>
                </c:pt>
                <c:pt idx="3023">
                  <c:v>1628.8945941058655</c:v>
                </c:pt>
                <c:pt idx="3024">
                  <c:v>1717.6732655016569</c:v>
                </c:pt>
                <c:pt idx="3025">
                  <c:v>1754.9425007743807</c:v>
                </c:pt>
                <c:pt idx="3026">
                  <c:v>1784.9511291191491</c:v>
                </c:pt>
                <c:pt idx="3027">
                  <c:v>1865.170258487545</c:v>
                </c:pt>
                <c:pt idx="3028">
                  <c:v>2021.5578655094864</c:v>
                </c:pt>
                <c:pt idx="3029">
                  <c:v>2097.2296615071873</c:v>
                </c:pt>
                <c:pt idx="3030">
                  <c:v>2168.072818489843</c:v>
                </c:pt>
                <c:pt idx="3031">
                  <c:v>2255.0804611312487</c:v>
                </c:pt>
                <c:pt idx="3032">
                  <c:v>2351.6000995055274</c:v>
                </c:pt>
                <c:pt idx="3033">
                  <c:v>2390.5693594601894</c:v>
                </c:pt>
                <c:pt idx="3034">
                  <c:v>2437.3907777273689</c:v>
                </c:pt>
                <c:pt idx="3035">
                  <c:v>2513.7697992400463</c:v>
                </c:pt>
                <c:pt idx="3036">
                  <c:v>2575.8202810103166</c:v>
                </c:pt>
                <c:pt idx="3037">
                  <c:v>2624.782237575977</c:v>
                </c:pt>
                <c:pt idx="3038">
                  <c:v>2663.7885106003478</c:v>
                </c:pt>
                <c:pt idx="3039">
                  <c:v>2700.6820696021859</c:v>
                </c:pt>
                <c:pt idx="3040">
                  <c:v>2744.3432075700066</c:v>
                </c:pt>
                <c:pt idx="3041">
                  <c:v>2781.9836405260298</c:v>
                </c:pt>
                <c:pt idx="3042">
                  <c:v>2828.7491262566809</c:v>
                </c:pt>
                <c:pt idx="3043">
                  <c:v>2851.3379330344555</c:v>
                </c:pt>
                <c:pt idx="3044">
                  <c:v>2849.6049572483857</c:v>
                </c:pt>
                <c:pt idx="3045">
                  <c:v>4068.8541248376732</c:v>
                </c:pt>
                <c:pt idx="3046">
                  <c:v>2594.0353375622649</c:v>
                </c:pt>
                <c:pt idx="3047">
                  <c:v>2455.8907915080026</c:v>
                </c:pt>
                <c:pt idx="3048">
                  <c:v>2555.1327024822431</c:v>
                </c:pt>
                <c:pt idx="3049">
                  <c:v>2615.8840642462646</c:v>
                </c:pt>
                <c:pt idx="3050">
                  <c:v>2688.3518805137892</c:v>
                </c:pt>
                <c:pt idx="3051">
                  <c:v>2664.4026679195063</c:v>
                </c:pt>
                <c:pt idx="3052">
                  <c:v>2689.4435853580853</c:v>
                </c:pt>
                <c:pt idx="3053">
                  <c:v>2658.3847036753696</c:v>
                </c:pt>
                <c:pt idx="3054">
                  <c:v>2666.0174371676221</c:v>
                </c:pt>
                <c:pt idx="3055">
                  <c:v>2694.4493578260799</c:v>
                </c:pt>
                <c:pt idx="3056">
                  <c:v>2699.4301014464836</c:v>
                </c:pt>
                <c:pt idx="3057">
                  <c:v>2717.586347685532</c:v>
                </c:pt>
                <c:pt idx="3058">
                  <c:v>2713.0482391519636</c:v>
                </c:pt>
                <c:pt idx="3059">
                  <c:v>2724.4935515676648</c:v>
                </c:pt>
                <c:pt idx="3060">
                  <c:v>2734.5308814007039</c:v>
                </c:pt>
                <c:pt idx="3061">
                  <c:v>2746.5966386912582</c:v>
                </c:pt>
                <c:pt idx="3062">
                  <c:v>2763.2168124998975</c:v>
                </c:pt>
                <c:pt idx="3063">
                  <c:v>2762.452314418194</c:v>
                </c:pt>
                <c:pt idx="3064">
                  <c:v>2744.1456902450432</c:v>
                </c:pt>
                <c:pt idx="3065">
                  <c:v>2738.9895237201872</c:v>
                </c:pt>
                <c:pt idx="3066">
                  <c:v>2721.0636200545268</c:v>
                </c:pt>
                <c:pt idx="3067">
                  <c:v>2718.8002045559574</c:v>
                </c:pt>
                <c:pt idx="3068">
                  <c:v>2703.0274183598681</c:v>
                </c:pt>
                <c:pt idx="3069">
                  <c:v>2727.7219593924378</c:v>
                </c:pt>
                <c:pt idx="3070">
                  <c:v>2766.0290296431385</c:v>
                </c:pt>
                <c:pt idx="3071">
                  <c:v>2759.2983327203001</c:v>
                </c:pt>
                <c:pt idx="3072">
                  <c:v>2714.814843431308</c:v>
                </c:pt>
                <c:pt idx="3073">
                  <c:v>2692.8996987220276</c:v>
                </c:pt>
                <c:pt idx="3074">
                  <c:v>2691.7533616835794</c:v>
                </c:pt>
                <c:pt idx="3075">
                  <c:v>2712.4095158662567</c:v>
                </c:pt>
                <c:pt idx="3076">
                  <c:v>2742.7610722192117</c:v>
                </c:pt>
                <c:pt idx="3077">
                  <c:v>2742.1649904157607</c:v>
                </c:pt>
                <c:pt idx="3078">
                  <c:v>2702.5787100026864</c:v>
                </c:pt>
                <c:pt idx="3079">
                  <c:v>2680.0982046392378</c:v>
                </c:pt>
                <c:pt idx="3080">
                  <c:v>2676.018307647852</c:v>
                </c:pt>
                <c:pt idx="3081">
                  <c:v>2725.8926430632841</c:v>
                </c:pt>
                <c:pt idx="3082">
                  <c:v>2696.0982407565475</c:v>
                </c:pt>
                <c:pt idx="3083">
                  <c:v>2642.0000951618581</c:v>
                </c:pt>
                <c:pt idx="3084">
                  <c:v>2547.0137097018678</c:v>
                </c:pt>
                <c:pt idx="3085">
                  <c:v>2461.2381705790817</c:v>
                </c:pt>
                <c:pt idx="3086">
                  <c:v>2389.4421246313191</c:v>
                </c:pt>
                <c:pt idx="3087">
                  <c:v>2345.6127283641281</c:v>
                </c:pt>
                <c:pt idx="3088">
                  <c:v>2259.8571076433627</c:v>
                </c:pt>
                <c:pt idx="3089">
                  <c:v>2184.923542803444</c:v>
                </c:pt>
                <c:pt idx="3090">
                  <c:v>2136.9040056100694</c:v>
                </c:pt>
                <c:pt idx="3091">
                  <c:v>2143.8062383305091</c:v>
                </c:pt>
                <c:pt idx="3092">
                  <c:v>2087.8642805203617</c:v>
                </c:pt>
                <c:pt idx="3093">
                  <c:v>2023.8397173191554</c:v>
                </c:pt>
                <c:pt idx="3094">
                  <c:v>1938.8253571123014</c:v>
                </c:pt>
                <c:pt idx="3095">
                  <c:v>1908.2199836797722</c:v>
                </c:pt>
                <c:pt idx="3096">
                  <c:v>1868.1498456242768</c:v>
                </c:pt>
                <c:pt idx="3097">
                  <c:v>1825.1801226928653</c:v>
                </c:pt>
                <c:pt idx="3098">
                  <c:v>1802.0064435052182</c:v>
                </c:pt>
                <c:pt idx="3099">
                  <c:v>1782.1219005719693</c:v>
                </c:pt>
                <c:pt idx="3100">
                  <c:v>1730.1106171011525</c:v>
                </c:pt>
                <c:pt idx="3101">
                  <c:v>1691.5699669037253</c:v>
                </c:pt>
                <c:pt idx="3102">
                  <c:v>1642.0146502081025</c:v>
                </c:pt>
                <c:pt idx="3103">
                  <c:v>1662.1571908241958</c:v>
                </c:pt>
                <c:pt idx="3104">
                  <c:v>1623.2850980219132</c:v>
                </c:pt>
                <c:pt idx="3105">
                  <c:v>1603.1203375996579</c:v>
                </c:pt>
                <c:pt idx="3106">
                  <c:v>1579.1553971405915</c:v>
                </c:pt>
                <c:pt idx="3107">
                  <c:v>1523.5320442903685</c:v>
                </c:pt>
                <c:pt idx="3108">
                  <c:v>1487.4907783516628</c:v>
                </c:pt>
                <c:pt idx="3109">
                  <c:v>1453.263569514605</c:v>
                </c:pt>
                <c:pt idx="3110">
                  <c:v>1393.6082334640687</c:v>
                </c:pt>
                <c:pt idx="3111">
                  <c:v>1384.8133056431279</c:v>
                </c:pt>
                <c:pt idx="3112">
                  <c:v>1392.0377935139907</c:v>
                </c:pt>
                <c:pt idx="3113">
                  <c:v>1398.771868668156</c:v>
                </c:pt>
                <c:pt idx="3114">
                  <c:v>1399.3360332035472</c:v>
                </c:pt>
                <c:pt idx="3115">
                  <c:v>1372.2146670965335</c:v>
                </c:pt>
                <c:pt idx="3116">
                  <c:v>1367.6676190370677</c:v>
                </c:pt>
                <c:pt idx="3117">
                  <c:v>1388.5806508192497</c:v>
                </c:pt>
                <c:pt idx="3118">
                  <c:v>1447.0350009946728</c:v>
                </c:pt>
                <c:pt idx="3119">
                  <c:v>1463.9004062327967</c:v>
                </c:pt>
                <c:pt idx="3120">
                  <c:v>1498.7803054542751</c:v>
                </c:pt>
                <c:pt idx="3121">
                  <c:v>1558.3883960525982</c:v>
                </c:pt>
                <c:pt idx="3122">
                  <c:v>1635.6125433340458</c:v>
                </c:pt>
                <c:pt idx="3123">
                  <c:v>1700.8931939891427</c:v>
                </c:pt>
                <c:pt idx="3124">
                  <c:v>1785.0774213081413</c:v>
                </c:pt>
                <c:pt idx="3125">
                  <c:v>1866.9900442171452</c:v>
                </c:pt>
                <c:pt idx="3126">
                  <c:v>1932.0955189115689</c:v>
                </c:pt>
                <c:pt idx="3127">
                  <c:v>1999.8966710993793</c:v>
                </c:pt>
                <c:pt idx="3128">
                  <c:v>2113.748721698445</c:v>
                </c:pt>
                <c:pt idx="3129">
                  <c:v>2226.1074528492909</c:v>
                </c:pt>
                <c:pt idx="3130">
                  <c:v>2337.0840651518597</c:v>
                </c:pt>
                <c:pt idx="3131">
                  <c:v>2403.0756588975059</c:v>
                </c:pt>
                <c:pt idx="3132">
                  <c:v>2448.0157629539426</c:v>
                </c:pt>
                <c:pt idx="3133">
                  <c:v>2470.2991860317516</c:v>
                </c:pt>
                <c:pt idx="3134">
                  <c:v>2545.8987830977849</c:v>
                </c:pt>
                <c:pt idx="3135">
                  <c:v>2584.1501021521694</c:v>
                </c:pt>
                <c:pt idx="3136">
                  <c:v>2632.9721741182366</c:v>
                </c:pt>
                <c:pt idx="3137">
                  <c:v>2674.3460307643663</c:v>
                </c:pt>
                <c:pt idx="3138">
                  <c:v>2696.4168969717266</c:v>
                </c:pt>
                <c:pt idx="3139">
                  <c:v>2718.0405654612823</c:v>
                </c:pt>
                <c:pt idx="3140">
                  <c:v>2694.4671089459316</c:v>
                </c:pt>
                <c:pt idx="3141">
                  <c:v>1811.4592243755867</c:v>
                </c:pt>
                <c:pt idx="3142">
                  <c:v>2883.6080117897855</c:v>
                </c:pt>
                <c:pt idx="3143">
                  <c:v>2966.1588496843815</c:v>
                </c:pt>
                <c:pt idx="3144">
                  <c:v>2874.3595820215683</c:v>
                </c:pt>
                <c:pt idx="3145">
                  <c:v>2836.4003014600075</c:v>
                </c:pt>
                <c:pt idx="3146">
                  <c:v>2805.8698591011344</c:v>
                </c:pt>
                <c:pt idx="3147">
                  <c:v>2816.4275752713388</c:v>
                </c:pt>
                <c:pt idx="3148">
                  <c:v>2773.3631726855447</c:v>
                </c:pt>
                <c:pt idx="3149">
                  <c:v>2795.9845300981924</c:v>
                </c:pt>
                <c:pt idx="3150">
                  <c:v>2883.5948960047576</c:v>
                </c:pt>
                <c:pt idx="3151">
                  <c:v>2964.8149653137421</c:v>
                </c:pt>
                <c:pt idx="3152">
                  <c:v>2988.7362325200288</c:v>
                </c:pt>
                <c:pt idx="3153">
                  <c:v>2976.3924728092848</c:v>
                </c:pt>
                <c:pt idx="3154">
                  <c:v>2965.3698475225729</c:v>
                </c:pt>
                <c:pt idx="3155">
                  <c:v>2952.9576546033886</c:v>
                </c:pt>
                <c:pt idx="3156">
                  <c:v>2960.7490248772501</c:v>
                </c:pt>
                <c:pt idx="3157">
                  <c:v>2943.8089306461839</c:v>
                </c:pt>
                <c:pt idx="3158">
                  <c:v>2960.4252984608388</c:v>
                </c:pt>
                <c:pt idx="3159">
                  <c:v>2950.1264995403208</c:v>
                </c:pt>
                <c:pt idx="3160">
                  <c:v>2969.9556056969413</c:v>
                </c:pt>
                <c:pt idx="3161">
                  <c:v>2987.3208492026529</c:v>
                </c:pt>
                <c:pt idx="3162">
                  <c:v>3020.6385143963321</c:v>
                </c:pt>
                <c:pt idx="3163">
                  <c:v>3059.6343248962289</c:v>
                </c:pt>
                <c:pt idx="3164">
                  <c:v>3131.1688151646968</c:v>
                </c:pt>
                <c:pt idx="3165">
                  <c:v>3171.3717801531657</c:v>
                </c:pt>
                <c:pt idx="3166">
                  <c:v>3131.8918438514911</c:v>
                </c:pt>
                <c:pt idx="3167">
                  <c:v>3082.0510338667318</c:v>
                </c:pt>
                <c:pt idx="3168">
                  <c:v>3058.7230030183591</c:v>
                </c:pt>
                <c:pt idx="3169">
                  <c:v>3030.1756708355265</c:v>
                </c:pt>
                <c:pt idx="3170">
                  <c:v>3022.9547861716369</c:v>
                </c:pt>
                <c:pt idx="3171">
                  <c:v>3020.6434146084375</c:v>
                </c:pt>
                <c:pt idx="3172">
                  <c:v>2982.2668315523056</c:v>
                </c:pt>
                <c:pt idx="3173">
                  <c:v>2921.2256527977806</c:v>
                </c:pt>
                <c:pt idx="3174">
                  <c:v>2898.9915527765711</c:v>
                </c:pt>
                <c:pt idx="3175">
                  <c:v>2866.7713664065718</c:v>
                </c:pt>
                <c:pt idx="3176">
                  <c:v>2813.2278213739301</c:v>
                </c:pt>
                <c:pt idx="3177">
                  <c:v>2751.8378730079785</c:v>
                </c:pt>
                <c:pt idx="3178">
                  <c:v>2672.1519706830331</c:v>
                </c:pt>
                <c:pt idx="3179">
                  <c:v>2584.3779750070225</c:v>
                </c:pt>
                <c:pt idx="3180">
                  <c:v>2517.4148361487814</c:v>
                </c:pt>
                <c:pt idx="3181">
                  <c:v>2469.8243284841055</c:v>
                </c:pt>
                <c:pt idx="3182">
                  <c:v>2389.8680205782462</c:v>
                </c:pt>
                <c:pt idx="3183">
                  <c:v>2294.1404483913334</c:v>
                </c:pt>
                <c:pt idx="3184">
                  <c:v>2215.6001807987914</c:v>
                </c:pt>
                <c:pt idx="3185">
                  <c:v>2177.2644835050187</c:v>
                </c:pt>
                <c:pt idx="3186">
                  <c:v>2073.6823214468714</c:v>
                </c:pt>
                <c:pt idx="3187">
                  <c:v>1996.1810772044832</c:v>
                </c:pt>
                <c:pt idx="3188">
                  <c:v>1913.9900052042778</c:v>
                </c:pt>
                <c:pt idx="3189">
                  <c:v>1850.5747262519465</c:v>
                </c:pt>
                <c:pt idx="3190">
                  <c:v>1793.4229525202054</c:v>
                </c:pt>
                <c:pt idx="3191">
                  <c:v>1774.8061299513149</c:v>
                </c:pt>
                <c:pt idx="3192">
                  <c:v>1749.1714392752187</c:v>
                </c:pt>
                <c:pt idx="3193">
                  <c:v>1733.6108123498327</c:v>
                </c:pt>
                <c:pt idx="3194">
                  <c:v>1655.3397115473956</c:v>
                </c:pt>
                <c:pt idx="3195">
                  <c:v>1616.1885295525883</c:v>
                </c:pt>
                <c:pt idx="3196">
                  <c:v>1590.7996834227354</c:v>
                </c:pt>
                <c:pt idx="3197">
                  <c:v>1584.0741667720952</c:v>
                </c:pt>
                <c:pt idx="3198">
                  <c:v>1600.4376152011587</c:v>
                </c:pt>
                <c:pt idx="3199">
                  <c:v>1602.4571578237219</c:v>
                </c:pt>
                <c:pt idx="3200">
                  <c:v>1550.8543642152115</c:v>
                </c:pt>
                <c:pt idx="3201">
                  <c:v>1518.1147935103343</c:v>
                </c:pt>
                <c:pt idx="3202">
                  <c:v>1511.8615846598905</c:v>
                </c:pt>
                <c:pt idx="3203">
                  <c:v>1667.6340564188085</c:v>
                </c:pt>
                <c:pt idx="3204">
                  <c:v>1694.3447556763997</c:v>
                </c:pt>
                <c:pt idx="3205">
                  <c:v>1680.9618669622989</c:v>
                </c:pt>
                <c:pt idx="3206">
                  <c:v>1722.3817065726403</c:v>
                </c:pt>
                <c:pt idx="3207">
                  <c:v>1795.6299024832369</c:v>
                </c:pt>
                <c:pt idx="3208">
                  <c:v>1967.8602269675462</c:v>
                </c:pt>
                <c:pt idx="3209">
                  <c:v>2184.5178767091006</c:v>
                </c:pt>
                <c:pt idx="3210">
                  <c:v>2380.5011575010049</c:v>
                </c:pt>
                <c:pt idx="3211">
                  <c:v>2711.6327769692539</c:v>
                </c:pt>
                <c:pt idx="3212">
                  <c:v>3157.3802682428268</c:v>
                </c:pt>
                <c:pt idx="3213">
                  <c:v>3603.1391729350858</c:v>
                </c:pt>
                <c:pt idx="3214">
                  <c:v>4054.465344422827</c:v>
                </c:pt>
                <c:pt idx="3215">
                  <c:v>4565.6419140533217</c:v>
                </c:pt>
                <c:pt idx="3216">
                  <c:v>5080.6625103459482</c:v>
                </c:pt>
                <c:pt idx="3217">
                  <c:v>5575.661115948973</c:v>
                </c:pt>
                <c:pt idx="3218">
                  <c:v>5971.7655441112493</c:v>
                </c:pt>
                <c:pt idx="3219">
                  <c:v>6330.6754998116794</c:v>
                </c:pt>
                <c:pt idx="3220">
                  <c:v>6619.2569219301304</c:v>
                </c:pt>
                <c:pt idx="3221">
                  <c:v>6953.081082828643</c:v>
                </c:pt>
                <c:pt idx="3222">
                  <c:v>7196.1809187606323</c:v>
                </c:pt>
                <c:pt idx="3223">
                  <c:v>7389.6510242982513</c:v>
                </c:pt>
                <c:pt idx="3224">
                  <c:v>7611.7761880269845</c:v>
                </c:pt>
                <c:pt idx="3225">
                  <c:v>7811.7185406403287</c:v>
                </c:pt>
                <c:pt idx="3226">
                  <c:v>7955.9518467709113</c:v>
                </c:pt>
                <c:pt idx="3227">
                  <c:v>8007.5059399469465</c:v>
                </c:pt>
                <c:pt idx="3228">
                  <c:v>8031.3846000274725</c:v>
                </c:pt>
                <c:pt idx="3229">
                  <c:v>8065.1640633219704</c:v>
                </c:pt>
                <c:pt idx="3230">
                  <c:v>8025.2435120239306</c:v>
                </c:pt>
                <c:pt idx="3231">
                  <c:v>8014.9247841593942</c:v>
                </c:pt>
                <c:pt idx="3232">
                  <c:v>8028.6048957121548</c:v>
                </c:pt>
                <c:pt idx="3233">
                  <c:v>8034.5434674625003</c:v>
                </c:pt>
                <c:pt idx="3234">
                  <c:v>8058.4730130720782</c:v>
                </c:pt>
                <c:pt idx="3235">
                  <c:v>8077.3360331577487</c:v>
                </c:pt>
                <c:pt idx="3236">
                  <c:v>8109.150564589926</c:v>
                </c:pt>
                <c:pt idx="3237">
                  <c:v>6856.0545166466591</c:v>
                </c:pt>
                <c:pt idx="3238">
                  <c:v>8531.2112092132502</c:v>
                </c:pt>
                <c:pt idx="3239">
                  <c:v>8666.4177239383571</c:v>
                </c:pt>
                <c:pt idx="3240">
                  <c:v>8534.7101187439948</c:v>
                </c:pt>
                <c:pt idx="3241">
                  <c:v>8510.3046128251026</c:v>
                </c:pt>
                <c:pt idx="3242">
                  <c:v>8368.5223418174573</c:v>
                </c:pt>
                <c:pt idx="3243">
                  <c:v>8236.5208870887382</c:v>
                </c:pt>
                <c:pt idx="3244">
                  <c:v>8069.2535450076557</c:v>
                </c:pt>
                <c:pt idx="3245">
                  <c:v>7931.0704497661109</c:v>
                </c:pt>
                <c:pt idx="3246">
                  <c:v>7755.9003971539232</c:v>
                </c:pt>
                <c:pt idx="3247">
                  <c:v>7592.3574806207471</c:v>
                </c:pt>
                <c:pt idx="3248">
                  <c:v>7445.9435393154745</c:v>
                </c:pt>
                <c:pt idx="3249">
                  <c:v>7144.7703345908394</c:v>
                </c:pt>
                <c:pt idx="3250">
                  <c:v>6815.3156670273383</c:v>
                </c:pt>
                <c:pt idx="3251">
                  <c:v>6459.1699651091885</c:v>
                </c:pt>
                <c:pt idx="3252">
                  <c:v>6125.827069959134</c:v>
                </c:pt>
                <c:pt idx="3253">
                  <c:v>5812.0140194354044</c:v>
                </c:pt>
                <c:pt idx="3254">
                  <c:v>5530.7765348357625</c:v>
                </c:pt>
                <c:pt idx="3255">
                  <c:v>5264.2393413546288</c:v>
                </c:pt>
                <c:pt idx="3256">
                  <c:v>5029.8345518320129</c:v>
                </c:pt>
                <c:pt idx="3257">
                  <c:v>4819.2302259406579</c:v>
                </c:pt>
                <c:pt idx="3258">
                  <c:v>4612.7305477466589</c:v>
                </c:pt>
                <c:pt idx="3259">
                  <c:v>4450.26084774009</c:v>
                </c:pt>
                <c:pt idx="3260">
                  <c:v>4349.7989701813949</c:v>
                </c:pt>
                <c:pt idx="3261">
                  <c:v>4256.4344885400706</c:v>
                </c:pt>
                <c:pt idx="3262">
                  <c:v>4160.9590904572879</c:v>
                </c:pt>
                <c:pt idx="3263">
                  <c:v>4052.7307389947819</c:v>
                </c:pt>
                <c:pt idx="3264">
                  <c:v>3970.8810437965394</c:v>
                </c:pt>
                <c:pt idx="3265">
                  <c:v>3861.7011459492837</c:v>
                </c:pt>
                <c:pt idx="3266">
                  <c:v>3787.6432374708529</c:v>
                </c:pt>
                <c:pt idx="3267">
                  <c:v>3726.4315595025678</c:v>
                </c:pt>
                <c:pt idx="3268">
                  <c:v>3658.5560357947061</c:v>
                </c:pt>
                <c:pt idx="3269">
                  <c:v>3534.1318325465159</c:v>
                </c:pt>
                <c:pt idx="3270">
                  <c:v>3423.8772021677923</c:v>
                </c:pt>
                <c:pt idx="3271">
                  <c:v>3317.7733641117093</c:v>
                </c:pt>
                <c:pt idx="3272">
                  <c:v>3199.0424356024323</c:v>
                </c:pt>
                <c:pt idx="3273">
                  <c:v>3056.6785356627006</c:v>
                </c:pt>
                <c:pt idx="3274">
                  <c:v>2939.5026959844872</c:v>
                </c:pt>
                <c:pt idx="3275">
                  <c:v>2874.160900519586</c:v>
                </c:pt>
                <c:pt idx="3276">
                  <c:v>2794.2024368868097</c:v>
                </c:pt>
                <c:pt idx="3277">
                  <c:v>2668.0884568448082</c:v>
                </c:pt>
                <c:pt idx="3278">
                  <c:v>2551.1733587546955</c:v>
                </c:pt>
                <c:pt idx="3279">
                  <c:v>2419.0600328684559</c:v>
                </c:pt>
                <c:pt idx="3280">
                  <c:v>2298.01734292641</c:v>
                </c:pt>
                <c:pt idx="3281">
                  <c:v>2215.5202439864747</c:v>
                </c:pt>
                <c:pt idx="3282">
                  <c:v>2115.8249585015469</c:v>
                </c:pt>
                <c:pt idx="3283">
                  <c:v>2113.6272097362171</c:v>
                </c:pt>
                <c:pt idx="3284">
                  <c:v>2064.0777328423005</c:v>
                </c:pt>
                <c:pt idx="3285">
                  <c:v>1969.3517904278146</c:v>
                </c:pt>
                <c:pt idx="3286">
                  <c:v>1928.2345428262174</c:v>
                </c:pt>
                <c:pt idx="3287">
                  <c:v>1895.9061156992902</c:v>
                </c:pt>
                <c:pt idx="3288">
                  <c:v>1839.1207249460613</c:v>
                </c:pt>
                <c:pt idx="3289">
                  <c:v>1790.3863762491142</c:v>
                </c:pt>
                <c:pt idx="3290">
                  <c:v>1797.7716429440488</c:v>
                </c:pt>
                <c:pt idx="3291">
                  <c:v>1794.5006716311759</c:v>
                </c:pt>
                <c:pt idx="3292">
                  <c:v>1758.7838349153321</c:v>
                </c:pt>
                <c:pt idx="3293">
                  <c:v>1711.5317367966011</c:v>
                </c:pt>
                <c:pt idx="3294">
                  <c:v>1688.9070121801496</c:v>
                </c:pt>
                <c:pt idx="3295">
                  <c:v>1735.3706677313717</c:v>
                </c:pt>
                <c:pt idx="3296">
                  <c:v>1765.8327996434286</c:v>
                </c:pt>
                <c:pt idx="3297">
                  <c:v>1924.4616758550244</c:v>
                </c:pt>
                <c:pt idx="3298">
                  <c:v>1924.4082116058189</c:v>
                </c:pt>
                <c:pt idx="3299">
                  <c:v>1844.2860648355611</c:v>
                </c:pt>
                <c:pt idx="3300">
                  <c:v>1859.6355154420446</c:v>
                </c:pt>
                <c:pt idx="3301">
                  <c:v>1936.8161193230342</c:v>
                </c:pt>
                <c:pt idx="3302">
                  <c:v>2044.303228082056</c:v>
                </c:pt>
                <c:pt idx="3303">
                  <c:v>2248.3368614697897</c:v>
                </c:pt>
                <c:pt idx="3304">
                  <c:v>2431.9706814416236</c:v>
                </c:pt>
                <c:pt idx="3305">
                  <c:v>2723.6562762001267</c:v>
                </c:pt>
                <c:pt idx="3306">
                  <c:v>3118.8751874499007</c:v>
                </c:pt>
                <c:pt idx="3307">
                  <c:v>3570.5219785708277</c:v>
                </c:pt>
                <c:pt idx="3308">
                  <c:v>4097.4356562099447</c:v>
                </c:pt>
                <c:pt idx="3309">
                  <c:v>4631.780400253635</c:v>
                </c:pt>
                <c:pt idx="3310">
                  <c:v>5128.0711748338263</c:v>
                </c:pt>
                <c:pt idx="3311">
                  <c:v>5575.6965405681112</c:v>
                </c:pt>
                <c:pt idx="3312">
                  <c:v>5906.8931028276183</c:v>
                </c:pt>
                <c:pt idx="3313">
                  <c:v>6190.9672338005348</c:v>
                </c:pt>
                <c:pt idx="3314">
                  <c:v>6470.120233256871</c:v>
                </c:pt>
                <c:pt idx="3315">
                  <c:v>6762.479564655363</c:v>
                </c:pt>
                <c:pt idx="3316">
                  <c:v>7002.1232647774768</c:v>
                </c:pt>
                <c:pt idx="3317">
                  <c:v>7325.0472853783485</c:v>
                </c:pt>
                <c:pt idx="3318">
                  <c:v>7564.4757217587558</c:v>
                </c:pt>
                <c:pt idx="3319">
                  <c:v>7757.7070152236165</c:v>
                </c:pt>
                <c:pt idx="3320">
                  <c:v>7890.1066363273849</c:v>
                </c:pt>
                <c:pt idx="3321">
                  <c:v>7963.1770338343531</c:v>
                </c:pt>
                <c:pt idx="3322">
                  <c:v>8004.5635037392676</c:v>
                </c:pt>
                <c:pt idx="3323">
                  <c:v>8032.5996141305868</c:v>
                </c:pt>
                <c:pt idx="3324">
                  <c:v>7969.6258291322538</c:v>
                </c:pt>
                <c:pt idx="3325">
                  <c:v>7926.01832479322</c:v>
                </c:pt>
                <c:pt idx="3326">
                  <c:v>7988.5246253022906</c:v>
                </c:pt>
                <c:pt idx="3327">
                  <c:v>8022.4235188292478</c:v>
                </c:pt>
                <c:pt idx="3328">
                  <c:v>8062.09068902133</c:v>
                </c:pt>
                <c:pt idx="3329">
                  <c:v>8075.3055071653107</c:v>
                </c:pt>
                <c:pt idx="3330">
                  <c:v>8105.927943011272</c:v>
                </c:pt>
                <c:pt idx="3331">
                  <c:v>8185.724164629919</c:v>
                </c:pt>
                <c:pt idx="3332">
                  <c:v>8325.0018082146034</c:v>
                </c:pt>
                <c:pt idx="3333">
                  <c:v>8424.6248079152138</c:v>
                </c:pt>
                <c:pt idx="3334">
                  <c:v>8360.7208168701964</c:v>
                </c:pt>
                <c:pt idx="3335">
                  <c:v>8097.6366552507807</c:v>
                </c:pt>
                <c:pt idx="3336">
                  <c:v>7741.2639390228796</c:v>
                </c:pt>
                <c:pt idx="3337">
                  <c:v>7462.9640227701666</c:v>
                </c:pt>
                <c:pt idx="3338">
                  <c:v>7268.1831407790896</c:v>
                </c:pt>
                <c:pt idx="3339">
                  <c:v>7029.3037209265513</c:v>
                </c:pt>
                <c:pt idx="3340">
                  <c:v>6857.1480938254263</c:v>
                </c:pt>
                <c:pt idx="3341">
                  <c:v>6625.5158832884008</c:v>
                </c:pt>
                <c:pt idx="3342">
                  <c:v>6469.6176667512527</c:v>
                </c:pt>
                <c:pt idx="3343">
                  <c:v>6624.0507664559364</c:v>
                </c:pt>
                <c:pt idx="3344">
                  <c:v>6708.4364798725528</c:v>
                </c:pt>
                <c:pt idx="3345">
                  <c:v>6555.7453632133456</c:v>
                </c:pt>
                <c:pt idx="3346">
                  <c:v>6279.2326380154718</c:v>
                </c:pt>
                <c:pt idx="3347">
                  <c:v>5938.2248281597713</c:v>
                </c:pt>
                <c:pt idx="3348">
                  <c:v>5596.5916063562281</c:v>
                </c:pt>
                <c:pt idx="3349">
                  <c:v>5294.0729242915259</c:v>
                </c:pt>
                <c:pt idx="3350">
                  <c:v>5037.2348089795178</c:v>
                </c:pt>
                <c:pt idx="3351">
                  <c:v>4817.5435045489448</c:v>
                </c:pt>
                <c:pt idx="3352">
                  <c:v>4613.1218977878616</c:v>
                </c:pt>
                <c:pt idx="3353">
                  <c:v>4437.8837482587533</c:v>
                </c:pt>
                <c:pt idx="3354">
                  <c:v>4289.1270929340026</c:v>
                </c:pt>
                <c:pt idx="3355">
                  <c:v>4136.6884577897199</c:v>
                </c:pt>
                <c:pt idx="3356">
                  <c:v>4025.3762248781659</c:v>
                </c:pt>
                <c:pt idx="3357">
                  <c:v>3957.4662756589246</c:v>
                </c:pt>
                <c:pt idx="3358">
                  <c:v>3871.6121180408591</c:v>
                </c:pt>
                <c:pt idx="3359">
                  <c:v>3797.4558259901355</c:v>
                </c:pt>
                <c:pt idx="3360">
                  <c:v>3751.3880583931477</c:v>
                </c:pt>
                <c:pt idx="3361">
                  <c:v>3711.4599162752047</c:v>
                </c:pt>
                <c:pt idx="3362">
                  <c:v>3635.055229651568</c:v>
                </c:pt>
                <c:pt idx="3363">
                  <c:v>3533.8132637763065</c:v>
                </c:pt>
                <c:pt idx="3364">
                  <c:v>3453.0535706722958</c:v>
                </c:pt>
                <c:pt idx="3365">
                  <c:v>3380.3204547673322</c:v>
                </c:pt>
                <c:pt idx="3366">
                  <c:v>3296.7014519708991</c:v>
                </c:pt>
                <c:pt idx="3367">
                  <c:v>3194.8258660978977</c:v>
                </c:pt>
                <c:pt idx="3368">
                  <c:v>3149.2043894014014</c:v>
                </c:pt>
                <c:pt idx="3369">
                  <c:v>3005.0772242971725</c:v>
                </c:pt>
                <c:pt idx="3370">
                  <c:v>2837.2216784895918</c:v>
                </c:pt>
                <c:pt idx="3371">
                  <c:v>2682.7524337969398</c:v>
                </c:pt>
                <c:pt idx="3372">
                  <c:v>2594.181344645207</c:v>
                </c:pt>
                <c:pt idx="3373">
                  <c:v>2466.517894730282</c:v>
                </c:pt>
                <c:pt idx="3374">
                  <c:v>2358.3087732310005</c:v>
                </c:pt>
                <c:pt idx="3375">
                  <c:v>2259.7470095578205</c:v>
                </c:pt>
                <c:pt idx="3376">
                  <c:v>2188.9417820933031</c:v>
                </c:pt>
                <c:pt idx="3377">
                  <c:v>2115.8538434843231</c:v>
                </c:pt>
                <c:pt idx="3378">
                  <c:v>2084.1582546785894</c:v>
                </c:pt>
                <c:pt idx="3379">
                  <c:v>2029.7267636308943</c:v>
                </c:pt>
                <c:pt idx="3380">
                  <c:v>1997.9039336858941</c:v>
                </c:pt>
                <c:pt idx="3381">
                  <c:v>1952.8018889615128</c:v>
                </c:pt>
                <c:pt idx="3382">
                  <c:v>1946.6362356552586</c:v>
                </c:pt>
                <c:pt idx="3383">
                  <c:v>1925.749730266622</c:v>
                </c:pt>
                <c:pt idx="3384">
                  <c:v>1953.300106682256</c:v>
                </c:pt>
                <c:pt idx="3385">
                  <c:v>1943.7117508092165</c:v>
                </c:pt>
                <c:pt idx="3386">
                  <c:v>1836.9597227655904</c:v>
                </c:pt>
                <c:pt idx="3387">
                  <c:v>1749.9080516460376</c:v>
                </c:pt>
                <c:pt idx="3388">
                  <c:v>1706.4283622019786</c:v>
                </c:pt>
                <c:pt idx="3389">
                  <c:v>1642.9876813696799</c:v>
                </c:pt>
                <c:pt idx="3390">
                  <c:v>1628.1025368715398</c:v>
                </c:pt>
                <c:pt idx="3391">
                  <c:v>1621.6162848574127</c:v>
                </c:pt>
                <c:pt idx="3392">
                  <c:v>1644.4891063346515</c:v>
                </c:pt>
                <c:pt idx="3393">
                  <c:v>1642.0139623278678</c:v>
                </c:pt>
                <c:pt idx="3394">
                  <c:v>1699.3243602007915</c:v>
                </c:pt>
                <c:pt idx="3395">
                  <c:v>1813.7308735915917</c:v>
                </c:pt>
                <c:pt idx="3396">
                  <c:v>1944.1143519152354</c:v>
                </c:pt>
                <c:pt idx="3397">
                  <c:v>2139.2191081509568</c:v>
                </c:pt>
                <c:pt idx="3398">
                  <c:v>2391.4919486897938</c:v>
                </c:pt>
                <c:pt idx="3399">
                  <c:v>2695.5660766332335</c:v>
                </c:pt>
                <c:pt idx="3400">
                  <c:v>3080.6598921985042</c:v>
                </c:pt>
                <c:pt idx="3401">
                  <c:v>3479.1928921193221</c:v>
                </c:pt>
                <c:pt idx="3402">
                  <c:v>3920.5070789217375</c:v>
                </c:pt>
                <c:pt idx="3403">
                  <c:v>4335.8620495988107</c:v>
                </c:pt>
                <c:pt idx="3404">
                  <c:v>4824.6172642799547</c:v>
                </c:pt>
                <c:pt idx="3405">
                  <c:v>5251.3501038130698</c:v>
                </c:pt>
                <c:pt idx="3406">
                  <c:v>5599.2331282343139</c:v>
                </c:pt>
                <c:pt idx="3407">
                  <c:v>5865.9761260027853</c:v>
                </c:pt>
                <c:pt idx="3408">
                  <c:v>6090.4886328766897</c:v>
                </c:pt>
                <c:pt idx="3409">
                  <c:v>6306.9169580568159</c:v>
                </c:pt>
                <c:pt idx="3410">
                  <c:v>6550.7543954421362</c:v>
                </c:pt>
                <c:pt idx="3411">
                  <c:v>6732.3764276273432</c:v>
                </c:pt>
                <c:pt idx="3412">
                  <c:v>6975.0902232500848</c:v>
                </c:pt>
                <c:pt idx="3413">
                  <c:v>7285.3083367377549</c:v>
                </c:pt>
                <c:pt idx="3414">
                  <c:v>7430.427692180353</c:v>
                </c:pt>
                <c:pt idx="3415">
                  <c:v>7493.1589993854104</c:v>
                </c:pt>
                <c:pt idx="3416">
                  <c:v>7517.7549939667751</c:v>
                </c:pt>
                <c:pt idx="3417">
                  <c:v>7569.6122776749926</c:v>
                </c:pt>
                <c:pt idx="3418">
                  <c:v>7626.5860672849722</c:v>
                </c:pt>
                <c:pt idx="3419">
                  <c:v>7690.0930701607331</c:v>
                </c:pt>
                <c:pt idx="3420">
                  <c:v>7785.1291760206113</c:v>
                </c:pt>
                <c:pt idx="3421">
                  <c:v>7846.6614281165894</c:v>
                </c:pt>
                <c:pt idx="3422">
                  <c:v>7950.5008610496634</c:v>
                </c:pt>
                <c:pt idx="3423">
                  <c:v>8080.9447206353489</c:v>
                </c:pt>
                <c:pt idx="3424">
                  <c:v>8055.3245674568025</c:v>
                </c:pt>
                <c:pt idx="3425">
                  <c:v>8005.764710255753</c:v>
                </c:pt>
                <c:pt idx="3426">
                  <c:v>7929.5557592399255</c:v>
                </c:pt>
                <c:pt idx="3427">
                  <c:v>7909.2762880455957</c:v>
                </c:pt>
                <c:pt idx="3428">
                  <c:v>8111.164409091667</c:v>
                </c:pt>
                <c:pt idx="3429">
                  <c:v>8428.4204863585655</c:v>
                </c:pt>
                <c:pt idx="3430">
                  <c:v>8007.941522610512</c:v>
                </c:pt>
                <c:pt idx="3431">
                  <c:v>7885.0973707358471</c:v>
                </c:pt>
                <c:pt idx="3432">
                  <c:v>7767.5685021273148</c:v>
                </c:pt>
                <c:pt idx="3433">
                  <c:v>7628.9185020256964</c:v>
                </c:pt>
                <c:pt idx="3434">
                  <c:v>7612.0961074049337</c:v>
                </c:pt>
                <c:pt idx="3435">
                  <c:v>7426.2366093806904</c:v>
                </c:pt>
                <c:pt idx="3436">
                  <c:v>7237.3949157602965</c:v>
                </c:pt>
                <c:pt idx="3437">
                  <c:v>7037.4528316919577</c:v>
                </c:pt>
                <c:pt idx="3438">
                  <c:v>6730.5109410907444</c:v>
                </c:pt>
                <c:pt idx="3439">
                  <c:v>6164.1343298209267</c:v>
                </c:pt>
                <c:pt idx="3440">
                  <c:v>5581.1898940004703</c:v>
                </c:pt>
                <c:pt idx="3441">
                  <c:v>5137.0758321589265</c:v>
                </c:pt>
                <c:pt idx="3442">
                  <c:v>4717.3516670047948</c:v>
                </c:pt>
                <c:pt idx="3443">
                  <c:v>4335.3445498660931</c:v>
                </c:pt>
                <c:pt idx="3444">
                  <c:v>4049.770046742613</c:v>
                </c:pt>
                <c:pt idx="3445">
                  <c:v>3815.5113827874084</c:v>
                </c:pt>
                <c:pt idx="3446">
                  <c:v>3578.0548553518456</c:v>
                </c:pt>
                <c:pt idx="3447">
                  <c:v>3356.1191039634045</c:v>
                </c:pt>
                <c:pt idx="3448">
                  <c:v>3248.371430919583</c:v>
                </c:pt>
                <c:pt idx="3449">
                  <c:v>3115.072542346822</c:v>
                </c:pt>
                <c:pt idx="3450">
                  <c:v>2983.0183830770484</c:v>
                </c:pt>
                <c:pt idx="3451">
                  <c:v>2876.1908960494434</c:v>
                </c:pt>
                <c:pt idx="3452">
                  <c:v>2793.5074624663666</c:v>
                </c:pt>
                <c:pt idx="3453">
                  <c:v>2737.300800444898</c:v>
                </c:pt>
                <c:pt idx="3454">
                  <c:v>2664.966486614976</c:v>
                </c:pt>
                <c:pt idx="3455">
                  <c:v>2614.8755068925407</c:v>
                </c:pt>
                <c:pt idx="3456">
                  <c:v>2557.850620062934</c:v>
                </c:pt>
                <c:pt idx="3457">
                  <c:v>2449.529055811845</c:v>
                </c:pt>
                <c:pt idx="3458">
                  <c:v>2353.1067325483446</c:v>
                </c:pt>
                <c:pt idx="3459">
                  <c:v>2275.5456745030133</c:v>
                </c:pt>
                <c:pt idx="3460">
                  <c:v>2199.4713050436994</c:v>
                </c:pt>
                <c:pt idx="3461">
                  <c:v>2127.0437976344574</c:v>
                </c:pt>
                <c:pt idx="3462">
                  <c:v>2110.6857415691625</c:v>
                </c:pt>
                <c:pt idx="3463">
                  <c:v>2036.7196504570952</c:v>
                </c:pt>
                <c:pt idx="3464">
                  <c:v>1946.5012980754755</c:v>
                </c:pt>
                <c:pt idx="3465">
                  <c:v>1838.3539344658736</c:v>
                </c:pt>
                <c:pt idx="3466">
                  <c:v>1765.9029556366636</c:v>
                </c:pt>
                <c:pt idx="3467">
                  <c:v>1696.2955548463176</c:v>
                </c:pt>
                <c:pt idx="3468">
                  <c:v>1642.9593884806523</c:v>
                </c:pt>
                <c:pt idx="3469">
                  <c:v>1585.9805468470586</c:v>
                </c:pt>
                <c:pt idx="3470">
                  <c:v>1566.0188560432002</c:v>
                </c:pt>
                <c:pt idx="3471">
                  <c:v>1510.4997039836192</c:v>
                </c:pt>
                <c:pt idx="3472">
                  <c:v>1450.7518537627027</c:v>
                </c:pt>
                <c:pt idx="3473">
                  <c:v>1383.5644401394866</c:v>
                </c:pt>
                <c:pt idx="3474">
                  <c:v>1402.240635027812</c:v>
                </c:pt>
                <c:pt idx="3475">
                  <c:v>1397.2666233498899</c:v>
                </c:pt>
                <c:pt idx="3476">
                  <c:v>1345.6113235859448</c:v>
                </c:pt>
                <c:pt idx="3477">
                  <c:v>1291.0208746712203</c:v>
                </c:pt>
                <c:pt idx="3478">
                  <c:v>1281.0909169954489</c:v>
                </c:pt>
                <c:pt idx="3479">
                  <c:v>1259.4045729899224</c:v>
                </c:pt>
                <c:pt idx="3480">
                  <c:v>1263.3697150484293</c:v>
                </c:pt>
                <c:pt idx="3481">
                  <c:v>1235.119474275712</c:v>
                </c:pt>
                <c:pt idx="3482">
                  <c:v>1254.4374273751246</c:v>
                </c:pt>
                <c:pt idx="3483">
                  <c:v>1222.2695699751873</c:v>
                </c:pt>
                <c:pt idx="3484">
                  <c:v>1230.3471940636095</c:v>
                </c:pt>
                <c:pt idx="3485">
                  <c:v>1229.1067853479162</c:v>
                </c:pt>
                <c:pt idx="3486">
                  <c:v>1322.322389316387</c:v>
                </c:pt>
                <c:pt idx="3487">
                  <c:v>1333.9678799420608</c:v>
                </c:pt>
                <c:pt idx="3488">
                  <c:v>1320.1821986722332</c:v>
                </c:pt>
                <c:pt idx="3489">
                  <c:v>1417.9305364255165</c:v>
                </c:pt>
                <c:pt idx="3490">
                  <c:v>1659.7950352033943</c:v>
                </c:pt>
                <c:pt idx="3491">
                  <c:v>1873.2366326192232</c:v>
                </c:pt>
                <c:pt idx="3492">
                  <c:v>1982.9877030293733</c:v>
                </c:pt>
                <c:pt idx="3493">
                  <c:v>2127.3302414768514</c:v>
                </c:pt>
                <c:pt idx="3494">
                  <c:v>2365.9670530745061</c:v>
                </c:pt>
                <c:pt idx="3495">
                  <c:v>2637.5791805440813</c:v>
                </c:pt>
                <c:pt idx="3496">
                  <c:v>2947.5664782014569</c:v>
                </c:pt>
                <c:pt idx="3497">
                  <c:v>3258.0182581076069</c:v>
                </c:pt>
                <c:pt idx="3498">
                  <c:v>3653.9575584049917</c:v>
                </c:pt>
                <c:pt idx="3499">
                  <c:v>4017.7604170551272</c:v>
                </c:pt>
                <c:pt idx="3500">
                  <c:v>4392.8151851224065</c:v>
                </c:pt>
                <c:pt idx="3501">
                  <c:v>4746.0743938164933</c:v>
                </c:pt>
                <c:pt idx="3502">
                  <c:v>5009.2925948608681</c:v>
                </c:pt>
                <c:pt idx="3503">
                  <c:v>5154.4058524957081</c:v>
                </c:pt>
                <c:pt idx="3504">
                  <c:v>5398.5138650656208</c:v>
                </c:pt>
                <c:pt idx="3505">
                  <c:v>5649.2393946572411</c:v>
                </c:pt>
                <c:pt idx="3506">
                  <c:v>5783.9574746272565</c:v>
                </c:pt>
                <c:pt idx="3507">
                  <c:v>5946.2525274470263</c:v>
                </c:pt>
                <c:pt idx="3508">
                  <c:v>6051.4148211395459</c:v>
                </c:pt>
                <c:pt idx="3509">
                  <c:v>6044.8835969047668</c:v>
                </c:pt>
                <c:pt idx="3510">
                  <c:v>6029.238089516798</c:v>
                </c:pt>
                <c:pt idx="3511">
                  <c:v>6076.8651145138047</c:v>
                </c:pt>
                <c:pt idx="3512">
                  <c:v>6143.434970705568</c:v>
                </c:pt>
                <c:pt idx="3513">
                  <c:v>6147.5221270788124</c:v>
                </c:pt>
                <c:pt idx="3514">
                  <c:v>6041.3632135008302</c:v>
                </c:pt>
                <c:pt idx="3515">
                  <c:v>5958.1794274955564</c:v>
                </c:pt>
                <c:pt idx="3516">
                  <c:v>5946.2660181558895</c:v>
                </c:pt>
                <c:pt idx="3517">
                  <c:v>5952.4857634332739</c:v>
                </c:pt>
                <c:pt idx="3518">
                  <c:v>6037.9022755965871</c:v>
                </c:pt>
                <c:pt idx="3519">
                  <c:v>6056.0428243082642</c:v>
                </c:pt>
                <c:pt idx="3520">
                  <c:v>6029.7134811032674</c:v>
                </c:pt>
                <c:pt idx="3521">
                  <c:v>5986.4847767500924</c:v>
                </c:pt>
                <c:pt idx="3522">
                  <c:v>6002.0302579901127</c:v>
                </c:pt>
                <c:pt idx="3523">
                  <c:v>6055.9246194066618</c:v>
                </c:pt>
                <c:pt idx="3524">
                  <c:v>6123.4589140729267</c:v>
                </c:pt>
                <c:pt idx="3525">
                  <c:v>6145.47966904644</c:v>
                </c:pt>
                <c:pt idx="3526">
                  <c:v>6048.8982271555897</c:v>
                </c:pt>
                <c:pt idx="3527">
                  <c:v>5943.1192158063132</c:v>
                </c:pt>
                <c:pt idx="3528">
                  <c:v>5837.0196866428441</c:v>
                </c:pt>
                <c:pt idx="3529">
                  <c:v>5684.4653110556046</c:v>
                </c:pt>
                <c:pt idx="3530">
                  <c:v>5558.8889535160642</c:v>
                </c:pt>
                <c:pt idx="3531">
                  <c:v>5388.6951276398213</c:v>
                </c:pt>
                <c:pt idx="3532">
                  <c:v>5150.0248656218537</c:v>
                </c:pt>
                <c:pt idx="3533">
                  <c:v>4938.8945405048016</c:v>
                </c:pt>
                <c:pt idx="3534">
                  <c:v>4642.0003419485274</c:v>
                </c:pt>
                <c:pt idx="3535">
                  <c:v>4574.0980445386595</c:v>
                </c:pt>
                <c:pt idx="3536">
                  <c:v>4608.4269077747203</c:v>
                </c:pt>
                <c:pt idx="3537">
                  <c:v>4514.9550334827818</c:v>
                </c:pt>
                <c:pt idx="3538">
                  <c:v>4339.4052950227951</c:v>
                </c:pt>
                <c:pt idx="3539">
                  <c:v>4222.1065773201472</c:v>
                </c:pt>
                <c:pt idx="3540">
                  <c:v>4043.4395675271903</c:v>
                </c:pt>
                <c:pt idx="3541">
                  <c:v>3969.0636027625924</c:v>
                </c:pt>
                <c:pt idx="3542">
                  <c:v>3909.0823640215385</c:v>
                </c:pt>
                <c:pt idx="3543">
                  <c:v>3859.1116338781517</c:v>
                </c:pt>
                <c:pt idx="3544">
                  <c:v>3748.2646404696634</c:v>
                </c:pt>
                <c:pt idx="3545">
                  <c:v>3735.2256636567208</c:v>
                </c:pt>
                <c:pt idx="3546">
                  <c:v>3711.0642618812658</c:v>
                </c:pt>
                <c:pt idx="3547">
                  <c:v>3643.2515058213826</c:v>
                </c:pt>
                <c:pt idx="3548">
                  <c:v>3547.154644075762</c:v>
                </c:pt>
                <c:pt idx="3549">
                  <c:v>3517.2073674338067</c:v>
                </c:pt>
                <c:pt idx="3550">
                  <c:v>3455.2909864035314</c:v>
                </c:pt>
                <c:pt idx="3551">
                  <c:v>3409.9289841346449</c:v>
                </c:pt>
                <c:pt idx="3552">
                  <c:v>3315.4038294045249</c:v>
                </c:pt>
                <c:pt idx="3553">
                  <c:v>3213.1053683343325</c:v>
                </c:pt>
                <c:pt idx="3554">
                  <c:v>3138.1901421940311</c:v>
                </c:pt>
                <c:pt idx="3555">
                  <c:v>3066.7936099231588</c:v>
                </c:pt>
                <c:pt idx="3556">
                  <c:v>2956.3055408534865</c:v>
                </c:pt>
                <c:pt idx="3557">
                  <c:v>2865.1630605629998</c:v>
                </c:pt>
                <c:pt idx="3558">
                  <c:v>2778.9417747831249</c:v>
                </c:pt>
                <c:pt idx="3559">
                  <c:v>2734.2438350006132</c:v>
                </c:pt>
                <c:pt idx="3560">
                  <c:v>2623.9254877340518</c:v>
                </c:pt>
                <c:pt idx="3561">
                  <c:v>2488.3863247181916</c:v>
                </c:pt>
                <c:pt idx="3562">
                  <c:v>2373.8104331779909</c:v>
                </c:pt>
                <c:pt idx="3563">
                  <c:v>2280.2321985329818</c:v>
                </c:pt>
                <c:pt idx="3564">
                  <c:v>2197.355826263657</c:v>
                </c:pt>
                <c:pt idx="3565">
                  <c:v>2139.9546536680509</c:v>
                </c:pt>
                <c:pt idx="3566">
                  <c:v>2076.0769005566963</c:v>
                </c:pt>
                <c:pt idx="3567">
                  <c:v>2024.2688925081743</c:v>
                </c:pt>
                <c:pt idx="3568">
                  <c:v>1952.4649936384374</c:v>
                </c:pt>
                <c:pt idx="3569">
                  <c:v>1901.5917147093528</c:v>
                </c:pt>
                <c:pt idx="3570">
                  <c:v>1882.1708101667261</c:v>
                </c:pt>
                <c:pt idx="3571">
                  <c:v>1836.6293759441501</c:v>
                </c:pt>
                <c:pt idx="3572">
                  <c:v>1805.9954456431608</c:v>
                </c:pt>
                <c:pt idx="3573">
                  <c:v>1771.6172753578828</c:v>
                </c:pt>
                <c:pt idx="3574">
                  <c:v>1737.9606972105466</c:v>
                </c:pt>
                <c:pt idx="3575">
                  <c:v>1705.9056410336491</c:v>
                </c:pt>
                <c:pt idx="3576">
                  <c:v>1701.7706256533475</c:v>
                </c:pt>
                <c:pt idx="3577">
                  <c:v>1643.1062275494448</c:v>
                </c:pt>
                <c:pt idx="3578">
                  <c:v>1636.0990688375362</c:v>
                </c:pt>
                <c:pt idx="3579">
                  <c:v>1661.2725548006131</c:v>
                </c:pt>
                <c:pt idx="3580">
                  <c:v>1831.9952515242439</c:v>
                </c:pt>
                <c:pt idx="3581">
                  <c:v>1875.4429461362458</c:v>
                </c:pt>
                <c:pt idx="3582">
                  <c:v>1846.8288992106559</c:v>
                </c:pt>
                <c:pt idx="3583">
                  <c:v>1874.5791793711685</c:v>
                </c:pt>
                <c:pt idx="3584">
                  <c:v>1963.5874668079007</c:v>
                </c:pt>
                <c:pt idx="3585">
                  <c:v>2076.6329326792174</c:v>
                </c:pt>
                <c:pt idx="3586">
                  <c:v>2297.8415109423731</c:v>
                </c:pt>
                <c:pt idx="3587">
                  <c:v>2518.1615095376123</c:v>
                </c:pt>
                <c:pt idx="3588">
                  <c:v>2872.5489519432626</c:v>
                </c:pt>
                <c:pt idx="3589">
                  <c:v>3238.4677307274092</c:v>
                </c:pt>
                <c:pt idx="3590">
                  <c:v>3648.4339657017454</c:v>
                </c:pt>
                <c:pt idx="3591">
                  <c:v>4069.8194714003102</c:v>
                </c:pt>
                <c:pt idx="3592">
                  <c:v>4537.7158870937374</c:v>
                </c:pt>
                <c:pt idx="3593">
                  <c:v>4999.4001283254729</c:v>
                </c:pt>
                <c:pt idx="3594">
                  <c:v>5350.4656938080261</c:v>
                </c:pt>
                <c:pt idx="3595">
                  <c:v>5687.2009563114989</c:v>
                </c:pt>
                <c:pt idx="3596">
                  <c:v>5995.5050501762689</c:v>
                </c:pt>
                <c:pt idx="3597">
                  <c:v>6185.5806159148669</c:v>
                </c:pt>
                <c:pt idx="3598">
                  <c:v>6465.724035544963</c:v>
                </c:pt>
                <c:pt idx="3599">
                  <c:v>6839.6999401882686</c:v>
                </c:pt>
                <c:pt idx="3600">
                  <c:v>7043.4431160693312</c:v>
                </c:pt>
                <c:pt idx="3601">
                  <c:v>7148.5791482957366</c:v>
                </c:pt>
                <c:pt idx="3602">
                  <c:v>7378.5699138090467</c:v>
                </c:pt>
                <c:pt idx="3603">
                  <c:v>7481.9824193736486</c:v>
                </c:pt>
                <c:pt idx="3604">
                  <c:v>7141.461827014431</c:v>
                </c:pt>
                <c:pt idx="3605">
                  <c:v>6835.2060991287099</c:v>
                </c:pt>
                <c:pt idx="3606">
                  <c:v>6701.1729748871257</c:v>
                </c:pt>
                <c:pt idx="3607">
                  <c:v>6664.2852839015704</c:v>
                </c:pt>
                <c:pt idx="3608">
                  <c:v>6566.8388470948739</c:v>
                </c:pt>
                <c:pt idx="3609">
                  <c:v>6413.4166709473102</c:v>
                </c:pt>
                <c:pt idx="3610">
                  <c:v>6283.2212375587897</c:v>
                </c:pt>
                <c:pt idx="3611">
                  <c:v>6265.7805011561286</c:v>
                </c:pt>
                <c:pt idx="3612">
                  <c:v>6249.481802091761</c:v>
                </c:pt>
                <c:pt idx="3613">
                  <c:v>6189.0896992374328</c:v>
                </c:pt>
                <c:pt idx="3614">
                  <c:v>6126.7438006312232</c:v>
                </c:pt>
                <c:pt idx="3615">
                  <c:v>6115.128068883263</c:v>
                </c:pt>
                <c:pt idx="3616">
                  <c:v>6003.5759558650489</c:v>
                </c:pt>
                <c:pt idx="3617">
                  <c:v>5891.2132781338396</c:v>
                </c:pt>
                <c:pt idx="3618">
                  <c:v>5757.7104314343815</c:v>
                </c:pt>
                <c:pt idx="3619">
                  <c:v>5603.9730076024543</c:v>
                </c:pt>
                <c:pt idx="3620">
                  <c:v>5403.13883714248</c:v>
                </c:pt>
                <c:pt idx="3621">
                  <c:v>5972.9118305996108</c:v>
                </c:pt>
                <c:pt idx="3622">
                  <c:v>4918.8917658718074</c:v>
                </c:pt>
                <c:pt idx="3623">
                  <c:v>4697.7794272699575</c:v>
                </c:pt>
                <c:pt idx="3624">
                  <c:v>4838.9946685216764</c:v>
                </c:pt>
                <c:pt idx="3625">
                  <c:v>4902.2565804109227</c:v>
                </c:pt>
                <c:pt idx="3626">
                  <c:v>4778.0776744939967</c:v>
                </c:pt>
                <c:pt idx="3627">
                  <c:v>4621.8176639709873</c:v>
                </c:pt>
                <c:pt idx="3628">
                  <c:v>4455.9549097927757</c:v>
                </c:pt>
                <c:pt idx="3629">
                  <c:v>4322.0737001910256</c:v>
                </c:pt>
                <c:pt idx="3630">
                  <c:v>4197.5364836083718</c:v>
                </c:pt>
                <c:pt idx="3631">
                  <c:v>4070.6197026904561</c:v>
                </c:pt>
                <c:pt idx="3632">
                  <c:v>3929.2804810152461</c:v>
                </c:pt>
                <c:pt idx="3633">
                  <c:v>3804.5226395971185</c:v>
                </c:pt>
                <c:pt idx="3634">
                  <c:v>3676.2129096515778</c:v>
                </c:pt>
                <c:pt idx="3635">
                  <c:v>3606.938568355019</c:v>
                </c:pt>
                <c:pt idx="3636">
                  <c:v>3507.2427184270714</c:v>
                </c:pt>
                <c:pt idx="3637">
                  <c:v>3388.5804643299075</c:v>
                </c:pt>
                <c:pt idx="3638">
                  <c:v>3298.2908898916839</c:v>
                </c:pt>
                <c:pt idx="3639">
                  <c:v>3222.3659381755865</c:v>
                </c:pt>
                <c:pt idx="3640">
                  <c:v>3153.8755842952014</c:v>
                </c:pt>
                <c:pt idx="3641">
                  <c:v>3101.3586686970093</c:v>
                </c:pt>
                <c:pt idx="3642">
                  <c:v>3083.31309775408</c:v>
                </c:pt>
                <c:pt idx="3643">
                  <c:v>3076.5509282029566</c:v>
                </c:pt>
                <c:pt idx="3644">
                  <c:v>3014.1486521517772</c:v>
                </c:pt>
                <c:pt idx="3645">
                  <c:v>2953.5783683897921</c:v>
                </c:pt>
                <c:pt idx="3646">
                  <c:v>2907.1590989380602</c:v>
                </c:pt>
                <c:pt idx="3647">
                  <c:v>2899.9437244942719</c:v>
                </c:pt>
                <c:pt idx="3648">
                  <c:v>2827.2852639859375</c:v>
                </c:pt>
                <c:pt idx="3649">
                  <c:v>2723.0173947746757</c:v>
                </c:pt>
                <c:pt idx="3650">
                  <c:v>2636.3169985762206</c:v>
                </c:pt>
                <c:pt idx="3651">
                  <c:v>2647.9764427794671</c:v>
                </c:pt>
                <c:pt idx="3652">
                  <c:v>2587.2616564552873</c:v>
                </c:pt>
                <c:pt idx="3653">
                  <c:v>2474.5422306800983</c:v>
                </c:pt>
                <c:pt idx="3654">
                  <c:v>2350.85294792165</c:v>
                </c:pt>
                <c:pt idx="3655">
                  <c:v>2294.1950999167375</c:v>
                </c:pt>
                <c:pt idx="3656">
                  <c:v>2230.418948585022</c:v>
                </c:pt>
                <c:pt idx="3657">
                  <c:v>2166.8430192262936</c:v>
                </c:pt>
                <c:pt idx="3658">
                  <c:v>2096.9902623124599</c:v>
                </c:pt>
                <c:pt idx="3659">
                  <c:v>2040.3108602440457</c:v>
                </c:pt>
                <c:pt idx="3660">
                  <c:v>1973.6808251407758</c:v>
                </c:pt>
                <c:pt idx="3661">
                  <c:v>1935.8933142395738</c:v>
                </c:pt>
                <c:pt idx="3662">
                  <c:v>1908.3672205444843</c:v>
                </c:pt>
                <c:pt idx="3663">
                  <c:v>1872.2219479949069</c:v>
                </c:pt>
                <c:pt idx="3664">
                  <c:v>1883.9871311917334</c:v>
                </c:pt>
                <c:pt idx="3665">
                  <c:v>1868.9979634332531</c:v>
                </c:pt>
                <c:pt idx="3666">
                  <c:v>1791.1577771202487</c:v>
                </c:pt>
                <c:pt idx="3667">
                  <c:v>1757.7198862922842</c:v>
                </c:pt>
                <c:pt idx="3668">
                  <c:v>1723.0717141260802</c:v>
                </c:pt>
                <c:pt idx="3669">
                  <c:v>1697.1973098631288</c:v>
                </c:pt>
                <c:pt idx="3670">
                  <c:v>1663.8677765786999</c:v>
                </c:pt>
                <c:pt idx="3671">
                  <c:v>1653.1244167860152</c:v>
                </c:pt>
                <c:pt idx="3672">
                  <c:v>1591.985328712944</c:v>
                </c:pt>
                <c:pt idx="3673">
                  <c:v>1563.4835937260957</c:v>
                </c:pt>
                <c:pt idx="3674">
                  <c:v>1565.2243199769587</c:v>
                </c:pt>
                <c:pt idx="3675">
                  <c:v>1551.8983230839358</c:v>
                </c:pt>
                <c:pt idx="3676">
                  <c:v>1520.68618243213</c:v>
                </c:pt>
                <c:pt idx="3677">
                  <c:v>1526.6418567009812</c:v>
                </c:pt>
                <c:pt idx="3678">
                  <c:v>1526.9155979217774</c:v>
                </c:pt>
                <c:pt idx="3679">
                  <c:v>1507.7114213185289</c:v>
                </c:pt>
                <c:pt idx="3680">
                  <c:v>1504.4585210339251</c:v>
                </c:pt>
                <c:pt idx="3681">
                  <c:v>1524.4513434844837</c:v>
                </c:pt>
                <c:pt idx="3682">
                  <c:v>1549.9385875132177</c:v>
                </c:pt>
                <c:pt idx="3683">
                  <c:v>1596.9230505643322</c:v>
                </c:pt>
                <c:pt idx="3684">
                  <c:v>1627.5287714986587</c:v>
                </c:pt>
                <c:pt idx="3685">
                  <c:v>1680.8030547311919</c:v>
                </c:pt>
                <c:pt idx="3686">
                  <c:v>1764.2355169662999</c:v>
                </c:pt>
                <c:pt idx="3687">
                  <c:v>1877.8347845318197</c:v>
                </c:pt>
                <c:pt idx="3688">
                  <c:v>2008.2364820696539</c:v>
                </c:pt>
                <c:pt idx="3689">
                  <c:v>2139.3475923168903</c:v>
                </c:pt>
                <c:pt idx="3690">
                  <c:v>2214.013217248505</c:v>
                </c:pt>
                <c:pt idx="3691">
                  <c:v>2269.4909191612969</c:v>
                </c:pt>
                <c:pt idx="3692">
                  <c:v>2358.1911720726739</c:v>
                </c:pt>
                <c:pt idx="3693">
                  <c:v>2439.4728718086963</c:v>
                </c:pt>
                <c:pt idx="3694">
                  <c:v>2509.6108027469691</c:v>
                </c:pt>
                <c:pt idx="3695">
                  <c:v>2626.8952016805001</c:v>
                </c:pt>
                <c:pt idx="3696">
                  <c:v>2750.1500932538465</c:v>
                </c:pt>
                <c:pt idx="3697">
                  <c:v>2795.3940153197527</c:v>
                </c:pt>
                <c:pt idx="3698">
                  <c:v>2869.0315471139584</c:v>
                </c:pt>
                <c:pt idx="3699">
                  <c:v>2960.2335086687349</c:v>
                </c:pt>
                <c:pt idx="3700">
                  <c:v>2979.9484080237671</c:v>
                </c:pt>
                <c:pt idx="3701">
                  <c:v>2964.8615177387828</c:v>
                </c:pt>
                <c:pt idx="3702">
                  <c:v>2975.8607187651828</c:v>
                </c:pt>
                <c:pt idx="3703">
                  <c:v>2966.4665470432651</c:v>
                </c:pt>
                <c:pt idx="3704">
                  <c:v>2955.2998942031973</c:v>
                </c:pt>
                <c:pt idx="3705">
                  <c:v>2933.7012639499053</c:v>
                </c:pt>
                <c:pt idx="3706">
                  <c:v>2923.5430949021347</c:v>
                </c:pt>
                <c:pt idx="3707">
                  <c:v>2929.3386850156239</c:v>
                </c:pt>
                <c:pt idx="3708">
                  <c:v>2969.8267900098276</c:v>
                </c:pt>
                <c:pt idx="3709">
                  <c:v>2936.4068276532134</c:v>
                </c:pt>
                <c:pt idx="3710">
                  <c:v>2878.0725695020774</c:v>
                </c:pt>
                <c:pt idx="3711">
                  <c:v>2903.3341512505322</c:v>
                </c:pt>
                <c:pt idx="3712">
                  <c:v>2895.0206991695686</c:v>
                </c:pt>
                <c:pt idx="3713">
                  <c:v>2870.5334113183226</c:v>
                </c:pt>
                <c:pt idx="3714">
                  <c:v>2890.0965365334259</c:v>
                </c:pt>
                <c:pt idx="3715">
                  <c:v>2853.1160422225648</c:v>
                </c:pt>
                <c:pt idx="3716">
                  <c:v>2856.2465339352684</c:v>
                </c:pt>
                <c:pt idx="3717">
                  <c:v>4077.3041660310737</c:v>
                </c:pt>
                <c:pt idx="3718">
                  <c:v>2576.7184565549146</c:v>
                </c:pt>
                <c:pt idx="3719">
                  <c:v>2459.7334522603105</c:v>
                </c:pt>
                <c:pt idx="3720">
                  <c:v>2587.4486648765142</c:v>
                </c:pt>
                <c:pt idx="3721">
                  <c:v>2617.7019556621467</c:v>
                </c:pt>
                <c:pt idx="3722">
                  <c:v>2718.0665256786333</c:v>
                </c:pt>
                <c:pt idx="3723">
                  <c:v>2698.8456536375461</c:v>
                </c:pt>
                <c:pt idx="3724">
                  <c:v>2763.5149294142093</c:v>
                </c:pt>
                <c:pt idx="3725">
                  <c:v>2773.7144586200493</c:v>
                </c:pt>
                <c:pt idx="3726">
                  <c:v>2746.1312603603401</c:v>
                </c:pt>
                <c:pt idx="3727">
                  <c:v>2746.2550408634606</c:v>
                </c:pt>
                <c:pt idx="3728">
                  <c:v>2785.4167388010978</c:v>
                </c:pt>
                <c:pt idx="3729">
                  <c:v>2756.7258010368605</c:v>
                </c:pt>
                <c:pt idx="3730">
                  <c:v>2733.4841240093892</c:v>
                </c:pt>
                <c:pt idx="3731">
                  <c:v>2774.4133585774352</c:v>
                </c:pt>
                <c:pt idx="3732">
                  <c:v>2766.3943211728956</c:v>
                </c:pt>
                <c:pt idx="3733">
                  <c:v>2743.6158870440727</c:v>
                </c:pt>
                <c:pt idx="3734">
                  <c:v>2734.089436151482</c:v>
                </c:pt>
                <c:pt idx="3735">
                  <c:v>2720.3029151008973</c:v>
                </c:pt>
                <c:pt idx="3736">
                  <c:v>2711.5145503378394</c:v>
                </c:pt>
                <c:pt idx="3737">
                  <c:v>2696.8236374809021</c:v>
                </c:pt>
                <c:pt idx="3738">
                  <c:v>2666.2873262719168</c:v>
                </c:pt>
                <c:pt idx="3739">
                  <c:v>2646.6271107626862</c:v>
                </c:pt>
                <c:pt idx="3740">
                  <c:v>2629.9654436567116</c:v>
                </c:pt>
                <c:pt idx="3741">
                  <c:v>2598.768992445157</c:v>
                </c:pt>
                <c:pt idx="3742">
                  <c:v>2596.6537118079596</c:v>
                </c:pt>
                <c:pt idx="3743">
                  <c:v>2557.5070736332559</c:v>
                </c:pt>
                <c:pt idx="3744">
                  <c:v>2506.8237794130182</c:v>
                </c:pt>
                <c:pt idx="3745">
                  <c:v>2463.0654350400196</c:v>
                </c:pt>
                <c:pt idx="3746">
                  <c:v>2410.5558925317719</c:v>
                </c:pt>
                <c:pt idx="3747">
                  <c:v>2341.7384879201995</c:v>
                </c:pt>
                <c:pt idx="3748">
                  <c:v>2273.4244311366906</c:v>
                </c:pt>
                <c:pt idx="3749">
                  <c:v>2209.0470533445623</c:v>
                </c:pt>
                <c:pt idx="3750">
                  <c:v>2177.1204359321232</c:v>
                </c:pt>
                <c:pt idx="3751">
                  <c:v>2157.1209203380176</c:v>
                </c:pt>
                <c:pt idx="3752">
                  <c:v>2086.5149567147855</c:v>
                </c:pt>
                <c:pt idx="3753">
                  <c:v>2050.1618828291603</c:v>
                </c:pt>
                <c:pt idx="3754">
                  <c:v>2012.7466272529539</c:v>
                </c:pt>
                <c:pt idx="3755">
                  <c:v>1951.5850532024333</c:v>
                </c:pt>
                <c:pt idx="3756">
                  <c:v>1900.7917697124421</c:v>
                </c:pt>
                <c:pt idx="3757">
                  <c:v>1885.0702702009639</c:v>
                </c:pt>
                <c:pt idx="3758">
                  <c:v>1843.9081707192113</c:v>
                </c:pt>
                <c:pt idx="3759">
                  <c:v>1808.3390476599932</c:v>
                </c:pt>
                <c:pt idx="3760">
                  <c:v>1788.6781339829474</c:v>
                </c:pt>
                <c:pt idx="3761">
                  <c:v>1776.0516879182564</c:v>
                </c:pt>
                <c:pt idx="3762">
                  <c:v>1763.3288193228379</c:v>
                </c:pt>
                <c:pt idx="3763">
                  <c:v>1757.4720848927684</c:v>
                </c:pt>
                <c:pt idx="3764">
                  <c:v>1713.7768608566901</c:v>
                </c:pt>
                <c:pt idx="3765">
                  <c:v>1669.2002040829052</c:v>
                </c:pt>
                <c:pt idx="3766">
                  <c:v>1621.9590832891809</c:v>
                </c:pt>
                <c:pt idx="3767">
                  <c:v>1597.5829038398992</c:v>
                </c:pt>
                <c:pt idx="3768">
                  <c:v>1571.9437864574165</c:v>
                </c:pt>
                <c:pt idx="3769">
                  <c:v>1559.9205621692304</c:v>
                </c:pt>
                <c:pt idx="3770">
                  <c:v>1534.8286621986149</c:v>
                </c:pt>
                <c:pt idx="3771">
                  <c:v>1503.5419232077734</c:v>
                </c:pt>
                <c:pt idx="3772">
                  <c:v>1491.2683779629801</c:v>
                </c:pt>
                <c:pt idx="3773">
                  <c:v>1476.6992299421972</c:v>
                </c:pt>
                <c:pt idx="3774">
                  <c:v>1471.3086285779052</c:v>
                </c:pt>
                <c:pt idx="3775">
                  <c:v>1478.1039242407592</c:v>
                </c:pt>
                <c:pt idx="3776">
                  <c:v>1440.0917446239564</c:v>
                </c:pt>
                <c:pt idx="3777">
                  <c:v>1417.8525385271055</c:v>
                </c:pt>
                <c:pt idx="3778">
                  <c:v>1448.1230848535338</c:v>
                </c:pt>
                <c:pt idx="3779">
                  <c:v>1474.8922008705872</c:v>
                </c:pt>
                <c:pt idx="3780">
                  <c:v>1490.5972534294478</c:v>
                </c:pt>
                <c:pt idx="3781">
                  <c:v>1522.5644437005176</c:v>
                </c:pt>
                <c:pt idx="3782">
                  <c:v>1591.6980226149335</c:v>
                </c:pt>
                <c:pt idx="3783">
                  <c:v>1670.7184670877818</c:v>
                </c:pt>
                <c:pt idx="3784">
                  <c:v>1744.5117857849664</c:v>
                </c:pt>
                <c:pt idx="3785">
                  <c:v>1809.2079476631347</c:v>
                </c:pt>
                <c:pt idx="3786">
                  <c:v>1898.0662988692754</c:v>
                </c:pt>
                <c:pt idx="3787">
                  <c:v>1960.3180549827462</c:v>
                </c:pt>
                <c:pt idx="3788">
                  <c:v>2030.6114374272215</c:v>
                </c:pt>
                <c:pt idx="3789">
                  <c:v>2134.6359815220903</c:v>
                </c:pt>
                <c:pt idx="3790">
                  <c:v>2254.1271877375239</c:v>
                </c:pt>
                <c:pt idx="3791">
                  <c:v>2331.4883843882981</c:v>
                </c:pt>
                <c:pt idx="3792">
                  <c:v>2392.8754852689731</c:v>
                </c:pt>
                <c:pt idx="3793">
                  <c:v>2457.1332323547622</c:v>
                </c:pt>
                <c:pt idx="3794">
                  <c:v>2525.6273611070046</c:v>
                </c:pt>
                <c:pt idx="3795">
                  <c:v>2562.5384583801788</c:v>
                </c:pt>
                <c:pt idx="3796">
                  <c:v>2621.5319627232966</c:v>
                </c:pt>
                <c:pt idx="3797">
                  <c:v>2681.5844475231324</c:v>
                </c:pt>
                <c:pt idx="3798">
                  <c:v>2715.2666983883028</c:v>
                </c:pt>
                <c:pt idx="3799">
                  <c:v>2720.1167172046189</c:v>
                </c:pt>
                <c:pt idx="3800">
                  <c:v>2711.2692444521235</c:v>
                </c:pt>
                <c:pt idx="3801">
                  <c:v>2719.0813531601239</c:v>
                </c:pt>
                <c:pt idx="3802">
                  <c:v>2736.5252030499373</c:v>
                </c:pt>
                <c:pt idx="3803">
                  <c:v>2768.1860017667523</c:v>
                </c:pt>
                <c:pt idx="3804">
                  <c:v>2798.8613280771801</c:v>
                </c:pt>
                <c:pt idx="3805">
                  <c:v>2810.8896355886313</c:v>
                </c:pt>
                <c:pt idx="3806">
                  <c:v>2815.1030948674093</c:v>
                </c:pt>
                <c:pt idx="3807">
                  <c:v>2815.1503949668831</c:v>
                </c:pt>
                <c:pt idx="3808">
                  <c:v>2819.0702212408805</c:v>
                </c:pt>
                <c:pt idx="3809">
                  <c:v>2815.9467719795744</c:v>
                </c:pt>
                <c:pt idx="3810">
                  <c:v>2834.0970677088517</c:v>
                </c:pt>
                <c:pt idx="3811">
                  <c:v>2859.6624486458245</c:v>
                </c:pt>
                <c:pt idx="3812">
                  <c:v>2820.0463793131298</c:v>
                </c:pt>
                <c:pt idx="3813">
                  <c:v>1917.5613591974159</c:v>
                </c:pt>
                <c:pt idx="3814">
                  <c:v>2948.5390459519035</c:v>
                </c:pt>
                <c:pt idx="3815">
                  <c:v>2994.4051818251596</c:v>
                </c:pt>
                <c:pt idx="3816">
                  <c:v>2956.9989354143454</c:v>
                </c:pt>
                <c:pt idx="3817">
                  <c:v>2959.8808392616397</c:v>
                </c:pt>
                <c:pt idx="3818">
                  <c:v>2841.6791268857596</c:v>
                </c:pt>
                <c:pt idx="3819">
                  <c:v>2824.2431451510597</c:v>
                </c:pt>
                <c:pt idx="3820">
                  <c:v>2836.6057126768987</c:v>
                </c:pt>
                <c:pt idx="3821">
                  <c:v>2857.9913512924613</c:v>
                </c:pt>
                <c:pt idx="3822">
                  <c:v>2899.2810636323252</c:v>
                </c:pt>
                <c:pt idx="3823">
                  <c:v>2931.2797180389443</c:v>
                </c:pt>
                <c:pt idx="3824">
                  <c:v>2941.2099740499762</c:v>
                </c:pt>
                <c:pt idx="3825">
                  <c:v>2966.2398555631735</c:v>
                </c:pt>
                <c:pt idx="3826">
                  <c:v>2943.5292210171669</c:v>
                </c:pt>
                <c:pt idx="3827">
                  <c:v>2947.3946345131126</c:v>
                </c:pt>
                <c:pt idx="3828">
                  <c:v>2977.7910933380849</c:v>
                </c:pt>
                <c:pt idx="3829">
                  <c:v>3004.746583736754</c:v>
                </c:pt>
                <c:pt idx="3830">
                  <c:v>3025.8219874176466</c:v>
                </c:pt>
                <c:pt idx="3831">
                  <c:v>3073.5969615345648</c:v>
                </c:pt>
                <c:pt idx="3832">
                  <c:v>3090.8449392065359</c:v>
                </c:pt>
                <c:pt idx="3833">
                  <c:v>3084.9509495247089</c:v>
                </c:pt>
                <c:pt idx="3834">
                  <c:v>3069.0319204367279</c:v>
                </c:pt>
                <c:pt idx="3835">
                  <c:v>3018.6301960507185</c:v>
                </c:pt>
                <c:pt idx="3836">
                  <c:v>2944.6724911193846</c:v>
                </c:pt>
                <c:pt idx="3837">
                  <c:v>2849.8931215765851</c:v>
                </c:pt>
                <c:pt idx="3838">
                  <c:v>2717.4594630351771</c:v>
                </c:pt>
                <c:pt idx="3839">
                  <c:v>2627.3136168346778</c:v>
                </c:pt>
                <c:pt idx="3840">
                  <c:v>2556.1459815834187</c:v>
                </c:pt>
                <c:pt idx="3841">
                  <c:v>2485.9156631496744</c:v>
                </c:pt>
                <c:pt idx="3842">
                  <c:v>2366.1066606278596</c:v>
                </c:pt>
                <c:pt idx="3843">
                  <c:v>2235.1069730111822</c:v>
                </c:pt>
                <c:pt idx="3844">
                  <c:v>2143.7683445735452</c:v>
                </c:pt>
                <c:pt idx="3845">
                  <c:v>2071.0480354010101</c:v>
                </c:pt>
                <c:pt idx="3846">
                  <c:v>1981.6960881376579</c:v>
                </c:pt>
                <c:pt idx="3847">
                  <c:v>1910.9386169681761</c:v>
                </c:pt>
                <c:pt idx="3848">
                  <c:v>1860.133939837621</c:v>
                </c:pt>
                <c:pt idx="3849">
                  <c:v>1857.6680300222965</c:v>
                </c:pt>
                <c:pt idx="3850">
                  <c:v>1828.6109929893889</c:v>
                </c:pt>
                <c:pt idx="3851">
                  <c:v>1749.7578889052402</c:v>
                </c:pt>
                <c:pt idx="3852">
                  <c:v>1699.5255127438747</c:v>
                </c:pt>
                <c:pt idx="3853">
                  <c:v>1730.2903639060378</c:v>
                </c:pt>
                <c:pt idx="3854">
                  <c:v>1729.2538026306152</c:v>
                </c:pt>
                <c:pt idx="3855">
                  <c:v>1668.0867429861446</c:v>
                </c:pt>
                <c:pt idx="3856">
                  <c:v>1643.3412244908845</c:v>
                </c:pt>
                <c:pt idx="3857">
                  <c:v>1641.7744869042758</c:v>
                </c:pt>
                <c:pt idx="3858">
                  <c:v>1588.4998541437137</c:v>
                </c:pt>
                <c:pt idx="3859">
                  <c:v>1522.3534419126511</c:v>
                </c:pt>
                <c:pt idx="3860">
                  <c:v>1501.1644520699974</c:v>
                </c:pt>
                <c:pt idx="3861">
                  <c:v>1480.8165036982573</c:v>
                </c:pt>
                <c:pt idx="3862">
                  <c:v>1489.763863041494</c:v>
                </c:pt>
                <c:pt idx="3863">
                  <c:v>1658.3513665253058</c:v>
                </c:pt>
                <c:pt idx="3864">
                  <c:v>1694.5046559388859</c:v>
                </c:pt>
                <c:pt idx="3865">
                  <c:v>1649.1565144766591</c:v>
                </c:pt>
                <c:pt idx="3866">
                  <c:v>1671.5049002034536</c:v>
                </c:pt>
                <c:pt idx="3867">
                  <c:v>1770.6071569619517</c:v>
                </c:pt>
                <c:pt idx="3868">
                  <c:v>1903.7805382826828</c:v>
                </c:pt>
                <c:pt idx="3869">
                  <c:v>2076.2819141515711</c:v>
                </c:pt>
                <c:pt idx="3870">
                  <c:v>2329.063180594726</c:v>
                </c:pt>
                <c:pt idx="3871">
                  <c:v>2631.1539154088555</c:v>
                </c:pt>
                <c:pt idx="3872">
                  <c:v>3030.473481988055</c:v>
                </c:pt>
                <c:pt idx="3873">
                  <c:v>3475.098329062585</c:v>
                </c:pt>
                <c:pt idx="3874">
                  <c:v>3913.2584815750861</c:v>
                </c:pt>
                <c:pt idx="3875">
                  <c:v>4474.3451466308752</c:v>
                </c:pt>
                <c:pt idx="3876">
                  <c:v>5052.5160150642914</c:v>
                </c:pt>
                <c:pt idx="3877">
                  <c:v>5500.4796670831201</c:v>
                </c:pt>
                <c:pt idx="3878">
                  <c:v>5972.6699819559199</c:v>
                </c:pt>
                <c:pt idx="3879">
                  <c:v>6293.4434872029487</c:v>
                </c:pt>
                <c:pt idx="3880">
                  <c:v>6550.3625818833443</c:v>
                </c:pt>
                <c:pt idx="3881">
                  <c:v>6834.7691178508794</c:v>
                </c:pt>
                <c:pt idx="3882">
                  <c:v>7028.1847878236731</c:v>
                </c:pt>
                <c:pt idx="3883">
                  <c:v>7212.1220724717859</c:v>
                </c:pt>
                <c:pt idx="3884">
                  <c:v>7365.6421369291629</c:v>
                </c:pt>
                <c:pt idx="3885">
                  <c:v>7473.3909830550192</c:v>
                </c:pt>
                <c:pt idx="3886">
                  <c:v>7663.6225515960286</c:v>
                </c:pt>
                <c:pt idx="3887">
                  <c:v>7873.1451937061711</c:v>
                </c:pt>
                <c:pt idx="3888">
                  <c:v>7941.089171975269</c:v>
                </c:pt>
                <c:pt idx="3889">
                  <c:v>7977.1750345892715</c:v>
                </c:pt>
                <c:pt idx="3890">
                  <c:v>8021.8859873920028</c:v>
                </c:pt>
                <c:pt idx="3891">
                  <c:v>8117.1916840213444</c:v>
                </c:pt>
                <c:pt idx="3892">
                  <c:v>8102.7378202330829</c:v>
                </c:pt>
                <c:pt idx="3893">
                  <c:v>8052.8211016191972</c:v>
                </c:pt>
                <c:pt idx="3894">
                  <c:v>8008.5258798196446</c:v>
                </c:pt>
                <c:pt idx="3895">
                  <c:v>7971.0799750526594</c:v>
                </c:pt>
                <c:pt idx="3896">
                  <c:v>7998.8617767163823</c:v>
                </c:pt>
                <c:pt idx="3897">
                  <c:v>7972.1128991005999</c:v>
                </c:pt>
                <c:pt idx="3898">
                  <c:v>7963.5305233537329</c:v>
                </c:pt>
                <c:pt idx="3899">
                  <c:v>7939.3272291947342</c:v>
                </c:pt>
                <c:pt idx="3900">
                  <c:v>7908.329343301014</c:v>
                </c:pt>
                <c:pt idx="3901">
                  <c:v>7935.6276351318347</c:v>
                </c:pt>
                <c:pt idx="3902">
                  <c:v>7939.954055382259</c:v>
                </c:pt>
                <c:pt idx="3903">
                  <c:v>7886.0922411868269</c:v>
                </c:pt>
                <c:pt idx="3904">
                  <c:v>7893.383954141892</c:v>
                </c:pt>
                <c:pt idx="3905">
                  <c:v>7787.8639746607769</c:v>
                </c:pt>
                <c:pt idx="3906">
                  <c:v>7715.328426500324</c:v>
                </c:pt>
                <c:pt idx="3907">
                  <c:v>7601.6200639601793</c:v>
                </c:pt>
                <c:pt idx="3908">
                  <c:v>7418.6554193304928</c:v>
                </c:pt>
                <c:pt idx="3909">
                  <c:v>5805.5258921977766</c:v>
                </c:pt>
                <c:pt idx="3910">
                  <c:v>7182.6282014660937</c:v>
                </c:pt>
                <c:pt idx="3911">
                  <c:v>6929.10191150637</c:v>
                </c:pt>
                <c:pt idx="3912">
                  <c:v>6500.5681389770334</c:v>
                </c:pt>
                <c:pt idx="3913">
                  <c:v>6170.9663026436601</c:v>
                </c:pt>
                <c:pt idx="3914">
                  <c:v>5732.8298610477877</c:v>
                </c:pt>
                <c:pt idx="3915">
                  <c:v>5407.498562531202</c:v>
                </c:pt>
                <c:pt idx="3916">
                  <c:v>5078.6779332158449</c:v>
                </c:pt>
                <c:pt idx="3917">
                  <c:v>4791.7488818028214</c:v>
                </c:pt>
                <c:pt idx="3918">
                  <c:v>4528.9530311784274</c:v>
                </c:pt>
                <c:pt idx="3919">
                  <c:v>4340.7126377108389</c:v>
                </c:pt>
                <c:pt idx="3920">
                  <c:v>4226.2041874719089</c:v>
                </c:pt>
                <c:pt idx="3921">
                  <c:v>4159.4911053768583</c:v>
                </c:pt>
                <c:pt idx="3922">
                  <c:v>4049.9417653957303</c:v>
                </c:pt>
                <c:pt idx="3923">
                  <c:v>3899.1347842330406</c:v>
                </c:pt>
                <c:pt idx="3924">
                  <c:v>3778.1585796869949</c:v>
                </c:pt>
                <c:pt idx="3925">
                  <c:v>3647.2558373056404</c:v>
                </c:pt>
                <c:pt idx="3926">
                  <c:v>3542.5860453372502</c:v>
                </c:pt>
                <c:pt idx="3927">
                  <c:v>3469.4482900550092</c:v>
                </c:pt>
                <c:pt idx="3928">
                  <c:v>3380.9469212545032</c:v>
                </c:pt>
                <c:pt idx="3929">
                  <c:v>3261.6260208698423</c:v>
                </c:pt>
                <c:pt idx="3930">
                  <c:v>3187.1529292976252</c:v>
                </c:pt>
                <c:pt idx="3931">
                  <c:v>3131.6969340470014</c:v>
                </c:pt>
                <c:pt idx="3932">
                  <c:v>3033.0955857550271</c:v>
                </c:pt>
                <c:pt idx="3933">
                  <c:v>2920.7994871894903</c:v>
                </c:pt>
                <c:pt idx="3934">
                  <c:v>2903.4738591797941</c:v>
                </c:pt>
                <c:pt idx="3935">
                  <c:v>2819.2826150647625</c:v>
                </c:pt>
                <c:pt idx="3936">
                  <c:v>2688.1748323235392</c:v>
                </c:pt>
                <c:pt idx="3937">
                  <c:v>2564.0340824196765</c:v>
                </c:pt>
                <c:pt idx="3938">
                  <c:v>2509.9338084270421</c:v>
                </c:pt>
                <c:pt idx="3939">
                  <c:v>2447.8908008494573</c:v>
                </c:pt>
                <c:pt idx="3940">
                  <c:v>2386.2765031878171</c:v>
                </c:pt>
                <c:pt idx="3941">
                  <c:v>2258.6180163786803</c:v>
                </c:pt>
                <c:pt idx="3942">
                  <c:v>2141.4265074313771</c:v>
                </c:pt>
                <c:pt idx="3943">
                  <c:v>2057.7369733194346</c:v>
                </c:pt>
                <c:pt idx="3944">
                  <c:v>1990.1910940106031</c:v>
                </c:pt>
                <c:pt idx="3945">
                  <c:v>1928.6096520748051</c:v>
                </c:pt>
                <c:pt idx="3946">
                  <c:v>1944.9946037718721</c:v>
                </c:pt>
                <c:pt idx="3947">
                  <c:v>1985.6039469939069</c:v>
                </c:pt>
                <c:pt idx="3948">
                  <c:v>1970.0778685373666</c:v>
                </c:pt>
                <c:pt idx="3949">
                  <c:v>1883.7521916846833</c:v>
                </c:pt>
                <c:pt idx="3950">
                  <c:v>1799.3592385666896</c:v>
                </c:pt>
                <c:pt idx="3951">
                  <c:v>1759.204586296976</c:v>
                </c:pt>
                <c:pt idx="3952">
                  <c:v>1698.9497501206943</c:v>
                </c:pt>
                <c:pt idx="3953">
                  <c:v>1642.418171897011</c:v>
                </c:pt>
                <c:pt idx="3954">
                  <c:v>1635.4396651370373</c:v>
                </c:pt>
                <c:pt idx="3955">
                  <c:v>1619.8879013601124</c:v>
                </c:pt>
                <c:pt idx="3956">
                  <c:v>1596.9995835184213</c:v>
                </c:pt>
                <c:pt idx="3957">
                  <c:v>1575.3800822836913</c:v>
                </c:pt>
                <c:pt idx="3958">
                  <c:v>1622.5182788642014</c:v>
                </c:pt>
                <c:pt idx="3959">
                  <c:v>1646.0311228595183</c:v>
                </c:pt>
                <c:pt idx="3960">
                  <c:v>1654.4982155719033</c:v>
                </c:pt>
                <c:pt idx="3961">
                  <c:v>1736.6895322422795</c:v>
                </c:pt>
                <c:pt idx="3962">
                  <c:v>1846.6263744391235</c:v>
                </c:pt>
                <c:pt idx="3963">
                  <c:v>2000.2870085837214</c:v>
                </c:pt>
                <c:pt idx="3964">
                  <c:v>2172.0120884243297</c:v>
                </c:pt>
                <c:pt idx="3965">
                  <c:v>2387.2163277192099</c:v>
                </c:pt>
                <c:pt idx="3966">
                  <c:v>2733.0933683832973</c:v>
                </c:pt>
                <c:pt idx="3967">
                  <c:v>3216.4504086302468</c:v>
                </c:pt>
                <c:pt idx="3968">
                  <c:v>3649.3191915091811</c:v>
                </c:pt>
                <c:pt idx="3969">
                  <c:v>4044.8676174772872</c:v>
                </c:pt>
                <c:pt idx="3970">
                  <c:v>4488.0681730220631</c:v>
                </c:pt>
                <c:pt idx="3971">
                  <c:v>4924.24540504369</c:v>
                </c:pt>
                <c:pt idx="3972">
                  <c:v>5340.5688167476765</c:v>
                </c:pt>
                <c:pt idx="3973">
                  <c:v>5725.8700243565427</c:v>
                </c:pt>
                <c:pt idx="3974">
                  <c:v>6030.0489113228059</c:v>
                </c:pt>
                <c:pt idx="3975">
                  <c:v>6301.9733922098603</c:v>
                </c:pt>
                <c:pt idx="3976">
                  <c:v>6560.8931693037484</c:v>
                </c:pt>
                <c:pt idx="3977">
                  <c:v>6814.0149685005299</c:v>
                </c:pt>
                <c:pt idx="3978">
                  <c:v>7105.8264710680796</c:v>
                </c:pt>
                <c:pt idx="3979">
                  <c:v>7393.7480134813877</c:v>
                </c:pt>
                <c:pt idx="3980">
                  <c:v>7552.9543485426047</c:v>
                </c:pt>
                <c:pt idx="3981">
                  <c:v>7585.9979263753248</c:v>
                </c:pt>
                <c:pt idx="3982">
                  <c:v>7658.1500334892353</c:v>
                </c:pt>
                <c:pt idx="3983">
                  <c:v>7729.4330603242051</c:v>
                </c:pt>
                <c:pt idx="3984">
                  <c:v>7791.5585631184604</c:v>
                </c:pt>
                <c:pt idx="3985">
                  <c:v>7831.2954782198267</c:v>
                </c:pt>
                <c:pt idx="3986">
                  <c:v>7819.7445735520469</c:v>
                </c:pt>
                <c:pt idx="3987">
                  <c:v>7838.9715623367274</c:v>
                </c:pt>
                <c:pt idx="3988">
                  <c:v>7895.0246420486974</c:v>
                </c:pt>
                <c:pt idx="3989">
                  <c:v>7946.8395957454122</c:v>
                </c:pt>
                <c:pt idx="3990">
                  <c:v>7951.2720046850081</c:v>
                </c:pt>
                <c:pt idx="3991">
                  <c:v>8030.0373717634102</c:v>
                </c:pt>
                <c:pt idx="3992">
                  <c:v>8083.5282989674997</c:v>
                </c:pt>
                <c:pt idx="3993">
                  <c:v>8101.1820621736788</c:v>
                </c:pt>
                <c:pt idx="3994">
                  <c:v>8049.6861472910559</c:v>
                </c:pt>
                <c:pt idx="3995">
                  <c:v>8078.4613648315863</c:v>
                </c:pt>
                <c:pt idx="3996">
                  <c:v>8086.1067535428065</c:v>
                </c:pt>
                <c:pt idx="3997">
                  <c:v>8016.4701993154504</c:v>
                </c:pt>
                <c:pt idx="3998">
                  <c:v>7934.6510282765375</c:v>
                </c:pt>
                <c:pt idx="3999">
                  <c:v>7781.9266760331357</c:v>
                </c:pt>
                <c:pt idx="4000">
                  <c:v>7611.9154033988689</c:v>
                </c:pt>
                <c:pt idx="4001">
                  <c:v>7502.883384097865</c:v>
                </c:pt>
                <c:pt idx="4002">
                  <c:v>7367.7665148715323</c:v>
                </c:pt>
                <c:pt idx="4003">
                  <c:v>7136.3307734332884</c:v>
                </c:pt>
                <c:pt idx="4004">
                  <c:v>6897.1064117415817</c:v>
                </c:pt>
                <c:pt idx="4005">
                  <c:v>6749.045472187142</c:v>
                </c:pt>
                <c:pt idx="4006">
                  <c:v>6344.5728519793365</c:v>
                </c:pt>
                <c:pt idx="4007">
                  <c:v>5913.3685607435618</c:v>
                </c:pt>
                <c:pt idx="4008">
                  <c:v>5548.8315468948003</c:v>
                </c:pt>
                <c:pt idx="4009">
                  <c:v>5299.6856476549619</c:v>
                </c:pt>
                <c:pt idx="4010">
                  <c:v>5116.7693487255656</c:v>
                </c:pt>
                <c:pt idx="4011">
                  <c:v>4907.8050105635803</c:v>
                </c:pt>
                <c:pt idx="4012">
                  <c:v>4688.1726419724009</c:v>
                </c:pt>
                <c:pt idx="4013">
                  <c:v>4492.6709677224371</c:v>
                </c:pt>
                <c:pt idx="4014">
                  <c:v>4343.4062428985453</c:v>
                </c:pt>
                <c:pt idx="4015">
                  <c:v>4229.3333888611114</c:v>
                </c:pt>
                <c:pt idx="4016">
                  <c:v>4170.9324695711002</c:v>
                </c:pt>
                <c:pt idx="4017">
                  <c:v>4150.0893084720801</c:v>
                </c:pt>
                <c:pt idx="4018">
                  <c:v>4127.6650076917349</c:v>
                </c:pt>
                <c:pt idx="4019">
                  <c:v>4067.4435173015036</c:v>
                </c:pt>
                <c:pt idx="4020">
                  <c:v>3977.9197910090816</c:v>
                </c:pt>
                <c:pt idx="4021">
                  <c:v>3864.0550234334037</c:v>
                </c:pt>
                <c:pt idx="4022">
                  <c:v>3729.2627988717422</c:v>
                </c:pt>
                <c:pt idx="4023">
                  <c:v>3608.220847060185</c:v>
                </c:pt>
                <c:pt idx="4024">
                  <c:v>3498.6000825502742</c:v>
                </c:pt>
                <c:pt idx="4025">
                  <c:v>3420.6213968158313</c:v>
                </c:pt>
                <c:pt idx="4026">
                  <c:v>3312.3339940265537</c:v>
                </c:pt>
                <c:pt idx="4027">
                  <c:v>3165.6712399383696</c:v>
                </c:pt>
                <c:pt idx="4028">
                  <c:v>3022.6992611092173</c:v>
                </c:pt>
                <c:pt idx="4029">
                  <c:v>2898.3614442734461</c:v>
                </c:pt>
                <c:pt idx="4030">
                  <c:v>2789.0515640324884</c:v>
                </c:pt>
                <c:pt idx="4031">
                  <c:v>2665.6862703023653</c:v>
                </c:pt>
                <c:pt idx="4032">
                  <c:v>2531.82121535336</c:v>
                </c:pt>
                <c:pt idx="4033">
                  <c:v>2433.1645473105646</c:v>
                </c:pt>
                <c:pt idx="4034">
                  <c:v>2362.9304545094765</c:v>
                </c:pt>
                <c:pt idx="4035">
                  <c:v>2271.9976029951222</c:v>
                </c:pt>
                <c:pt idx="4036">
                  <c:v>2172.4822325350469</c:v>
                </c:pt>
                <c:pt idx="4037">
                  <c:v>2078.054907197074</c:v>
                </c:pt>
                <c:pt idx="4038">
                  <c:v>2015.2522890924083</c:v>
                </c:pt>
                <c:pt idx="4039">
                  <c:v>1944.6662523390528</c:v>
                </c:pt>
                <c:pt idx="4040">
                  <c:v>1866.015907612418</c:v>
                </c:pt>
                <c:pt idx="4041">
                  <c:v>1812.7264499963551</c:v>
                </c:pt>
                <c:pt idx="4042">
                  <c:v>1781.0081074071406</c:v>
                </c:pt>
                <c:pt idx="4043">
                  <c:v>1728.7540864065741</c:v>
                </c:pt>
                <c:pt idx="4044">
                  <c:v>1698.0223743851914</c:v>
                </c:pt>
                <c:pt idx="4045">
                  <c:v>1609.1961274038415</c:v>
                </c:pt>
                <c:pt idx="4046">
                  <c:v>1534.9543636545168</c:v>
                </c:pt>
                <c:pt idx="4047">
                  <c:v>1498.7473545478795</c:v>
                </c:pt>
                <c:pt idx="4048">
                  <c:v>1518.1189436670213</c:v>
                </c:pt>
                <c:pt idx="4049">
                  <c:v>1511.4536338267801</c:v>
                </c:pt>
                <c:pt idx="4050">
                  <c:v>1494.6301524789637</c:v>
                </c:pt>
                <c:pt idx="4051">
                  <c:v>1507.4603103431402</c:v>
                </c:pt>
                <c:pt idx="4052">
                  <c:v>1770.7071729641229</c:v>
                </c:pt>
                <c:pt idx="4053">
                  <c:v>1798.8577623177337</c:v>
                </c:pt>
                <c:pt idx="4054">
                  <c:v>1723.1381952945735</c:v>
                </c:pt>
                <c:pt idx="4055">
                  <c:v>1769.5478591829249</c:v>
                </c:pt>
                <c:pt idx="4056">
                  <c:v>1871.1246132372362</c:v>
                </c:pt>
                <c:pt idx="4057">
                  <c:v>2002.5467420784041</c:v>
                </c:pt>
                <c:pt idx="4058">
                  <c:v>2190.0930407064989</c:v>
                </c:pt>
                <c:pt idx="4059">
                  <c:v>2394.3562627053097</c:v>
                </c:pt>
                <c:pt idx="4060">
                  <c:v>2744.7142836273815</c:v>
                </c:pt>
                <c:pt idx="4061">
                  <c:v>3154.2141602876545</c:v>
                </c:pt>
                <c:pt idx="4062">
                  <c:v>3551.4164484644348</c:v>
                </c:pt>
                <c:pt idx="4063">
                  <c:v>3944.2559194730534</c:v>
                </c:pt>
                <c:pt idx="4064">
                  <c:v>4424.9359178869481</c:v>
                </c:pt>
                <c:pt idx="4065">
                  <c:v>4867.2791865911486</c:v>
                </c:pt>
                <c:pt idx="4066">
                  <c:v>5295.3218088106923</c:v>
                </c:pt>
                <c:pt idx="4067">
                  <c:v>5709.4630214415001</c:v>
                </c:pt>
                <c:pt idx="4068">
                  <c:v>6009.3691617015083</c:v>
                </c:pt>
                <c:pt idx="4069">
                  <c:v>6274.6032653614566</c:v>
                </c:pt>
                <c:pt idx="4070">
                  <c:v>6552.815252938879</c:v>
                </c:pt>
                <c:pt idx="4071">
                  <c:v>6764.1008051305071</c:v>
                </c:pt>
                <c:pt idx="4072">
                  <c:v>6983.7602342815208</c:v>
                </c:pt>
                <c:pt idx="4073">
                  <c:v>7178.8433838933615</c:v>
                </c:pt>
                <c:pt idx="4074">
                  <c:v>7369.1070725766731</c:v>
                </c:pt>
                <c:pt idx="4075">
                  <c:v>7594.3992849757597</c:v>
                </c:pt>
                <c:pt idx="4076">
                  <c:v>7737.7444049897276</c:v>
                </c:pt>
                <c:pt idx="4077">
                  <c:v>7827.9337827827949</c:v>
                </c:pt>
                <c:pt idx="4078">
                  <c:v>7850.3674336671629</c:v>
                </c:pt>
                <c:pt idx="4079">
                  <c:v>7825.6780374176724</c:v>
                </c:pt>
                <c:pt idx="4080">
                  <c:v>7813.9551813697599</c:v>
                </c:pt>
                <c:pt idx="4081">
                  <c:v>7797.4087212728182</c:v>
                </c:pt>
                <c:pt idx="4082">
                  <c:v>7730.8624738432236</c:v>
                </c:pt>
                <c:pt idx="4083">
                  <c:v>7741.1798596716417</c:v>
                </c:pt>
                <c:pt idx="4084">
                  <c:v>7754.5129781695141</c:v>
                </c:pt>
                <c:pt idx="4085">
                  <c:v>7771.0926187450386</c:v>
                </c:pt>
                <c:pt idx="4086">
                  <c:v>7744.9673245756312</c:v>
                </c:pt>
                <c:pt idx="4087">
                  <c:v>7703.3663760835707</c:v>
                </c:pt>
                <c:pt idx="4088">
                  <c:v>7744.879210310597</c:v>
                </c:pt>
                <c:pt idx="4089">
                  <c:v>7778.3901213467161</c:v>
                </c:pt>
                <c:pt idx="4090">
                  <c:v>7761.066213876009</c:v>
                </c:pt>
                <c:pt idx="4091">
                  <c:v>7780.1221284206131</c:v>
                </c:pt>
                <c:pt idx="4092">
                  <c:v>7711.070495555753</c:v>
                </c:pt>
                <c:pt idx="4093">
                  <c:v>7529.5332860652743</c:v>
                </c:pt>
                <c:pt idx="4094">
                  <c:v>7377.5252764277793</c:v>
                </c:pt>
                <c:pt idx="4095">
                  <c:v>7280.8300722258318</c:v>
                </c:pt>
                <c:pt idx="4096">
                  <c:v>7108.4668249655824</c:v>
                </c:pt>
                <c:pt idx="4097">
                  <c:v>6898.0449649844932</c:v>
                </c:pt>
                <c:pt idx="4098">
                  <c:v>6678.5555710678836</c:v>
                </c:pt>
                <c:pt idx="4099">
                  <c:v>6469.9680957113269</c:v>
                </c:pt>
                <c:pt idx="4100">
                  <c:v>6195.6987220687433</c:v>
                </c:pt>
                <c:pt idx="4101">
                  <c:v>6071.6868655615526</c:v>
                </c:pt>
                <c:pt idx="4102">
                  <c:v>5489.3837432409673</c:v>
                </c:pt>
                <c:pt idx="4103">
                  <c:v>5222.1239604036682</c:v>
                </c:pt>
                <c:pt idx="4104">
                  <c:v>4990.2857045639048</c:v>
                </c:pt>
                <c:pt idx="4105">
                  <c:v>4809.6267100999266</c:v>
                </c:pt>
                <c:pt idx="4106">
                  <c:v>4662.6720958243932</c:v>
                </c:pt>
                <c:pt idx="4107">
                  <c:v>4477.6660577555995</c:v>
                </c:pt>
                <c:pt idx="4108">
                  <c:v>4320.5366006170916</c:v>
                </c:pt>
                <c:pt idx="4109">
                  <c:v>4157.2617598986053</c:v>
                </c:pt>
                <c:pt idx="4110">
                  <c:v>4002.3714565095365</c:v>
                </c:pt>
                <c:pt idx="4111">
                  <c:v>3937.7489489943355</c:v>
                </c:pt>
                <c:pt idx="4112">
                  <c:v>3929.7544062638317</c:v>
                </c:pt>
                <c:pt idx="4113">
                  <c:v>3921.723657461303</c:v>
                </c:pt>
                <c:pt idx="4114">
                  <c:v>3847.7414687523328</c:v>
                </c:pt>
                <c:pt idx="4115">
                  <c:v>3776.3993285443462</c:v>
                </c:pt>
                <c:pt idx="4116">
                  <c:v>3680.8597313877185</c:v>
                </c:pt>
                <c:pt idx="4117">
                  <c:v>3561.2887003989181</c:v>
                </c:pt>
                <c:pt idx="4118">
                  <c:v>3428.6800943362996</c:v>
                </c:pt>
                <c:pt idx="4119">
                  <c:v>3327.3415997722132</c:v>
                </c:pt>
                <c:pt idx="4120">
                  <c:v>3228.8699806091727</c:v>
                </c:pt>
                <c:pt idx="4121">
                  <c:v>3104.690233282065</c:v>
                </c:pt>
                <c:pt idx="4122">
                  <c:v>2974.4574296347141</c:v>
                </c:pt>
                <c:pt idx="4123">
                  <c:v>2859.7840944382306</c:v>
                </c:pt>
                <c:pt idx="4124">
                  <c:v>2748.5678369003122</c:v>
                </c:pt>
                <c:pt idx="4125">
                  <c:v>2610.1790130308923</c:v>
                </c:pt>
                <c:pt idx="4126">
                  <c:v>2479.9191021134093</c:v>
                </c:pt>
                <c:pt idx="4127">
                  <c:v>2398.3528815534964</c:v>
                </c:pt>
                <c:pt idx="4128">
                  <c:v>2274.3572915075529</c:v>
                </c:pt>
                <c:pt idx="4129">
                  <c:v>2136.8155873451715</c:v>
                </c:pt>
                <c:pt idx="4130">
                  <c:v>2008.2167276027537</c:v>
                </c:pt>
                <c:pt idx="4131">
                  <c:v>1882.3998412782823</c:v>
                </c:pt>
                <c:pt idx="4132">
                  <c:v>1779.6901254447114</c:v>
                </c:pt>
                <c:pt idx="4133">
                  <c:v>1702.4773225132583</c:v>
                </c:pt>
                <c:pt idx="4134">
                  <c:v>1648.8145781626602</c:v>
                </c:pt>
                <c:pt idx="4135">
                  <c:v>1613.6054912296802</c:v>
                </c:pt>
                <c:pt idx="4136">
                  <c:v>1582.0305584523078</c:v>
                </c:pt>
                <c:pt idx="4137">
                  <c:v>1550.4566035765827</c:v>
                </c:pt>
                <c:pt idx="4138">
                  <c:v>1504.9172146276942</c:v>
                </c:pt>
                <c:pt idx="4139">
                  <c:v>1493.1541421629074</c:v>
                </c:pt>
                <c:pt idx="4140">
                  <c:v>1487.6671993182613</c:v>
                </c:pt>
                <c:pt idx="4141">
                  <c:v>1455.5720653605231</c:v>
                </c:pt>
                <c:pt idx="4142">
                  <c:v>1433.6800410651765</c:v>
                </c:pt>
                <c:pt idx="4143">
                  <c:v>1402.4666264998707</c:v>
                </c:pt>
                <c:pt idx="4144">
                  <c:v>1365.9933576339147</c:v>
                </c:pt>
                <c:pt idx="4145">
                  <c:v>1354.4612237368415</c:v>
                </c:pt>
                <c:pt idx="4146">
                  <c:v>1380.5298759786465</c:v>
                </c:pt>
                <c:pt idx="4147">
                  <c:v>1395.7032562435743</c:v>
                </c:pt>
                <c:pt idx="4148">
                  <c:v>1423.1330133912088</c:v>
                </c:pt>
                <c:pt idx="4149">
                  <c:v>1473.1443109830427</c:v>
                </c:pt>
                <c:pt idx="4150">
                  <c:v>1543.7792657894915</c:v>
                </c:pt>
                <c:pt idx="4151">
                  <c:v>1635.5500067357473</c:v>
                </c:pt>
                <c:pt idx="4152">
                  <c:v>1764.3022670858093</c:v>
                </c:pt>
                <c:pt idx="4153">
                  <c:v>1919.0325814503271</c:v>
                </c:pt>
                <c:pt idx="4154">
                  <c:v>2106.404948425271</c:v>
                </c:pt>
                <c:pt idx="4155">
                  <c:v>2307.4117916292821</c:v>
                </c:pt>
                <c:pt idx="4156">
                  <c:v>2557.5868248112638</c:v>
                </c:pt>
                <c:pt idx="4157">
                  <c:v>2816.5793985965993</c:v>
                </c:pt>
                <c:pt idx="4158">
                  <c:v>3090.2326743941894</c:v>
                </c:pt>
                <c:pt idx="4159">
                  <c:v>3325.6154328243019</c:v>
                </c:pt>
                <c:pt idx="4160">
                  <c:v>3554.6430878958859</c:v>
                </c:pt>
                <c:pt idx="4161">
                  <c:v>3824.7001139226677</c:v>
                </c:pt>
                <c:pt idx="4162">
                  <c:v>4030.1276697609496</c:v>
                </c:pt>
                <c:pt idx="4163">
                  <c:v>4120.8114293727967</c:v>
                </c:pt>
                <c:pt idx="4164">
                  <c:v>4292.3303403206519</c:v>
                </c:pt>
                <c:pt idx="4165">
                  <c:v>4483.7485348889131</c:v>
                </c:pt>
                <c:pt idx="4166">
                  <c:v>4612.5019811245065</c:v>
                </c:pt>
                <c:pt idx="4167">
                  <c:v>4753.1208416390155</c:v>
                </c:pt>
                <c:pt idx="4168">
                  <c:v>4879.3463751583231</c:v>
                </c:pt>
                <c:pt idx="4169">
                  <c:v>4924.5923520271735</c:v>
                </c:pt>
                <c:pt idx="4170">
                  <c:v>4944.5481837817024</c:v>
                </c:pt>
                <c:pt idx="4171">
                  <c:v>5013.5468971538521</c:v>
                </c:pt>
                <c:pt idx="4172">
                  <c:v>5026.7755282740809</c:v>
                </c:pt>
                <c:pt idx="4173">
                  <c:v>5032.8305151076765</c:v>
                </c:pt>
                <c:pt idx="4174">
                  <c:v>5084.9734071955345</c:v>
                </c:pt>
                <c:pt idx="4175">
                  <c:v>5191.1840816275253</c:v>
                </c:pt>
                <c:pt idx="4176">
                  <c:v>5193.3124722344173</c:v>
                </c:pt>
                <c:pt idx="4177">
                  <c:v>5139.3745666100858</c:v>
                </c:pt>
                <c:pt idx="4178">
                  <c:v>5148.0644166598404</c:v>
                </c:pt>
                <c:pt idx="4179">
                  <c:v>5166.4276742194734</c:v>
                </c:pt>
                <c:pt idx="4180">
                  <c:v>5188.3859817877237</c:v>
                </c:pt>
                <c:pt idx="4181">
                  <c:v>5208.59407582309</c:v>
                </c:pt>
                <c:pt idx="4182">
                  <c:v>5196.8552225321737</c:v>
                </c:pt>
                <c:pt idx="4183">
                  <c:v>5178.1085451447079</c:v>
                </c:pt>
                <c:pt idx="4184">
                  <c:v>5120.4586855434136</c:v>
                </c:pt>
                <c:pt idx="4185">
                  <c:v>5056.7772873570102</c:v>
                </c:pt>
                <c:pt idx="4186">
                  <c:v>5104.2587872351196</c:v>
                </c:pt>
                <c:pt idx="4187">
                  <c:v>5080.3330838102011</c:v>
                </c:pt>
                <c:pt idx="4188">
                  <c:v>4990.6471588674312</c:v>
                </c:pt>
                <c:pt idx="4189">
                  <c:v>4922.9290609635073</c:v>
                </c:pt>
                <c:pt idx="4190">
                  <c:v>4817.1215821259148</c:v>
                </c:pt>
                <c:pt idx="4191">
                  <c:v>4707.4238056206614</c:v>
                </c:pt>
                <c:pt idx="4192">
                  <c:v>4796.2099859965438</c:v>
                </c:pt>
                <c:pt idx="4193">
                  <c:v>4918.6310337377035</c:v>
                </c:pt>
                <c:pt idx="4194">
                  <c:v>4926.4892950388858</c:v>
                </c:pt>
                <c:pt idx="4195">
                  <c:v>4885.5826978577661</c:v>
                </c:pt>
                <c:pt idx="4196">
                  <c:v>4805.0776700050892</c:v>
                </c:pt>
                <c:pt idx="4197">
                  <c:v>4686.4484655575843</c:v>
                </c:pt>
                <c:pt idx="4198">
                  <c:v>4510.9066672670579</c:v>
                </c:pt>
                <c:pt idx="4199">
                  <c:v>4327.8359963193952</c:v>
                </c:pt>
                <c:pt idx="4200">
                  <c:v>4152.4573381638629</c:v>
                </c:pt>
                <c:pt idx="4201">
                  <c:v>3996.9497985970056</c:v>
                </c:pt>
                <c:pt idx="4202">
                  <c:v>3994.5652035166768</c:v>
                </c:pt>
                <c:pt idx="4203">
                  <c:v>3953.5780814217815</c:v>
                </c:pt>
                <c:pt idx="4204">
                  <c:v>3822.3643819617255</c:v>
                </c:pt>
                <c:pt idx="4205">
                  <c:v>3734.7873529078356</c:v>
                </c:pt>
                <c:pt idx="4206">
                  <c:v>3652.9340705838513</c:v>
                </c:pt>
                <c:pt idx="4207">
                  <c:v>3578.86958932894</c:v>
                </c:pt>
                <c:pt idx="4208">
                  <c:v>3550.3402093111854</c:v>
                </c:pt>
                <c:pt idx="4209">
                  <c:v>3471.6041464448363</c:v>
                </c:pt>
                <c:pt idx="4210">
                  <c:v>3375.1862068739761</c:v>
                </c:pt>
                <c:pt idx="4211">
                  <c:v>3292.09413106793</c:v>
                </c:pt>
                <c:pt idx="4212">
                  <c:v>3217.2420934084248</c:v>
                </c:pt>
                <c:pt idx="4213">
                  <c:v>3191.0757935517536</c:v>
                </c:pt>
                <c:pt idx="4214">
                  <c:v>3129.2765590525228</c:v>
                </c:pt>
                <c:pt idx="4215">
                  <c:v>3044.9203049520142</c:v>
                </c:pt>
                <c:pt idx="4216">
                  <c:v>2937.5753055771565</c:v>
                </c:pt>
                <c:pt idx="4217">
                  <c:v>3081.259768004998</c:v>
                </c:pt>
                <c:pt idx="4218">
                  <c:v>3035.1145360255</c:v>
                </c:pt>
                <c:pt idx="4219">
                  <c:v>2883.9991614830374</c:v>
                </c:pt>
                <c:pt idx="4220">
                  <c:v>2639.8039359604363</c:v>
                </c:pt>
                <c:pt idx="4221">
                  <c:v>2446.1560699935562</c:v>
                </c:pt>
                <c:pt idx="4222">
                  <c:v>2320.585412965243</c:v>
                </c:pt>
                <c:pt idx="4223">
                  <c:v>2256.2524558261807</c:v>
                </c:pt>
                <c:pt idx="4224">
                  <c:v>2151.8042689716499</c:v>
                </c:pt>
                <c:pt idx="4225">
                  <c:v>2109.3928134661264</c:v>
                </c:pt>
                <c:pt idx="4226">
                  <c:v>2051.9017424098834</c:v>
                </c:pt>
                <c:pt idx="4227">
                  <c:v>1972.276361740224</c:v>
                </c:pt>
                <c:pt idx="4228">
                  <c:v>1881.4453581805983</c:v>
                </c:pt>
                <c:pt idx="4229">
                  <c:v>1863.8206877366024</c:v>
                </c:pt>
                <c:pt idx="4230">
                  <c:v>1863.8236372635506</c:v>
                </c:pt>
                <c:pt idx="4231">
                  <c:v>1807.1717853890912</c:v>
                </c:pt>
                <c:pt idx="4232">
                  <c:v>1737.895724310187</c:v>
                </c:pt>
                <c:pt idx="4233">
                  <c:v>1734.2008155600495</c:v>
                </c:pt>
                <c:pt idx="4234">
                  <c:v>1765.2269109635679</c:v>
                </c:pt>
                <c:pt idx="4235">
                  <c:v>1729.835213166383</c:v>
                </c:pt>
                <c:pt idx="4236">
                  <c:v>1653.7438290935504</c:v>
                </c:pt>
                <c:pt idx="4237">
                  <c:v>1644.0454768544889</c:v>
                </c:pt>
                <c:pt idx="4238">
                  <c:v>1648.9462026198592</c:v>
                </c:pt>
                <c:pt idx="4239">
                  <c:v>1613.6168205280555</c:v>
                </c:pt>
                <c:pt idx="4240">
                  <c:v>1589.1634742857782</c:v>
                </c:pt>
                <c:pt idx="4241">
                  <c:v>1612.1168280737013</c:v>
                </c:pt>
                <c:pt idx="4242">
                  <c:v>1622.9928741984572</c:v>
                </c:pt>
                <c:pt idx="4243">
                  <c:v>1628.5108919774559</c:v>
                </c:pt>
                <c:pt idx="4244">
                  <c:v>1671.4415212104484</c:v>
                </c:pt>
                <c:pt idx="4245">
                  <c:v>1761.2650552427083</c:v>
                </c:pt>
                <c:pt idx="4246">
                  <c:v>1897.2223459035217</c:v>
                </c:pt>
                <c:pt idx="4247">
                  <c:v>2069.6873258591686</c:v>
                </c:pt>
                <c:pt idx="4248">
                  <c:v>2283.1565416889889</c:v>
                </c:pt>
                <c:pt idx="4249">
                  <c:v>2560.6035997383042</c:v>
                </c:pt>
                <c:pt idx="4250">
                  <c:v>2918.1185691382298</c:v>
                </c:pt>
                <c:pt idx="4251">
                  <c:v>3229.0699870300232</c:v>
                </c:pt>
                <c:pt idx="4252">
                  <c:v>3665.3108923935442</c:v>
                </c:pt>
                <c:pt idx="4253">
                  <c:v>4119.3506485231728</c:v>
                </c:pt>
                <c:pt idx="4254">
                  <c:v>4515.1433455971592</c:v>
                </c:pt>
                <c:pt idx="4255">
                  <c:v>4851.4040877891684</c:v>
                </c:pt>
                <c:pt idx="4256">
                  <c:v>5167.2576417467562</c:v>
                </c:pt>
                <c:pt idx="4257">
                  <c:v>5419.011860428117</c:v>
                </c:pt>
                <c:pt idx="4258">
                  <c:v>5624.0787045411234</c:v>
                </c:pt>
                <c:pt idx="4259">
                  <c:v>5868.0316973976323</c:v>
                </c:pt>
                <c:pt idx="4260">
                  <c:v>6061.3225143033906</c:v>
                </c:pt>
                <c:pt idx="4261">
                  <c:v>6261.2180731205553</c:v>
                </c:pt>
                <c:pt idx="4262">
                  <c:v>6492.3704191749403</c:v>
                </c:pt>
                <c:pt idx="4263">
                  <c:v>6752.7032412958324</c:v>
                </c:pt>
                <c:pt idx="4264">
                  <c:v>6823.2100189463563</c:v>
                </c:pt>
                <c:pt idx="4265">
                  <c:v>6912.7406436432639</c:v>
                </c:pt>
                <c:pt idx="4266">
                  <c:v>6992.3195982128655</c:v>
                </c:pt>
                <c:pt idx="4267">
                  <c:v>7018.5180306960074</c:v>
                </c:pt>
                <c:pt idx="4268">
                  <c:v>7005.8435880289153</c:v>
                </c:pt>
                <c:pt idx="4269">
                  <c:v>6888.3004232267613</c:v>
                </c:pt>
                <c:pt idx="4270">
                  <c:v>6825.8644398184442</c:v>
                </c:pt>
                <c:pt idx="4271">
                  <c:v>6887.5382867327608</c:v>
                </c:pt>
                <c:pt idx="4272">
                  <c:v>6930.9566876073241</c:v>
                </c:pt>
                <c:pt idx="4273">
                  <c:v>6898.2970514361523</c:v>
                </c:pt>
                <c:pt idx="4274">
                  <c:v>6872.9681372611485</c:v>
                </c:pt>
                <c:pt idx="4275">
                  <c:v>6860.8552114394224</c:v>
                </c:pt>
                <c:pt idx="4276">
                  <c:v>6873.7636925073302</c:v>
                </c:pt>
                <c:pt idx="4277">
                  <c:v>6836.1015255448883</c:v>
                </c:pt>
                <c:pt idx="4278">
                  <c:v>6762.3859390570524</c:v>
                </c:pt>
                <c:pt idx="4279">
                  <c:v>6655.8077120357493</c:v>
                </c:pt>
                <c:pt idx="4280">
                  <c:v>6524.9248596442685</c:v>
                </c:pt>
                <c:pt idx="4281">
                  <c:v>6442.7553757981568</c:v>
                </c:pt>
                <c:pt idx="4282">
                  <c:v>6312.8514544034997</c:v>
                </c:pt>
                <c:pt idx="4283">
                  <c:v>6130.7243683110937</c:v>
                </c:pt>
                <c:pt idx="4284">
                  <c:v>5963.232428129757</c:v>
                </c:pt>
                <c:pt idx="4285">
                  <c:v>5752.0321285639666</c:v>
                </c:pt>
                <c:pt idx="4286">
                  <c:v>5464.503619380821</c:v>
                </c:pt>
                <c:pt idx="4287">
                  <c:v>5309.7493777715035</c:v>
                </c:pt>
                <c:pt idx="4288">
                  <c:v>5121.1300433720071</c:v>
                </c:pt>
                <c:pt idx="4289">
                  <c:v>4854.8232846179035</c:v>
                </c:pt>
                <c:pt idx="4290">
                  <c:v>4598.7411901339956</c:v>
                </c:pt>
                <c:pt idx="4291">
                  <c:v>4340.2561098562364</c:v>
                </c:pt>
                <c:pt idx="4292">
                  <c:v>4110.5062792847602</c:v>
                </c:pt>
                <c:pt idx="4293">
                  <c:v>4699.5113475166827</c:v>
                </c:pt>
                <c:pt idx="4294">
                  <c:v>3674.4558379591913</c:v>
                </c:pt>
                <c:pt idx="4295">
                  <c:v>3452.4558937048027</c:v>
                </c:pt>
                <c:pt idx="4296">
                  <c:v>3391.5270059583072</c:v>
                </c:pt>
                <c:pt idx="4297">
                  <c:v>3396.5313980993978</c:v>
                </c:pt>
                <c:pt idx="4298">
                  <c:v>3338.2267996435103</c:v>
                </c:pt>
                <c:pt idx="4299">
                  <c:v>3218.0042493631317</c:v>
                </c:pt>
                <c:pt idx="4300">
                  <c:v>3196.0814201689591</c:v>
                </c:pt>
                <c:pt idx="4301">
                  <c:v>3159.740356196849</c:v>
                </c:pt>
                <c:pt idx="4302">
                  <c:v>3074.5831856395903</c:v>
                </c:pt>
                <c:pt idx="4303">
                  <c:v>3004.2969899615737</c:v>
                </c:pt>
                <c:pt idx="4304">
                  <c:v>2966.0382493811921</c:v>
                </c:pt>
                <c:pt idx="4305">
                  <c:v>2921.088481957499</c:v>
                </c:pt>
                <c:pt idx="4306">
                  <c:v>2857.1604748898339</c:v>
                </c:pt>
                <c:pt idx="4307">
                  <c:v>2789.7405852112111</c:v>
                </c:pt>
                <c:pt idx="4308">
                  <c:v>2734.1653362257066</c:v>
                </c:pt>
                <c:pt idx="4309">
                  <c:v>2644.3998089045026</c:v>
                </c:pt>
                <c:pt idx="4310">
                  <c:v>2553.3457338526232</c:v>
                </c:pt>
                <c:pt idx="4311">
                  <c:v>2501.5362058194323</c:v>
                </c:pt>
                <c:pt idx="4312">
                  <c:v>2447.4603613963227</c:v>
                </c:pt>
                <c:pt idx="4313">
                  <c:v>2413.0894228342959</c:v>
                </c:pt>
                <c:pt idx="4314">
                  <c:v>2359.6147233747415</c:v>
                </c:pt>
                <c:pt idx="4315">
                  <c:v>2302.0302478182139</c:v>
                </c:pt>
                <c:pt idx="4316">
                  <c:v>2269.551112201505</c:v>
                </c:pt>
                <c:pt idx="4317">
                  <c:v>2270.4028970217505</c:v>
                </c:pt>
                <c:pt idx="4318">
                  <c:v>2200.921324154293</c:v>
                </c:pt>
                <c:pt idx="4319">
                  <c:v>2116.7298735821778</c:v>
                </c:pt>
                <c:pt idx="4320">
                  <c:v>2025.6330538391421</c:v>
                </c:pt>
                <c:pt idx="4321">
                  <c:v>1942.030250238417</c:v>
                </c:pt>
                <c:pt idx="4322">
                  <c:v>1863.4076799594534</c:v>
                </c:pt>
                <c:pt idx="4323">
                  <c:v>1814.8086281348569</c:v>
                </c:pt>
                <c:pt idx="4324">
                  <c:v>1772.7097286789901</c:v>
                </c:pt>
                <c:pt idx="4325">
                  <c:v>1763.1382232053684</c:v>
                </c:pt>
                <c:pt idx="4326">
                  <c:v>1717.3459204955534</c:v>
                </c:pt>
                <c:pt idx="4327">
                  <c:v>1691.4360022375231</c:v>
                </c:pt>
                <c:pt idx="4328">
                  <c:v>1690.106442095039</c:v>
                </c:pt>
                <c:pt idx="4329">
                  <c:v>1631.5536302456285</c:v>
                </c:pt>
                <c:pt idx="4330">
                  <c:v>1557.512937724051</c:v>
                </c:pt>
                <c:pt idx="4331">
                  <c:v>1524.5038956168994</c:v>
                </c:pt>
                <c:pt idx="4332">
                  <c:v>1482.1470726954901</c:v>
                </c:pt>
                <c:pt idx="4333">
                  <c:v>1434.5139753679816</c:v>
                </c:pt>
                <c:pt idx="4334">
                  <c:v>1409.6554125967666</c:v>
                </c:pt>
                <c:pt idx="4335">
                  <c:v>1395.6816288598238</c:v>
                </c:pt>
                <c:pt idx="4336">
                  <c:v>1370.7793535850199</c:v>
                </c:pt>
                <c:pt idx="4337">
                  <c:v>1345.7599998469975</c:v>
                </c:pt>
                <c:pt idx="4338">
                  <c:v>1342.0961223104096</c:v>
                </c:pt>
                <c:pt idx="4339">
                  <c:v>1342.1005707944387</c:v>
                </c:pt>
                <c:pt idx="4340">
                  <c:v>1344.445365798588</c:v>
                </c:pt>
                <c:pt idx="4341">
                  <c:v>1345.3777706474496</c:v>
                </c:pt>
                <c:pt idx="4342">
                  <c:v>1357.1274691888495</c:v>
                </c:pt>
                <c:pt idx="4343">
                  <c:v>1369.6745576690719</c:v>
                </c:pt>
                <c:pt idx="4344">
                  <c:v>1404.6835234055504</c:v>
                </c:pt>
                <c:pt idx="4345">
                  <c:v>1457.8617600523235</c:v>
                </c:pt>
                <c:pt idx="4346">
                  <c:v>1502.1735414223285</c:v>
                </c:pt>
                <c:pt idx="4347">
                  <c:v>1553.6209231280902</c:v>
                </c:pt>
                <c:pt idx="4348">
                  <c:v>1625.2444907484103</c:v>
                </c:pt>
                <c:pt idx="4349">
                  <c:v>1743.0796023580535</c:v>
                </c:pt>
                <c:pt idx="4350">
                  <c:v>1812.2931996395992</c:v>
                </c:pt>
                <c:pt idx="4351">
                  <c:v>1853.5289138828559</c:v>
                </c:pt>
                <c:pt idx="4352">
                  <c:v>1906.9354772546601</c:v>
                </c:pt>
                <c:pt idx="4353">
                  <c:v>1975.6493492869479</c:v>
                </c:pt>
                <c:pt idx="4354">
                  <c:v>2049.6804235268974</c:v>
                </c:pt>
                <c:pt idx="4355">
                  <c:v>2131.1157532252828</c:v>
                </c:pt>
                <c:pt idx="4356">
                  <c:v>2203.7249310999014</c:v>
                </c:pt>
                <c:pt idx="4357">
                  <c:v>2275.0205047009276</c:v>
                </c:pt>
                <c:pt idx="4358">
                  <c:v>2352.9123880288325</c:v>
                </c:pt>
                <c:pt idx="4359">
                  <c:v>2407.0658974319058</c:v>
                </c:pt>
                <c:pt idx="4360">
                  <c:v>2442.8421741631591</c:v>
                </c:pt>
                <c:pt idx="4361">
                  <c:v>2480.4141707045051</c:v>
                </c:pt>
                <c:pt idx="4362">
                  <c:v>2498.3173997535787</c:v>
                </c:pt>
                <c:pt idx="4363">
                  <c:v>2637.0005617594707</c:v>
                </c:pt>
                <c:pt idx="4364">
                  <c:v>2700.3141418960467</c:v>
                </c:pt>
                <c:pt idx="4365">
                  <c:v>2650.6826265838681</c:v>
                </c:pt>
                <c:pt idx="4366">
                  <c:v>2688.6574613731227</c:v>
                </c:pt>
                <c:pt idx="4367">
                  <c:v>2658.9839656456625</c:v>
                </c:pt>
                <c:pt idx="4368">
                  <c:v>2643.2367735753091</c:v>
                </c:pt>
                <c:pt idx="4369">
                  <c:v>2639.8175621211276</c:v>
                </c:pt>
                <c:pt idx="4370">
                  <c:v>2608.2589852226611</c:v>
                </c:pt>
                <c:pt idx="4371">
                  <c:v>2611.3445536517002</c:v>
                </c:pt>
                <c:pt idx="4372">
                  <c:v>2634.5950253911433</c:v>
                </c:pt>
                <c:pt idx="4373">
                  <c:v>2603.8043519387275</c:v>
                </c:pt>
                <c:pt idx="4374">
                  <c:v>2578.8605502067749</c:v>
                </c:pt>
                <c:pt idx="4375">
                  <c:v>2595.1191649649345</c:v>
                </c:pt>
                <c:pt idx="4376">
                  <c:v>2590.6342582174921</c:v>
                </c:pt>
                <c:pt idx="4377">
                  <c:v>2551.4161344060908</c:v>
                </c:pt>
                <c:pt idx="4378">
                  <c:v>2534.6451726360074</c:v>
                </c:pt>
                <c:pt idx="4379">
                  <c:v>2523.3381953059607</c:v>
                </c:pt>
                <c:pt idx="4380">
                  <c:v>2514.463749293579</c:v>
                </c:pt>
                <c:pt idx="4381">
                  <c:v>2501.2781664082286</c:v>
                </c:pt>
                <c:pt idx="4382">
                  <c:v>2519.262101264294</c:v>
                </c:pt>
                <c:pt idx="4383">
                  <c:v>2538.5104274909045</c:v>
                </c:pt>
                <c:pt idx="4384">
                  <c:v>2551.7077660461928</c:v>
                </c:pt>
                <c:pt idx="4385">
                  <c:v>2553.2503738560304</c:v>
                </c:pt>
                <c:pt idx="4386">
                  <c:v>2560.6875074719901</c:v>
                </c:pt>
                <c:pt idx="4387">
                  <c:v>2551.4498135314825</c:v>
                </c:pt>
                <c:pt idx="4388">
                  <c:v>2547.7610555496262</c:v>
                </c:pt>
                <c:pt idx="4389">
                  <c:v>3768.2671976148695</c:v>
                </c:pt>
                <c:pt idx="4390">
                  <c:v>2318.847190792495</c:v>
                </c:pt>
                <c:pt idx="4391">
                  <c:v>2256.6074426661526</c:v>
                </c:pt>
                <c:pt idx="4392">
                  <c:v>2376.8735540242997</c:v>
                </c:pt>
                <c:pt idx="4393">
                  <c:v>2418.5552818190863</c:v>
                </c:pt>
                <c:pt idx="4394">
                  <c:v>2524.9201644007676</c:v>
                </c:pt>
                <c:pt idx="4395">
                  <c:v>2594.8347705831238</c:v>
                </c:pt>
                <c:pt idx="4396">
                  <c:v>2678.356475175271</c:v>
                </c:pt>
                <c:pt idx="4397">
                  <c:v>2699.254391588589</c:v>
                </c:pt>
                <c:pt idx="4398">
                  <c:v>2712.199803458619</c:v>
                </c:pt>
                <c:pt idx="4399">
                  <c:v>2649.6757539937562</c:v>
                </c:pt>
                <c:pt idx="4400">
                  <c:v>2570.6125785195386</c:v>
                </c:pt>
                <c:pt idx="4401">
                  <c:v>2510.074611493847</c:v>
                </c:pt>
                <c:pt idx="4402">
                  <c:v>2476.3371573687509</c:v>
                </c:pt>
                <c:pt idx="4403">
                  <c:v>2425.96378798566</c:v>
                </c:pt>
                <c:pt idx="4404">
                  <c:v>2370.8589346371382</c:v>
                </c:pt>
                <c:pt idx="4405">
                  <c:v>2307.1406896655462</c:v>
                </c:pt>
                <c:pt idx="4406">
                  <c:v>2250.5904062145705</c:v>
                </c:pt>
                <c:pt idx="4407">
                  <c:v>2224.2028815183403</c:v>
                </c:pt>
                <c:pt idx="4408">
                  <c:v>2148.5329138919246</c:v>
                </c:pt>
                <c:pt idx="4409">
                  <c:v>2074.2667596049246</c:v>
                </c:pt>
                <c:pt idx="4410">
                  <c:v>2003.9424019561393</c:v>
                </c:pt>
                <c:pt idx="4411">
                  <c:v>1987.3275882238206</c:v>
                </c:pt>
                <c:pt idx="4412">
                  <c:v>1965.4772060778546</c:v>
                </c:pt>
                <c:pt idx="4413">
                  <c:v>1912.9799439450142</c:v>
                </c:pt>
                <c:pt idx="4414">
                  <c:v>1859.7753847931488</c:v>
                </c:pt>
                <c:pt idx="4415">
                  <c:v>1840.6495689496858</c:v>
                </c:pt>
                <c:pt idx="4416">
                  <c:v>1779.1280861617633</c:v>
                </c:pt>
                <c:pt idx="4417">
                  <c:v>1735.5807051581164</c:v>
                </c:pt>
                <c:pt idx="4418">
                  <c:v>1708.509659211953</c:v>
                </c:pt>
                <c:pt idx="4419">
                  <c:v>1706.9043911896092</c:v>
                </c:pt>
                <c:pt idx="4420">
                  <c:v>1683.0036285056963</c:v>
                </c:pt>
                <c:pt idx="4421">
                  <c:v>1635.0885396929782</c:v>
                </c:pt>
                <c:pt idx="4422">
                  <c:v>1604.785838319973</c:v>
                </c:pt>
                <c:pt idx="4423">
                  <c:v>1596.7415673773107</c:v>
                </c:pt>
                <c:pt idx="4424">
                  <c:v>1558.7164155931259</c:v>
                </c:pt>
                <c:pt idx="4425">
                  <c:v>1501.4506502094498</c:v>
                </c:pt>
                <c:pt idx="4426">
                  <c:v>1480.8990212259432</c:v>
                </c:pt>
                <c:pt idx="4427">
                  <c:v>1499.3847005039866</c:v>
                </c:pt>
                <c:pt idx="4428">
                  <c:v>1472.2360129466856</c:v>
                </c:pt>
                <c:pt idx="4429">
                  <c:v>1432.4141133603036</c:v>
                </c:pt>
                <c:pt idx="4430">
                  <c:v>1404.4863485871492</c:v>
                </c:pt>
                <c:pt idx="4431">
                  <c:v>1386.0811893954303</c:v>
                </c:pt>
                <c:pt idx="4432">
                  <c:v>1379.6754604802504</c:v>
                </c:pt>
                <c:pt idx="4433">
                  <c:v>1363.8752741261624</c:v>
                </c:pt>
                <c:pt idx="4434">
                  <c:v>1353.9176762927714</c:v>
                </c:pt>
                <c:pt idx="4435">
                  <c:v>1368.4132291138958</c:v>
                </c:pt>
                <c:pt idx="4436">
                  <c:v>1357.4590279535494</c:v>
                </c:pt>
                <c:pt idx="4437">
                  <c:v>1368.1598493330066</c:v>
                </c:pt>
                <c:pt idx="4438">
                  <c:v>1390.0299989313867</c:v>
                </c:pt>
                <c:pt idx="4439">
                  <c:v>1430.178913613674</c:v>
                </c:pt>
                <c:pt idx="4440">
                  <c:v>1460.6806820169309</c:v>
                </c:pt>
                <c:pt idx="4441">
                  <c:v>1484.9205442686512</c:v>
                </c:pt>
                <c:pt idx="4442">
                  <c:v>1515.9104844651256</c:v>
                </c:pt>
                <c:pt idx="4443">
                  <c:v>1576.9713583379973</c:v>
                </c:pt>
                <c:pt idx="4444">
                  <c:v>1663.9861512742618</c:v>
                </c:pt>
                <c:pt idx="4445">
                  <c:v>1759.0144525816427</c:v>
                </c:pt>
                <c:pt idx="4446">
                  <c:v>1836.4535159046661</c:v>
                </c:pt>
                <c:pt idx="4447">
                  <c:v>1903.6473035941353</c:v>
                </c:pt>
                <c:pt idx="4448">
                  <c:v>1964.1608688966883</c:v>
                </c:pt>
                <c:pt idx="4449">
                  <c:v>2027.9051938547973</c:v>
                </c:pt>
                <c:pt idx="4450">
                  <c:v>2114.542977249987</c:v>
                </c:pt>
                <c:pt idx="4451">
                  <c:v>2221.3923407296406</c:v>
                </c:pt>
                <c:pt idx="4452">
                  <c:v>2278.1527362342276</c:v>
                </c:pt>
                <c:pt idx="4453">
                  <c:v>2330.5575440288817</c:v>
                </c:pt>
                <c:pt idx="4454">
                  <c:v>2384.23718477902</c:v>
                </c:pt>
                <c:pt idx="4455">
                  <c:v>2431.1098977654378</c:v>
                </c:pt>
                <c:pt idx="4456">
                  <c:v>2460.3950599125901</c:v>
                </c:pt>
                <c:pt idx="4457">
                  <c:v>2510.9374452051461</c:v>
                </c:pt>
                <c:pt idx="4458">
                  <c:v>2551.7589537763251</c:v>
                </c:pt>
                <c:pt idx="4459">
                  <c:v>2606.469027461203</c:v>
                </c:pt>
                <c:pt idx="4460">
                  <c:v>2615.1130345521919</c:v>
                </c:pt>
                <c:pt idx="4461">
                  <c:v>2613.4530974575773</c:v>
                </c:pt>
                <c:pt idx="4462">
                  <c:v>2640.435629741447</c:v>
                </c:pt>
                <c:pt idx="4463">
                  <c:v>2667.3290536723857</c:v>
                </c:pt>
                <c:pt idx="4464">
                  <c:v>2693.6222874572322</c:v>
                </c:pt>
                <c:pt idx="4465">
                  <c:v>2725.4511657418743</c:v>
                </c:pt>
                <c:pt idx="4466">
                  <c:v>2766.5054979440774</c:v>
                </c:pt>
                <c:pt idx="4467">
                  <c:v>2768.2437091903898</c:v>
                </c:pt>
                <c:pt idx="4468">
                  <c:v>2782.4495089110228</c:v>
                </c:pt>
                <c:pt idx="4469">
                  <c:v>2821.3427911774406</c:v>
                </c:pt>
                <c:pt idx="4470">
                  <c:v>2862.5270282375714</c:v>
                </c:pt>
                <c:pt idx="4471">
                  <c:v>2862.6194545700273</c:v>
                </c:pt>
                <c:pt idx="4472">
                  <c:v>2872.0460905174241</c:v>
                </c:pt>
                <c:pt idx="4473">
                  <c:v>2863.8018325221728</c:v>
                </c:pt>
                <c:pt idx="4474">
                  <c:v>2869.7904836630087</c:v>
                </c:pt>
                <c:pt idx="4475">
                  <c:v>2866.472874250218</c:v>
                </c:pt>
                <c:pt idx="4476">
                  <c:v>2844.0502040877218</c:v>
                </c:pt>
                <c:pt idx="4477">
                  <c:v>2831.8402676609371</c:v>
                </c:pt>
                <c:pt idx="4478">
                  <c:v>2909.1387622786829</c:v>
                </c:pt>
                <c:pt idx="4479">
                  <c:v>2949.816449172255</c:v>
                </c:pt>
                <c:pt idx="4480">
                  <c:v>2991.9016314623204</c:v>
                </c:pt>
                <c:pt idx="4481">
                  <c:v>3054.7386647368176</c:v>
                </c:pt>
                <c:pt idx="4482">
                  <c:v>3101.9988253199799</c:v>
                </c:pt>
                <c:pt idx="4483">
                  <c:v>3097.5659493115163</c:v>
                </c:pt>
                <c:pt idx="4484">
                  <c:v>3138.5894196067065</c:v>
                </c:pt>
                <c:pt idx="4485">
                  <c:v>2274.5690840962789</c:v>
                </c:pt>
                <c:pt idx="4486">
                  <c:v>3314.8471736436236</c:v>
                </c:pt>
                <c:pt idx="4487">
                  <c:v>3376.1776633674494</c:v>
                </c:pt>
                <c:pt idx="4488">
                  <c:v>3246.4578645802903</c:v>
                </c:pt>
                <c:pt idx="4489">
                  <c:v>3186.8829965493051</c:v>
                </c:pt>
                <c:pt idx="4490">
                  <c:v>3130.2449962226974</c:v>
                </c:pt>
                <c:pt idx="4491">
                  <c:v>3078.009564274937</c:v>
                </c:pt>
                <c:pt idx="4492">
                  <c:v>2965.7412762054637</c:v>
                </c:pt>
                <c:pt idx="4493">
                  <c:v>2937.0699159036508</c:v>
                </c:pt>
                <c:pt idx="4494">
                  <c:v>2902.9798268349323</c:v>
                </c:pt>
                <c:pt idx="4495">
                  <c:v>2837.0975479584749</c:v>
                </c:pt>
                <c:pt idx="4496">
                  <c:v>2755.7139311351252</c:v>
                </c:pt>
                <c:pt idx="4497">
                  <c:v>2678.8995182711933</c:v>
                </c:pt>
                <c:pt idx="4498">
                  <c:v>2602.8289835670043</c:v>
                </c:pt>
                <c:pt idx="4499">
                  <c:v>2522.8104900127896</c:v>
                </c:pt>
                <c:pt idx="4500">
                  <c:v>2445.9477041767859</c:v>
                </c:pt>
                <c:pt idx="4501">
                  <c:v>2383.6051866170305</c:v>
                </c:pt>
                <c:pt idx="4502">
                  <c:v>2327.9354463315085</c:v>
                </c:pt>
                <c:pt idx="4503">
                  <c:v>2240.6136674695299</c:v>
                </c:pt>
                <c:pt idx="4504">
                  <c:v>2154.3766192893713</c:v>
                </c:pt>
                <c:pt idx="4505">
                  <c:v>2077.5146122933502</c:v>
                </c:pt>
                <c:pt idx="4506">
                  <c:v>1998.089289039317</c:v>
                </c:pt>
                <c:pt idx="4507">
                  <c:v>1896.7847905812318</c:v>
                </c:pt>
                <c:pt idx="4508">
                  <c:v>1827.9339859435706</c:v>
                </c:pt>
                <c:pt idx="4509">
                  <c:v>1787.2193766845046</c:v>
                </c:pt>
                <c:pt idx="4510">
                  <c:v>1744.2398326519306</c:v>
                </c:pt>
                <c:pt idx="4511">
                  <c:v>1694.845837430297</c:v>
                </c:pt>
                <c:pt idx="4512">
                  <c:v>1673.8130847820432</c:v>
                </c:pt>
                <c:pt idx="4513">
                  <c:v>1679.9921682910808</c:v>
                </c:pt>
                <c:pt idx="4514">
                  <c:v>1642.1050541790469</c:v>
                </c:pt>
                <c:pt idx="4515">
                  <c:v>1600.0198392234931</c:v>
                </c:pt>
                <c:pt idx="4516">
                  <c:v>1589.9466104868211</c:v>
                </c:pt>
                <c:pt idx="4517">
                  <c:v>1592.4323030426194</c:v>
                </c:pt>
                <c:pt idx="4518">
                  <c:v>1553.5371515077904</c:v>
                </c:pt>
                <c:pt idx="4519">
                  <c:v>1494.5964121689558</c:v>
                </c:pt>
                <c:pt idx="4520">
                  <c:v>1466.966413537152</c:v>
                </c:pt>
                <c:pt idx="4521">
                  <c:v>1470.7938062064375</c:v>
                </c:pt>
                <c:pt idx="4522">
                  <c:v>1474.8867177066097</c:v>
                </c:pt>
                <c:pt idx="4523">
                  <c:v>1456.5464497224496</c:v>
                </c:pt>
                <c:pt idx="4524">
                  <c:v>1501.0769855114813</c:v>
                </c:pt>
                <c:pt idx="4525">
                  <c:v>1505.2638474967421</c:v>
                </c:pt>
                <c:pt idx="4526">
                  <c:v>1487.4038036864688</c:v>
                </c:pt>
                <c:pt idx="4527">
                  <c:v>1517.7470269016492</c:v>
                </c:pt>
                <c:pt idx="4528">
                  <c:v>1608.4608386418256</c:v>
                </c:pt>
                <c:pt idx="4529">
                  <c:v>1726.0252194881584</c:v>
                </c:pt>
                <c:pt idx="4530">
                  <c:v>1898.1328067161057</c:v>
                </c:pt>
                <c:pt idx="4531">
                  <c:v>2094.7342780510598</c:v>
                </c:pt>
                <c:pt idx="4532">
                  <c:v>2357.1368526431361</c:v>
                </c:pt>
                <c:pt idx="4533">
                  <c:v>2758.4865612011072</c:v>
                </c:pt>
                <c:pt idx="4534">
                  <c:v>3141.8509610071396</c:v>
                </c:pt>
                <c:pt idx="4535">
                  <c:v>3465.7953957792602</c:v>
                </c:pt>
                <c:pt idx="4536">
                  <c:v>3970.149714314914</c:v>
                </c:pt>
                <c:pt idx="4537">
                  <c:v>4441.2083384275084</c:v>
                </c:pt>
                <c:pt idx="4538">
                  <c:v>4830.9768748018359</c:v>
                </c:pt>
                <c:pt idx="4539">
                  <c:v>5188.0929150309721</c:v>
                </c:pt>
                <c:pt idx="4540">
                  <c:v>5524.2355739405693</c:v>
                </c:pt>
                <c:pt idx="4541">
                  <c:v>5846.9804116350042</c:v>
                </c:pt>
                <c:pt idx="4542">
                  <c:v>6091.0123221826962</c:v>
                </c:pt>
                <c:pt idx="4543">
                  <c:v>6232.0846165833209</c:v>
                </c:pt>
                <c:pt idx="4544">
                  <c:v>6454.4704362523844</c:v>
                </c:pt>
                <c:pt idx="4545">
                  <c:v>6697.2660374991719</c:v>
                </c:pt>
                <c:pt idx="4546">
                  <c:v>6860.4044850906093</c:v>
                </c:pt>
                <c:pt idx="4547">
                  <c:v>6921.6761994627632</c:v>
                </c:pt>
                <c:pt idx="4548">
                  <c:v>6953.3073427272102</c:v>
                </c:pt>
                <c:pt idx="4549">
                  <c:v>7019.5657256979084</c:v>
                </c:pt>
                <c:pt idx="4550">
                  <c:v>7133.0893956389882</c:v>
                </c:pt>
                <c:pt idx="4551">
                  <c:v>7195.0159629009913</c:v>
                </c:pt>
                <c:pt idx="4552">
                  <c:v>7305.6085681969835</c:v>
                </c:pt>
                <c:pt idx="4553">
                  <c:v>7401.1172244956351</c:v>
                </c:pt>
                <c:pt idx="4554">
                  <c:v>7444.3531549615955</c:v>
                </c:pt>
                <c:pt idx="4555">
                  <c:v>7515.9525126038234</c:v>
                </c:pt>
                <c:pt idx="4556">
                  <c:v>7498.8682764738342</c:v>
                </c:pt>
                <c:pt idx="4557">
                  <c:v>7471.1521404970836</c:v>
                </c:pt>
                <c:pt idx="4558">
                  <c:v>7494.5534625169475</c:v>
                </c:pt>
                <c:pt idx="4559">
                  <c:v>7500.6819903569103</c:v>
                </c:pt>
                <c:pt idx="4560">
                  <c:v>7463.3109297206247</c:v>
                </c:pt>
                <c:pt idx="4561">
                  <c:v>7455.8461327738851</c:v>
                </c:pt>
                <c:pt idx="4562">
                  <c:v>7402.24458158165</c:v>
                </c:pt>
                <c:pt idx="4563">
                  <c:v>7357.7353218430826</c:v>
                </c:pt>
                <c:pt idx="4564">
                  <c:v>7340.3595072289627</c:v>
                </c:pt>
                <c:pt idx="4565">
                  <c:v>7277.0309857461407</c:v>
                </c:pt>
                <c:pt idx="4566">
                  <c:v>7137.8401934862868</c:v>
                </c:pt>
                <c:pt idx="4567">
                  <c:v>6980.3750444700127</c:v>
                </c:pt>
                <c:pt idx="4568">
                  <c:v>6740.715559890562</c:v>
                </c:pt>
                <c:pt idx="4569">
                  <c:v>6476.6131587204909</c:v>
                </c:pt>
                <c:pt idx="4570">
                  <c:v>6241.3424589279766</c:v>
                </c:pt>
                <c:pt idx="4571">
                  <c:v>6002.3425777200209</c:v>
                </c:pt>
                <c:pt idx="4572">
                  <c:v>5714.8722910206725</c:v>
                </c:pt>
                <c:pt idx="4573">
                  <c:v>5422.8615810145711</c:v>
                </c:pt>
                <c:pt idx="4574">
                  <c:v>5150.5257153320717</c:v>
                </c:pt>
                <c:pt idx="4575">
                  <c:v>4909.7634005765321</c:v>
                </c:pt>
                <c:pt idx="4576">
                  <c:v>4700.3524040265638</c:v>
                </c:pt>
                <c:pt idx="4577">
                  <c:v>4504.533375438501</c:v>
                </c:pt>
                <c:pt idx="4578">
                  <c:v>4297.3882497140721</c:v>
                </c:pt>
                <c:pt idx="4579">
                  <c:v>4110.9851237306602</c:v>
                </c:pt>
                <c:pt idx="4580">
                  <c:v>4034.1359923295681</c:v>
                </c:pt>
                <c:pt idx="4581">
                  <c:v>2591.4690076542811</c:v>
                </c:pt>
                <c:pt idx="4582">
                  <c:v>4139.2456236014386</c:v>
                </c:pt>
                <c:pt idx="4583">
                  <c:v>4161.5043471555655</c:v>
                </c:pt>
                <c:pt idx="4584">
                  <c:v>3937.4429168156121</c:v>
                </c:pt>
                <c:pt idx="4585">
                  <c:v>3780.3598243414071</c:v>
                </c:pt>
                <c:pt idx="4586">
                  <c:v>3584.35334554373</c:v>
                </c:pt>
                <c:pt idx="4587">
                  <c:v>3461.3426402162504</c:v>
                </c:pt>
                <c:pt idx="4588">
                  <c:v>3352.6335925345193</c:v>
                </c:pt>
                <c:pt idx="4589">
                  <c:v>3285.2190673142686</c:v>
                </c:pt>
                <c:pt idx="4590">
                  <c:v>3254.9403869343082</c:v>
                </c:pt>
                <c:pt idx="4591">
                  <c:v>3236.2231935615719</c:v>
                </c:pt>
                <c:pt idx="4592">
                  <c:v>3208.7377745082499</c:v>
                </c:pt>
                <c:pt idx="4593">
                  <c:v>3094.9499027016045</c:v>
                </c:pt>
                <c:pt idx="4594">
                  <c:v>2932.3882206576809</c:v>
                </c:pt>
                <c:pt idx="4595">
                  <c:v>2762.3640002231878</c:v>
                </c:pt>
                <c:pt idx="4596">
                  <c:v>2644.3273199917453</c:v>
                </c:pt>
                <c:pt idx="4597">
                  <c:v>2508.6758311398271</c:v>
                </c:pt>
                <c:pt idx="4598">
                  <c:v>2380.5600248859846</c:v>
                </c:pt>
                <c:pt idx="4599">
                  <c:v>2329.8932172537466</c:v>
                </c:pt>
                <c:pt idx="4600">
                  <c:v>2321.8777171337342</c:v>
                </c:pt>
                <c:pt idx="4601">
                  <c:v>2212.4423765070505</c:v>
                </c:pt>
                <c:pt idx="4602">
                  <c:v>2080.2043152268038</c:v>
                </c:pt>
                <c:pt idx="4603">
                  <c:v>1984.2904632489976</c:v>
                </c:pt>
                <c:pt idx="4604">
                  <c:v>1919.4061674360162</c:v>
                </c:pt>
                <c:pt idx="4605">
                  <c:v>1843.9151189289153</c:v>
                </c:pt>
                <c:pt idx="4606">
                  <c:v>1799.8776856817367</c:v>
                </c:pt>
                <c:pt idx="4607">
                  <c:v>1784.9980199166969</c:v>
                </c:pt>
                <c:pt idx="4608">
                  <c:v>1768.2500924932015</c:v>
                </c:pt>
                <c:pt idx="4609">
                  <c:v>1730.7382354325582</c:v>
                </c:pt>
                <c:pt idx="4610">
                  <c:v>1696.583388089502</c:v>
                </c:pt>
                <c:pt idx="4611">
                  <c:v>1686.9619376963326</c:v>
                </c:pt>
                <c:pt idx="4612">
                  <c:v>1651.3861569494406</c:v>
                </c:pt>
                <c:pt idx="4613">
                  <c:v>1600.458620887701</c:v>
                </c:pt>
                <c:pt idx="4614">
                  <c:v>1574.0156451202445</c:v>
                </c:pt>
                <c:pt idx="4615">
                  <c:v>1541.1981920331189</c:v>
                </c:pt>
                <c:pt idx="4616">
                  <c:v>1514.1748623420722</c:v>
                </c:pt>
                <c:pt idx="4617">
                  <c:v>1508.3483517309412</c:v>
                </c:pt>
                <c:pt idx="4618">
                  <c:v>1534.8755942307698</c:v>
                </c:pt>
                <c:pt idx="4619">
                  <c:v>1540.2873238779255</c:v>
                </c:pt>
                <c:pt idx="4620">
                  <c:v>1529.1579367126476</c:v>
                </c:pt>
                <c:pt idx="4621">
                  <c:v>1553.1320717139745</c:v>
                </c:pt>
                <c:pt idx="4622">
                  <c:v>1683.4407181691067</c:v>
                </c:pt>
                <c:pt idx="4623">
                  <c:v>1839.3148070337948</c:v>
                </c:pt>
                <c:pt idx="4624">
                  <c:v>2000.6451805882912</c:v>
                </c:pt>
                <c:pt idx="4625">
                  <c:v>2227.2159363559736</c:v>
                </c:pt>
                <c:pt idx="4626">
                  <c:v>2507.2624640890999</c:v>
                </c:pt>
                <c:pt idx="4627">
                  <c:v>2835.1560171706278</c:v>
                </c:pt>
                <c:pt idx="4628">
                  <c:v>3180.2601464222616</c:v>
                </c:pt>
                <c:pt idx="4629">
                  <c:v>3526.8766778792956</c:v>
                </c:pt>
                <c:pt idx="4630">
                  <c:v>3943.2617218721361</c:v>
                </c:pt>
                <c:pt idx="4631">
                  <c:v>4386.1145495054971</c:v>
                </c:pt>
                <c:pt idx="4632">
                  <c:v>4692.2764284069854</c:v>
                </c:pt>
                <c:pt idx="4633">
                  <c:v>5042.2634572318684</c:v>
                </c:pt>
                <c:pt idx="4634">
                  <c:v>5365.5666833752039</c:v>
                </c:pt>
                <c:pt idx="4635">
                  <c:v>5698.6061491610635</c:v>
                </c:pt>
                <c:pt idx="4636">
                  <c:v>5945.4343415164722</c:v>
                </c:pt>
                <c:pt idx="4637">
                  <c:v>6103.5632299714525</c:v>
                </c:pt>
                <c:pt idx="4638">
                  <c:v>6345.8876885792251</c:v>
                </c:pt>
                <c:pt idx="4639">
                  <c:v>6568.0832139062131</c:v>
                </c:pt>
                <c:pt idx="4640">
                  <c:v>6674.6777353950583</c:v>
                </c:pt>
                <c:pt idx="4641">
                  <c:v>6781.7996582644846</c:v>
                </c:pt>
                <c:pt idx="4642">
                  <c:v>6869.0550944719726</c:v>
                </c:pt>
                <c:pt idx="4643">
                  <c:v>6939.8648781281136</c:v>
                </c:pt>
                <c:pt idx="4644">
                  <c:v>6918.1397722975544</c:v>
                </c:pt>
                <c:pt idx="4645">
                  <c:v>6964.931734512922</c:v>
                </c:pt>
                <c:pt idx="4646">
                  <c:v>6994.3670396903908</c:v>
                </c:pt>
                <c:pt idx="4647">
                  <c:v>7020.2567866773779</c:v>
                </c:pt>
                <c:pt idx="4648">
                  <c:v>7025.9754554371484</c:v>
                </c:pt>
                <c:pt idx="4649">
                  <c:v>7077.9643039514303</c:v>
                </c:pt>
                <c:pt idx="4650">
                  <c:v>7152.9261146902909</c:v>
                </c:pt>
                <c:pt idx="4651">
                  <c:v>7212.5806957799014</c:v>
                </c:pt>
                <c:pt idx="4652">
                  <c:v>7217.1586256679529</c:v>
                </c:pt>
                <c:pt idx="4653">
                  <c:v>7196.7102498448367</c:v>
                </c:pt>
                <c:pt idx="4654">
                  <c:v>7172.4493937026764</c:v>
                </c:pt>
                <c:pt idx="4655">
                  <c:v>7290.9741695053126</c:v>
                </c:pt>
                <c:pt idx="4656">
                  <c:v>7330.9401416138353</c:v>
                </c:pt>
                <c:pt idx="4657">
                  <c:v>7262.8668786310918</c:v>
                </c:pt>
                <c:pt idx="4658">
                  <c:v>7243.6202894298858</c:v>
                </c:pt>
                <c:pt idx="4659">
                  <c:v>7133.1486489461731</c:v>
                </c:pt>
                <c:pt idx="4660">
                  <c:v>7019.789103707064</c:v>
                </c:pt>
                <c:pt idx="4661">
                  <c:v>6942.6703639406815</c:v>
                </c:pt>
                <c:pt idx="4662">
                  <c:v>6766.5346031336758</c:v>
                </c:pt>
                <c:pt idx="4663">
                  <c:v>6584.4635448025201</c:v>
                </c:pt>
                <c:pt idx="4664">
                  <c:v>6332.9076933629913</c:v>
                </c:pt>
                <c:pt idx="4665">
                  <c:v>6060.1283240825796</c:v>
                </c:pt>
                <c:pt idx="4666">
                  <c:v>5816.7953393964399</c:v>
                </c:pt>
                <c:pt idx="4667">
                  <c:v>5527.0652809865824</c:v>
                </c:pt>
                <c:pt idx="4668">
                  <c:v>5297.710853671203</c:v>
                </c:pt>
                <c:pt idx="4669">
                  <c:v>5054.7433139204977</c:v>
                </c:pt>
                <c:pt idx="4670">
                  <c:v>4780.6178299360372</c:v>
                </c:pt>
                <c:pt idx="4671">
                  <c:v>4562.3605379280298</c:v>
                </c:pt>
                <c:pt idx="4672">
                  <c:v>4408.7937404366821</c:v>
                </c:pt>
                <c:pt idx="4673">
                  <c:v>4264.8017136323606</c:v>
                </c:pt>
                <c:pt idx="4674">
                  <c:v>4192.557210183727</c:v>
                </c:pt>
                <c:pt idx="4675">
                  <c:v>4061.0770334720919</c:v>
                </c:pt>
                <c:pt idx="4676">
                  <c:v>3946.4318790306988</c:v>
                </c:pt>
                <c:pt idx="4677">
                  <c:v>3962.1187922977533</c:v>
                </c:pt>
                <c:pt idx="4678">
                  <c:v>3813.1876680984628</c:v>
                </c:pt>
                <c:pt idx="4679">
                  <c:v>3820.8307664818622</c:v>
                </c:pt>
                <c:pt idx="4680">
                  <c:v>3775.9801358989225</c:v>
                </c:pt>
                <c:pt idx="4681">
                  <c:v>3707.6299947314083</c:v>
                </c:pt>
                <c:pt idx="4682">
                  <c:v>3664.4060731314621</c:v>
                </c:pt>
                <c:pt idx="4683">
                  <c:v>3557.9586096576004</c:v>
                </c:pt>
                <c:pt idx="4684">
                  <c:v>3430.693570894985</c:v>
                </c:pt>
                <c:pt idx="4685">
                  <c:v>3345.6875002250135</c:v>
                </c:pt>
                <c:pt idx="4686">
                  <c:v>3282.9567304776619</c:v>
                </c:pt>
                <c:pt idx="4687">
                  <c:v>3203.7912323133378</c:v>
                </c:pt>
                <c:pt idx="4688">
                  <c:v>3109.3265144435172</c:v>
                </c:pt>
                <c:pt idx="4689">
                  <c:v>3022.1745105912764</c:v>
                </c:pt>
                <c:pt idx="4690">
                  <c:v>2940.5378547832379</c:v>
                </c:pt>
                <c:pt idx="4691">
                  <c:v>2789.1732076394137</c:v>
                </c:pt>
                <c:pt idx="4692">
                  <c:v>2616.7618492532101</c:v>
                </c:pt>
                <c:pt idx="4693">
                  <c:v>2491.4900726221704</c:v>
                </c:pt>
                <c:pt idx="4694">
                  <c:v>2413.3209653823624</c:v>
                </c:pt>
                <c:pt idx="4695">
                  <c:v>2311.2769218940557</c:v>
                </c:pt>
                <c:pt idx="4696">
                  <c:v>2206.5475927721109</c:v>
                </c:pt>
                <c:pt idx="4697">
                  <c:v>2124.9790839301486</c:v>
                </c:pt>
                <c:pt idx="4698">
                  <c:v>2068.1766321740943</c:v>
                </c:pt>
                <c:pt idx="4699">
                  <c:v>1989.4263178203291</c:v>
                </c:pt>
                <c:pt idx="4700">
                  <c:v>1895.7799448576616</c:v>
                </c:pt>
                <c:pt idx="4701">
                  <c:v>1843.3649737040694</c:v>
                </c:pt>
                <c:pt idx="4702">
                  <c:v>1810.0536400290466</c:v>
                </c:pt>
                <c:pt idx="4703">
                  <c:v>1733.7872637001087</c:v>
                </c:pt>
                <c:pt idx="4704">
                  <c:v>1687.2277941039849</c:v>
                </c:pt>
                <c:pt idx="4705">
                  <c:v>1713.4557595484996</c:v>
                </c:pt>
                <c:pt idx="4706">
                  <c:v>1702.8695407215828</c:v>
                </c:pt>
                <c:pt idx="4707">
                  <c:v>1649.1373040533335</c:v>
                </c:pt>
                <c:pt idx="4708">
                  <c:v>1591.0474140285876</c:v>
                </c:pt>
                <c:pt idx="4709">
                  <c:v>1561.2828151878498</c:v>
                </c:pt>
                <c:pt idx="4710">
                  <c:v>1566.1197103453035</c:v>
                </c:pt>
                <c:pt idx="4711">
                  <c:v>1596.7585573198662</c:v>
                </c:pt>
                <c:pt idx="4712">
                  <c:v>1626.7943374743866</c:v>
                </c:pt>
                <c:pt idx="4713">
                  <c:v>1674.6915451613636</c:v>
                </c:pt>
                <c:pt idx="4714">
                  <c:v>1708.6175684111611</c:v>
                </c:pt>
                <c:pt idx="4715">
                  <c:v>1719.826949052697</c:v>
                </c:pt>
                <c:pt idx="4716">
                  <c:v>1738.1794200986883</c:v>
                </c:pt>
                <c:pt idx="4717">
                  <c:v>1848.9302597921701</c:v>
                </c:pt>
                <c:pt idx="4718">
                  <c:v>2018.0762542412151</c:v>
                </c:pt>
                <c:pt idx="4719">
                  <c:v>2208.5828565612819</c:v>
                </c:pt>
                <c:pt idx="4720">
                  <c:v>2465.6080046062016</c:v>
                </c:pt>
                <c:pt idx="4721">
                  <c:v>2732.8426756553399</c:v>
                </c:pt>
                <c:pt idx="4722">
                  <c:v>3044.1743562333386</c:v>
                </c:pt>
                <c:pt idx="4723">
                  <c:v>3398.7515709767795</c:v>
                </c:pt>
                <c:pt idx="4724">
                  <c:v>3704.8223271372444</c:v>
                </c:pt>
                <c:pt idx="4725">
                  <c:v>4090.161541187219</c:v>
                </c:pt>
                <c:pt idx="4726">
                  <c:v>4500.8321800503245</c:v>
                </c:pt>
                <c:pt idx="4727">
                  <c:v>4912.7754389904494</c:v>
                </c:pt>
                <c:pt idx="4728">
                  <c:v>5216.3483078694971</c:v>
                </c:pt>
                <c:pt idx="4729">
                  <c:v>5460.4971522764927</c:v>
                </c:pt>
                <c:pt idx="4730">
                  <c:v>5750.0783184007778</c:v>
                </c:pt>
                <c:pt idx="4731">
                  <c:v>6000.1426531207062</c:v>
                </c:pt>
                <c:pt idx="4732">
                  <c:v>6156.1551870558733</c:v>
                </c:pt>
                <c:pt idx="4733">
                  <c:v>6365.4948889441293</c:v>
                </c:pt>
                <c:pt idx="4734">
                  <c:v>6499.9969994812927</c:v>
                </c:pt>
                <c:pt idx="4735">
                  <c:v>6589.3473191284984</c:v>
                </c:pt>
                <c:pt idx="4736">
                  <c:v>6726.1514892415616</c:v>
                </c:pt>
                <c:pt idx="4737">
                  <c:v>6806.5434592887314</c:v>
                </c:pt>
                <c:pt idx="4738">
                  <c:v>6804.4853550377557</c:v>
                </c:pt>
                <c:pt idx="4739">
                  <c:v>6758.4048509487866</c:v>
                </c:pt>
                <c:pt idx="4740">
                  <c:v>6713.4734504465996</c:v>
                </c:pt>
                <c:pt idx="4741">
                  <c:v>6691.202687959144</c:v>
                </c:pt>
                <c:pt idx="4742">
                  <c:v>6721.9111072900541</c:v>
                </c:pt>
                <c:pt idx="4743">
                  <c:v>6775.8074585574886</c:v>
                </c:pt>
                <c:pt idx="4744">
                  <c:v>6777.2259251083251</c:v>
                </c:pt>
                <c:pt idx="4745">
                  <c:v>6742.5663258332252</c:v>
                </c:pt>
                <c:pt idx="4746">
                  <c:v>6826.9552041893839</c:v>
                </c:pt>
                <c:pt idx="4747">
                  <c:v>6868.1278704136294</c:v>
                </c:pt>
                <c:pt idx="4748">
                  <c:v>6859.4146366265395</c:v>
                </c:pt>
                <c:pt idx="4749">
                  <c:v>6892.6756540535162</c:v>
                </c:pt>
                <c:pt idx="4750">
                  <c:v>6857.2409013572906</c:v>
                </c:pt>
                <c:pt idx="4751">
                  <c:v>6814.8551058637768</c:v>
                </c:pt>
                <c:pt idx="4752">
                  <c:v>6849.6296686715878</c:v>
                </c:pt>
                <c:pt idx="4753">
                  <c:v>6805.6451930909534</c:v>
                </c:pt>
                <c:pt idx="4754">
                  <c:v>6730.5376776563244</c:v>
                </c:pt>
                <c:pt idx="4755">
                  <c:v>6592.692500957075</c:v>
                </c:pt>
                <c:pt idx="4756">
                  <c:v>6450.0682716997135</c:v>
                </c:pt>
                <c:pt idx="4757">
                  <c:v>6259.2404415335504</c:v>
                </c:pt>
                <c:pt idx="4758">
                  <c:v>5976.4679471513382</c:v>
                </c:pt>
                <c:pt idx="4759">
                  <c:v>5738.4156876844299</c:v>
                </c:pt>
                <c:pt idx="4760">
                  <c:v>5495.1496090071396</c:v>
                </c:pt>
                <c:pt idx="4761">
                  <c:v>5200.7970428897561</c:v>
                </c:pt>
                <c:pt idx="4762">
                  <c:v>4912.8806325598016</c:v>
                </c:pt>
                <c:pt idx="4763">
                  <c:v>4657.3077073429431</c:v>
                </c:pt>
                <c:pt idx="4764">
                  <c:v>4406.3512174958896</c:v>
                </c:pt>
                <c:pt idx="4765">
                  <c:v>4174.8071801100514</c:v>
                </c:pt>
                <c:pt idx="4766">
                  <c:v>3981.4559891786621</c:v>
                </c:pt>
                <c:pt idx="4767">
                  <c:v>3849.7724008750438</c:v>
                </c:pt>
                <c:pt idx="4768">
                  <c:v>3768.1301850946747</c:v>
                </c:pt>
                <c:pt idx="4769">
                  <c:v>3660.2477780602158</c:v>
                </c:pt>
                <c:pt idx="4770">
                  <c:v>3536.7781456342523</c:v>
                </c:pt>
                <c:pt idx="4771">
                  <c:v>3453.3385563774782</c:v>
                </c:pt>
                <c:pt idx="4772">
                  <c:v>3423.7911523541798</c:v>
                </c:pt>
                <c:pt idx="4773">
                  <c:v>3648.770006588858</c:v>
                </c:pt>
                <c:pt idx="4774">
                  <c:v>3302.7333840977121</c:v>
                </c:pt>
                <c:pt idx="4775">
                  <c:v>3242.6250136880917</c:v>
                </c:pt>
                <c:pt idx="4776">
                  <c:v>3230.1511118545613</c:v>
                </c:pt>
                <c:pt idx="4777">
                  <c:v>3195.513401850485</c:v>
                </c:pt>
                <c:pt idx="4778">
                  <c:v>3152.7287924018065</c:v>
                </c:pt>
                <c:pt idx="4779">
                  <c:v>3123.9167589682447</c:v>
                </c:pt>
                <c:pt idx="4780">
                  <c:v>3036.5577479957219</c:v>
                </c:pt>
                <c:pt idx="4781">
                  <c:v>2967.522656378238</c:v>
                </c:pt>
                <c:pt idx="4782">
                  <c:v>2888.8768330319804</c:v>
                </c:pt>
                <c:pt idx="4783">
                  <c:v>2775.433120798627</c:v>
                </c:pt>
                <c:pt idx="4784">
                  <c:v>2675.82363470874</c:v>
                </c:pt>
                <c:pt idx="4785">
                  <c:v>2571.6652550605081</c:v>
                </c:pt>
                <c:pt idx="4786">
                  <c:v>2463.3529270842737</c:v>
                </c:pt>
                <c:pt idx="4787">
                  <c:v>2401.5503796256708</c:v>
                </c:pt>
                <c:pt idx="4788">
                  <c:v>2342.4454612747377</c:v>
                </c:pt>
                <c:pt idx="4789">
                  <c:v>2288.0537433016775</c:v>
                </c:pt>
                <c:pt idx="4790">
                  <c:v>2171.9286914382683</c:v>
                </c:pt>
                <c:pt idx="4791">
                  <c:v>2045.3378449042455</c:v>
                </c:pt>
                <c:pt idx="4792">
                  <c:v>1941.6074440254981</c:v>
                </c:pt>
                <c:pt idx="4793">
                  <c:v>1837.148058759321</c:v>
                </c:pt>
                <c:pt idx="4794">
                  <c:v>1747.9427656460919</c:v>
                </c:pt>
                <c:pt idx="4795">
                  <c:v>1741.2176005692561</c:v>
                </c:pt>
                <c:pt idx="4796">
                  <c:v>1704.6663075909842</c:v>
                </c:pt>
                <c:pt idx="4797">
                  <c:v>1640.2866369405961</c:v>
                </c:pt>
                <c:pt idx="4798">
                  <c:v>1601.2289859376754</c:v>
                </c:pt>
                <c:pt idx="4799">
                  <c:v>1617.3465904244231</c:v>
                </c:pt>
                <c:pt idx="4800">
                  <c:v>1604.3832359564208</c:v>
                </c:pt>
                <c:pt idx="4801">
                  <c:v>1567.9184149541904</c:v>
                </c:pt>
                <c:pt idx="4802">
                  <c:v>1522.7871044361648</c:v>
                </c:pt>
                <c:pt idx="4803">
                  <c:v>1532.6556155254978</c:v>
                </c:pt>
                <c:pt idx="4804">
                  <c:v>1524.6995953002993</c:v>
                </c:pt>
                <c:pt idx="4805">
                  <c:v>1541.7637887363151</c:v>
                </c:pt>
                <c:pt idx="4806">
                  <c:v>1556.2730218318063</c:v>
                </c:pt>
                <c:pt idx="4807">
                  <c:v>1751.3629130344559</c:v>
                </c:pt>
                <c:pt idx="4808">
                  <c:v>1778.7209568877943</c:v>
                </c:pt>
                <c:pt idx="4809">
                  <c:v>1688.3568184348148</c:v>
                </c:pt>
                <c:pt idx="4810">
                  <c:v>1668.1496056071442</c:v>
                </c:pt>
                <c:pt idx="4811">
                  <c:v>1814.8892468796016</c:v>
                </c:pt>
                <c:pt idx="4812">
                  <c:v>1971.5818087743919</c:v>
                </c:pt>
                <c:pt idx="4813">
                  <c:v>2143.8639002729269</c:v>
                </c:pt>
                <c:pt idx="4814">
                  <c:v>2336.5409764143355</c:v>
                </c:pt>
                <c:pt idx="4815">
                  <c:v>2599.5521322702407</c:v>
                </c:pt>
                <c:pt idx="4816">
                  <c:v>2933.5677945862699</c:v>
                </c:pt>
                <c:pt idx="4817">
                  <c:v>3251.6659000580485</c:v>
                </c:pt>
                <c:pt idx="4818">
                  <c:v>3567.6838415732318</c:v>
                </c:pt>
                <c:pt idx="4819">
                  <c:v>3996.0616004358972</c:v>
                </c:pt>
                <c:pt idx="4820">
                  <c:v>4367.4807630410223</c:v>
                </c:pt>
                <c:pt idx="4821">
                  <c:v>4698.8884601243244</c:v>
                </c:pt>
                <c:pt idx="4822">
                  <c:v>4947.4189947656459</c:v>
                </c:pt>
                <c:pt idx="4823">
                  <c:v>5318.5405544947507</c:v>
                </c:pt>
                <c:pt idx="4824">
                  <c:v>5574.2022022962328</c:v>
                </c:pt>
                <c:pt idx="4825">
                  <c:v>5732.3647450489761</c:v>
                </c:pt>
                <c:pt idx="4826">
                  <c:v>5848.4992520484602</c:v>
                </c:pt>
                <c:pt idx="4827">
                  <c:v>5953.5573804291262</c:v>
                </c:pt>
                <c:pt idx="4828">
                  <c:v>6062.2322815171819</c:v>
                </c:pt>
                <c:pt idx="4829">
                  <c:v>6151.365901857047</c:v>
                </c:pt>
                <c:pt idx="4830">
                  <c:v>6233.0710675277396</c:v>
                </c:pt>
                <c:pt idx="4831">
                  <c:v>6333.1274697330355</c:v>
                </c:pt>
                <c:pt idx="4832">
                  <c:v>6419.0114471000152</c:v>
                </c:pt>
                <c:pt idx="4833">
                  <c:v>6425.446723264462</c:v>
                </c:pt>
                <c:pt idx="4834">
                  <c:v>6431.8664550207614</c:v>
                </c:pt>
                <c:pt idx="4835">
                  <c:v>6460.5366581545914</c:v>
                </c:pt>
                <c:pt idx="4836">
                  <c:v>6540.7513120498606</c:v>
                </c:pt>
                <c:pt idx="4837">
                  <c:v>6630.2783191882208</c:v>
                </c:pt>
                <c:pt idx="4838">
                  <c:v>6656.4354299440984</c:v>
                </c:pt>
                <c:pt idx="4839">
                  <c:v>6689.2835273813471</c:v>
                </c:pt>
                <c:pt idx="4840">
                  <c:v>6720.9089429426094</c:v>
                </c:pt>
                <c:pt idx="4841">
                  <c:v>6750.8339624670489</c:v>
                </c:pt>
                <c:pt idx="4842">
                  <c:v>6788.3978873699089</c:v>
                </c:pt>
                <c:pt idx="4843">
                  <c:v>6711.4309972873189</c:v>
                </c:pt>
                <c:pt idx="4844">
                  <c:v>6661.7096103123213</c:v>
                </c:pt>
                <c:pt idx="4845">
                  <c:v>6630.4608399824983</c:v>
                </c:pt>
                <c:pt idx="4846">
                  <c:v>6591.2474929241935</c:v>
                </c:pt>
                <c:pt idx="4847">
                  <c:v>6522.6122850298088</c:v>
                </c:pt>
                <c:pt idx="4848">
                  <c:v>6419.2082628787321</c:v>
                </c:pt>
                <c:pt idx="4849">
                  <c:v>6311.7808395409993</c:v>
                </c:pt>
                <c:pt idx="4850">
                  <c:v>6230.9853891702733</c:v>
                </c:pt>
                <c:pt idx="4851">
                  <c:v>6059.2196111497742</c:v>
                </c:pt>
                <c:pt idx="4852">
                  <c:v>5933.6883741215379</c:v>
                </c:pt>
                <c:pt idx="4853">
                  <c:v>5714.4568317969797</c:v>
                </c:pt>
                <c:pt idx="4854">
                  <c:v>5482.472362945753</c:v>
                </c:pt>
                <c:pt idx="4855">
                  <c:v>5208.5791309722044</c:v>
                </c:pt>
                <c:pt idx="4856">
                  <c:v>4952.9486634036175</c:v>
                </c:pt>
                <c:pt idx="4857">
                  <c:v>4729.6263292804997</c:v>
                </c:pt>
                <c:pt idx="4858">
                  <c:v>4546.6940531308146</c:v>
                </c:pt>
                <c:pt idx="4859">
                  <c:v>4354.804001418961</c:v>
                </c:pt>
                <c:pt idx="4860">
                  <c:v>4143.935606887293</c:v>
                </c:pt>
                <c:pt idx="4861">
                  <c:v>3988.6098019569254</c:v>
                </c:pt>
                <c:pt idx="4862">
                  <c:v>3868.0594568395263</c:v>
                </c:pt>
                <c:pt idx="4863">
                  <c:v>3755.4914273774039</c:v>
                </c:pt>
                <c:pt idx="4864">
                  <c:v>3602.874907885091</c:v>
                </c:pt>
                <c:pt idx="4865">
                  <c:v>3514.1999566392969</c:v>
                </c:pt>
                <c:pt idx="4866">
                  <c:v>3430.1462921901439</c:v>
                </c:pt>
                <c:pt idx="4867">
                  <c:v>3382.315547183036</c:v>
                </c:pt>
                <c:pt idx="4868">
                  <c:v>3296.8768450930411</c:v>
                </c:pt>
                <c:pt idx="4869">
                  <c:v>3256.1836927437353</c:v>
                </c:pt>
                <c:pt idx="4870">
                  <c:v>3199.9399459794713</c:v>
                </c:pt>
                <c:pt idx="4871">
                  <c:v>3166.444966650387</c:v>
                </c:pt>
                <c:pt idx="4872">
                  <c:v>3113.0195634705306</c:v>
                </c:pt>
                <c:pt idx="4873">
                  <c:v>3054.1645261820463</c:v>
                </c:pt>
                <c:pt idx="4874">
                  <c:v>2953.7666980635427</c:v>
                </c:pt>
                <c:pt idx="4875">
                  <c:v>2878.9571201355775</c:v>
                </c:pt>
                <c:pt idx="4876">
                  <c:v>2799.3741018404289</c:v>
                </c:pt>
                <c:pt idx="4877">
                  <c:v>2672.8731567264977</c:v>
                </c:pt>
                <c:pt idx="4878">
                  <c:v>2584.6294374461477</c:v>
                </c:pt>
                <c:pt idx="4879">
                  <c:v>2506.3659271250604</c:v>
                </c:pt>
                <c:pt idx="4880">
                  <c:v>2472.4917583152233</c:v>
                </c:pt>
                <c:pt idx="4881">
                  <c:v>2403.8095294525201</c:v>
                </c:pt>
                <c:pt idx="4882">
                  <c:v>2263.7155872537796</c:v>
                </c:pt>
                <c:pt idx="4883">
                  <c:v>2177.9197741183843</c:v>
                </c:pt>
                <c:pt idx="4884">
                  <c:v>2093.8239715369095</c:v>
                </c:pt>
                <c:pt idx="4885">
                  <c:v>1986.2705425802142</c:v>
                </c:pt>
                <c:pt idx="4886">
                  <c:v>1915.6281428285042</c:v>
                </c:pt>
                <c:pt idx="4887">
                  <c:v>1863.4580113825759</c:v>
                </c:pt>
                <c:pt idx="4888">
                  <c:v>1797.1919070577414</c:v>
                </c:pt>
                <c:pt idx="4889">
                  <c:v>1751.2444398867401</c:v>
                </c:pt>
                <c:pt idx="4890">
                  <c:v>1725.2177918072025</c:v>
                </c:pt>
                <c:pt idx="4891">
                  <c:v>1732.114622568663</c:v>
                </c:pt>
                <c:pt idx="4892">
                  <c:v>1718.7756337026533</c:v>
                </c:pt>
                <c:pt idx="4893">
                  <c:v>1678.8279835013095</c:v>
                </c:pt>
                <c:pt idx="4894">
                  <c:v>1651.7994377977634</c:v>
                </c:pt>
                <c:pt idx="4895">
                  <c:v>1640.446946541781</c:v>
                </c:pt>
                <c:pt idx="4896">
                  <c:v>1613.8622697004459</c:v>
                </c:pt>
                <c:pt idx="4897">
                  <c:v>1570.7799473218611</c:v>
                </c:pt>
                <c:pt idx="4898">
                  <c:v>1522.8688348501082</c:v>
                </c:pt>
                <c:pt idx="4899">
                  <c:v>1545.8788655547285</c:v>
                </c:pt>
                <c:pt idx="4900">
                  <c:v>1597.1879323515602</c:v>
                </c:pt>
                <c:pt idx="4901">
                  <c:v>1702.1658019724302</c:v>
                </c:pt>
                <c:pt idx="4902">
                  <c:v>1700.418845493959</c:v>
                </c:pt>
                <c:pt idx="4903">
                  <c:v>1647.5494938390323</c:v>
                </c:pt>
                <c:pt idx="4904">
                  <c:v>1638.4381603679658</c:v>
                </c:pt>
                <c:pt idx="4905">
                  <c:v>1699.8671603899986</c:v>
                </c:pt>
                <c:pt idx="4906">
                  <c:v>1820.3041107692004</c:v>
                </c:pt>
                <c:pt idx="4907">
                  <c:v>1971.3625843652615</c:v>
                </c:pt>
                <c:pt idx="4908">
                  <c:v>2097.9290316835686</c:v>
                </c:pt>
                <c:pt idx="4909">
                  <c:v>2316.8440302495337</c:v>
                </c:pt>
                <c:pt idx="4910">
                  <c:v>2576.8311824821394</c:v>
                </c:pt>
                <c:pt idx="4911">
                  <c:v>2897.3112260756689</c:v>
                </c:pt>
                <c:pt idx="4912">
                  <c:v>3241.1816867653188</c:v>
                </c:pt>
                <c:pt idx="4913">
                  <c:v>3698.1235053132973</c:v>
                </c:pt>
                <c:pt idx="4914">
                  <c:v>4096.9657708604709</c:v>
                </c:pt>
                <c:pt idx="4915">
                  <c:v>4445.358143249201</c:v>
                </c:pt>
                <c:pt idx="4916">
                  <c:v>4815.1178623247824</c:v>
                </c:pt>
                <c:pt idx="4917">
                  <c:v>5155.8608588045699</c:v>
                </c:pt>
                <c:pt idx="4918">
                  <c:v>5380.9899601552561</c:v>
                </c:pt>
                <c:pt idx="4919">
                  <c:v>5572.7772006605765</c:v>
                </c:pt>
                <c:pt idx="4920">
                  <c:v>5787.9588047952657</c:v>
                </c:pt>
                <c:pt idx="4921">
                  <c:v>5968.7015872722022</c:v>
                </c:pt>
                <c:pt idx="4922">
                  <c:v>6166.2544974677821</c:v>
                </c:pt>
                <c:pt idx="4923">
                  <c:v>6319.351625427611</c:v>
                </c:pt>
                <c:pt idx="4924">
                  <c:v>6417.1180543347937</c:v>
                </c:pt>
              </c:numCache>
            </c:numRef>
          </c:val>
          <c:smooth val="0"/>
        </c:ser>
        <c:dLbls>
          <c:showLegendKey val="0"/>
          <c:showVal val="0"/>
          <c:showCatName val="0"/>
          <c:showSerName val="0"/>
          <c:showPercent val="0"/>
          <c:showBubbleSize val="0"/>
        </c:dLbls>
        <c:smooth val="0"/>
        <c:axId val="1664621424"/>
        <c:axId val="1664607824"/>
      </c:lineChart>
      <c:catAx>
        <c:axId val="1664621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607824"/>
        <c:crosses val="autoZero"/>
        <c:auto val="1"/>
        <c:lblAlgn val="ctr"/>
        <c:lblOffset val="100"/>
        <c:noMultiLvlLbl val="0"/>
      </c:catAx>
      <c:valAx>
        <c:axId val="166460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621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0A46B-89D6-4AF2-89E3-62374FB16E88}" type="doc">
      <dgm:prSet loTypeId="urn:microsoft.com/office/officeart/2005/8/layout/hProcess9" loCatId="process" qsTypeId="urn:microsoft.com/office/officeart/2005/8/quickstyle/simple1" qsCatId="simple" csTypeId="urn:microsoft.com/office/officeart/2005/8/colors/accent1_2" csCatId="accent1" phldr="1"/>
      <dgm:spPr/>
    </dgm:pt>
    <dgm:pt modelId="{402BE9E6-4CA2-48A1-ACAC-8907E2009DC3}">
      <dgm:prSet phldrT="[Text]" custT="1"/>
      <dgm:spPr/>
      <dgm:t>
        <a:bodyPr/>
        <a:lstStyle/>
        <a:p>
          <a:r>
            <a:rPr lang="en-US" sz="1600" dirty="0" smtClean="0">
              <a:latin typeface="Calibri" panose="020F0502020204030204" pitchFamily="34" charset="0"/>
            </a:rPr>
            <a:t>Forecast using trend and seasonality</a:t>
          </a:r>
          <a:endParaRPr lang="en-US" sz="1600" dirty="0">
            <a:latin typeface="Calibri" panose="020F0502020204030204" pitchFamily="34" charset="0"/>
          </a:endParaRPr>
        </a:p>
      </dgm:t>
    </dgm:pt>
    <dgm:pt modelId="{9E0A8F83-CAEA-4EC1-A91C-E6DEF33BE16A}" type="parTrans" cxnId="{369A59E3-47A8-4E9D-917F-0CDFAFF70062}">
      <dgm:prSet/>
      <dgm:spPr/>
      <dgm:t>
        <a:bodyPr/>
        <a:lstStyle/>
        <a:p>
          <a:endParaRPr lang="en-US"/>
        </a:p>
      </dgm:t>
    </dgm:pt>
    <dgm:pt modelId="{507459C3-8BAB-430F-B9B1-7622754D8F3D}" type="sibTrans" cxnId="{369A59E3-47A8-4E9D-917F-0CDFAFF70062}">
      <dgm:prSet/>
      <dgm:spPr/>
      <dgm:t>
        <a:bodyPr/>
        <a:lstStyle/>
        <a:p>
          <a:endParaRPr lang="en-US"/>
        </a:p>
      </dgm:t>
    </dgm:pt>
    <dgm:pt modelId="{9DC39F83-4F6D-4711-B473-E6D63017DE90}">
      <dgm:prSet phldrT="[Text]" custT="1"/>
      <dgm:spPr/>
      <dgm:t>
        <a:bodyPr/>
        <a:lstStyle/>
        <a:p>
          <a:r>
            <a:rPr lang="en-US" sz="1600" dirty="0" smtClean="0">
              <a:latin typeface="Calibri" panose="020F0502020204030204" pitchFamily="34" charset="0"/>
            </a:rPr>
            <a:t>Auto correlation on Residue and identify appropriate lag</a:t>
          </a:r>
          <a:endParaRPr lang="en-US" sz="1600" dirty="0">
            <a:latin typeface="Calibri" panose="020F0502020204030204" pitchFamily="34" charset="0"/>
          </a:endParaRPr>
        </a:p>
      </dgm:t>
    </dgm:pt>
    <dgm:pt modelId="{BCA6BB71-98AD-49BA-8CAD-578860298C00}" type="parTrans" cxnId="{4F9B4802-C6B7-4FC4-AD1C-BA573F4282B6}">
      <dgm:prSet/>
      <dgm:spPr/>
      <dgm:t>
        <a:bodyPr/>
        <a:lstStyle/>
        <a:p>
          <a:endParaRPr lang="en-US"/>
        </a:p>
      </dgm:t>
    </dgm:pt>
    <dgm:pt modelId="{D3EFF439-53EC-42FB-B4D5-CBE2E188CFF7}" type="sibTrans" cxnId="{4F9B4802-C6B7-4FC4-AD1C-BA573F4282B6}">
      <dgm:prSet/>
      <dgm:spPr/>
      <dgm:t>
        <a:bodyPr/>
        <a:lstStyle/>
        <a:p>
          <a:endParaRPr lang="en-US"/>
        </a:p>
      </dgm:t>
    </dgm:pt>
    <dgm:pt modelId="{F60A6B01-65D7-4D5A-B58F-3998F8AEAB0C}">
      <dgm:prSet phldrT="[Text]" custT="1"/>
      <dgm:spPr/>
      <dgm:t>
        <a:bodyPr/>
        <a:lstStyle/>
        <a:p>
          <a:r>
            <a:rPr lang="en-US" sz="1600" dirty="0" smtClean="0">
              <a:latin typeface="Calibri" panose="020F0502020204030204" pitchFamily="34" charset="0"/>
            </a:rPr>
            <a:t>Aggregate the forecast and residue from ARIMA</a:t>
          </a:r>
          <a:endParaRPr lang="en-US" sz="1600" dirty="0">
            <a:latin typeface="Calibri" panose="020F0502020204030204" pitchFamily="34" charset="0"/>
          </a:endParaRPr>
        </a:p>
      </dgm:t>
    </dgm:pt>
    <dgm:pt modelId="{F624DFC7-5E90-48A5-9AD8-DB90B287D39A}" type="parTrans" cxnId="{ED792959-4FE2-427B-BC94-71ED7F0236F5}">
      <dgm:prSet/>
      <dgm:spPr/>
      <dgm:t>
        <a:bodyPr/>
        <a:lstStyle/>
        <a:p>
          <a:endParaRPr lang="en-US"/>
        </a:p>
      </dgm:t>
    </dgm:pt>
    <dgm:pt modelId="{23EEEDC7-4B94-49EA-9B2D-1D98EAB0F7D9}" type="sibTrans" cxnId="{ED792959-4FE2-427B-BC94-71ED7F0236F5}">
      <dgm:prSet/>
      <dgm:spPr/>
      <dgm:t>
        <a:bodyPr/>
        <a:lstStyle/>
        <a:p>
          <a:endParaRPr lang="en-US"/>
        </a:p>
      </dgm:t>
    </dgm:pt>
    <dgm:pt modelId="{32F50311-919D-402C-A0BF-57A007265840}">
      <dgm:prSet phldrT="[Text]" custT="1"/>
      <dgm:spPr/>
      <dgm:t>
        <a:bodyPr/>
        <a:lstStyle/>
        <a:p>
          <a:r>
            <a:rPr lang="en-US" sz="1600" dirty="0" smtClean="0">
              <a:latin typeface="Calibri" panose="020F0502020204030204" pitchFamily="34" charset="0"/>
            </a:rPr>
            <a:t>ARIMA on Residue  using selected lag</a:t>
          </a:r>
          <a:endParaRPr lang="en-US" sz="1600" dirty="0">
            <a:latin typeface="Calibri" panose="020F0502020204030204" pitchFamily="34" charset="0"/>
          </a:endParaRPr>
        </a:p>
      </dgm:t>
    </dgm:pt>
    <dgm:pt modelId="{6472E4CF-7BBC-4DCD-B242-AE8DCAC71280}" type="parTrans" cxnId="{EE6CDC66-3718-477B-A8FD-D40EFD18C0B7}">
      <dgm:prSet/>
      <dgm:spPr/>
      <dgm:t>
        <a:bodyPr/>
        <a:lstStyle/>
        <a:p>
          <a:endParaRPr lang="en-US"/>
        </a:p>
      </dgm:t>
    </dgm:pt>
    <dgm:pt modelId="{B44A84AC-0918-4409-9BC6-38D4FAB11440}" type="sibTrans" cxnId="{EE6CDC66-3718-477B-A8FD-D40EFD18C0B7}">
      <dgm:prSet/>
      <dgm:spPr/>
      <dgm:t>
        <a:bodyPr/>
        <a:lstStyle/>
        <a:p>
          <a:endParaRPr lang="en-US"/>
        </a:p>
      </dgm:t>
    </dgm:pt>
    <dgm:pt modelId="{39395F93-EC60-4B3D-9ED9-0D4B731D2607}">
      <dgm:prSet phldrT="[Text]" custT="1"/>
      <dgm:spPr/>
      <dgm:t>
        <a:bodyPr/>
        <a:lstStyle/>
        <a:p>
          <a:r>
            <a:rPr lang="en-US" sz="1600" dirty="0" smtClean="0">
              <a:latin typeface="Calibri" panose="020F0502020204030204" pitchFamily="34" charset="0"/>
            </a:rPr>
            <a:t>Forecast using trend, seasonality and selected lag</a:t>
          </a:r>
          <a:endParaRPr lang="en-US" sz="1600" dirty="0">
            <a:latin typeface="Calibri" panose="020F0502020204030204" pitchFamily="34" charset="0"/>
          </a:endParaRPr>
        </a:p>
      </dgm:t>
    </dgm:pt>
    <dgm:pt modelId="{E6801A13-2490-42C9-B873-00A2B5F3C3F9}" type="parTrans" cxnId="{282DD0EA-82F2-476B-AA9C-05646C3EB578}">
      <dgm:prSet/>
      <dgm:spPr/>
      <dgm:t>
        <a:bodyPr/>
        <a:lstStyle/>
        <a:p>
          <a:endParaRPr lang="en-US"/>
        </a:p>
      </dgm:t>
    </dgm:pt>
    <dgm:pt modelId="{22A6DCD1-9D92-41D8-83F9-E3B43DAD3B36}" type="sibTrans" cxnId="{282DD0EA-82F2-476B-AA9C-05646C3EB578}">
      <dgm:prSet/>
      <dgm:spPr/>
      <dgm:t>
        <a:bodyPr/>
        <a:lstStyle/>
        <a:p>
          <a:endParaRPr lang="en-US"/>
        </a:p>
      </dgm:t>
    </dgm:pt>
    <dgm:pt modelId="{A3CDDE87-B0BF-4677-B699-16D33A004DB8}" type="pres">
      <dgm:prSet presAssocID="{A030A46B-89D6-4AF2-89E3-62374FB16E88}" presName="CompostProcess" presStyleCnt="0">
        <dgm:presLayoutVars>
          <dgm:dir/>
          <dgm:resizeHandles val="exact"/>
        </dgm:presLayoutVars>
      </dgm:prSet>
      <dgm:spPr/>
    </dgm:pt>
    <dgm:pt modelId="{08979753-9D31-4815-8AA5-95FC06E0625A}" type="pres">
      <dgm:prSet presAssocID="{A030A46B-89D6-4AF2-89E3-62374FB16E88}" presName="arrow" presStyleLbl="bgShp" presStyleIdx="0" presStyleCnt="1"/>
      <dgm:spPr/>
    </dgm:pt>
    <dgm:pt modelId="{CDE90AD4-F5F7-4D65-B51F-B0E684AAEB74}" type="pres">
      <dgm:prSet presAssocID="{A030A46B-89D6-4AF2-89E3-62374FB16E88}" presName="linearProcess" presStyleCnt="0"/>
      <dgm:spPr/>
    </dgm:pt>
    <dgm:pt modelId="{9CC21C77-BCD4-4C0A-B137-CB647BB0C13E}" type="pres">
      <dgm:prSet presAssocID="{402BE9E6-4CA2-48A1-ACAC-8907E2009DC3}" presName="textNode" presStyleLbl="node1" presStyleIdx="0" presStyleCnt="5">
        <dgm:presLayoutVars>
          <dgm:bulletEnabled val="1"/>
        </dgm:presLayoutVars>
      </dgm:prSet>
      <dgm:spPr/>
      <dgm:t>
        <a:bodyPr/>
        <a:lstStyle/>
        <a:p>
          <a:endParaRPr lang="en-US"/>
        </a:p>
      </dgm:t>
    </dgm:pt>
    <dgm:pt modelId="{765202AA-6BE4-454B-BA4B-BCFAC812EC5F}" type="pres">
      <dgm:prSet presAssocID="{507459C3-8BAB-430F-B9B1-7622754D8F3D}" presName="sibTrans" presStyleCnt="0"/>
      <dgm:spPr/>
    </dgm:pt>
    <dgm:pt modelId="{D58CAE8A-3C9E-4B7E-9317-D1BA00F869E9}" type="pres">
      <dgm:prSet presAssocID="{9DC39F83-4F6D-4711-B473-E6D63017DE90}" presName="textNode" presStyleLbl="node1" presStyleIdx="1" presStyleCnt="5">
        <dgm:presLayoutVars>
          <dgm:bulletEnabled val="1"/>
        </dgm:presLayoutVars>
      </dgm:prSet>
      <dgm:spPr/>
      <dgm:t>
        <a:bodyPr/>
        <a:lstStyle/>
        <a:p>
          <a:endParaRPr lang="en-US"/>
        </a:p>
      </dgm:t>
    </dgm:pt>
    <dgm:pt modelId="{1EB017FB-C2D9-40E0-9B1C-177F9C8F2603}" type="pres">
      <dgm:prSet presAssocID="{D3EFF439-53EC-42FB-B4D5-CBE2E188CFF7}" presName="sibTrans" presStyleCnt="0"/>
      <dgm:spPr/>
    </dgm:pt>
    <dgm:pt modelId="{2C6BD69F-3D47-40D2-90D9-6508D8C5C353}" type="pres">
      <dgm:prSet presAssocID="{32F50311-919D-402C-A0BF-57A007265840}" presName="textNode" presStyleLbl="node1" presStyleIdx="2" presStyleCnt="5">
        <dgm:presLayoutVars>
          <dgm:bulletEnabled val="1"/>
        </dgm:presLayoutVars>
      </dgm:prSet>
      <dgm:spPr/>
      <dgm:t>
        <a:bodyPr/>
        <a:lstStyle/>
        <a:p>
          <a:endParaRPr lang="en-US"/>
        </a:p>
      </dgm:t>
    </dgm:pt>
    <dgm:pt modelId="{303943B9-66EC-406E-B9C2-091AB7E4C6F8}" type="pres">
      <dgm:prSet presAssocID="{B44A84AC-0918-4409-9BC6-38D4FAB11440}" presName="sibTrans" presStyleCnt="0"/>
      <dgm:spPr/>
    </dgm:pt>
    <dgm:pt modelId="{5144D561-BCD9-46F8-91CC-75C8D24F75D1}" type="pres">
      <dgm:prSet presAssocID="{39395F93-EC60-4B3D-9ED9-0D4B731D2607}" presName="textNode" presStyleLbl="node1" presStyleIdx="3" presStyleCnt="5">
        <dgm:presLayoutVars>
          <dgm:bulletEnabled val="1"/>
        </dgm:presLayoutVars>
      </dgm:prSet>
      <dgm:spPr/>
      <dgm:t>
        <a:bodyPr/>
        <a:lstStyle/>
        <a:p>
          <a:endParaRPr lang="en-US"/>
        </a:p>
      </dgm:t>
    </dgm:pt>
    <dgm:pt modelId="{9BE3BA97-0223-4C41-AF88-BE26158D544A}" type="pres">
      <dgm:prSet presAssocID="{22A6DCD1-9D92-41D8-83F9-E3B43DAD3B36}" presName="sibTrans" presStyleCnt="0"/>
      <dgm:spPr/>
    </dgm:pt>
    <dgm:pt modelId="{08E0C5FE-2419-4F0B-BC16-BE3B1C073199}" type="pres">
      <dgm:prSet presAssocID="{F60A6B01-65D7-4D5A-B58F-3998F8AEAB0C}" presName="textNode" presStyleLbl="node1" presStyleIdx="4" presStyleCnt="5">
        <dgm:presLayoutVars>
          <dgm:bulletEnabled val="1"/>
        </dgm:presLayoutVars>
      </dgm:prSet>
      <dgm:spPr/>
      <dgm:t>
        <a:bodyPr/>
        <a:lstStyle/>
        <a:p>
          <a:endParaRPr lang="en-US"/>
        </a:p>
      </dgm:t>
    </dgm:pt>
  </dgm:ptLst>
  <dgm:cxnLst>
    <dgm:cxn modelId="{5226B303-DB65-4EEF-A6EB-1319750F49AA}" type="presOf" srcId="{39395F93-EC60-4B3D-9ED9-0D4B731D2607}" destId="{5144D561-BCD9-46F8-91CC-75C8D24F75D1}" srcOrd="0" destOrd="0" presId="urn:microsoft.com/office/officeart/2005/8/layout/hProcess9"/>
    <dgm:cxn modelId="{F4BAA7B3-6B0D-477D-B5C8-92AC784FB532}" type="presOf" srcId="{402BE9E6-4CA2-48A1-ACAC-8907E2009DC3}" destId="{9CC21C77-BCD4-4C0A-B137-CB647BB0C13E}" srcOrd="0" destOrd="0" presId="urn:microsoft.com/office/officeart/2005/8/layout/hProcess9"/>
    <dgm:cxn modelId="{ED792959-4FE2-427B-BC94-71ED7F0236F5}" srcId="{A030A46B-89D6-4AF2-89E3-62374FB16E88}" destId="{F60A6B01-65D7-4D5A-B58F-3998F8AEAB0C}" srcOrd="4" destOrd="0" parTransId="{F624DFC7-5E90-48A5-9AD8-DB90B287D39A}" sibTransId="{23EEEDC7-4B94-49EA-9B2D-1D98EAB0F7D9}"/>
    <dgm:cxn modelId="{369A59E3-47A8-4E9D-917F-0CDFAFF70062}" srcId="{A030A46B-89D6-4AF2-89E3-62374FB16E88}" destId="{402BE9E6-4CA2-48A1-ACAC-8907E2009DC3}" srcOrd="0" destOrd="0" parTransId="{9E0A8F83-CAEA-4EC1-A91C-E6DEF33BE16A}" sibTransId="{507459C3-8BAB-430F-B9B1-7622754D8F3D}"/>
    <dgm:cxn modelId="{4F9B4802-C6B7-4FC4-AD1C-BA573F4282B6}" srcId="{A030A46B-89D6-4AF2-89E3-62374FB16E88}" destId="{9DC39F83-4F6D-4711-B473-E6D63017DE90}" srcOrd="1" destOrd="0" parTransId="{BCA6BB71-98AD-49BA-8CAD-578860298C00}" sibTransId="{D3EFF439-53EC-42FB-B4D5-CBE2E188CFF7}"/>
    <dgm:cxn modelId="{B1DFC77E-9CA2-46CC-987D-6C6C64592F9F}" type="presOf" srcId="{F60A6B01-65D7-4D5A-B58F-3998F8AEAB0C}" destId="{08E0C5FE-2419-4F0B-BC16-BE3B1C073199}" srcOrd="0" destOrd="0" presId="urn:microsoft.com/office/officeart/2005/8/layout/hProcess9"/>
    <dgm:cxn modelId="{8D7C6C09-617D-47C8-8A35-4627988F623B}" type="presOf" srcId="{32F50311-919D-402C-A0BF-57A007265840}" destId="{2C6BD69F-3D47-40D2-90D9-6508D8C5C353}" srcOrd="0" destOrd="0" presId="urn:microsoft.com/office/officeart/2005/8/layout/hProcess9"/>
    <dgm:cxn modelId="{282DD0EA-82F2-476B-AA9C-05646C3EB578}" srcId="{A030A46B-89D6-4AF2-89E3-62374FB16E88}" destId="{39395F93-EC60-4B3D-9ED9-0D4B731D2607}" srcOrd="3" destOrd="0" parTransId="{E6801A13-2490-42C9-B873-00A2B5F3C3F9}" sibTransId="{22A6DCD1-9D92-41D8-83F9-E3B43DAD3B36}"/>
    <dgm:cxn modelId="{8AE46C2E-D4EA-41E5-918E-45CEACF493BE}" type="presOf" srcId="{9DC39F83-4F6D-4711-B473-E6D63017DE90}" destId="{D58CAE8A-3C9E-4B7E-9317-D1BA00F869E9}" srcOrd="0" destOrd="0" presId="urn:microsoft.com/office/officeart/2005/8/layout/hProcess9"/>
    <dgm:cxn modelId="{7473BF19-8EF5-4083-B214-274F72A18B4E}" type="presOf" srcId="{A030A46B-89D6-4AF2-89E3-62374FB16E88}" destId="{A3CDDE87-B0BF-4677-B699-16D33A004DB8}" srcOrd="0" destOrd="0" presId="urn:microsoft.com/office/officeart/2005/8/layout/hProcess9"/>
    <dgm:cxn modelId="{EE6CDC66-3718-477B-A8FD-D40EFD18C0B7}" srcId="{A030A46B-89D6-4AF2-89E3-62374FB16E88}" destId="{32F50311-919D-402C-A0BF-57A007265840}" srcOrd="2" destOrd="0" parTransId="{6472E4CF-7BBC-4DCD-B242-AE8DCAC71280}" sibTransId="{B44A84AC-0918-4409-9BC6-38D4FAB11440}"/>
    <dgm:cxn modelId="{7F978883-D95C-4436-877E-74729715A8D4}" type="presParOf" srcId="{A3CDDE87-B0BF-4677-B699-16D33A004DB8}" destId="{08979753-9D31-4815-8AA5-95FC06E0625A}" srcOrd="0" destOrd="0" presId="urn:microsoft.com/office/officeart/2005/8/layout/hProcess9"/>
    <dgm:cxn modelId="{9AD32F3E-D9F0-4234-8DDC-2084C59A8267}" type="presParOf" srcId="{A3CDDE87-B0BF-4677-B699-16D33A004DB8}" destId="{CDE90AD4-F5F7-4D65-B51F-B0E684AAEB74}" srcOrd="1" destOrd="0" presId="urn:microsoft.com/office/officeart/2005/8/layout/hProcess9"/>
    <dgm:cxn modelId="{97AE1200-D1CD-45A1-9A92-ED9D4016EDFD}" type="presParOf" srcId="{CDE90AD4-F5F7-4D65-B51F-B0E684AAEB74}" destId="{9CC21C77-BCD4-4C0A-B137-CB647BB0C13E}" srcOrd="0" destOrd="0" presId="urn:microsoft.com/office/officeart/2005/8/layout/hProcess9"/>
    <dgm:cxn modelId="{9BB40830-F6A4-4CEC-A89B-A67CDA66A605}" type="presParOf" srcId="{CDE90AD4-F5F7-4D65-B51F-B0E684AAEB74}" destId="{765202AA-6BE4-454B-BA4B-BCFAC812EC5F}" srcOrd="1" destOrd="0" presId="urn:microsoft.com/office/officeart/2005/8/layout/hProcess9"/>
    <dgm:cxn modelId="{711156C8-F553-4A18-A0C5-063E89566FC2}" type="presParOf" srcId="{CDE90AD4-F5F7-4D65-B51F-B0E684AAEB74}" destId="{D58CAE8A-3C9E-4B7E-9317-D1BA00F869E9}" srcOrd="2" destOrd="0" presId="urn:microsoft.com/office/officeart/2005/8/layout/hProcess9"/>
    <dgm:cxn modelId="{167EE8D7-0C91-40A8-BE9A-45B26E597D75}" type="presParOf" srcId="{CDE90AD4-F5F7-4D65-B51F-B0E684AAEB74}" destId="{1EB017FB-C2D9-40E0-9B1C-177F9C8F2603}" srcOrd="3" destOrd="0" presId="urn:microsoft.com/office/officeart/2005/8/layout/hProcess9"/>
    <dgm:cxn modelId="{D1C3BD5A-F03E-4514-981D-9A094C49CC13}" type="presParOf" srcId="{CDE90AD4-F5F7-4D65-B51F-B0E684AAEB74}" destId="{2C6BD69F-3D47-40D2-90D9-6508D8C5C353}" srcOrd="4" destOrd="0" presId="urn:microsoft.com/office/officeart/2005/8/layout/hProcess9"/>
    <dgm:cxn modelId="{858BF462-5E11-4CC6-AB73-3AD1791AF445}" type="presParOf" srcId="{CDE90AD4-F5F7-4D65-B51F-B0E684AAEB74}" destId="{303943B9-66EC-406E-B9C2-091AB7E4C6F8}" srcOrd="5" destOrd="0" presId="urn:microsoft.com/office/officeart/2005/8/layout/hProcess9"/>
    <dgm:cxn modelId="{06E63D3B-3B77-44E1-8114-905A0056DD89}" type="presParOf" srcId="{CDE90AD4-F5F7-4D65-B51F-B0E684AAEB74}" destId="{5144D561-BCD9-46F8-91CC-75C8D24F75D1}" srcOrd="6" destOrd="0" presId="urn:microsoft.com/office/officeart/2005/8/layout/hProcess9"/>
    <dgm:cxn modelId="{58DFE859-BDF6-4AA8-B6BC-7FA0044B2A96}" type="presParOf" srcId="{CDE90AD4-F5F7-4D65-B51F-B0E684AAEB74}" destId="{9BE3BA97-0223-4C41-AF88-BE26158D544A}" srcOrd="7" destOrd="0" presId="urn:microsoft.com/office/officeart/2005/8/layout/hProcess9"/>
    <dgm:cxn modelId="{DD13875E-6AA9-4E5E-A488-A7FB7124F98B}" type="presParOf" srcId="{CDE90AD4-F5F7-4D65-B51F-B0E684AAEB74}" destId="{08E0C5FE-2419-4F0B-BC16-BE3B1C07319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161187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79130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012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1493614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054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444151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340140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29132633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176048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FE78E-F0A1-441A-8F88-1595DBC3B129}"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23048436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FE78E-F0A1-441A-8F88-1595DBC3B129}"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71684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CFE78E-F0A1-441A-8F88-1595DBC3B129}" type="datetimeFigureOut">
              <a:rPr lang="en-US" smtClean="0"/>
              <a:t>10/29/2015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239249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CFE78E-F0A1-441A-8F88-1595DBC3B129}" type="datetimeFigureOut">
              <a:rPr lang="en-US" smtClean="0"/>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96095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FE78E-F0A1-441A-8F88-1595DBC3B129}" type="datetimeFigureOut">
              <a:rPr lang="en-US" smtClean="0"/>
              <a:t>10/29/2015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139297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FE78E-F0A1-441A-8F88-1595DBC3B129}"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856B-1382-4620-9654-6B771ECB045A}" type="slidenum">
              <a:rPr lang="en-US" smtClean="0"/>
              <a:t>‹#›</a:t>
            </a:fld>
            <a:endParaRPr lang="en-US"/>
          </a:p>
        </p:txBody>
      </p:sp>
    </p:spTree>
    <p:extLst>
      <p:ext uri="{BB962C8B-B14F-4D97-AF65-F5344CB8AC3E}">
        <p14:creationId xmlns:p14="http://schemas.microsoft.com/office/powerpoint/2010/main" val="154702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856B-1382-4620-9654-6B771ECB045A}" type="slidenum">
              <a:rPr lang="en-US" smtClean="0"/>
              <a:t>‹#›</a:t>
            </a:fld>
            <a:endParaRPr lang="en-US"/>
          </a:p>
        </p:txBody>
      </p:sp>
      <p:sp>
        <p:nvSpPr>
          <p:cNvPr id="5" name="Date Placeholder 4"/>
          <p:cNvSpPr>
            <a:spLocks noGrp="1"/>
          </p:cNvSpPr>
          <p:nvPr>
            <p:ph type="dt" sz="half" idx="10"/>
          </p:nvPr>
        </p:nvSpPr>
        <p:spPr/>
        <p:txBody>
          <a:bodyPr/>
          <a:lstStyle/>
          <a:p>
            <a:fld id="{46CFE78E-F0A1-441A-8F88-1595DBC3B129}" type="datetimeFigureOut">
              <a:rPr lang="en-US" smtClean="0"/>
              <a:t>10/29/2015</a:t>
            </a:fld>
            <a:endParaRPr lang="en-US"/>
          </a:p>
        </p:txBody>
      </p:sp>
    </p:spTree>
    <p:extLst>
      <p:ext uri="{BB962C8B-B14F-4D97-AF65-F5344CB8AC3E}">
        <p14:creationId xmlns:p14="http://schemas.microsoft.com/office/powerpoint/2010/main" val="215116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CFE78E-F0A1-441A-8F88-1595DBC3B129}" type="datetimeFigureOut">
              <a:rPr lang="en-US" smtClean="0"/>
              <a:t>10/29/2015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6E856B-1382-4620-9654-6B771ECB045A}" type="slidenum">
              <a:rPr lang="en-US" smtClean="0"/>
              <a:t>‹#›</a:t>
            </a:fld>
            <a:endParaRPr lang="en-US"/>
          </a:p>
        </p:txBody>
      </p:sp>
    </p:spTree>
    <p:extLst>
      <p:ext uri="{BB962C8B-B14F-4D97-AF65-F5344CB8AC3E}">
        <p14:creationId xmlns:p14="http://schemas.microsoft.com/office/powerpoint/2010/main" val="1996953611"/>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892" y="774549"/>
            <a:ext cx="8161167" cy="1948119"/>
          </a:xfrm>
        </p:spPr>
        <p:txBody>
          <a:bodyPr>
            <a:normAutofit/>
          </a:bodyPr>
          <a:lstStyle/>
          <a:p>
            <a:r>
              <a:rPr lang="en-IN" dirty="0" smtClean="0"/>
              <a:t>Internet Traffic Data</a:t>
            </a:r>
            <a:br>
              <a:rPr lang="en-IN" dirty="0" smtClean="0"/>
            </a:br>
            <a:r>
              <a:rPr lang="en-IN" sz="2400" dirty="0" smtClean="0"/>
              <a:t>Time series Analysis</a:t>
            </a:r>
            <a:endParaRPr lang="en-US" sz="2400" dirty="0"/>
          </a:p>
        </p:txBody>
      </p:sp>
      <p:sp>
        <p:nvSpPr>
          <p:cNvPr id="3" name="Subtitle 2"/>
          <p:cNvSpPr>
            <a:spLocks noGrp="1"/>
          </p:cNvSpPr>
          <p:nvPr>
            <p:ph type="subTitle" idx="1"/>
          </p:nvPr>
        </p:nvSpPr>
        <p:spPr>
          <a:xfrm>
            <a:off x="165252" y="3550024"/>
            <a:ext cx="8825658" cy="2291377"/>
          </a:xfrm>
        </p:spPr>
        <p:txBody>
          <a:bodyPr>
            <a:normAutofit fontScale="92500" lnSpcReduction="20000"/>
          </a:bodyPr>
          <a:lstStyle/>
          <a:p>
            <a:r>
              <a:rPr lang="en-IN" dirty="0" smtClean="0"/>
              <a:t>By</a:t>
            </a:r>
          </a:p>
          <a:p>
            <a:r>
              <a:rPr lang="en-US" b="1" dirty="0"/>
              <a:t>Anirudha Deepak Bedre</a:t>
            </a:r>
            <a:endParaRPr lang="en-US" dirty="0"/>
          </a:p>
          <a:p>
            <a:r>
              <a:rPr lang="en-US" b="1" dirty="0" err="1"/>
              <a:t>Guruprasath</a:t>
            </a:r>
            <a:endParaRPr lang="en-US" dirty="0"/>
          </a:p>
          <a:p>
            <a:r>
              <a:rPr lang="en-US" b="1" dirty="0" err="1"/>
              <a:t>Balamanikandan</a:t>
            </a:r>
            <a:r>
              <a:rPr lang="en-US" b="1" dirty="0"/>
              <a:t> </a:t>
            </a:r>
            <a:r>
              <a:rPr lang="en-US" b="1" dirty="0" err="1"/>
              <a:t>Gopalakrishnan</a:t>
            </a:r>
            <a:endParaRPr lang="en-US" dirty="0"/>
          </a:p>
          <a:p>
            <a:r>
              <a:rPr lang="en-US" b="1" dirty="0" err="1"/>
              <a:t>Vijayakumar</a:t>
            </a:r>
            <a:r>
              <a:rPr lang="en-US" b="1" dirty="0"/>
              <a:t> </a:t>
            </a:r>
            <a:r>
              <a:rPr lang="en-US" b="1" dirty="0" err="1"/>
              <a:t>Jayaseelan</a:t>
            </a:r>
            <a:endParaRPr lang="en-US" dirty="0"/>
          </a:p>
          <a:p>
            <a:r>
              <a:rPr lang="en-IN" dirty="0" smtClean="0"/>
              <a:t/>
            </a:r>
            <a:br>
              <a:rPr lang="en-IN" dirty="0" smtClean="0"/>
            </a:br>
            <a:endParaRPr lang="en-US" dirty="0"/>
          </a:p>
        </p:txBody>
      </p:sp>
    </p:spTree>
    <p:extLst>
      <p:ext uri="{BB962C8B-B14F-4D97-AF65-F5344CB8AC3E}">
        <p14:creationId xmlns:p14="http://schemas.microsoft.com/office/powerpoint/2010/main" val="107450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609600"/>
            <a:ext cx="10595505" cy="1320800"/>
          </a:xfrm>
        </p:spPr>
        <p:txBody>
          <a:bodyPr/>
          <a:lstStyle/>
          <a:p>
            <a:r>
              <a:rPr lang="en-US" dirty="0" smtClean="0"/>
              <a:t>Training – Rollup by Quarter(of an hour)</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42759654"/>
              </p:ext>
            </p:extLst>
          </p:nvPr>
        </p:nvGraphicFramePr>
        <p:xfrm>
          <a:off x="677334" y="1288891"/>
          <a:ext cx="5937779" cy="2754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9647230"/>
              </p:ext>
            </p:extLst>
          </p:nvPr>
        </p:nvGraphicFramePr>
        <p:xfrm>
          <a:off x="4995862" y="3757614"/>
          <a:ext cx="6591300" cy="291465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p:cNvSpPr>
            <a:spLocks noGrp="1"/>
          </p:cNvSpPr>
          <p:nvPr>
            <p:ph idx="1"/>
          </p:nvPr>
        </p:nvSpPr>
        <p:spPr>
          <a:xfrm>
            <a:off x="2166657" y="4847950"/>
            <a:ext cx="8904548" cy="438425"/>
          </a:xfrm>
        </p:spPr>
        <p:txBody>
          <a:bodyPr>
            <a:normAutofit/>
          </a:bodyPr>
          <a:lstStyle/>
          <a:p>
            <a:pPr lvl="1"/>
            <a:r>
              <a:rPr lang="en-IN" dirty="0" smtClean="0">
                <a:solidFill>
                  <a:schemeClr val="tx1"/>
                </a:solidFill>
              </a:rPr>
              <a:t>RMS Error: 1944 MB</a:t>
            </a:r>
          </a:p>
        </p:txBody>
      </p:sp>
    </p:spTree>
    <p:extLst>
      <p:ext uri="{BB962C8B-B14F-4D97-AF65-F5344CB8AC3E}">
        <p14:creationId xmlns:p14="http://schemas.microsoft.com/office/powerpoint/2010/main" val="79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174542"/>
              </p:ext>
            </p:extLst>
          </p:nvPr>
        </p:nvGraphicFramePr>
        <p:xfrm>
          <a:off x="1892300" y="1660526"/>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910975" y="4753210"/>
            <a:ext cx="668739" cy="1835838"/>
          </a:xfrm>
          <a:prstGeom prst="rect">
            <a:avLst/>
          </a:prstGeom>
        </p:spPr>
      </p:pic>
    </p:spTree>
    <p:extLst>
      <p:ext uri="{BB962C8B-B14F-4D97-AF65-F5344CB8AC3E}">
        <p14:creationId xmlns:p14="http://schemas.microsoft.com/office/powerpoint/2010/main" val="3177640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Forecast: F(t+9) + E(t+9)</a:t>
            </a:r>
            <a:endParaRPr lang="en-US" dirty="0"/>
          </a:p>
        </p:txBody>
      </p:sp>
      <p:sp>
        <p:nvSpPr>
          <p:cNvPr id="6" name="Content Placeholder 2"/>
          <p:cNvSpPr>
            <a:spLocks noGrp="1"/>
          </p:cNvSpPr>
          <p:nvPr>
            <p:ph idx="1"/>
          </p:nvPr>
        </p:nvSpPr>
        <p:spPr>
          <a:xfrm>
            <a:off x="795058" y="6056950"/>
            <a:ext cx="8904548" cy="438425"/>
          </a:xfrm>
        </p:spPr>
        <p:txBody>
          <a:bodyPr>
            <a:normAutofit/>
          </a:bodyPr>
          <a:lstStyle/>
          <a:p>
            <a:pPr lvl="1"/>
            <a:r>
              <a:rPr lang="en-IN" dirty="0" smtClean="0">
                <a:solidFill>
                  <a:schemeClr val="tx1"/>
                </a:solidFill>
              </a:rPr>
              <a:t>RMS Error: 87 MB</a:t>
            </a:r>
          </a:p>
        </p:txBody>
      </p:sp>
      <p:graphicFrame>
        <p:nvGraphicFramePr>
          <p:cNvPr id="7" name="Chart 6"/>
          <p:cNvGraphicFramePr>
            <a:graphicFrameLocks/>
          </p:cNvGraphicFramePr>
          <p:nvPr>
            <p:extLst>
              <p:ext uri="{D42A27DB-BD31-4B8C-83A1-F6EECF244321}">
                <p14:modId xmlns:p14="http://schemas.microsoft.com/office/powerpoint/2010/main" val="3926231553"/>
              </p:ext>
            </p:extLst>
          </p:nvPr>
        </p:nvGraphicFramePr>
        <p:xfrm>
          <a:off x="795058" y="2000249"/>
          <a:ext cx="10077730" cy="3757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0709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Forecast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7404291"/>
              </p:ext>
            </p:extLst>
          </p:nvPr>
        </p:nvGraphicFramePr>
        <p:xfrm>
          <a:off x="677333" y="1457324"/>
          <a:ext cx="10781241" cy="391477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a:spLocks noGrp="1"/>
          </p:cNvSpPr>
          <p:nvPr>
            <p:ph idx="1"/>
          </p:nvPr>
        </p:nvSpPr>
        <p:spPr>
          <a:xfrm>
            <a:off x="677334" y="5642612"/>
            <a:ext cx="8904548" cy="438425"/>
          </a:xfrm>
        </p:spPr>
        <p:txBody>
          <a:bodyPr>
            <a:normAutofit/>
          </a:bodyPr>
          <a:lstStyle/>
          <a:p>
            <a:pPr lvl="1"/>
            <a:r>
              <a:rPr lang="en-IN" dirty="0" smtClean="0">
                <a:solidFill>
                  <a:schemeClr val="tx1"/>
                </a:solidFill>
              </a:rPr>
              <a:t>RMS Error: 137 MB</a:t>
            </a:r>
          </a:p>
        </p:txBody>
      </p:sp>
    </p:spTree>
    <p:extLst>
      <p:ext uri="{BB962C8B-B14F-4D97-AF65-F5344CB8AC3E}">
        <p14:creationId xmlns:p14="http://schemas.microsoft.com/office/powerpoint/2010/main" val="1746550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671785762"/>
              </p:ext>
            </p:extLst>
          </p:nvPr>
        </p:nvGraphicFramePr>
        <p:xfrm>
          <a:off x="814387" y="1528763"/>
          <a:ext cx="10772776" cy="3829049"/>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a:spLocks noGrp="1"/>
          </p:cNvSpPr>
          <p:nvPr>
            <p:ph idx="1"/>
          </p:nvPr>
        </p:nvSpPr>
        <p:spPr>
          <a:xfrm>
            <a:off x="677334" y="5642612"/>
            <a:ext cx="8904548" cy="438425"/>
          </a:xfrm>
        </p:spPr>
        <p:txBody>
          <a:bodyPr>
            <a:normAutofit/>
          </a:bodyPr>
          <a:lstStyle/>
          <a:p>
            <a:pPr lvl="1"/>
            <a:r>
              <a:rPr lang="en-IN" dirty="0" smtClean="0">
                <a:solidFill>
                  <a:schemeClr val="tx1"/>
                </a:solidFill>
              </a:rPr>
              <a:t>RMS Error: 75 MB</a:t>
            </a:r>
          </a:p>
        </p:txBody>
      </p:sp>
    </p:spTree>
    <p:extLst>
      <p:ext uri="{BB962C8B-B14F-4D97-AF65-F5344CB8AC3E}">
        <p14:creationId xmlns:p14="http://schemas.microsoft.com/office/powerpoint/2010/main" val="294373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 with R script in Azure</a:t>
            </a:r>
            <a:endParaRPr lang="en-US" dirty="0"/>
          </a:p>
        </p:txBody>
      </p:sp>
      <p:pic>
        <p:nvPicPr>
          <p:cNvPr id="4" name="Picture 3"/>
          <p:cNvPicPr>
            <a:picLocks noChangeAspect="1"/>
          </p:cNvPicPr>
          <p:nvPr/>
        </p:nvPicPr>
        <p:blipFill>
          <a:blip r:embed="rId2"/>
          <a:stretch>
            <a:fillRect/>
          </a:stretch>
        </p:blipFill>
        <p:spPr>
          <a:xfrm>
            <a:off x="677334" y="1488945"/>
            <a:ext cx="5219048" cy="4371429"/>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171256" y="1488944"/>
            <a:ext cx="5101581" cy="4393335"/>
          </a:xfrm>
          <a:prstGeom prst="rect">
            <a:avLst/>
          </a:prstGeom>
          <a:ln>
            <a:solidFill>
              <a:schemeClr val="tx1"/>
            </a:solidFill>
          </a:ln>
        </p:spPr>
      </p:pic>
    </p:spTree>
    <p:extLst>
      <p:ext uri="{BB962C8B-B14F-4D97-AF65-F5344CB8AC3E}">
        <p14:creationId xmlns:p14="http://schemas.microsoft.com/office/powerpoint/2010/main" val="3005090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25265" y="1307627"/>
            <a:ext cx="3914286" cy="3590476"/>
          </a:xfrm>
          <a:prstGeom prst="rect">
            <a:avLst/>
          </a:prstGeom>
        </p:spPr>
      </p:pic>
    </p:spTree>
    <p:extLst>
      <p:ext uri="{BB962C8B-B14F-4D97-AF65-F5344CB8AC3E}">
        <p14:creationId xmlns:p14="http://schemas.microsoft.com/office/powerpoint/2010/main" val="2329726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a:xfrm>
            <a:off x="677334" y="1676494"/>
            <a:ext cx="8596668" cy="3880773"/>
          </a:xfrm>
        </p:spPr>
        <p:txBody>
          <a:bodyPr>
            <a:normAutofit/>
          </a:bodyPr>
          <a:lstStyle/>
          <a:p>
            <a:r>
              <a:rPr lang="en-IN" dirty="0" smtClean="0"/>
              <a:t>Introduction</a:t>
            </a:r>
          </a:p>
          <a:p>
            <a:r>
              <a:rPr lang="en-IN" dirty="0" smtClean="0"/>
              <a:t>Exploratory Data Analysis</a:t>
            </a:r>
          </a:p>
          <a:p>
            <a:r>
              <a:rPr lang="en-IN" dirty="0" smtClean="0"/>
              <a:t>Inference and Recommendations</a:t>
            </a:r>
          </a:p>
          <a:p>
            <a:r>
              <a:rPr lang="en-IN" dirty="0" smtClean="0"/>
              <a:t>Prediction – Time series Forecasting</a:t>
            </a:r>
          </a:p>
          <a:p>
            <a:pPr marL="0" indent="0">
              <a:buNone/>
            </a:pPr>
            <a:endParaRPr lang="en-IN" dirty="0" smtClean="0"/>
          </a:p>
          <a:p>
            <a:endParaRPr lang="en-US" dirty="0"/>
          </a:p>
        </p:txBody>
      </p:sp>
    </p:spTree>
    <p:extLst>
      <p:ext uri="{BB962C8B-B14F-4D97-AF65-F5344CB8AC3E}">
        <p14:creationId xmlns:p14="http://schemas.microsoft.com/office/powerpoint/2010/main" val="943078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677334" y="1741040"/>
            <a:ext cx="8596668" cy="3880773"/>
          </a:xfrm>
        </p:spPr>
        <p:txBody>
          <a:bodyPr>
            <a:normAutofit/>
          </a:bodyPr>
          <a:lstStyle/>
          <a:p>
            <a:r>
              <a:rPr lang="en-IN" dirty="0" smtClean="0"/>
              <a:t>Data Set</a:t>
            </a:r>
            <a:r>
              <a:rPr lang="en-US" dirty="0" smtClean="0"/>
              <a:t> </a:t>
            </a:r>
          </a:p>
          <a:p>
            <a:pPr lvl="1"/>
            <a:r>
              <a:rPr lang="en-US" dirty="0" smtClean="0"/>
              <a:t>The </a:t>
            </a:r>
            <a:r>
              <a:rPr lang="en-US" dirty="0"/>
              <a:t>internet </a:t>
            </a:r>
            <a:r>
              <a:rPr lang="en-US" dirty="0" smtClean="0"/>
              <a:t>data of an ISP </a:t>
            </a:r>
            <a:r>
              <a:rPr lang="en-US" dirty="0"/>
              <a:t>consumed </a:t>
            </a:r>
            <a:r>
              <a:rPr lang="en-US" dirty="0" smtClean="0"/>
              <a:t>in </a:t>
            </a:r>
            <a:r>
              <a:rPr lang="en-US" dirty="0"/>
              <a:t>11 European cities </a:t>
            </a:r>
            <a:r>
              <a:rPr lang="en-US" dirty="0" smtClean="0"/>
              <a:t>for </a:t>
            </a:r>
            <a:r>
              <a:rPr lang="en-US" dirty="0"/>
              <a:t>a period of two months </a:t>
            </a:r>
            <a:r>
              <a:rPr lang="en-US" dirty="0" smtClean="0"/>
              <a:t>collected at </a:t>
            </a:r>
            <a:r>
              <a:rPr lang="en-US" dirty="0"/>
              <a:t>a 5 minute </a:t>
            </a:r>
            <a:r>
              <a:rPr lang="en-US" dirty="0" smtClean="0"/>
              <a:t>interval</a:t>
            </a:r>
          </a:p>
          <a:p>
            <a:pPr lvl="1"/>
            <a:endParaRPr lang="en-IN" dirty="0" smtClean="0"/>
          </a:p>
          <a:p>
            <a:r>
              <a:rPr lang="en-IN" dirty="0" smtClean="0"/>
              <a:t>Objectives </a:t>
            </a:r>
          </a:p>
          <a:p>
            <a:pPr lvl="1"/>
            <a:r>
              <a:rPr lang="en-IN" dirty="0" smtClean="0"/>
              <a:t>Perform exploratory data analysis to understand data</a:t>
            </a:r>
          </a:p>
          <a:p>
            <a:pPr lvl="1"/>
            <a:r>
              <a:rPr lang="en-IN" dirty="0" smtClean="0"/>
              <a:t>Identify key usage metrics such as trend and seasonality</a:t>
            </a:r>
          </a:p>
          <a:p>
            <a:pPr lvl="1"/>
            <a:r>
              <a:rPr lang="en-IN" dirty="0" smtClean="0"/>
              <a:t>Optimize the network usage and ensure availability</a:t>
            </a:r>
          </a:p>
          <a:p>
            <a:pPr lvl="1"/>
            <a:r>
              <a:rPr lang="en-IN" dirty="0" smtClean="0"/>
              <a:t>Recommend solutions to improve business</a:t>
            </a:r>
          </a:p>
          <a:p>
            <a:pPr lvl="1"/>
            <a:r>
              <a:rPr lang="en-IN" dirty="0" smtClean="0"/>
              <a:t>Predict internet traffic with minimal error</a:t>
            </a:r>
          </a:p>
          <a:p>
            <a:pPr lvl="1"/>
            <a:endParaRPr lang="en-IN" dirty="0" smtClean="0"/>
          </a:p>
        </p:txBody>
      </p:sp>
    </p:spTree>
    <p:extLst>
      <p:ext uri="{BB962C8B-B14F-4D97-AF65-F5344CB8AC3E}">
        <p14:creationId xmlns:p14="http://schemas.microsoft.com/office/powerpoint/2010/main" val="3752645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 – Trend &amp; Seasonality</a:t>
            </a:r>
            <a:endParaRPr lang="en-US" dirty="0"/>
          </a:p>
        </p:txBody>
      </p:sp>
      <p:pic>
        <p:nvPicPr>
          <p:cNvPr id="6" name="Picture 5"/>
          <p:cNvPicPr>
            <a:picLocks noChangeAspect="1"/>
          </p:cNvPicPr>
          <p:nvPr/>
        </p:nvPicPr>
        <p:blipFill>
          <a:blip r:embed="rId2"/>
          <a:stretch>
            <a:fillRect/>
          </a:stretch>
        </p:blipFill>
        <p:spPr>
          <a:xfrm>
            <a:off x="790241" y="1488961"/>
            <a:ext cx="5402637" cy="2860543"/>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5626208" y="3563865"/>
            <a:ext cx="5231636" cy="2759661"/>
          </a:xfrm>
          <a:prstGeom prst="rect">
            <a:avLst/>
          </a:prstGeom>
          <a:ln>
            <a:solidFill>
              <a:schemeClr val="tx1"/>
            </a:solidFill>
          </a:ln>
        </p:spPr>
      </p:pic>
    </p:spTree>
    <p:extLst>
      <p:ext uri="{BB962C8B-B14F-4D97-AF65-F5344CB8AC3E}">
        <p14:creationId xmlns:p14="http://schemas.microsoft.com/office/powerpoint/2010/main" val="128307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By Day</a:t>
            </a:r>
            <a:endParaRPr lang="en-US" dirty="0"/>
          </a:p>
        </p:txBody>
      </p:sp>
      <p:pic>
        <p:nvPicPr>
          <p:cNvPr id="4" name="Picture 3"/>
          <p:cNvPicPr>
            <a:picLocks noChangeAspect="1"/>
          </p:cNvPicPr>
          <p:nvPr/>
        </p:nvPicPr>
        <p:blipFill>
          <a:blip r:embed="rId2"/>
          <a:stretch>
            <a:fillRect/>
          </a:stretch>
        </p:blipFill>
        <p:spPr>
          <a:xfrm>
            <a:off x="793245" y="1404106"/>
            <a:ext cx="6607949" cy="3520683"/>
          </a:xfrm>
          <a:prstGeom prst="rect">
            <a:avLst/>
          </a:prstGeom>
          <a:ln>
            <a:solidFill>
              <a:schemeClr val="tx1"/>
            </a:solidFill>
          </a:ln>
        </p:spPr>
      </p:pic>
      <p:sp>
        <p:nvSpPr>
          <p:cNvPr id="5" name="Content Placeholder 2"/>
          <p:cNvSpPr>
            <a:spLocks noGrp="1"/>
          </p:cNvSpPr>
          <p:nvPr>
            <p:ph idx="1"/>
          </p:nvPr>
        </p:nvSpPr>
        <p:spPr>
          <a:xfrm>
            <a:off x="412123" y="5221008"/>
            <a:ext cx="5705341" cy="1315205"/>
          </a:xfrm>
        </p:spPr>
        <p:txBody>
          <a:bodyPr>
            <a:normAutofit lnSpcReduction="10000"/>
          </a:bodyPr>
          <a:lstStyle/>
          <a:p>
            <a:pPr lvl="1"/>
            <a:r>
              <a:rPr lang="en-IN" dirty="0" smtClean="0">
                <a:solidFill>
                  <a:schemeClr val="tx1"/>
                </a:solidFill>
              </a:rPr>
              <a:t>Anomalies</a:t>
            </a:r>
          </a:p>
          <a:p>
            <a:pPr marL="1257300" lvl="2" indent="-342900">
              <a:buFont typeface="+mj-lt"/>
              <a:buAutoNum type="arabicPeriod"/>
            </a:pPr>
            <a:r>
              <a:rPr lang="en-IN" dirty="0" smtClean="0">
                <a:solidFill>
                  <a:schemeClr val="tx1"/>
                </a:solidFill>
              </a:rPr>
              <a:t>General Elections</a:t>
            </a:r>
          </a:p>
          <a:p>
            <a:pPr marL="1257300" lvl="2" indent="-342900">
              <a:buFont typeface="+mj-lt"/>
              <a:buAutoNum type="arabicPeriod"/>
            </a:pPr>
            <a:r>
              <a:rPr lang="en-IN" dirty="0" smtClean="0">
                <a:solidFill>
                  <a:schemeClr val="tx1"/>
                </a:solidFill>
              </a:rPr>
              <a:t>Harry Potter and the half blood prince book release</a:t>
            </a:r>
          </a:p>
          <a:p>
            <a:pPr marL="1257300" lvl="2" indent="-342900">
              <a:buFont typeface="+mj-lt"/>
              <a:buAutoNum type="arabicPeriod"/>
            </a:pPr>
            <a:r>
              <a:rPr lang="en-IN" dirty="0" smtClean="0">
                <a:solidFill>
                  <a:schemeClr val="tx1"/>
                </a:solidFill>
              </a:rPr>
              <a:t>Bomb blast in Europe</a:t>
            </a:r>
          </a:p>
        </p:txBody>
      </p:sp>
    </p:spTree>
    <p:extLst>
      <p:ext uri="{BB962C8B-B14F-4D97-AF65-F5344CB8AC3E}">
        <p14:creationId xmlns:p14="http://schemas.microsoft.com/office/powerpoint/2010/main" val="1617113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By Hour</a:t>
            </a:r>
            <a:endParaRPr lang="en-US" dirty="0"/>
          </a:p>
        </p:txBody>
      </p:sp>
      <p:pic>
        <p:nvPicPr>
          <p:cNvPr id="4" name="Picture 3"/>
          <p:cNvPicPr>
            <a:picLocks noChangeAspect="1"/>
          </p:cNvPicPr>
          <p:nvPr/>
        </p:nvPicPr>
        <p:blipFill>
          <a:blip r:embed="rId2"/>
          <a:stretch>
            <a:fillRect/>
          </a:stretch>
        </p:blipFill>
        <p:spPr>
          <a:xfrm>
            <a:off x="677334" y="1500433"/>
            <a:ext cx="6204700" cy="3404464"/>
          </a:xfrm>
          <a:prstGeom prst="rect">
            <a:avLst/>
          </a:prstGeom>
          <a:ln>
            <a:solidFill>
              <a:schemeClr val="tx1"/>
            </a:solidFill>
          </a:ln>
        </p:spPr>
      </p:pic>
      <p:sp>
        <p:nvSpPr>
          <p:cNvPr id="5" name="Content Placeholder 2"/>
          <p:cNvSpPr>
            <a:spLocks noGrp="1"/>
          </p:cNvSpPr>
          <p:nvPr>
            <p:ph idx="1"/>
          </p:nvPr>
        </p:nvSpPr>
        <p:spPr>
          <a:xfrm>
            <a:off x="123546" y="5228280"/>
            <a:ext cx="8904548" cy="438425"/>
          </a:xfrm>
        </p:spPr>
        <p:txBody>
          <a:bodyPr>
            <a:normAutofit/>
          </a:bodyPr>
          <a:lstStyle/>
          <a:p>
            <a:pPr lvl="1"/>
            <a:r>
              <a:rPr lang="en-IN" dirty="0" smtClean="0">
                <a:solidFill>
                  <a:schemeClr val="tx1"/>
                </a:solidFill>
              </a:rPr>
              <a:t>The usage is observed to be more during non business hours</a:t>
            </a:r>
          </a:p>
        </p:txBody>
      </p:sp>
    </p:spTree>
    <p:extLst>
      <p:ext uri="{BB962C8B-B14F-4D97-AF65-F5344CB8AC3E}">
        <p14:creationId xmlns:p14="http://schemas.microsoft.com/office/powerpoint/2010/main" val="2697423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0125"/>
            <a:ext cx="8596668" cy="5041237"/>
          </a:xfrm>
        </p:spPr>
        <p:txBody>
          <a:bodyPr/>
          <a:lstStyle/>
          <a:p>
            <a:r>
              <a:rPr lang="en-US" dirty="0" smtClean="0"/>
              <a:t>Insights &amp; Inference </a:t>
            </a:r>
          </a:p>
          <a:p>
            <a:pPr lvl="1"/>
            <a:r>
              <a:rPr lang="en-US" dirty="0" smtClean="0"/>
              <a:t>The network was generally used during non-business hours</a:t>
            </a:r>
          </a:p>
          <a:p>
            <a:pPr lvl="1"/>
            <a:r>
              <a:rPr lang="en-US" dirty="0" smtClean="0"/>
              <a:t>The network traffic was high during weekdays</a:t>
            </a:r>
          </a:p>
          <a:p>
            <a:pPr lvl="1"/>
            <a:r>
              <a:rPr lang="en-US" dirty="0" smtClean="0"/>
              <a:t>The behavior of internet usage on an hourly basis shows that the data consumed early in the morning and late at nights is high due to the fact that ISP providers used Dial-up modems at that time which could only have either telephone or internet at any given time.</a:t>
            </a:r>
          </a:p>
          <a:p>
            <a:pPr lvl="1"/>
            <a:endParaRPr lang="en-US" dirty="0" smtClean="0"/>
          </a:p>
          <a:p>
            <a:r>
              <a:rPr lang="en-US" dirty="0" smtClean="0"/>
              <a:t>Recommendations</a:t>
            </a:r>
          </a:p>
          <a:p>
            <a:pPr lvl="1"/>
            <a:r>
              <a:rPr lang="en-US" dirty="0" smtClean="0"/>
              <a:t>Promotional offers could be introduced during business hours and weekends to boost the network usage</a:t>
            </a:r>
          </a:p>
          <a:p>
            <a:pPr lvl="1"/>
            <a:r>
              <a:rPr lang="en-US" dirty="0" smtClean="0"/>
              <a:t>Failovers could be performed during afternoons to reduce operational costs</a:t>
            </a:r>
          </a:p>
          <a:p>
            <a:pPr lvl="1"/>
            <a:endParaRPr lang="en-US" dirty="0"/>
          </a:p>
        </p:txBody>
      </p:sp>
    </p:spTree>
    <p:extLst>
      <p:ext uri="{BB962C8B-B14F-4D97-AF65-F5344CB8AC3E}">
        <p14:creationId xmlns:p14="http://schemas.microsoft.com/office/powerpoint/2010/main" val="659204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78159" y="4067175"/>
            <a:ext cx="8596668" cy="1320800"/>
          </a:xfrm>
        </p:spPr>
        <p:txBody>
          <a:bodyPr/>
          <a:lstStyle/>
          <a:p>
            <a:r>
              <a:rPr lang="en-US" dirty="0" smtClean="0"/>
              <a:t>Prediction</a:t>
            </a:r>
            <a:endParaRPr lang="en-US" dirty="0"/>
          </a:p>
        </p:txBody>
      </p:sp>
    </p:spTree>
    <p:extLst>
      <p:ext uri="{BB962C8B-B14F-4D97-AF65-F5344CB8AC3E}">
        <p14:creationId xmlns:p14="http://schemas.microsoft.com/office/powerpoint/2010/main" val="409021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Holt-Winters Smoothing</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698007524"/>
              </p:ext>
            </p:extLst>
          </p:nvPr>
        </p:nvGraphicFramePr>
        <p:xfrm>
          <a:off x="356770" y="1750570"/>
          <a:ext cx="11081279" cy="36382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176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Retrospect</Template>
  <TotalTime>580</TotalTime>
  <Words>326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Internet Traffic Data Time series Analysis</vt:lpstr>
      <vt:lpstr>Agenda</vt:lpstr>
      <vt:lpstr>Introduction</vt:lpstr>
      <vt:lpstr>Data Analysis – Trend &amp; Seasonality</vt:lpstr>
      <vt:lpstr>Data Analysis – By Day</vt:lpstr>
      <vt:lpstr>Data Analysis – By Hour</vt:lpstr>
      <vt:lpstr>PowerPoint Presentation</vt:lpstr>
      <vt:lpstr>Prediction</vt:lpstr>
      <vt:lpstr>Holt-Winters Smoothing</vt:lpstr>
      <vt:lpstr>Training – Rollup by Quarter(of an hour)</vt:lpstr>
      <vt:lpstr>Time Series Analysis</vt:lpstr>
      <vt:lpstr>Training Forecast: F(t+9) + E(t+9)</vt:lpstr>
      <vt:lpstr>Test Forecast</vt:lpstr>
      <vt:lpstr>Final Model</vt:lpstr>
      <vt:lpstr>Final Model with R script in Azure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Internet Traffic Data</dc:title>
  <dc:creator>T.S. Guruprasath</dc:creator>
  <cp:lastModifiedBy>Anirudha Bedre</cp:lastModifiedBy>
  <cp:revision>34</cp:revision>
  <dcterms:created xsi:type="dcterms:W3CDTF">2015-04-30T21:35:44Z</dcterms:created>
  <dcterms:modified xsi:type="dcterms:W3CDTF">2015-10-30T02:55:34Z</dcterms:modified>
</cp:coreProperties>
</file>