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801-5D26-FA39-6E5B-F8DE7BB7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A8365-39CA-06C9-01E5-06569E6B5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1DD9-4ABB-10E2-4BF3-CBEF18CD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C5B8-B13A-0AB1-F89C-8B11180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EB39-5A51-88C9-2BC7-A4B97A02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51F-6937-93A8-C8F9-1EE8181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D313-7780-A1A5-C764-C58DBBD1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ABC5-A479-AA72-490A-E7A1952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5F8D-7814-1A8E-FB28-FD7A56C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BAB6-F67C-BFB2-CE84-63AAF0BC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25DC-8B4E-0367-8D2C-FFB03A12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6C61-F589-CE96-78CA-7EFF33112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CF7-C6E2-FBF4-C4A4-D5A6073F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A446-5068-C589-CC3D-2AF70E91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53F8-6CF9-7789-4318-4BBA2C0C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DF03-61D4-8E88-3375-3BE7736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9D67-1EEA-5145-2339-0A4293E8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1120-9F0D-37B9-D502-C7AF937A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B612-D8A0-A921-16E5-7DF6F16B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58CC-084B-CEB9-E6A2-58B515AF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45FA-7DE5-A23F-6A1F-969558BC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1349-3D4C-2C10-631C-6150581D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57E5-4A40-1D6C-76C8-D9C0C511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6C80-7B32-6143-CDF7-B169477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089D-0409-2C54-B6C8-679193EA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5294-E3B8-3FB5-9FC1-E90BAE21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01D-233E-DAB7-14DB-2BF7CF587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86E9-03EA-C472-982A-8077D3D12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D7D2-F252-F33E-A486-E2F4A073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005D-494E-E090-467D-6A2CCB07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E2202-183D-5DED-A21D-8CB9896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1EAD-B063-30E2-9C15-DAC9CFD8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09D96-C430-2CB7-1216-69C54618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E2B3-6CD3-6257-C91F-9C89CD1B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6B134-9D19-F566-18FC-FFA920184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655B1-CF1C-134F-170D-ABEBBA5A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A12E2-107F-A9AE-6E0E-AC2EDE34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6D07-42A9-9BBD-178A-5474C8CA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E6874-3DC5-0B9F-7C8F-4486FE0C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DB29-F6F2-8E8B-5126-8FF37959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97B35-83A4-A169-F55C-E86ACBD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A3E9E-95E4-F26F-9961-569A21F3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EE0B-4F8E-8196-6633-BFF53302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90D7F-08D3-D4AC-4750-7AC89B2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968E-74BB-FBE9-2FE1-0DAB33F8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B9577-270C-6312-5A72-876E2D5B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C4E-7ED7-ADA2-4826-A1269391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2942-F3E6-5761-6773-5FFC1206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E462D-A0B9-43C2-F6E4-73245ECA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D8CD-087C-3CF6-1AA6-466237A5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4B53D-77AC-D6FE-711E-C64E8426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1DDF-944A-C95D-E011-8E80F1A6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FD75-C878-37F8-F92B-9EE76759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099BF-E2BC-D905-F0CE-5B55BB5F3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8967D-495A-6F92-E5CC-DFBFB4EF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206C2-C3E1-BB10-B345-E3A8277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4458-42A8-D295-257A-B3D80745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67AA-2481-7DE1-894E-D89DCB11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2287-42C7-C36B-17F6-CBE150D7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0AE6-FD74-7D96-26A7-CDBE7A78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EE5A-9587-9CA7-6296-77F67434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F5D9D-5634-4302-8E9D-77ADD83EB45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8A39-C267-34D5-DF03-D8629EBE3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6544-AE8B-283E-E4CB-92A63C3FB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8F4F4-C571-423A-8466-93B2FCC4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427B07BD-A852-BDC9-D498-D545AE80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89957" cy="3200399"/>
          </a:xfrm>
          <a:prstGeom prst="rect">
            <a:avLst/>
          </a:prstGeom>
        </p:spPr>
      </p:pic>
      <p:pic>
        <p:nvPicPr>
          <p:cNvPr id="7" name="Picture 6" descr="A blue graph with black text&#10;&#10;Description automatically generated">
            <a:extLst>
              <a:ext uri="{FF2B5EF4-FFF2-40B4-BE49-F238E27FC236}">
                <a16:creationId xmlns:a16="http://schemas.microsoft.com/office/drawing/2014/main" id="{DEA888B0-EBEE-72AF-EE81-5D41053D3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40" y="0"/>
            <a:ext cx="6089960" cy="3200400"/>
          </a:xfrm>
          <a:prstGeom prst="rect">
            <a:avLst/>
          </a:prstGeom>
        </p:spPr>
      </p:pic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09040B38-5950-4994-B493-5A860B91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657602"/>
            <a:ext cx="6089957" cy="3200399"/>
          </a:xfrm>
          <a:prstGeom prst="rect">
            <a:avLst/>
          </a:prstGeom>
        </p:spPr>
      </p:pic>
      <p:pic>
        <p:nvPicPr>
          <p:cNvPr id="11" name="Picture 10" descr="A blue graph with black text&#10;&#10;Description automatically generated">
            <a:extLst>
              <a:ext uri="{FF2B5EF4-FFF2-40B4-BE49-F238E27FC236}">
                <a16:creationId xmlns:a16="http://schemas.microsoft.com/office/drawing/2014/main" id="{64872E7C-53FB-753A-89A9-57116CCE9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40" y="3657600"/>
            <a:ext cx="6089959" cy="3200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310AA34-F426-B95F-E529-B3FCD4582FBC}"/>
              </a:ext>
            </a:extLst>
          </p:cNvPr>
          <p:cNvSpPr/>
          <p:nvPr/>
        </p:nvSpPr>
        <p:spPr>
          <a:xfrm>
            <a:off x="5642915" y="1493520"/>
            <a:ext cx="89408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998B80-8A5B-5BFA-1BFF-B2ED16905FD3}"/>
              </a:ext>
            </a:extLst>
          </p:cNvPr>
          <p:cNvSpPr/>
          <p:nvPr/>
        </p:nvSpPr>
        <p:spPr>
          <a:xfrm>
            <a:off x="5642915" y="5151120"/>
            <a:ext cx="89408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9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2E15D-0012-9BD8-F3C9-4A90B7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79" y="0"/>
            <a:ext cx="2328021" cy="266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437F1-E96C-D960-BCE9-5A7F4E15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12417" cy="26619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CA001E-81D4-4741-46CD-FFFA8DAC3D0B}"/>
              </a:ext>
            </a:extLst>
          </p:cNvPr>
          <p:cNvSpPr/>
          <p:nvPr/>
        </p:nvSpPr>
        <p:spPr>
          <a:xfrm>
            <a:off x="2625670" y="1046480"/>
            <a:ext cx="103632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AF989-2628-A5F6-8E99-4F17D6A17B29}"/>
              </a:ext>
            </a:extLst>
          </p:cNvPr>
          <p:cNvCxnSpPr>
            <a:cxnSpLocks/>
          </p:cNvCxnSpPr>
          <p:nvPr/>
        </p:nvCxnSpPr>
        <p:spPr>
          <a:xfrm>
            <a:off x="6096000" y="-81280"/>
            <a:ext cx="0" cy="7010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81CE7D-0397-23D1-EB9F-9847C00C23EF}"/>
              </a:ext>
            </a:extLst>
          </p:cNvPr>
          <p:cNvCxnSpPr>
            <a:cxnSpLocks/>
          </p:cNvCxnSpPr>
          <p:nvPr/>
        </p:nvCxnSpPr>
        <p:spPr>
          <a:xfrm>
            <a:off x="0" y="3525520"/>
            <a:ext cx="13319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9E8FCC0-A926-DD35-4645-A557A545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280" y="-4230"/>
            <a:ext cx="2331720" cy="2666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29812D-04F2-19F8-E706-0C436AEB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315" y="-4230"/>
            <a:ext cx="2682098" cy="26440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3E4619-2342-E012-058F-CBE163AD9271}"/>
              </a:ext>
            </a:extLst>
          </p:cNvPr>
          <p:cNvSpPr/>
          <p:nvPr/>
        </p:nvSpPr>
        <p:spPr>
          <a:xfrm>
            <a:off x="8816186" y="1043450"/>
            <a:ext cx="103632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CB9F92-43A4-24B0-A0F6-B37CCCB45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7" y="3607816"/>
            <a:ext cx="2700150" cy="2660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2F5460-592B-77AE-D830-315B10F6C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557" y="3547670"/>
            <a:ext cx="2335129" cy="267004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3EF9A6-CCAD-2468-5DE7-7D7618A8E0DC}"/>
              </a:ext>
            </a:extLst>
          </p:cNvPr>
          <p:cNvSpPr/>
          <p:nvPr/>
        </p:nvSpPr>
        <p:spPr>
          <a:xfrm>
            <a:off x="2625670" y="4836160"/>
            <a:ext cx="103632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EDBCA8-ACDA-780C-2640-45D9223EB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868" y="3556814"/>
            <a:ext cx="2327132" cy="266090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4507BE-60D5-157E-118A-26E54CCC09CC}"/>
              </a:ext>
            </a:extLst>
          </p:cNvPr>
          <p:cNvSpPr/>
          <p:nvPr/>
        </p:nvSpPr>
        <p:spPr>
          <a:xfrm>
            <a:off x="8793843" y="4730294"/>
            <a:ext cx="1036320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A2FF48-AEE7-8A76-C6D1-0581567CD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4253" y="3543197"/>
            <a:ext cx="2554468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Bhalekar</dc:creator>
  <cp:lastModifiedBy>Anirudh Bhalekar</cp:lastModifiedBy>
  <cp:revision>1</cp:revision>
  <dcterms:created xsi:type="dcterms:W3CDTF">2024-03-27T10:20:27Z</dcterms:created>
  <dcterms:modified xsi:type="dcterms:W3CDTF">2024-04-06T12:11:07Z</dcterms:modified>
</cp:coreProperties>
</file>