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52EE34-1BEE-4818-BCBF-E05C659EAD22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ABFB95-1C61-4F06-A5C9-E6BDBCF5E71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8" y="1700808"/>
            <a:ext cx="6172200" cy="864096"/>
          </a:xfrm>
        </p:spPr>
        <p:txBody>
          <a:bodyPr/>
          <a:lstStyle/>
          <a:p>
            <a:r>
              <a:rPr lang="en-IN" dirty="0" smtClean="0"/>
              <a:t>Flight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93096"/>
            <a:ext cx="6172200" cy="2088232"/>
          </a:xfrm>
        </p:spPr>
        <p:txBody>
          <a:bodyPr>
            <a:normAutofit/>
          </a:bodyPr>
          <a:lstStyle/>
          <a:p>
            <a:r>
              <a:rPr lang="en-IN" dirty="0" smtClean="0"/>
              <a:t>TEAM MEMBERS:</a:t>
            </a:r>
          </a:p>
          <a:p>
            <a:r>
              <a:rPr lang="en-IN" dirty="0" smtClean="0"/>
              <a:t>Anushka Soni</a:t>
            </a:r>
          </a:p>
          <a:p>
            <a:r>
              <a:rPr lang="en-IN" dirty="0" smtClean="0"/>
              <a:t>Shivam Amravanshi</a:t>
            </a:r>
          </a:p>
          <a:p>
            <a:r>
              <a:rPr lang="en-IN" dirty="0" smtClean="0"/>
              <a:t>Anirudh Bhardwaj</a:t>
            </a:r>
          </a:p>
          <a:p>
            <a:r>
              <a:rPr lang="en-IN" dirty="0" smtClean="0"/>
              <a:t>Rashmi Tiwari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Assumptions: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However</a:t>
            </a:r>
            <a:r>
              <a:rPr lang="en-IN" dirty="0" smtClean="0"/>
              <a:t>, we have made a few assumptions with respect to the application, which are:</a:t>
            </a:r>
          </a:p>
          <a:p>
            <a:r>
              <a:rPr lang="en-IN" dirty="0" smtClean="0"/>
              <a:t>1. Administrator and customer are both Users. They are differentiated by a </a:t>
            </a:r>
            <a:r>
              <a:rPr lang="en-IN" dirty="0" smtClean="0"/>
              <a:t>variable ‘</a:t>
            </a:r>
            <a:r>
              <a:rPr lang="en-IN" dirty="0" err="1" smtClean="0"/>
              <a:t>userType</a:t>
            </a:r>
            <a:r>
              <a:rPr lang="en-IN" dirty="0" smtClean="0"/>
              <a:t>’ in the User class.</a:t>
            </a:r>
          </a:p>
          <a:p>
            <a:r>
              <a:rPr lang="en-IN" dirty="0" smtClean="0"/>
              <a:t>2. Every passenger needs to enter a Unique Identification Number while booking </a:t>
            </a:r>
            <a:r>
              <a:rPr lang="en-IN" dirty="0" smtClean="0"/>
              <a:t>is being </a:t>
            </a:r>
            <a:r>
              <a:rPr lang="en-IN" dirty="0" smtClean="0"/>
              <a:t>made. For simplicity, we assume it to be a 12-digit </a:t>
            </a:r>
            <a:r>
              <a:rPr lang="en-IN" dirty="0" err="1" smtClean="0"/>
              <a:t>Aadhaar</a:t>
            </a:r>
            <a:r>
              <a:rPr lang="en-IN" dirty="0" smtClean="0"/>
              <a:t> </a:t>
            </a:r>
            <a:r>
              <a:rPr lang="en-IN" dirty="0" smtClean="0"/>
              <a:t>Number.</a:t>
            </a:r>
          </a:p>
          <a:p>
            <a:r>
              <a:rPr lang="en-IN" dirty="0" smtClean="0"/>
              <a:t>3. All flights are direct flights.</a:t>
            </a:r>
          </a:p>
          <a:p>
            <a:r>
              <a:rPr lang="en-IN" dirty="0" smtClean="0"/>
              <a:t>4. No flight gets cancelled.</a:t>
            </a:r>
          </a:p>
          <a:p>
            <a:r>
              <a:rPr lang="en-IN" dirty="0" smtClean="0"/>
              <a:t>5. Number of airports is fixed and stored in database.</a:t>
            </a:r>
          </a:p>
          <a:p>
            <a:r>
              <a:rPr lang="en-IN" dirty="0" smtClean="0"/>
              <a:t>6. All the flights are considered to be domestic.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34563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6600" dirty="0" smtClean="0"/>
              <a:t>                                THANK YOU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Flight Management System is </a:t>
            </a:r>
            <a:r>
              <a:rPr lang="en-IN" dirty="0" smtClean="0"/>
              <a:t>a SPRING BOOT APPLICATION with RESTFUL WEBSERVICES  </a:t>
            </a:r>
            <a:r>
              <a:rPr lang="en-IN" dirty="0" smtClean="0"/>
              <a:t>booking solution for flight tickets. </a:t>
            </a:r>
          </a:p>
          <a:p>
            <a:r>
              <a:rPr lang="en-IN" dirty="0" smtClean="0"/>
              <a:t>It consolidates </a:t>
            </a:r>
            <a:r>
              <a:rPr lang="en-IN" dirty="0" smtClean="0"/>
              <a:t>data provided by different airline carriers and hence provides the user </a:t>
            </a:r>
            <a:r>
              <a:rPr lang="en-IN" dirty="0" smtClean="0"/>
              <a:t>details and </a:t>
            </a:r>
            <a:r>
              <a:rPr lang="en-IN" dirty="0" err="1" smtClean="0"/>
              <a:t>and</a:t>
            </a:r>
            <a:r>
              <a:rPr lang="en-IN" dirty="0" smtClean="0"/>
              <a:t> rates in real-time. </a:t>
            </a:r>
          </a:p>
          <a:p>
            <a:r>
              <a:rPr lang="en-IN" dirty="0" smtClean="0"/>
              <a:t>Travellers </a:t>
            </a:r>
            <a:r>
              <a:rPr lang="en-IN" dirty="0" smtClean="0"/>
              <a:t>may want to make changes in their bookings. </a:t>
            </a:r>
            <a:r>
              <a:rPr lang="en-IN" dirty="0" smtClean="0"/>
              <a:t>The application </a:t>
            </a:r>
            <a:r>
              <a:rPr lang="en-IN" dirty="0" smtClean="0"/>
              <a:t>allows them to book, cancel, view </a:t>
            </a:r>
            <a:r>
              <a:rPr lang="en-IN" dirty="0" smtClean="0"/>
              <a:t> </a:t>
            </a:r>
            <a:r>
              <a:rPr lang="en-IN" dirty="0" smtClean="0"/>
              <a:t>their bookings with ease. </a:t>
            </a:r>
            <a:endParaRPr lang="en-IN" dirty="0" smtClean="0"/>
          </a:p>
          <a:p>
            <a:r>
              <a:rPr lang="en-IN" dirty="0" smtClean="0"/>
              <a:t>Other than </a:t>
            </a:r>
            <a:r>
              <a:rPr lang="en-IN" dirty="0" smtClean="0"/>
              <a:t>this, it eases the management of </a:t>
            </a:r>
            <a:r>
              <a:rPr lang="en-IN" dirty="0" smtClean="0"/>
              <a:t>bookings </a:t>
            </a:r>
            <a:r>
              <a:rPr lang="en-IN" dirty="0" smtClean="0"/>
              <a:t>too.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Technology </a:t>
            </a:r>
            <a:r>
              <a:rPr lang="en-IN" dirty="0" smtClean="0"/>
              <a:t>&amp; Architecture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</a:t>
            </a:r>
            <a:r>
              <a:rPr lang="en-IN" dirty="0" smtClean="0"/>
              <a:t>is a Spring Boot Application </a:t>
            </a:r>
            <a:r>
              <a:rPr lang="en-IN" dirty="0" smtClean="0"/>
              <a:t>with RESTFULL WEB SERVICES with </a:t>
            </a:r>
            <a:r>
              <a:rPr lang="en-IN" dirty="0" smtClean="0"/>
              <a:t>following specifications:</a:t>
            </a:r>
          </a:p>
          <a:p>
            <a:r>
              <a:rPr lang="en-IN" dirty="0" smtClean="0"/>
              <a:t>Architecture: MVC (Model View Controller)</a:t>
            </a:r>
          </a:p>
          <a:p>
            <a:r>
              <a:rPr lang="en-IN" dirty="0" smtClean="0"/>
              <a:t>Technology: Java</a:t>
            </a:r>
          </a:p>
          <a:p>
            <a:r>
              <a:rPr lang="en-IN" dirty="0" smtClean="0"/>
              <a:t>Build Tool: Maven (For providing easy build options and dependencies)</a:t>
            </a:r>
          </a:p>
          <a:p>
            <a:r>
              <a:rPr lang="en-IN" dirty="0" smtClean="0"/>
              <a:t>Validations: Spring Validations (using Spring’s Validator </a:t>
            </a:r>
            <a:r>
              <a:rPr lang="en-IN" dirty="0" smtClean="0"/>
              <a:t>interface using @Valid annotations)</a:t>
            </a:r>
            <a:endParaRPr lang="en-IN" dirty="0" smtClean="0"/>
          </a:p>
          <a:p>
            <a:r>
              <a:rPr lang="en-IN" dirty="0" smtClean="0"/>
              <a:t>UI:ANGULAR 6+</a:t>
            </a:r>
            <a:endParaRPr lang="en-IN" dirty="0" smtClean="0"/>
          </a:p>
          <a:p>
            <a:r>
              <a:rPr lang="en-IN" dirty="0" smtClean="0"/>
              <a:t>Database: HSQLDB</a:t>
            </a:r>
            <a:endParaRPr lang="en-IN" b="1" dirty="0" smtClean="0"/>
          </a:p>
          <a:p>
            <a:r>
              <a:rPr lang="en-IN" dirty="0" smtClean="0"/>
              <a:t>IDE: </a:t>
            </a:r>
            <a:r>
              <a:rPr lang="en-IN" dirty="0" smtClean="0"/>
              <a:t>ECLIPSE</a:t>
            </a:r>
            <a:endParaRPr lang="en-IN" dirty="0" smtClean="0"/>
          </a:p>
          <a:p>
            <a:r>
              <a:rPr lang="en-IN" dirty="0" smtClean="0"/>
              <a:t>Server: Apache Tomcat Server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ABOUT 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Spring Boot is a Framework from “The Spring Team” to ease the bootstrapping and development of new Spring Applications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It provides defaults for code and annotation configuration to quick start new Spring projects within no time.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 smtClean="0"/>
              <a:t>follows “Opinionated Defaults Configuration” Approach to avoid lot of boilerplate code and configuration to improve Development, Unit Test and Integration Test Process.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Coding </a:t>
            </a:r>
            <a:r>
              <a:rPr lang="en-IN" dirty="0" smtClean="0"/>
              <a:t>&amp; Best Practices</a:t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/>
              <a:t>SDLC Model used: Agile (Scrum Framework)</a:t>
            </a:r>
          </a:p>
          <a:p>
            <a:r>
              <a:rPr lang="en-IN" dirty="0" smtClean="0"/>
              <a:t> </a:t>
            </a:r>
            <a:r>
              <a:rPr lang="en-IN" dirty="0" smtClean="0"/>
              <a:t>Regular scrum meeting and proper user stories distribution.</a:t>
            </a:r>
          </a:p>
          <a:p>
            <a:r>
              <a:rPr lang="en-IN" dirty="0" smtClean="0"/>
              <a:t>Proper </a:t>
            </a:r>
            <a:r>
              <a:rPr lang="en-IN" dirty="0" smtClean="0"/>
              <a:t>Documentation.</a:t>
            </a:r>
          </a:p>
          <a:p>
            <a:r>
              <a:rPr lang="en-IN" dirty="0" smtClean="0"/>
              <a:t> </a:t>
            </a:r>
            <a:r>
              <a:rPr lang="en-IN" dirty="0" smtClean="0"/>
              <a:t>Proper Client and Server side validations for each user stories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Exception class to catch any kind of exception occurring in the </a:t>
            </a:r>
            <a:r>
              <a:rPr lang="en-IN" dirty="0" smtClean="0"/>
              <a:t>application </a:t>
            </a:r>
            <a:r>
              <a:rPr lang="en-IN" dirty="0" smtClean="0"/>
              <a:t>the </a:t>
            </a:r>
            <a:r>
              <a:rPr lang="en-IN" dirty="0" smtClean="0"/>
              <a:t>run-time</a:t>
            </a:r>
            <a:endParaRPr lang="en-IN" dirty="0" smtClean="0"/>
          </a:p>
          <a:p>
            <a:r>
              <a:rPr lang="en-IN" dirty="0" smtClean="0"/>
              <a:t>Service </a:t>
            </a:r>
            <a:r>
              <a:rPr lang="en-IN" dirty="0" smtClean="0"/>
              <a:t>layer for better scalability and loosely-coupled application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HP_PC\AppData\Local\Temp\Untitled Diagram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-4923928"/>
            <a:ext cx="8515350" cy="11496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0800000" flipH="1">
            <a:off x="539552" y="515508"/>
            <a:ext cx="7416823" cy="586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is-airline-information-system-pilot-project-11-72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60649"/>
            <a:ext cx="7734951" cy="554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0800000" flipH="1">
            <a:off x="251520" y="260648"/>
            <a:ext cx="7920879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366</TotalTime>
  <Words>363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Flight management system</vt:lpstr>
      <vt:lpstr>                        ABSTRACT</vt:lpstr>
      <vt:lpstr>        Technology &amp; Architecture </vt:lpstr>
      <vt:lpstr>              ABOUT SPRING BOOT</vt:lpstr>
      <vt:lpstr>        Coding &amp; Best Practices </vt:lpstr>
      <vt:lpstr>Slide 6</vt:lpstr>
      <vt:lpstr>Slide 7</vt:lpstr>
      <vt:lpstr>Slide 8</vt:lpstr>
      <vt:lpstr>Slide 9</vt:lpstr>
      <vt:lpstr>Assumptions: 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management system</dc:title>
  <dc:creator>HP_PC</dc:creator>
  <cp:lastModifiedBy>HP_PC</cp:lastModifiedBy>
  <cp:revision>34</cp:revision>
  <dcterms:created xsi:type="dcterms:W3CDTF">2020-05-19T13:00:40Z</dcterms:created>
  <dcterms:modified xsi:type="dcterms:W3CDTF">2020-05-19T19:07:19Z</dcterms:modified>
</cp:coreProperties>
</file>