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216F4-6934-4E30-AC03-67E2DA3FF0A8}" v="2" dt="2023-06-08T13:57:5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hodes" userId="fcfb2e94-452d-40d5-8687-3dc375d72196" providerId="ADAL" clId="{F63216F4-6934-4E30-AC03-67E2DA3FF0A8}"/>
    <pc:docChg chg="undo custSel addSld modSld">
      <pc:chgData name="Luke Rhodes" userId="fcfb2e94-452d-40d5-8687-3dc375d72196" providerId="ADAL" clId="{F63216F4-6934-4E30-AC03-67E2DA3FF0A8}" dt="2023-06-08T13:59:21.423" v="152" actId="14100"/>
      <pc:docMkLst>
        <pc:docMk/>
      </pc:docMkLst>
      <pc:sldChg chg="modSp mod">
        <pc:chgData name="Luke Rhodes" userId="fcfb2e94-452d-40d5-8687-3dc375d72196" providerId="ADAL" clId="{F63216F4-6934-4E30-AC03-67E2DA3FF0A8}" dt="2023-06-08T13:55:29.411" v="140" actId="20577"/>
        <pc:sldMkLst>
          <pc:docMk/>
          <pc:sldMk cId="1942234009" sldId="257"/>
        </pc:sldMkLst>
        <pc:spChg chg="mod">
          <ac:chgData name="Luke Rhodes" userId="fcfb2e94-452d-40d5-8687-3dc375d72196" providerId="ADAL" clId="{F63216F4-6934-4E30-AC03-67E2DA3FF0A8}" dt="2023-06-08T13:55:29.411" v="140" actId="20577"/>
          <ac:spMkLst>
            <pc:docMk/>
            <pc:sldMk cId="1942234009" sldId="257"/>
            <ac:spMk id="3" creationId="{DFFD2D62-2256-8962-F62A-4D63782AC645}"/>
          </ac:spMkLst>
        </pc:spChg>
      </pc:sldChg>
      <pc:sldChg chg="modSp mod">
        <pc:chgData name="Luke Rhodes" userId="fcfb2e94-452d-40d5-8687-3dc375d72196" providerId="ADAL" clId="{F63216F4-6934-4E30-AC03-67E2DA3FF0A8}" dt="2023-06-08T13:55:08.954" v="104" actId="20577"/>
        <pc:sldMkLst>
          <pc:docMk/>
          <pc:sldMk cId="3206066888" sldId="258"/>
        </pc:sldMkLst>
        <pc:spChg chg="mod">
          <ac:chgData name="Luke Rhodes" userId="fcfb2e94-452d-40d5-8687-3dc375d72196" providerId="ADAL" clId="{F63216F4-6934-4E30-AC03-67E2DA3FF0A8}" dt="2023-06-08T13:55:08.954" v="104" actId="20577"/>
          <ac:spMkLst>
            <pc:docMk/>
            <pc:sldMk cId="3206066888" sldId="258"/>
            <ac:spMk id="3" creationId="{CBA7CDF1-D7AA-B138-301A-1E621A353101}"/>
          </ac:spMkLst>
        </pc:spChg>
      </pc:sldChg>
      <pc:sldChg chg="modSp mod">
        <pc:chgData name="Luke Rhodes" userId="fcfb2e94-452d-40d5-8687-3dc375d72196" providerId="ADAL" clId="{F63216F4-6934-4E30-AC03-67E2DA3FF0A8}" dt="2023-06-08T13:55:40.090" v="141" actId="20577"/>
        <pc:sldMkLst>
          <pc:docMk/>
          <pc:sldMk cId="3845457141" sldId="259"/>
        </pc:sldMkLst>
        <pc:spChg chg="mod">
          <ac:chgData name="Luke Rhodes" userId="fcfb2e94-452d-40d5-8687-3dc375d72196" providerId="ADAL" clId="{F63216F4-6934-4E30-AC03-67E2DA3FF0A8}" dt="2023-06-08T13:55:40.090" v="141" actId="20577"/>
          <ac:spMkLst>
            <pc:docMk/>
            <pc:sldMk cId="3845457141" sldId="259"/>
            <ac:spMk id="9" creationId="{9A6BD77B-B092-C8BE-91BE-CDAB6C5B9D02}"/>
          </ac:spMkLst>
        </pc:spChg>
      </pc:sldChg>
      <pc:sldChg chg="modSp mod">
        <pc:chgData name="Luke Rhodes" userId="fcfb2e94-452d-40d5-8687-3dc375d72196" providerId="ADAL" clId="{F63216F4-6934-4E30-AC03-67E2DA3FF0A8}" dt="2023-06-08T13:52:05.227" v="60" actId="1076"/>
        <pc:sldMkLst>
          <pc:docMk/>
          <pc:sldMk cId="1022012409" sldId="260"/>
        </pc:sldMkLst>
        <pc:picChg chg="mod">
          <ac:chgData name="Luke Rhodes" userId="fcfb2e94-452d-40d5-8687-3dc375d72196" providerId="ADAL" clId="{F63216F4-6934-4E30-AC03-67E2DA3FF0A8}" dt="2023-06-08T13:52:05.227" v="60" actId="1076"/>
          <ac:picMkLst>
            <pc:docMk/>
            <pc:sldMk cId="1022012409" sldId="260"/>
            <ac:picMk id="38" creationId="{8FCDFF39-20A0-5941-2584-9B428C768FA4}"/>
          </ac:picMkLst>
        </pc:picChg>
      </pc:sldChg>
      <pc:sldChg chg="modSp mod">
        <pc:chgData name="Luke Rhodes" userId="fcfb2e94-452d-40d5-8687-3dc375d72196" providerId="ADAL" clId="{F63216F4-6934-4E30-AC03-67E2DA3FF0A8}" dt="2023-06-08T13:51:53.470" v="57" actId="1076"/>
        <pc:sldMkLst>
          <pc:docMk/>
          <pc:sldMk cId="2647087886" sldId="263"/>
        </pc:sldMkLst>
        <pc:picChg chg="mod">
          <ac:chgData name="Luke Rhodes" userId="fcfb2e94-452d-40d5-8687-3dc375d72196" providerId="ADAL" clId="{F63216F4-6934-4E30-AC03-67E2DA3FF0A8}" dt="2023-06-08T13:51:53.470" v="57" actId="1076"/>
          <ac:picMkLst>
            <pc:docMk/>
            <pc:sldMk cId="2647087886" sldId="263"/>
            <ac:picMk id="12" creationId="{F9FA8523-0A64-F892-3B30-BF47A995DA6B}"/>
          </ac:picMkLst>
        </pc:picChg>
      </pc:sldChg>
      <pc:sldChg chg="modSp mod">
        <pc:chgData name="Luke Rhodes" userId="fcfb2e94-452d-40d5-8687-3dc375d72196" providerId="ADAL" clId="{F63216F4-6934-4E30-AC03-67E2DA3FF0A8}" dt="2023-06-08T13:51:44.845" v="55" actId="1076"/>
        <pc:sldMkLst>
          <pc:docMk/>
          <pc:sldMk cId="725127721" sldId="264"/>
        </pc:sldMkLst>
        <pc:picChg chg="mod">
          <ac:chgData name="Luke Rhodes" userId="fcfb2e94-452d-40d5-8687-3dc375d72196" providerId="ADAL" clId="{F63216F4-6934-4E30-AC03-67E2DA3FF0A8}" dt="2023-06-08T13:51:44.845" v="55" actId="1076"/>
          <ac:picMkLst>
            <pc:docMk/>
            <pc:sldMk cId="725127721" sldId="264"/>
            <ac:picMk id="9" creationId="{7A280CC7-B5CE-7D14-9329-7B0EC7CD04EF}"/>
          </ac:picMkLst>
        </pc:picChg>
      </pc:sldChg>
      <pc:sldChg chg="modSp mod">
        <pc:chgData name="Luke Rhodes" userId="fcfb2e94-452d-40d5-8687-3dc375d72196" providerId="ADAL" clId="{F63216F4-6934-4E30-AC03-67E2DA3FF0A8}" dt="2023-06-08T13:51:37.251" v="53" actId="1076"/>
        <pc:sldMkLst>
          <pc:docMk/>
          <pc:sldMk cId="3580196208" sldId="265"/>
        </pc:sldMkLst>
        <pc:picChg chg="mod">
          <ac:chgData name="Luke Rhodes" userId="fcfb2e94-452d-40d5-8687-3dc375d72196" providerId="ADAL" clId="{F63216F4-6934-4E30-AC03-67E2DA3FF0A8}" dt="2023-06-08T13:51:37.251" v="53" actId="1076"/>
          <ac:picMkLst>
            <pc:docMk/>
            <pc:sldMk cId="3580196208" sldId="265"/>
            <ac:picMk id="4" creationId="{A7252A95-9B99-703A-A7C3-AE1D846B4C0E}"/>
          </ac:picMkLst>
        </pc:picChg>
      </pc:sldChg>
      <pc:sldChg chg="modSp mod">
        <pc:chgData name="Luke Rhodes" userId="fcfb2e94-452d-40d5-8687-3dc375d72196" providerId="ADAL" clId="{F63216F4-6934-4E30-AC03-67E2DA3FF0A8}" dt="2023-06-08T13:51:28.286" v="51" actId="1076"/>
        <pc:sldMkLst>
          <pc:docMk/>
          <pc:sldMk cId="3046696732" sldId="266"/>
        </pc:sldMkLst>
        <pc:picChg chg="mod">
          <ac:chgData name="Luke Rhodes" userId="fcfb2e94-452d-40d5-8687-3dc375d72196" providerId="ADAL" clId="{F63216F4-6934-4E30-AC03-67E2DA3FF0A8}" dt="2023-06-08T13:51:28.286" v="51" actId="1076"/>
          <ac:picMkLst>
            <pc:docMk/>
            <pc:sldMk cId="3046696732" sldId="266"/>
            <ac:picMk id="6" creationId="{DC7B18E8-D7CD-F2D1-5248-2DDE62AD41EE}"/>
          </ac:picMkLst>
        </pc:picChg>
      </pc:sldChg>
      <pc:sldChg chg="modSp mod">
        <pc:chgData name="Luke Rhodes" userId="fcfb2e94-452d-40d5-8687-3dc375d72196" providerId="ADAL" clId="{F63216F4-6934-4E30-AC03-67E2DA3FF0A8}" dt="2023-06-08T13:51:18.755" v="49" actId="1076"/>
        <pc:sldMkLst>
          <pc:docMk/>
          <pc:sldMk cId="1347232614" sldId="267"/>
        </pc:sldMkLst>
        <pc:picChg chg="mod">
          <ac:chgData name="Luke Rhodes" userId="fcfb2e94-452d-40d5-8687-3dc375d72196" providerId="ADAL" clId="{F63216F4-6934-4E30-AC03-67E2DA3FF0A8}" dt="2023-06-08T13:51:18.755" v="49" actId="1076"/>
          <ac:picMkLst>
            <pc:docMk/>
            <pc:sldMk cId="1347232614" sldId="267"/>
            <ac:picMk id="4" creationId="{6279AE99-E175-CA2A-5E37-8715FCEC7680}"/>
          </ac:picMkLst>
        </pc:picChg>
      </pc:sldChg>
      <pc:sldChg chg="modSp mod">
        <pc:chgData name="Luke Rhodes" userId="fcfb2e94-452d-40d5-8687-3dc375d72196" providerId="ADAL" clId="{F63216F4-6934-4E30-AC03-67E2DA3FF0A8}" dt="2023-06-08T13:51:10.374" v="47" actId="1076"/>
        <pc:sldMkLst>
          <pc:docMk/>
          <pc:sldMk cId="2058145168" sldId="268"/>
        </pc:sldMkLst>
        <pc:picChg chg="mod">
          <ac:chgData name="Luke Rhodes" userId="fcfb2e94-452d-40d5-8687-3dc375d72196" providerId="ADAL" clId="{F63216F4-6934-4E30-AC03-67E2DA3FF0A8}" dt="2023-06-08T13:51:10.374" v="47" actId="1076"/>
          <ac:picMkLst>
            <pc:docMk/>
            <pc:sldMk cId="2058145168" sldId="268"/>
            <ac:picMk id="4" creationId="{7D3CC21B-EA94-8C35-0065-9C81B1018118}"/>
          </ac:picMkLst>
        </pc:picChg>
      </pc:sldChg>
      <pc:sldChg chg="modSp mod">
        <pc:chgData name="Luke Rhodes" userId="fcfb2e94-452d-40d5-8687-3dc375d72196" providerId="ADAL" clId="{F63216F4-6934-4E30-AC03-67E2DA3FF0A8}" dt="2023-06-08T13:51:02.259" v="45" actId="1076"/>
        <pc:sldMkLst>
          <pc:docMk/>
          <pc:sldMk cId="3079699924" sldId="269"/>
        </pc:sldMkLst>
        <pc:picChg chg="mod">
          <ac:chgData name="Luke Rhodes" userId="fcfb2e94-452d-40d5-8687-3dc375d72196" providerId="ADAL" clId="{F63216F4-6934-4E30-AC03-67E2DA3FF0A8}" dt="2023-06-08T13:51:02.259" v="45" actId="1076"/>
          <ac:picMkLst>
            <pc:docMk/>
            <pc:sldMk cId="3079699924" sldId="269"/>
            <ac:picMk id="3" creationId="{A057BC49-BFDE-D7DC-D868-929D8AC5E591}"/>
          </ac:picMkLst>
        </pc:picChg>
      </pc:sldChg>
      <pc:sldChg chg="modSp mod">
        <pc:chgData name="Luke Rhodes" userId="fcfb2e94-452d-40d5-8687-3dc375d72196" providerId="ADAL" clId="{F63216F4-6934-4E30-AC03-67E2DA3FF0A8}" dt="2023-06-08T13:50:53.409" v="43" actId="1076"/>
        <pc:sldMkLst>
          <pc:docMk/>
          <pc:sldMk cId="714100094" sldId="270"/>
        </pc:sldMkLst>
        <pc:picChg chg="mod">
          <ac:chgData name="Luke Rhodes" userId="fcfb2e94-452d-40d5-8687-3dc375d72196" providerId="ADAL" clId="{F63216F4-6934-4E30-AC03-67E2DA3FF0A8}" dt="2023-06-08T13:50:53.409" v="43" actId="1076"/>
          <ac:picMkLst>
            <pc:docMk/>
            <pc:sldMk cId="714100094" sldId="270"/>
            <ac:picMk id="6" creationId="{52A8E6BE-131E-14D2-C2AE-E8C88D575FAA}"/>
          </ac:picMkLst>
        </pc:picChg>
      </pc:sldChg>
      <pc:sldChg chg="modSp mod">
        <pc:chgData name="Luke Rhodes" userId="fcfb2e94-452d-40d5-8687-3dc375d72196" providerId="ADAL" clId="{F63216F4-6934-4E30-AC03-67E2DA3FF0A8}" dt="2023-06-08T13:50:44.377" v="41" actId="1076"/>
        <pc:sldMkLst>
          <pc:docMk/>
          <pc:sldMk cId="3913217590" sldId="271"/>
        </pc:sldMkLst>
        <pc:picChg chg="mod">
          <ac:chgData name="Luke Rhodes" userId="fcfb2e94-452d-40d5-8687-3dc375d72196" providerId="ADAL" clId="{F63216F4-6934-4E30-AC03-67E2DA3FF0A8}" dt="2023-06-08T13:50:44.377" v="41" actId="1076"/>
          <ac:picMkLst>
            <pc:docMk/>
            <pc:sldMk cId="3913217590" sldId="271"/>
            <ac:picMk id="4" creationId="{06315D1F-E556-5035-D96D-0ACC621CA34C}"/>
          </ac:picMkLst>
        </pc:picChg>
      </pc:sldChg>
      <pc:sldChg chg="modSp mod">
        <pc:chgData name="Luke Rhodes" userId="fcfb2e94-452d-40d5-8687-3dc375d72196" providerId="ADAL" clId="{F63216F4-6934-4E30-AC03-67E2DA3FF0A8}" dt="2023-06-08T13:50:35.161" v="39" actId="1076"/>
        <pc:sldMkLst>
          <pc:docMk/>
          <pc:sldMk cId="3418473113" sldId="272"/>
        </pc:sldMkLst>
        <pc:picChg chg="mod">
          <ac:chgData name="Luke Rhodes" userId="fcfb2e94-452d-40d5-8687-3dc375d72196" providerId="ADAL" clId="{F63216F4-6934-4E30-AC03-67E2DA3FF0A8}" dt="2023-06-08T13:50:35.161" v="39" actId="1076"/>
          <ac:picMkLst>
            <pc:docMk/>
            <pc:sldMk cId="3418473113" sldId="272"/>
            <ac:picMk id="6" creationId="{DF51536A-1496-8408-EA1F-10A5158CF742}"/>
          </ac:picMkLst>
        </pc:picChg>
      </pc:sldChg>
      <pc:sldChg chg="modSp mod">
        <pc:chgData name="Luke Rhodes" userId="fcfb2e94-452d-40d5-8687-3dc375d72196" providerId="ADAL" clId="{F63216F4-6934-4E30-AC03-67E2DA3FF0A8}" dt="2023-06-08T13:50:27.003" v="37" actId="1076"/>
        <pc:sldMkLst>
          <pc:docMk/>
          <pc:sldMk cId="4121921945" sldId="273"/>
        </pc:sldMkLst>
        <pc:picChg chg="mod">
          <ac:chgData name="Luke Rhodes" userId="fcfb2e94-452d-40d5-8687-3dc375d72196" providerId="ADAL" clId="{F63216F4-6934-4E30-AC03-67E2DA3FF0A8}" dt="2023-06-08T13:50:27.003" v="37" actId="1076"/>
          <ac:picMkLst>
            <pc:docMk/>
            <pc:sldMk cId="4121921945" sldId="273"/>
            <ac:picMk id="6" creationId="{E1DC61DB-6CE7-0DD2-05FC-33DC404EA753}"/>
          </ac:picMkLst>
        </pc:picChg>
      </pc:sldChg>
      <pc:sldChg chg="modSp mod">
        <pc:chgData name="Luke Rhodes" userId="fcfb2e94-452d-40d5-8687-3dc375d72196" providerId="ADAL" clId="{F63216F4-6934-4E30-AC03-67E2DA3FF0A8}" dt="2023-06-08T13:50:18.213" v="35" actId="1076"/>
        <pc:sldMkLst>
          <pc:docMk/>
          <pc:sldMk cId="3094971468" sldId="274"/>
        </pc:sldMkLst>
        <pc:picChg chg="mod">
          <ac:chgData name="Luke Rhodes" userId="fcfb2e94-452d-40d5-8687-3dc375d72196" providerId="ADAL" clId="{F63216F4-6934-4E30-AC03-67E2DA3FF0A8}" dt="2023-06-08T13:50:18.213" v="35" actId="1076"/>
          <ac:picMkLst>
            <pc:docMk/>
            <pc:sldMk cId="3094971468" sldId="274"/>
            <ac:picMk id="6" creationId="{07D9C812-7C4B-4C8A-D231-E746EA8C1785}"/>
          </ac:picMkLst>
        </pc:picChg>
      </pc:sldChg>
      <pc:sldChg chg="modSp mod">
        <pc:chgData name="Luke Rhodes" userId="fcfb2e94-452d-40d5-8687-3dc375d72196" providerId="ADAL" clId="{F63216F4-6934-4E30-AC03-67E2DA3FF0A8}" dt="2023-06-08T13:50:03.265" v="33" actId="1076"/>
        <pc:sldMkLst>
          <pc:docMk/>
          <pc:sldMk cId="2787607894" sldId="275"/>
        </pc:sldMkLst>
        <pc:picChg chg="mod">
          <ac:chgData name="Luke Rhodes" userId="fcfb2e94-452d-40d5-8687-3dc375d72196" providerId="ADAL" clId="{F63216F4-6934-4E30-AC03-67E2DA3FF0A8}" dt="2023-06-08T13:50:03.265" v="33" actId="1076"/>
          <ac:picMkLst>
            <pc:docMk/>
            <pc:sldMk cId="2787607894" sldId="275"/>
            <ac:picMk id="5" creationId="{80A5481F-E19B-4BCF-BA1B-06F44CAA1F3A}"/>
          </ac:picMkLst>
        </pc:picChg>
      </pc:sldChg>
      <pc:sldChg chg="modSp mod">
        <pc:chgData name="Luke Rhodes" userId="fcfb2e94-452d-40d5-8687-3dc375d72196" providerId="ADAL" clId="{F63216F4-6934-4E30-AC03-67E2DA3FF0A8}" dt="2023-06-08T13:49:53.594" v="31" actId="1076"/>
        <pc:sldMkLst>
          <pc:docMk/>
          <pc:sldMk cId="166868762" sldId="276"/>
        </pc:sldMkLst>
        <pc:picChg chg="mod">
          <ac:chgData name="Luke Rhodes" userId="fcfb2e94-452d-40d5-8687-3dc375d72196" providerId="ADAL" clId="{F63216F4-6934-4E30-AC03-67E2DA3FF0A8}" dt="2023-06-08T13:49:53.594" v="31" actId="1076"/>
          <ac:picMkLst>
            <pc:docMk/>
            <pc:sldMk cId="166868762" sldId="276"/>
            <ac:picMk id="4" creationId="{0DB63F38-29B6-8DBB-C13A-A8BAA8124D67}"/>
          </ac:picMkLst>
        </pc:picChg>
      </pc:sldChg>
      <pc:sldChg chg="modSp mod">
        <pc:chgData name="Luke Rhodes" userId="fcfb2e94-452d-40d5-8687-3dc375d72196" providerId="ADAL" clId="{F63216F4-6934-4E30-AC03-67E2DA3FF0A8}" dt="2023-06-08T13:49:43.805" v="29" actId="1076"/>
        <pc:sldMkLst>
          <pc:docMk/>
          <pc:sldMk cId="1056843050" sldId="277"/>
        </pc:sldMkLst>
        <pc:picChg chg="mod">
          <ac:chgData name="Luke Rhodes" userId="fcfb2e94-452d-40d5-8687-3dc375d72196" providerId="ADAL" clId="{F63216F4-6934-4E30-AC03-67E2DA3FF0A8}" dt="2023-06-08T13:49:43.805" v="29" actId="1076"/>
          <ac:picMkLst>
            <pc:docMk/>
            <pc:sldMk cId="1056843050" sldId="277"/>
            <ac:picMk id="5" creationId="{F2354B9D-5049-A08E-4132-EC7CBB87A2B9}"/>
          </ac:picMkLst>
        </pc:picChg>
      </pc:sldChg>
      <pc:sldChg chg="addSp delSp modSp mod">
        <pc:chgData name="Luke Rhodes" userId="fcfb2e94-452d-40d5-8687-3dc375d72196" providerId="ADAL" clId="{F63216F4-6934-4E30-AC03-67E2DA3FF0A8}" dt="2023-06-08T13:59:21.423" v="152" actId="14100"/>
        <pc:sldMkLst>
          <pc:docMk/>
          <pc:sldMk cId="2872126333" sldId="278"/>
        </pc:sldMkLst>
        <pc:picChg chg="del mod">
          <ac:chgData name="Luke Rhodes" userId="fcfb2e94-452d-40d5-8687-3dc375d72196" providerId="ADAL" clId="{F63216F4-6934-4E30-AC03-67E2DA3FF0A8}" dt="2023-06-08T13:58:54.574" v="147" actId="478"/>
          <ac:picMkLst>
            <pc:docMk/>
            <pc:sldMk cId="2872126333" sldId="278"/>
            <ac:picMk id="4" creationId="{0E993109-C0B0-CCF5-BB27-CBD79386D130}"/>
          </ac:picMkLst>
        </pc:picChg>
        <pc:picChg chg="add mod">
          <ac:chgData name="Luke Rhodes" userId="fcfb2e94-452d-40d5-8687-3dc375d72196" providerId="ADAL" clId="{F63216F4-6934-4E30-AC03-67E2DA3FF0A8}" dt="2023-06-08T13:59:21.423" v="152" actId="14100"/>
          <ac:picMkLst>
            <pc:docMk/>
            <pc:sldMk cId="2872126333" sldId="278"/>
            <ac:picMk id="5" creationId="{3F517DF2-6D08-C21C-C84A-389865647E85}"/>
          </ac:picMkLst>
        </pc:picChg>
      </pc:sldChg>
      <pc:sldChg chg="addSp delSp modSp mod">
        <pc:chgData name="Luke Rhodes" userId="fcfb2e94-452d-40d5-8687-3dc375d72196" providerId="ADAL" clId="{F63216F4-6934-4E30-AC03-67E2DA3FF0A8}" dt="2023-06-08T13:57:53.399" v="146"/>
        <pc:sldMkLst>
          <pc:docMk/>
          <pc:sldMk cId="3690693451" sldId="280"/>
        </pc:sldMkLst>
        <pc:picChg chg="add del mod">
          <ac:chgData name="Luke Rhodes" userId="fcfb2e94-452d-40d5-8687-3dc375d72196" providerId="ADAL" clId="{F63216F4-6934-4E30-AC03-67E2DA3FF0A8}" dt="2023-06-08T13:57:53.101" v="145" actId="478"/>
          <ac:picMkLst>
            <pc:docMk/>
            <pc:sldMk cId="3690693451" sldId="280"/>
            <ac:picMk id="4" creationId="{44A7C8D6-2AFB-0C1A-4A16-96200A0FF985}"/>
          </ac:picMkLst>
        </pc:picChg>
        <pc:picChg chg="del mod">
          <ac:chgData name="Luke Rhodes" userId="fcfb2e94-452d-40d5-8687-3dc375d72196" providerId="ADAL" clId="{F63216F4-6934-4E30-AC03-67E2DA3FF0A8}" dt="2023-06-08T13:57:27.129" v="142" actId="478"/>
          <ac:picMkLst>
            <pc:docMk/>
            <pc:sldMk cId="3690693451" sldId="280"/>
            <ac:picMk id="5" creationId="{18A28723-C745-8F63-F7BD-9D9F273595EE}"/>
          </ac:picMkLst>
        </pc:picChg>
        <pc:picChg chg="add mod">
          <ac:chgData name="Luke Rhodes" userId="fcfb2e94-452d-40d5-8687-3dc375d72196" providerId="ADAL" clId="{F63216F4-6934-4E30-AC03-67E2DA3FF0A8}" dt="2023-06-08T13:57:53.399" v="146"/>
          <ac:picMkLst>
            <pc:docMk/>
            <pc:sldMk cId="3690693451" sldId="280"/>
            <ac:picMk id="7" creationId="{502F375A-5BC4-FF76-6BC9-048DB7B6CC86}"/>
          </ac:picMkLst>
        </pc:picChg>
      </pc:sldChg>
      <pc:sldChg chg="modSp mod">
        <pc:chgData name="Luke Rhodes" userId="fcfb2e94-452d-40d5-8687-3dc375d72196" providerId="ADAL" clId="{F63216F4-6934-4E30-AC03-67E2DA3FF0A8}" dt="2023-06-08T13:49:13.214" v="23" actId="1076"/>
        <pc:sldMkLst>
          <pc:docMk/>
          <pc:sldMk cId="2126841414" sldId="281"/>
        </pc:sldMkLst>
        <pc:picChg chg="mod">
          <ac:chgData name="Luke Rhodes" userId="fcfb2e94-452d-40d5-8687-3dc375d72196" providerId="ADAL" clId="{F63216F4-6934-4E30-AC03-67E2DA3FF0A8}" dt="2023-06-08T13:49:13.214" v="23" actId="1076"/>
          <ac:picMkLst>
            <pc:docMk/>
            <pc:sldMk cId="2126841414" sldId="281"/>
            <ac:picMk id="4" creationId="{A5B366CC-C042-1C73-FC16-8F12BD02B3EE}"/>
          </ac:picMkLst>
        </pc:picChg>
      </pc:sldChg>
      <pc:sldChg chg="modSp mod">
        <pc:chgData name="Luke Rhodes" userId="fcfb2e94-452d-40d5-8687-3dc375d72196" providerId="ADAL" clId="{F63216F4-6934-4E30-AC03-67E2DA3FF0A8}" dt="2023-06-08T13:49:02.205" v="21" actId="1076"/>
        <pc:sldMkLst>
          <pc:docMk/>
          <pc:sldMk cId="106621463" sldId="282"/>
        </pc:sldMkLst>
        <pc:picChg chg="mod">
          <ac:chgData name="Luke Rhodes" userId="fcfb2e94-452d-40d5-8687-3dc375d72196" providerId="ADAL" clId="{F63216F4-6934-4E30-AC03-67E2DA3FF0A8}" dt="2023-06-08T13:49:02.205" v="21" actId="1076"/>
          <ac:picMkLst>
            <pc:docMk/>
            <pc:sldMk cId="106621463" sldId="282"/>
            <ac:picMk id="5" creationId="{F4878711-3E85-827A-5A8D-191524BB5E73}"/>
          </ac:picMkLst>
        </pc:picChg>
      </pc:sldChg>
      <pc:sldChg chg="modSp mod">
        <pc:chgData name="Luke Rhodes" userId="fcfb2e94-452d-40d5-8687-3dc375d72196" providerId="ADAL" clId="{F63216F4-6934-4E30-AC03-67E2DA3FF0A8}" dt="2023-06-08T13:48:54.300" v="19" actId="1076"/>
        <pc:sldMkLst>
          <pc:docMk/>
          <pc:sldMk cId="1770227885" sldId="283"/>
        </pc:sldMkLst>
        <pc:picChg chg="mod">
          <ac:chgData name="Luke Rhodes" userId="fcfb2e94-452d-40d5-8687-3dc375d72196" providerId="ADAL" clId="{F63216F4-6934-4E30-AC03-67E2DA3FF0A8}" dt="2023-06-08T13:48:54.300" v="19" actId="1076"/>
          <ac:picMkLst>
            <pc:docMk/>
            <pc:sldMk cId="1770227885" sldId="283"/>
            <ac:picMk id="8" creationId="{62BA4FF6-C3D0-8140-B795-07F913EE9DC8}"/>
          </ac:picMkLst>
        </pc:picChg>
      </pc:sldChg>
      <pc:sldChg chg="modSp mod">
        <pc:chgData name="Luke Rhodes" userId="fcfb2e94-452d-40d5-8687-3dc375d72196" providerId="ADAL" clId="{F63216F4-6934-4E30-AC03-67E2DA3FF0A8}" dt="2023-06-08T13:48:45.568" v="17" actId="1076"/>
        <pc:sldMkLst>
          <pc:docMk/>
          <pc:sldMk cId="779962985" sldId="284"/>
        </pc:sldMkLst>
        <pc:picChg chg="mod">
          <ac:chgData name="Luke Rhodes" userId="fcfb2e94-452d-40d5-8687-3dc375d72196" providerId="ADAL" clId="{F63216F4-6934-4E30-AC03-67E2DA3FF0A8}" dt="2023-06-08T13:48:45.568" v="17" actId="1076"/>
          <ac:picMkLst>
            <pc:docMk/>
            <pc:sldMk cId="779962985" sldId="284"/>
            <ac:picMk id="8" creationId="{F926A1C7-4077-3FF8-7360-A64E117CCC2D}"/>
          </ac:picMkLst>
        </pc:picChg>
      </pc:sldChg>
      <pc:sldChg chg="modSp mod">
        <pc:chgData name="Luke Rhodes" userId="fcfb2e94-452d-40d5-8687-3dc375d72196" providerId="ADAL" clId="{F63216F4-6934-4E30-AC03-67E2DA3FF0A8}" dt="2023-06-08T13:48:28.871" v="15" actId="1076"/>
        <pc:sldMkLst>
          <pc:docMk/>
          <pc:sldMk cId="1228584277" sldId="285"/>
        </pc:sldMkLst>
        <pc:picChg chg="mod">
          <ac:chgData name="Luke Rhodes" userId="fcfb2e94-452d-40d5-8687-3dc375d72196" providerId="ADAL" clId="{F63216F4-6934-4E30-AC03-67E2DA3FF0A8}" dt="2023-06-08T13:48:28.871" v="15" actId="1076"/>
          <ac:picMkLst>
            <pc:docMk/>
            <pc:sldMk cId="1228584277" sldId="285"/>
            <ac:picMk id="4" creationId="{09D42389-53AD-D823-A3CC-AB0B45E08C86}"/>
          </ac:picMkLst>
        </pc:picChg>
      </pc:sldChg>
      <pc:sldChg chg="modSp mod">
        <pc:chgData name="Luke Rhodes" userId="fcfb2e94-452d-40d5-8687-3dc375d72196" providerId="ADAL" clId="{F63216F4-6934-4E30-AC03-67E2DA3FF0A8}" dt="2023-06-08T13:48:17.496" v="13" actId="1076"/>
        <pc:sldMkLst>
          <pc:docMk/>
          <pc:sldMk cId="2155187054" sldId="286"/>
        </pc:sldMkLst>
        <pc:picChg chg="mod">
          <ac:chgData name="Luke Rhodes" userId="fcfb2e94-452d-40d5-8687-3dc375d72196" providerId="ADAL" clId="{F63216F4-6934-4E30-AC03-67E2DA3FF0A8}" dt="2023-06-08T13:48:17.496" v="13" actId="1076"/>
          <ac:picMkLst>
            <pc:docMk/>
            <pc:sldMk cId="2155187054" sldId="286"/>
            <ac:picMk id="7" creationId="{A582AFBD-DC49-A6EE-1275-EFCDF133A119}"/>
          </ac:picMkLst>
        </pc:picChg>
      </pc:sldChg>
      <pc:sldChg chg="modSp mod">
        <pc:chgData name="Luke Rhodes" userId="fcfb2e94-452d-40d5-8687-3dc375d72196" providerId="ADAL" clId="{F63216F4-6934-4E30-AC03-67E2DA3FF0A8}" dt="2023-06-08T13:48:07.669" v="11" actId="14100"/>
        <pc:sldMkLst>
          <pc:docMk/>
          <pc:sldMk cId="2532993435" sldId="287"/>
        </pc:sldMkLst>
        <pc:picChg chg="mod">
          <ac:chgData name="Luke Rhodes" userId="fcfb2e94-452d-40d5-8687-3dc375d72196" providerId="ADAL" clId="{F63216F4-6934-4E30-AC03-67E2DA3FF0A8}" dt="2023-06-08T13:48:07.669" v="11" actId="14100"/>
          <ac:picMkLst>
            <pc:docMk/>
            <pc:sldMk cId="2532993435" sldId="287"/>
            <ac:picMk id="3" creationId="{9BA2B258-A69E-A8FB-E1C8-5F33745639B8}"/>
          </ac:picMkLst>
        </pc:picChg>
      </pc:sldChg>
      <pc:sldChg chg="modSp mod">
        <pc:chgData name="Luke Rhodes" userId="fcfb2e94-452d-40d5-8687-3dc375d72196" providerId="ADAL" clId="{F63216F4-6934-4E30-AC03-67E2DA3FF0A8}" dt="2023-06-08T13:47:45.130" v="9" actId="1076"/>
        <pc:sldMkLst>
          <pc:docMk/>
          <pc:sldMk cId="287572164" sldId="288"/>
        </pc:sldMkLst>
        <pc:picChg chg="mod">
          <ac:chgData name="Luke Rhodes" userId="fcfb2e94-452d-40d5-8687-3dc375d72196" providerId="ADAL" clId="{F63216F4-6934-4E30-AC03-67E2DA3FF0A8}" dt="2023-06-08T13:47:45.130" v="9" actId="1076"/>
          <ac:picMkLst>
            <pc:docMk/>
            <pc:sldMk cId="287572164" sldId="288"/>
            <ac:picMk id="4" creationId="{CB1C8143-F7E1-4736-722C-401F434CD4F1}"/>
          </ac:picMkLst>
        </pc:picChg>
      </pc:sldChg>
      <pc:sldChg chg="modSp add mod">
        <pc:chgData name="Luke Rhodes" userId="fcfb2e94-452d-40d5-8687-3dc375d72196" providerId="ADAL" clId="{F63216F4-6934-4E30-AC03-67E2DA3FF0A8}" dt="2023-06-08T13:47:22.217" v="8" actId="1076"/>
        <pc:sldMkLst>
          <pc:docMk/>
          <pc:sldMk cId="4022653270" sldId="289"/>
        </pc:sldMkLst>
        <pc:picChg chg="mod">
          <ac:chgData name="Luke Rhodes" userId="fcfb2e94-452d-40d5-8687-3dc375d72196" providerId="ADAL" clId="{F63216F4-6934-4E30-AC03-67E2DA3FF0A8}" dt="2023-06-08T13:47:22.217" v="8" actId="1076"/>
          <ac:picMkLst>
            <pc:docMk/>
            <pc:sldMk cId="4022653270" sldId="289"/>
            <ac:picMk id="4" creationId="{CB1C8143-F7E1-4736-722C-401F434CD4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917-D127-4784-CF13-994D471A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614B3-1846-6ED0-90D2-FB148A11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7BB0-62DC-D183-C8AA-A2829EF8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8012-5D80-C85A-0C74-95D54B1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66DF-317D-9190-BE94-0B554242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C98B-7E11-AD16-E9BE-C52595D0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E9F5-6D0D-80F5-321C-FC0E36EE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8FD2-EC69-9145-EAFC-C8456FC8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A54C-99DC-9CDD-6728-B5D5173B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713A-E7AB-EC77-B04D-94A9A2F4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74B2-139E-92F1-51E4-5CC0DE94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A989A-1E84-3C2A-FB17-9046790C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28EE-E6A3-1EA2-11D3-9FD82E41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CCA8-FAB0-4D85-3B45-CE31312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D1DA-1679-27DE-2AD5-E7F437B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1EE8-3DB4-FD83-A7BA-4C440774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E52-B896-F161-79D3-028F55AE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274E-7D68-DCE4-605A-421A53D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85A2-54D8-92E5-1694-0962615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900E-9055-AF65-628C-CD9B83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2352-1B3D-DCCE-93EF-1681BB1A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CB37B-08D1-A2B0-EAAB-7726CD2FE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8EEB-1B9A-39D7-3C9F-48DC1B1F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9DF1-3D31-C74E-7799-52AA713C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C114-7FF9-8402-7065-3863C054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06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75F6-21B5-4DDC-324F-2199D8FC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4DC0-3E10-5E0A-1CFD-DE21ECA6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3AC9-2105-1655-555B-E37D6494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1FED-CD05-B56A-982B-3D6D275A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F014-5E53-54E5-6C88-50D1742A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48B4-278E-27D7-5318-056DB23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2E0-94FE-23B1-B7F3-C371CF0B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CB87-F70B-67E6-08E9-F1104C74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D91AB-01FD-064F-F7C5-E53058F6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7C08F-F019-D121-9C43-98466FE9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387A4-FE9C-CD29-535D-3ED3D3CE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0D2E3-FE36-42DE-A8E8-68CF9B69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0C853-F410-9D96-5572-A2FEABF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D8BBE-D9AB-893C-C0CA-44A39FC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089-B75B-34FD-C917-E90F4EB5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38522-4AC8-35FF-B9CC-024DE31F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13BF-9BE4-641B-763D-2CEF5B1A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9D472-BE3C-6977-695C-0E7D2AB0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A0875-8E11-EA34-523A-D0FC95C3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471A3-E155-AB3D-962C-B445AF1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35B2-4840-DA05-917F-16C30E5A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6AC3-EA3B-1E1D-29F4-AC2C6E9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0056-ABB7-0CF7-A54B-7020D977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3654E-6E69-198F-31E7-D15B0B8B5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2F7AF-5C13-A10F-EFA9-1473AD58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19CD-2DD0-0D28-920C-C781D25A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588D-9D50-FCE8-B690-5BB1A31A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3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BC40-491B-FD24-3E87-B9F6C755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FFD1D-8112-CE10-5DBB-33C9FB14C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7747-7C66-21C6-67FA-5E2EF45D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64E3-6F2E-040A-B99C-420D5572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973D7-90FF-644F-0468-F0AAC84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190D-3596-855A-0C01-3B7A5CCD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9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58A06-BE7B-6611-7FA4-ADC5C200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A553-D251-A349-0502-7BCA4B5B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F82A-6397-007D-9B97-DD677F30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A951-7978-4485-8C2C-11791C80BBE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10B8-949D-86BF-E155-F6C4FE56F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1DD5-6B28-6DDF-9373-D162E2DBD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3974-1A03-4706-80D3-9AF378A53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004-FAB5-79A6-B83D-1B1E985F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Sr2RuO4 model information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928A9-6602-6050-177E-EE23BEF2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Sr2RuO4_5deg.dat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79AE99-E175-CA2A-5E37-8715FCEC7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Sr2RuO4_6deg.dat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CC21B-EA94-8C35-0065-9C81B101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Sr2RuO4_7deg.dat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7BC49-BFDE-D7DC-D868-929D8AC5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Sr2RuO4_8deg.dat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8E6BE-131E-14D2-C2AE-E8C88D57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Sr2RuO4_9deg.dat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15D1F-E556-5035-D96D-0ACC621C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Sr2RuO4_10deg.dat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1536A-1496-8408-EA1F-10A5158C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Sr2RuO4_11deg.dat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C61DB-6CE7-0DD2-05FC-33DC404E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Sr2RuO4_12deg.dat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9C812-7C4B-4C8A-D231-E746EA8C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Sr2RuO4_0deg_SOC.dat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5481F-E19B-4BCF-BA1B-06F44CAA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63F38-29B6-8DBB-C13A-A8BAA812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602C62-BF6D-87A1-7BC3-8B01D1E2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2891" y="1293975"/>
            <a:ext cx="1769198" cy="5472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05FA4-736E-F45C-B537-CA41D3D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- Sr2RuO4_Xdeg.dat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CDF1-D7AA-B138-301A-1E621A35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Crystal structure is a monolayer of Sr2RuO4 with vacuum in a two Ru atom unit cell configuration. </a:t>
            </a:r>
          </a:p>
          <a:p>
            <a:pPr marL="0" indent="0">
              <a:buNone/>
            </a:pPr>
            <a:r>
              <a:rPr lang="en-US" dirty="0"/>
              <a:t>Oxygen atoms rotated by X degrees centered around Ru atoms, clockwise for Ru atom 1, anticlockwise from Ru atom 2.</a:t>
            </a:r>
          </a:p>
          <a:p>
            <a:pPr marL="0" indent="0">
              <a:buNone/>
            </a:pPr>
            <a:r>
              <a:rPr lang="en-US" dirty="0"/>
              <a:t>Ru-Ru distance were kept constant.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7A82F-011D-CA04-D546-F8F3CB08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97" y="4198960"/>
            <a:ext cx="2481346" cy="247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57725-54D7-F31F-77FC-B36E54BAF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2" y="4230806"/>
            <a:ext cx="2529196" cy="2535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12EDF7-56CC-50A0-AEF0-EC56421CDFEA}"/>
              </a:ext>
            </a:extLst>
          </p:cNvPr>
          <p:cNvSpPr txBox="1"/>
          <p:nvPr/>
        </p:nvSpPr>
        <p:spPr>
          <a:xfrm>
            <a:off x="2775044" y="4316086"/>
            <a:ext cx="12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degrees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F57AA-D259-2D7B-9F1C-DF442B9198C3}"/>
              </a:ext>
            </a:extLst>
          </p:cNvPr>
          <p:cNvSpPr txBox="1"/>
          <p:nvPr/>
        </p:nvSpPr>
        <p:spPr>
          <a:xfrm>
            <a:off x="5786501" y="4306988"/>
            <a:ext cx="12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 degrees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0606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Sr2RuO4_2deg_SOC.dat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54B9D-5049-A08E-4132-EC7CBB87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4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Sr2RuO4_3deg_SOC.dat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17DF2-6D08-C21C-C84A-389865647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Sr2RuO4_4deg_SOC.dat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F375A-5BC4-FF76-6BC9-048DB7B6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Sr2RuO4_5deg_SOC.dat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B366CC-C042-1C73-FC16-8F12BD02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Sr2RuO4_6deg_SOC.dat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78711-3E85-827A-5A8D-191524BB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Sr2RuO4_7deg_SOC.dat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A4FF6-C3D0-8140-B795-07F913EE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7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Sr2RuO4_8deg_SOC.dat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26A1C7-4077-3FF8-7360-A64E117C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Sr2RuO4_9deg_SOC.dat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42389-53AD-D823-A3CC-AB0B45E0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Sr2RuO4_10deg_SOC.dat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2AFBD-DC49-A6EE-1275-EFCDF133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Sr2RuO4_11deg_SOC.dat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A2B258-A69E-A8FB-E1C8-5F337456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0939-6B10-C6AF-D83E-5C6738A6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info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2D62-2256-8962-F62A-4D63782A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parameters taken from experimental .</a:t>
            </a:r>
            <a:r>
              <a:rPr lang="en-US" dirty="0" err="1"/>
              <a:t>cif</a:t>
            </a:r>
            <a:r>
              <a:rPr lang="en-US" dirty="0"/>
              <a:t> file.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1800" dirty="0"/>
              <a:t>Vogt and </a:t>
            </a:r>
            <a:r>
              <a:rPr lang="en-US" sz="1800" dirty="0" err="1"/>
              <a:t>Buttrey</a:t>
            </a:r>
            <a:r>
              <a:rPr lang="en-US" sz="1800" dirty="0"/>
              <a:t>, PRB, </a:t>
            </a:r>
            <a:r>
              <a:rPr lang="en-US" sz="1800" b="1" dirty="0"/>
              <a:t>52</a:t>
            </a:r>
            <a:r>
              <a:rPr lang="en-US" sz="1800" dirty="0"/>
              <a:t>,9843-9846 (1995)</a:t>
            </a:r>
            <a:endParaRPr lang="en-US" dirty="0"/>
          </a:p>
          <a:p>
            <a:r>
              <a:rPr lang="en-US" dirty="0"/>
              <a:t>Performed in Quantum Espresso, downfolded using Wannier90</a:t>
            </a:r>
          </a:p>
          <a:p>
            <a:r>
              <a:rPr lang="en-US" dirty="0"/>
              <a:t>PBE exchange correlation</a:t>
            </a:r>
          </a:p>
          <a:p>
            <a:r>
              <a:rPr lang="en-US" dirty="0"/>
              <a:t>k = 8x8x1, </a:t>
            </a:r>
            <a:r>
              <a:rPr lang="en-US" dirty="0" err="1"/>
              <a:t>Ecutrho</a:t>
            </a:r>
            <a:r>
              <a:rPr lang="en-US" dirty="0"/>
              <a:t> = 720 Ry, </a:t>
            </a:r>
            <a:r>
              <a:rPr lang="en-US" dirty="0" err="1"/>
              <a:t>Ecutwfc</a:t>
            </a:r>
            <a:r>
              <a:rPr lang="en-US" dirty="0"/>
              <a:t> = 90 Ry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8419-3362-B365-87F4-1EBE076246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2891" y="1293975"/>
            <a:ext cx="1769198" cy="54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Sr2RuO4_12deg_SOC.dat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C8143-F7E1-4736-722C-401F434C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4E9-09BE-96B4-70E1-110D972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Sr2RuO4_12deg_SOC.dat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AE1C-60C9-15CD-19DF-9E82515C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C8143-F7E1-4736-722C-401F434C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400"/>
            <a:ext cx="9580728" cy="55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ACDE-F352-8D0C-B425-C890CD74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structure information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6BD77B-B092-C8BE-91BE-CDAB6C5B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92" y="1825625"/>
            <a:ext cx="11075314" cy="4351338"/>
          </a:xfrm>
        </p:spPr>
        <p:txBody>
          <a:bodyPr>
            <a:normAutofit/>
          </a:bodyPr>
          <a:lstStyle/>
          <a:p>
            <a:r>
              <a:rPr lang="en-US" dirty="0"/>
              <a:t>6 band model of the Ru </a:t>
            </a:r>
            <a:r>
              <a:rPr lang="en-US" dirty="0" err="1"/>
              <a:t>dxz</a:t>
            </a:r>
            <a:r>
              <a:rPr lang="en-US" dirty="0"/>
              <a:t>, </a:t>
            </a:r>
            <a:r>
              <a:rPr lang="en-US" dirty="0" err="1"/>
              <a:t>dyz</a:t>
            </a:r>
            <a:r>
              <a:rPr lang="en-US" dirty="0"/>
              <a:t> and dxy states for two Ru atoms.</a:t>
            </a:r>
          </a:p>
          <a:p>
            <a:r>
              <a:rPr lang="en-US" dirty="0"/>
              <a:t>The Wannier90 file has the orbitals labelled {</a:t>
            </a:r>
            <a:r>
              <a:rPr lang="en-US" dirty="0" err="1"/>
              <a:t>dxz</a:t>
            </a:r>
            <a:r>
              <a:rPr lang="en-US" dirty="0"/>
              <a:t>(Ru1),</a:t>
            </a:r>
            <a:r>
              <a:rPr lang="en-US" dirty="0" err="1"/>
              <a:t>dyz</a:t>
            </a:r>
            <a:r>
              <a:rPr lang="en-US" dirty="0"/>
              <a:t>(Ru1),dxy(Ru1),</a:t>
            </a:r>
            <a:r>
              <a:rPr lang="en-US" dirty="0" err="1"/>
              <a:t>dxz</a:t>
            </a:r>
            <a:r>
              <a:rPr lang="en-US" dirty="0"/>
              <a:t>(Ru2),</a:t>
            </a:r>
            <a:r>
              <a:rPr lang="en-US" dirty="0" err="1"/>
              <a:t>dyz</a:t>
            </a:r>
            <a:r>
              <a:rPr lang="en-US" dirty="0"/>
              <a:t>(Ru2),dxy(Ru2)}</a:t>
            </a:r>
          </a:p>
          <a:p>
            <a:endParaRPr lang="en-US" dirty="0"/>
          </a:p>
          <a:p>
            <a:r>
              <a:rPr lang="en-US" dirty="0"/>
              <a:t>Models with SOC have 12 states, the first 6 are in the same orbital order for the spin up states, the second 6 are equivalent for the spin down states.  The SOC strength is 175 </a:t>
            </a:r>
            <a:r>
              <a:rPr lang="en-US" dirty="0" err="1"/>
              <a:t>meV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Band structures are </a:t>
            </a:r>
            <a:r>
              <a:rPr lang="en-US" dirty="0" err="1"/>
              <a:t>coloured</a:t>
            </a:r>
            <a:r>
              <a:rPr lang="en-US" dirty="0"/>
              <a:t> according to maximum orbital 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869B0-D968-B7E2-33D0-79400FF1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493494" y="5352648"/>
            <a:ext cx="1495424" cy="11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Sr2RuO4_0deg.dat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DFF39-20A0-5941-2584-9B428C76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Sr2RuO4_1deg.dat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A8523-0A64-F892-3B30-BF47A995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8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Sr2RuO4_2deg.dat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80CC7-B5CE-7D14-9329-7B0EC7CD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Sr2RuO4_3deg.dat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52A95-9B99-703A-A7C3-AE1D846B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E53-A02E-34BD-EA3B-D614D39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Sr2RuO4_4deg.dat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BCD9-D839-4620-F6C5-F9B5A2092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06"/>
          <a:stretch/>
        </p:blipFill>
        <p:spPr>
          <a:xfrm>
            <a:off x="10232554" y="230188"/>
            <a:ext cx="1495424" cy="118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B18E8-D7CD-F2D1-5248-2DDE62AD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400"/>
            <a:ext cx="9579414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Sr2RuO4 model information</vt:lpstr>
      <vt:lpstr>Models - Sr2RuO4_Xdeg.dat </vt:lpstr>
      <vt:lpstr>DFT info </vt:lpstr>
      <vt:lpstr>Electronic structure information</vt:lpstr>
      <vt:lpstr>Sr2RuO4_0deg.dat</vt:lpstr>
      <vt:lpstr>Sr2RuO4_1deg.dat</vt:lpstr>
      <vt:lpstr>Sr2RuO4_2deg.dat</vt:lpstr>
      <vt:lpstr>Sr2RuO4_3deg.dat</vt:lpstr>
      <vt:lpstr>Sr2RuO4_4deg.dat</vt:lpstr>
      <vt:lpstr>Sr2RuO4_5deg.dat</vt:lpstr>
      <vt:lpstr>Sr2RuO4_6deg.dat</vt:lpstr>
      <vt:lpstr>Sr2RuO4_7deg.dat</vt:lpstr>
      <vt:lpstr>Sr2RuO4_8deg.dat</vt:lpstr>
      <vt:lpstr>Sr2RuO4_9deg.dat</vt:lpstr>
      <vt:lpstr>Sr2RuO4_10deg.dat</vt:lpstr>
      <vt:lpstr>Sr2RuO4_11deg.dat</vt:lpstr>
      <vt:lpstr>Sr2RuO4_12deg.dat</vt:lpstr>
      <vt:lpstr>Sr2RuO4_0deg_SOC.dat</vt:lpstr>
      <vt:lpstr>Sr2RuO4_1deg_SOC.dat</vt:lpstr>
      <vt:lpstr>Sr2RuO4_2deg_SOC.dat</vt:lpstr>
      <vt:lpstr>Sr2RuO4_3deg_SOC.dat</vt:lpstr>
      <vt:lpstr>Sr2RuO4_4deg_SOC.dat</vt:lpstr>
      <vt:lpstr>Sr2RuO4_5deg_SOC.dat</vt:lpstr>
      <vt:lpstr>Sr2RuO4_6deg_SOC.dat</vt:lpstr>
      <vt:lpstr>Sr2RuO4_7deg_SOC.dat</vt:lpstr>
      <vt:lpstr>Sr2RuO4_8deg_SOC.dat</vt:lpstr>
      <vt:lpstr>Sr2RuO4_9deg_SOC.dat</vt:lpstr>
      <vt:lpstr>Sr2RuO4_10deg_SOC.dat</vt:lpstr>
      <vt:lpstr>Sr2RuO4_11deg_SOC.dat</vt:lpstr>
      <vt:lpstr>Sr2RuO4_12deg_SOC.dat</vt:lpstr>
      <vt:lpstr>Sr2RuO4_12deg_SOC.dat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Sr2RuO4 model information</dc:title>
  <dc:creator>Luke Rhodes</dc:creator>
  <cp:lastModifiedBy>Luke Rhodes</cp:lastModifiedBy>
  <cp:revision>1</cp:revision>
  <dcterms:created xsi:type="dcterms:W3CDTF">2023-06-08T08:13:46Z</dcterms:created>
  <dcterms:modified xsi:type="dcterms:W3CDTF">2023-06-08T13:59:22Z</dcterms:modified>
</cp:coreProperties>
</file>