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FFF-D6E2-4723-8CD8-822432042415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E853-DC12-459D-AF54-0E6996D5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5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AE853-DC12-459D-AF54-0E6996D5A6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AE853-DC12-459D-AF54-0E6996D5A63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1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C32F-7C78-41B6-80DC-8FD074B8F327}" type="datetime1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9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173C-AC7B-4407-AAC3-2B82E29C2EF3}" type="datetime1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6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7CD-9F0E-4BD1-8252-5DAAA9691ED7}" type="datetime1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9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1FD5-8BF4-4E42-874A-8376519683CB}" type="datetime1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638C-DCAF-4A76-B0B2-0EE61BDEA1E2}" type="datetime1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B746-AF71-4362-8907-CF24AD66C194}" type="datetime1">
              <a:rPr lang="en-IN" smtClean="0"/>
              <a:t>08-05-2018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8BE8-6C79-4703-9F20-0E882BE49F6A}" type="datetime1">
              <a:rPr lang="en-IN" smtClean="0"/>
              <a:t>08-05-2018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9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3A6F-7044-48C9-AABA-3CDA5A7AF67B}" type="datetime1">
              <a:rPr lang="en-IN" smtClean="0"/>
              <a:t>08-05-2018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3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0B10-C4ED-4062-8582-2DF7BD5E4B54}" type="datetime1">
              <a:rPr lang="en-IN" smtClean="0"/>
              <a:t>08-05-2018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9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566545-D7D4-4D9F-8E2E-B26DAE929125}" type="datetime1">
              <a:rPr lang="en-IN" smtClean="0"/>
              <a:t>08-05-2018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7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29C5-695D-4C68-9CC8-BCCF7AADC4B4}" type="datetime1">
              <a:rPr lang="en-IN" smtClean="0"/>
              <a:t>08-05-2018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0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92F9A4-48AE-4B28-B541-E2EA7ED74D49}" type="datetime1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E54C14-3F93-48C1-AB71-1697B01FDB0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6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887427F-93D0-45A6-838D-AC7A86B6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469" y="1823170"/>
            <a:ext cx="4155880" cy="43549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Development Analysis of </a:t>
            </a:r>
            <a:r>
              <a:rPr lang="en-IN" b="1" dirty="0" smtClean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Africa</a:t>
            </a:r>
            <a:endParaRPr lang="en-IN" dirty="0">
              <a:solidFill>
                <a:srgbClr val="C00000"/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6981" y="3845655"/>
            <a:ext cx="34255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Britannic Bold" panose="020B0903060703020204" pitchFamily="34" charset="0"/>
              </a:rPr>
              <a:t>GROUP 1</a:t>
            </a:r>
          </a:p>
          <a:p>
            <a:r>
              <a:rPr lang="en-IN" sz="2000" dirty="0" smtClean="0">
                <a:latin typeface="Britannic Bold" panose="020B0903060703020204" pitchFamily="34" charset="0"/>
              </a:rPr>
              <a:t>Ava </a:t>
            </a:r>
            <a:r>
              <a:rPr lang="en-IN" sz="2000" dirty="0" err="1" smtClean="0">
                <a:latin typeface="Britannic Bold" panose="020B0903060703020204" pitchFamily="34" charset="0"/>
              </a:rPr>
              <a:t>Riazi</a:t>
            </a:r>
            <a:endParaRPr lang="en-IN" sz="2000" dirty="0" smtClean="0">
              <a:latin typeface="Britannic Bold" panose="020B0903060703020204" pitchFamily="34" charset="0"/>
            </a:endParaRPr>
          </a:p>
          <a:p>
            <a:r>
              <a:rPr lang="en-IN" sz="2000" dirty="0" err="1" smtClean="0">
                <a:latin typeface="Britannic Bold" panose="020B0903060703020204" pitchFamily="34" charset="0"/>
              </a:rPr>
              <a:t>Devang</a:t>
            </a:r>
            <a:r>
              <a:rPr lang="en-IN" sz="2000" dirty="0" smtClean="0">
                <a:latin typeface="Britannic Bold" panose="020B0903060703020204" pitchFamily="34" charset="0"/>
              </a:rPr>
              <a:t> Jain</a:t>
            </a:r>
          </a:p>
          <a:p>
            <a:r>
              <a:rPr lang="en-IN" sz="2000" dirty="0" err="1">
                <a:latin typeface="Britannic Bold" panose="020B0903060703020204" pitchFamily="34" charset="0"/>
              </a:rPr>
              <a:t>Vineet</a:t>
            </a:r>
            <a:r>
              <a:rPr lang="en-IN" sz="2000" dirty="0">
                <a:latin typeface="Britannic Bold" panose="020B0903060703020204" pitchFamily="34" charset="0"/>
              </a:rPr>
              <a:t> </a:t>
            </a:r>
            <a:r>
              <a:rPr lang="en-IN" sz="2000" dirty="0" err="1" smtClean="0">
                <a:latin typeface="Britannic Bold" panose="020B0903060703020204" pitchFamily="34" charset="0"/>
              </a:rPr>
              <a:t>Balan</a:t>
            </a:r>
            <a:endParaRPr lang="en-IN" sz="2000" dirty="0" smtClean="0">
              <a:latin typeface="Britannic Bold" panose="020B0903060703020204" pitchFamily="34" charset="0"/>
            </a:endParaRPr>
          </a:p>
          <a:p>
            <a:r>
              <a:rPr lang="en-IN" sz="2000" dirty="0" err="1">
                <a:latin typeface="Britannic Bold" panose="020B0903060703020204" pitchFamily="34" charset="0"/>
              </a:rPr>
              <a:t>Anirudh</a:t>
            </a:r>
            <a:r>
              <a:rPr lang="en-IN" sz="2000" dirty="0">
                <a:latin typeface="Britannic Bold" panose="020B0903060703020204" pitchFamily="34" charset="0"/>
              </a:rPr>
              <a:t> </a:t>
            </a:r>
            <a:r>
              <a:rPr lang="en-IN" sz="2000" dirty="0" smtClean="0">
                <a:latin typeface="Britannic Bold" panose="020B0903060703020204" pitchFamily="34" charset="0"/>
              </a:rPr>
              <a:t>Dave</a:t>
            </a:r>
          </a:p>
          <a:p>
            <a:r>
              <a:rPr lang="en-IN" sz="2000" dirty="0" err="1" smtClean="0">
                <a:latin typeface="Britannic Bold" panose="020B0903060703020204" pitchFamily="34" charset="0"/>
              </a:rPr>
              <a:t>Navneet</a:t>
            </a:r>
            <a:r>
              <a:rPr lang="en-IN" sz="2000" dirty="0" smtClean="0">
                <a:latin typeface="Britannic Bold" panose="020B0903060703020204" pitchFamily="34" charset="0"/>
              </a:rPr>
              <a:t> </a:t>
            </a:r>
            <a:r>
              <a:rPr lang="en-IN" sz="2000" dirty="0" err="1" smtClean="0">
                <a:latin typeface="Britannic Bold" panose="020B0903060703020204" pitchFamily="34" charset="0"/>
              </a:rPr>
              <a:t>Poddar</a:t>
            </a:r>
            <a:endParaRPr lang="en-IN" sz="2000" dirty="0" smtClean="0">
              <a:latin typeface="Britannic Bold" panose="020B0903060703020204" pitchFamily="34" charset="0"/>
            </a:endParaRPr>
          </a:p>
          <a:p>
            <a:r>
              <a:rPr lang="en-IN" sz="2000" dirty="0" err="1">
                <a:latin typeface="Britannic Bold" panose="020B0903060703020204" pitchFamily="34" charset="0"/>
              </a:rPr>
              <a:t>Pallavi</a:t>
            </a:r>
            <a:r>
              <a:rPr lang="en-IN" sz="2000" dirty="0">
                <a:latin typeface="Britannic Bold" panose="020B0903060703020204" pitchFamily="34" charset="0"/>
              </a:rPr>
              <a:t> </a:t>
            </a:r>
            <a:r>
              <a:rPr lang="en-IN" sz="2000" dirty="0" err="1" smtClean="0">
                <a:latin typeface="Britannic Bold" panose="020B0903060703020204" pitchFamily="34" charset="0"/>
              </a:rPr>
              <a:t>Varandani</a:t>
            </a:r>
            <a:endParaRPr lang="en-IN" sz="2000" dirty="0">
              <a:latin typeface="Britannic Bold" panose="020B09030607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z="1600" smtClean="0"/>
              <a:t>1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311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33" y="274727"/>
            <a:ext cx="10058400" cy="1450757"/>
          </a:xfrm>
        </p:spPr>
        <p:txBody>
          <a:bodyPr/>
          <a:lstStyle/>
          <a:p>
            <a:r>
              <a:rPr lang="en-IN" sz="4400" b="1" dirty="0" smtClean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AGENDA</a:t>
            </a:r>
            <a:endParaRPr lang="en-IN" sz="4400" b="1" dirty="0">
              <a:solidFill>
                <a:srgbClr val="C00000"/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3" y="1275719"/>
            <a:ext cx="10058400" cy="4865774"/>
          </a:xfrm>
        </p:spPr>
        <p:txBody>
          <a:bodyPr/>
          <a:lstStyle/>
          <a:p>
            <a:pPr>
              <a:buFont typeface="Wingdings" charset="2"/>
              <a:buChar char="v"/>
            </a:pPr>
            <a:endParaRPr lang="en-IN" dirty="0" smtClean="0"/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IN" sz="2400" dirty="0" smtClean="0"/>
              <a:t>What is </a:t>
            </a:r>
            <a:r>
              <a:rPr lang="en-IN" sz="2400" dirty="0" smtClean="0"/>
              <a:t>Development</a:t>
            </a:r>
            <a:r>
              <a:rPr lang="en-IN" sz="2400" dirty="0" smtClean="0"/>
              <a:t>?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IN" sz="2400" dirty="0" smtClean="0"/>
              <a:t>Data </a:t>
            </a:r>
            <a:r>
              <a:rPr lang="en-IN" sz="2400" dirty="0" smtClean="0"/>
              <a:t>Discovery</a:t>
            </a:r>
            <a:endParaRPr lang="en-IN" sz="2400" dirty="0" smtClean="0"/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IN" sz="2400" dirty="0" smtClean="0"/>
              <a:t>Problem </a:t>
            </a:r>
            <a:r>
              <a:rPr lang="en-IN" sz="2400" dirty="0" smtClean="0"/>
              <a:t>Statement</a:t>
            </a:r>
            <a:endParaRPr lang="en-IN" sz="2400" dirty="0" smtClean="0"/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IN" sz="2400" dirty="0" smtClean="0"/>
              <a:t>ETL </a:t>
            </a:r>
            <a:r>
              <a:rPr lang="en-IN" sz="2400" dirty="0" smtClean="0"/>
              <a:t>Process </a:t>
            </a:r>
            <a:r>
              <a:rPr lang="en-IN" sz="2400" dirty="0"/>
              <a:t>D</a:t>
            </a:r>
            <a:r>
              <a:rPr lang="en-IN" sz="2400" dirty="0" smtClean="0"/>
              <a:t>iagram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IN" sz="2400" dirty="0" smtClean="0"/>
              <a:t>Product Demo</a:t>
            </a:r>
            <a:endParaRPr lang="en-IN" sz="2400" dirty="0" smtClean="0"/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IN" sz="2400" dirty="0" smtClean="0"/>
              <a:t>Conclusion</a:t>
            </a:r>
            <a:endParaRPr lang="en-IN" sz="2400" dirty="0" smtClean="0"/>
          </a:p>
          <a:p>
            <a:pPr>
              <a:buFont typeface="Wingdings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z="1600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8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WHAT IS DEVELOPMENT?</a:t>
            </a:r>
            <a:endParaRPr lang="en-IN" sz="4400" dirty="0">
              <a:solidFill>
                <a:srgbClr val="C00000"/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fontAlgn="base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9600" dirty="0"/>
              <a:t>Process of targeted activities and programs which helps in</a:t>
            </a: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9600" dirty="0"/>
              <a:t>improve the </a:t>
            </a:r>
            <a:r>
              <a:rPr lang="en-IN" sz="9600" dirty="0" smtClean="0"/>
              <a:t>well being </a:t>
            </a:r>
            <a:r>
              <a:rPr lang="en-IN" sz="9600" dirty="0"/>
              <a:t>and quality of life</a:t>
            </a: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9600" dirty="0"/>
              <a:t>building local wealth</a:t>
            </a: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9600" dirty="0"/>
              <a:t>diversifying the </a:t>
            </a:r>
            <a:r>
              <a:rPr lang="en-IN" sz="9600" dirty="0" smtClean="0"/>
              <a:t>economy</a:t>
            </a:r>
            <a:endParaRPr lang="en-IN" sz="9600" dirty="0"/>
          </a:p>
          <a:p>
            <a:pPr fontAlgn="base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9600" dirty="0" smtClean="0"/>
              <a:t>The </a:t>
            </a:r>
            <a:r>
              <a:rPr lang="en-IN" sz="9600" dirty="0"/>
              <a:t>Major Types of Development are</a:t>
            </a: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9600" dirty="0"/>
              <a:t>Economic</a:t>
            </a: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9600" dirty="0"/>
              <a:t>Social</a:t>
            </a: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9600" dirty="0"/>
              <a:t>Environmental</a:t>
            </a: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9600" dirty="0"/>
              <a:t>Political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z="1600" smtClean="0"/>
              <a:t>3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78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14" y="907127"/>
            <a:ext cx="10058400" cy="832513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DATA DISCOVERY</a:t>
            </a:r>
            <a:endParaRPr lang="en-IN" sz="4400" b="1" dirty="0">
              <a:solidFill>
                <a:srgbClr val="C00000"/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19" y="1733607"/>
            <a:ext cx="10058400" cy="4749978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IN" sz="2400" dirty="0"/>
              <a:t>Source:  </a:t>
            </a:r>
            <a:r>
              <a:rPr lang="en-IN" u="sng" dirty="0" smtClean="0"/>
              <a:t>WORLDBANK.ORG</a:t>
            </a:r>
            <a:r>
              <a:rPr lang="en-IN" dirty="0" smtClean="0"/>
              <a:t> </a:t>
            </a:r>
            <a:r>
              <a:rPr lang="en-IN" dirty="0" smtClean="0"/>
              <a:t>-  </a:t>
            </a:r>
            <a:r>
              <a:rPr lang="en-IN" dirty="0"/>
              <a:t>6 </a:t>
            </a:r>
            <a:r>
              <a:rPr lang="en-IN" dirty="0" smtClean="0"/>
              <a:t>Datasets</a:t>
            </a:r>
            <a:endParaRPr lang="en-IN" sz="2400" dirty="0"/>
          </a:p>
        </p:txBody>
      </p:sp>
      <p:pic>
        <p:nvPicPr>
          <p:cNvPr id="2050" name="Picture 2" descr="https://lh3.googleusercontent.com/HqDFVji-7HDLztVMewc3emFAOfcVJ0rkFXuL3MWmK8Jc3FD2ngfy51heKCe98wZipnSjf10miQSC0vF-wS8ztwAdjaqNcMYjie1A0IIF1v-Kngsb_Dlvfax19N0wcl2NJCQ5awf-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43" y="2461153"/>
            <a:ext cx="99250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QQZK-GdhIt6DYdHJzEBowIqKUtctRESqrWhiHZRyO6jqHxLo6v4UEe8mtBRnlNWhPB8Nw0p3CZ9sOfuxZIq6HC3w1RmqrPw5BAfi5dCd8bqoVcY9ld2dEcv8p1l1dXGJlLAnMM0O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14" y="3446735"/>
            <a:ext cx="33813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JiD1TdR28BOq6STnoPlegejojhGEaF79poqi1gTal5lNnYLfztEiUAmlkZTt5MQW9XZ2d8hPk1cOSGO1Nrkl7L_IPA10Yi1oYMASlGW5X7iByMRqu-g6sF254wdJ9yhkckbGn34z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43" y="3810727"/>
            <a:ext cx="882967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8CNeKP50IEs2y7JWDEW-v7tZ10B521ABARzsscNmB7Z4xYOQniu6TRBZ5gIQxLrdpyLLuddXF2rb79UGFc1fpTw0sYJSq85XlW4SUBJH3IhLN9nF-unEtA9vULXHJridXWnZT8HL0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14" y="4912652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3.googleusercontent.com/z4RpuiB4pSek3OtHo6SpZsbJFdb0PZpaUZqoVtnTrSyo-j6VkBluKdS3P56Z1QMnl3CDOQ9_SKCSAl97ZRIBLcRyQPRqvjVKx-_LKcO47Y8L9HZTZiJAPBVkhVnwt9OXgwoWMGmXa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43" y="5222047"/>
            <a:ext cx="103060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h3.googleusercontent.com/jyTD4EtD_aVuswaNx9az_kopfmuC-y4CDctMmqq707labyOKJGRXsCpbYg5dAKAKvxRv2_qmoDfrRqHMKevnuX43Jhn1jZh9zQbSSrzeQQg4AYj1G-F4sUei3m5RkNdLj_91Y2kCw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43" y="2122906"/>
            <a:ext cx="4106964" cy="27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z="1600" smtClean="0"/>
              <a:t>4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467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5IRqc_Fc7PJz8FqPf4tzOt-9GYmI47OwUl68jjKQqLAwSDzNrbjRGr1AQWAKiqVMdwjdrUjPut0Lwl_dkgFCOHaZXXliAzyePjcAwHJo8xnNmIoKw9JPNB_aqv6uyAC-3CRiMc0Wn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89" y="2274239"/>
            <a:ext cx="10058400" cy="32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7280" y="1727173"/>
            <a:ext cx="983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Cleaned Dataset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04689" y="894660"/>
            <a:ext cx="10058400" cy="832513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DATA DISCOVERY</a:t>
            </a:r>
            <a:endParaRPr lang="en-IN" sz="4400" b="1" dirty="0">
              <a:solidFill>
                <a:srgbClr val="C00000"/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pic>
        <p:nvPicPr>
          <p:cNvPr id="1026" name="Picture 2" descr="https://lh5.googleusercontent.com/NDnWChTAaNSKYS3O76KjEu48bdUQ3XkYNNvUdQVRHbv4MgG0QehBDzIbJRkV66yCBd2Bo0fXex9gy4RztWP8ppvADS3ylEQVjhNu23SeObk9dHYoq-lanMy-UkAwi8Vth2J4D58B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37" b="4502"/>
          <a:stretch/>
        </p:blipFill>
        <p:spPr bwMode="auto">
          <a:xfrm>
            <a:off x="3321856" y="1833408"/>
            <a:ext cx="6051026" cy="31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z="1600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Problem </a:t>
            </a:r>
            <a:r>
              <a:rPr lang="en-IN" sz="4400" b="1" dirty="0" smtClean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Statement</a:t>
            </a:r>
            <a:endParaRPr lang="en-IN" sz="4400" b="1" dirty="0">
              <a:solidFill>
                <a:srgbClr val="C00000"/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pic>
        <p:nvPicPr>
          <p:cNvPr id="4098" name="Picture 2" descr="https://lh6.googleusercontent.com/NId3cKIkC1BXZcOpE-PGPBNvphCJXnBdb2Z4qst_HCVOOck48NJ3mPUwgEsY-miuietRtIn0q2SrvW6o5wsR-8qjIv21_qD5_IdFh4l3-qWwNkqAAZotrE84Usx_emoorwtEbu6EX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57" y="1951630"/>
            <a:ext cx="8542045" cy="392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dirty="0" smtClean="0">
                <a:effectLst/>
              </a:rPr>
              <a:t> 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923695" y="1924334"/>
            <a:ext cx="2124000" cy="5691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828161" y="4940490"/>
            <a:ext cx="8542045" cy="105087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z="1600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8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ETL Process </a:t>
            </a:r>
            <a:r>
              <a:rPr lang="en-IN" sz="4400" b="1" dirty="0" smtClean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Diagram</a:t>
            </a:r>
            <a:endParaRPr lang="en-IN" sz="4400" dirty="0">
              <a:solidFill>
                <a:srgbClr val="C00000"/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pic>
        <p:nvPicPr>
          <p:cNvPr id="5122" name="Picture 2" descr="https://lh3.googleusercontent.com/wJqrK4uufP1zYD1xeCqU_p6-BIJ9oDMHXzo5y8yzdwOaGKtscO6dJ3HdKLJDUD1xGXmIx2RihUHPH9NHT1CIDwzlZTBN__spB9iLRu9GHTKji4gvvO5-5sLd1VHE_Xq8ZT8R5nZO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9" t="9199" r="17350" b="16096"/>
          <a:stretch/>
        </p:blipFill>
        <p:spPr bwMode="auto">
          <a:xfrm>
            <a:off x="3056709" y="1820487"/>
            <a:ext cx="6139542" cy="44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z="1600" smtClean="0"/>
              <a:t>7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307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4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rgbClr val="C00000"/>
                </a:solidFill>
                <a:latin typeface="Britannic Bold" charset="0"/>
                <a:ea typeface="Britannic Bold" charset="0"/>
                <a:cs typeface="Britannic Bold" charset="0"/>
              </a:rPr>
              <a:t>CONCLUSION</a:t>
            </a:r>
            <a:endParaRPr lang="en-IN" sz="4400" dirty="0">
              <a:solidFill>
                <a:srgbClr val="C00000"/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24" y="1869743"/>
            <a:ext cx="10162122" cy="4694828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400" dirty="0"/>
              <a:t>The Primary Business implication of our project is the tool itself. We have three major kind of users who would be benefited by this tool.  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400" u="sng" dirty="0"/>
              <a:t>G</a:t>
            </a:r>
            <a:r>
              <a:rPr lang="en-IN" sz="2400" u="sng" dirty="0" smtClean="0"/>
              <a:t>overnment Body</a:t>
            </a:r>
          </a:p>
          <a:p>
            <a:pPr lvl="1" algn="just" fontAlgn="base">
              <a:buFont typeface="Wingdings" panose="05000000000000000000" pitchFamily="2" charset="2"/>
              <a:buChar char="Ø"/>
            </a:pPr>
            <a:r>
              <a:rPr lang="en-IN" sz="2000" dirty="0" smtClean="0"/>
              <a:t>It </a:t>
            </a:r>
            <a:r>
              <a:rPr lang="en-IN" sz="2000" dirty="0"/>
              <a:t>will help them in </a:t>
            </a:r>
            <a:r>
              <a:rPr lang="en-IN" sz="2000" dirty="0" smtClean="0"/>
              <a:t>identifying where </a:t>
            </a:r>
            <a:r>
              <a:rPr lang="en-IN" sz="2000" dirty="0"/>
              <a:t>they are leading or lagging </a:t>
            </a:r>
            <a:r>
              <a:rPr lang="en-IN" sz="2000" dirty="0" smtClean="0"/>
              <a:t>under </a:t>
            </a:r>
            <a:r>
              <a:rPr lang="en-IN" sz="2000" dirty="0"/>
              <a:t>specific </a:t>
            </a:r>
            <a:r>
              <a:rPr lang="en-IN" sz="2000" dirty="0" smtClean="0"/>
              <a:t>areas </a:t>
            </a:r>
            <a:r>
              <a:rPr lang="en-IN" sz="2000" dirty="0"/>
              <a:t>of </a:t>
            </a:r>
            <a:r>
              <a:rPr lang="en-IN" sz="2000" dirty="0" smtClean="0"/>
              <a:t>development which will aid in </a:t>
            </a:r>
            <a:r>
              <a:rPr lang="en-IN" sz="2000" dirty="0"/>
              <a:t>making broad development strategies. </a:t>
            </a:r>
            <a:endParaRPr lang="en-IN" sz="2000" dirty="0" smtClean="0"/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400" u="sng" dirty="0" smtClean="0"/>
              <a:t>Business Organization</a:t>
            </a:r>
          </a:p>
          <a:p>
            <a:pPr lvl="1" algn="just" fontAlgn="base">
              <a:buFont typeface="Wingdings" panose="05000000000000000000" pitchFamily="2" charset="2"/>
              <a:buChar char="Ø"/>
            </a:pPr>
            <a:r>
              <a:rPr lang="en-IN" sz="2000" dirty="0" smtClean="0"/>
              <a:t>They </a:t>
            </a:r>
            <a:r>
              <a:rPr lang="en-IN" sz="2000" dirty="0"/>
              <a:t>can identify the potential areas of investment by analysing the key indicators of development that are relevant for their company. Also it will help business’ seeking new markets. 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400" u="sng" dirty="0" smtClean="0"/>
              <a:t>United Nations</a:t>
            </a:r>
          </a:p>
          <a:p>
            <a:pPr lvl="1" algn="just" fontAlgn="base">
              <a:buFont typeface="Wingdings" panose="05000000000000000000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dirty="0"/>
              <a:t>It will help them identify the under-developed country which require aid from UN &amp; assisting them in allocating the resource.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z="1600" smtClean="0"/>
              <a:t>8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759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532" y="2541319"/>
            <a:ext cx="10058400" cy="102127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Thank You!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4C14-3F93-48C1-AB71-1697B01FDB08}" type="slidenum">
              <a:rPr lang="en-IN" sz="1400" smtClean="0"/>
              <a:t>9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86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1262</TotalTime>
  <Words>125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Wingdings</vt:lpstr>
      <vt:lpstr>Retrospect</vt:lpstr>
      <vt:lpstr>Development Analysis of Africa</vt:lpstr>
      <vt:lpstr>AGENDA</vt:lpstr>
      <vt:lpstr>WHAT IS DEVELOPMENT?</vt:lpstr>
      <vt:lpstr>DATA DISCOVERY</vt:lpstr>
      <vt:lpstr>DATA DISCOVERY</vt:lpstr>
      <vt:lpstr>Problem Statement</vt:lpstr>
      <vt:lpstr>ETL Process Diagram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Analysis of Africa</dc:title>
  <dc:creator>ajay balan</dc:creator>
  <cp:lastModifiedBy>ajay balan</cp:lastModifiedBy>
  <cp:revision>11</cp:revision>
  <dcterms:created xsi:type="dcterms:W3CDTF">2018-05-07T23:30:17Z</dcterms:created>
  <dcterms:modified xsi:type="dcterms:W3CDTF">2018-05-08T21:13:09Z</dcterms:modified>
</cp:coreProperties>
</file>