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8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728B2-8468-4572-B057-A56B1E6F2516}" v="214" dt="2021-04-25T14:53:35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A" userId="041c6ff9-b2a9-4a9d-9b76-781b2ead536c" providerId="ADAL" clId="{054728B2-8468-4572-B057-A56B1E6F2516}"/>
    <pc:docChg chg="undo custSel addSld delSld modSld sldOrd">
      <pc:chgData name="Lakshmi A" userId="041c6ff9-b2a9-4a9d-9b76-781b2ead536c" providerId="ADAL" clId="{054728B2-8468-4572-B057-A56B1E6F2516}" dt="2021-04-25T14:53:41.415" v="546" actId="1076"/>
      <pc:docMkLst>
        <pc:docMk/>
      </pc:docMkLst>
      <pc:sldChg chg="modSp mod">
        <pc:chgData name="Lakshmi A" userId="041c6ff9-b2a9-4a9d-9b76-781b2ead536c" providerId="ADAL" clId="{054728B2-8468-4572-B057-A56B1E6F2516}" dt="2021-04-25T14:35:42.350" v="256" actId="404"/>
        <pc:sldMkLst>
          <pc:docMk/>
          <pc:sldMk cId="1114039676" sldId="257"/>
        </pc:sldMkLst>
        <pc:spChg chg="mod">
          <ac:chgData name="Lakshmi A" userId="041c6ff9-b2a9-4a9d-9b76-781b2ead536c" providerId="ADAL" clId="{054728B2-8468-4572-B057-A56B1E6F2516}" dt="2021-04-25T14:35:42.350" v="256" actId="404"/>
          <ac:spMkLst>
            <pc:docMk/>
            <pc:sldMk cId="1114039676" sldId="257"/>
            <ac:spMk id="2" creationId="{B1994AC3-DEC9-43C1-8E6B-DEA563DB50F2}"/>
          </ac:spMkLst>
        </pc:spChg>
      </pc:sldChg>
      <pc:sldChg chg="modSp mod">
        <pc:chgData name="Lakshmi A" userId="041c6ff9-b2a9-4a9d-9b76-781b2ead536c" providerId="ADAL" clId="{054728B2-8468-4572-B057-A56B1E6F2516}" dt="2021-04-25T14:53:41.415" v="546" actId="1076"/>
        <pc:sldMkLst>
          <pc:docMk/>
          <pc:sldMk cId="660366467" sldId="265"/>
        </pc:sldMkLst>
        <pc:spChg chg="mod">
          <ac:chgData name="Lakshmi A" userId="041c6ff9-b2a9-4a9d-9b76-781b2ead536c" providerId="ADAL" clId="{054728B2-8468-4572-B057-A56B1E6F2516}" dt="2021-04-25T14:53:41.415" v="546" actId="1076"/>
          <ac:spMkLst>
            <pc:docMk/>
            <pc:sldMk cId="660366467" sldId="265"/>
            <ac:spMk id="3" creationId="{8BC6C5C8-308C-4591-B154-4E6611652329}"/>
          </ac:spMkLst>
        </pc:spChg>
      </pc:sldChg>
      <pc:sldChg chg="addSp delSp modSp mod modAnim">
        <pc:chgData name="Lakshmi A" userId="041c6ff9-b2a9-4a9d-9b76-781b2ead536c" providerId="ADAL" clId="{054728B2-8468-4572-B057-A56B1E6F2516}" dt="2021-04-25T14:52:28.443" v="518"/>
        <pc:sldMkLst>
          <pc:docMk/>
          <pc:sldMk cId="1885491109" sldId="266"/>
        </pc:sldMkLst>
        <pc:spChg chg="add mod">
          <ac:chgData name="Lakshmi A" userId="041c6ff9-b2a9-4a9d-9b76-781b2ead536c" providerId="ADAL" clId="{054728B2-8468-4572-B057-A56B1E6F2516}" dt="2021-04-25T14:52:28.443" v="518"/>
          <ac:spMkLst>
            <pc:docMk/>
            <pc:sldMk cId="1885491109" sldId="266"/>
            <ac:spMk id="3" creationId="{BDB9256D-7574-40E0-BD8D-2B65AB7E263D}"/>
          </ac:spMkLst>
        </pc:spChg>
        <pc:spChg chg="add mod">
          <ac:chgData name="Lakshmi A" userId="041c6ff9-b2a9-4a9d-9b76-781b2ead536c" providerId="ADAL" clId="{054728B2-8468-4572-B057-A56B1E6F2516}" dt="2021-04-25T14:47:11.555" v="500" actId="20577"/>
          <ac:spMkLst>
            <pc:docMk/>
            <pc:sldMk cId="1885491109" sldId="266"/>
            <ac:spMk id="4" creationId="{5B2F96BD-0B6F-41C5-9415-DB89AE37B8E3}"/>
          </ac:spMkLst>
        </pc:spChg>
        <pc:spChg chg="add del mod">
          <ac:chgData name="Lakshmi A" userId="041c6ff9-b2a9-4a9d-9b76-781b2ead536c" providerId="ADAL" clId="{054728B2-8468-4572-B057-A56B1E6F2516}" dt="2021-04-25T14:40:26.823" v="379" actId="478"/>
          <ac:spMkLst>
            <pc:docMk/>
            <pc:sldMk cId="1885491109" sldId="266"/>
            <ac:spMk id="5" creationId="{449503DD-64B3-4E1C-B400-6B640DDBF67E}"/>
          </ac:spMkLst>
        </pc:spChg>
        <pc:spChg chg="add mod">
          <ac:chgData name="Lakshmi A" userId="041c6ff9-b2a9-4a9d-9b76-781b2ead536c" providerId="ADAL" clId="{054728B2-8468-4572-B057-A56B1E6F2516}" dt="2021-04-25T14:47:21.822" v="502" actId="1076"/>
          <ac:spMkLst>
            <pc:docMk/>
            <pc:sldMk cId="1885491109" sldId="266"/>
            <ac:spMk id="6" creationId="{06AFD338-CFAD-4D51-931A-0CFB5EC13DD0}"/>
          </ac:spMkLst>
        </pc:spChg>
        <pc:spChg chg="add mod">
          <ac:chgData name="Lakshmi A" userId="041c6ff9-b2a9-4a9d-9b76-781b2ead536c" providerId="ADAL" clId="{054728B2-8468-4572-B057-A56B1E6F2516}" dt="2021-04-25T14:47:25.116" v="503" actId="1076"/>
          <ac:spMkLst>
            <pc:docMk/>
            <pc:sldMk cId="1885491109" sldId="266"/>
            <ac:spMk id="7" creationId="{D4240279-F183-4643-AF86-169C5E865594}"/>
          </ac:spMkLst>
        </pc:spChg>
        <pc:cxnChg chg="add mod">
          <ac:chgData name="Lakshmi A" userId="041c6ff9-b2a9-4a9d-9b76-781b2ead536c" providerId="ADAL" clId="{054728B2-8468-4572-B057-A56B1E6F2516}" dt="2021-04-25T14:47:03.254" v="498" actId="1076"/>
          <ac:cxnSpMkLst>
            <pc:docMk/>
            <pc:sldMk cId="1885491109" sldId="266"/>
            <ac:cxnSpMk id="9" creationId="{ECD2891B-815E-4AD7-B0B6-5BAFD43B3041}"/>
          </ac:cxnSpMkLst>
        </pc:cxnChg>
        <pc:cxnChg chg="add mod">
          <ac:chgData name="Lakshmi A" userId="041c6ff9-b2a9-4a9d-9b76-781b2ead536c" providerId="ADAL" clId="{054728B2-8468-4572-B057-A56B1E6F2516}" dt="2021-04-25T14:47:03.254" v="498" actId="1076"/>
          <ac:cxnSpMkLst>
            <pc:docMk/>
            <pc:sldMk cId="1885491109" sldId="266"/>
            <ac:cxnSpMk id="12" creationId="{4AB3B753-D6CE-4209-A70C-36BCC2B54FF5}"/>
          </ac:cxnSpMkLst>
        </pc:cxnChg>
        <pc:cxnChg chg="add del mod">
          <ac:chgData name="Lakshmi A" userId="041c6ff9-b2a9-4a9d-9b76-781b2ead536c" providerId="ADAL" clId="{054728B2-8468-4572-B057-A56B1E6F2516}" dt="2021-04-25T14:44:15.653" v="447" actId="478"/>
          <ac:cxnSpMkLst>
            <pc:docMk/>
            <pc:sldMk cId="1885491109" sldId="266"/>
            <ac:cxnSpMk id="13" creationId="{413B58A3-032F-4D23-82BC-2BD3EA2D8635}"/>
          </ac:cxnSpMkLst>
        </pc:cxnChg>
        <pc:cxnChg chg="add del mod">
          <ac:chgData name="Lakshmi A" userId="041c6ff9-b2a9-4a9d-9b76-781b2ead536c" providerId="ADAL" clId="{054728B2-8468-4572-B057-A56B1E6F2516}" dt="2021-04-25T14:44:17.373" v="448" actId="478"/>
          <ac:cxnSpMkLst>
            <pc:docMk/>
            <pc:sldMk cId="1885491109" sldId="266"/>
            <ac:cxnSpMk id="14" creationId="{88AAA212-6784-4CE1-8750-00D2DB635B7E}"/>
          </ac:cxnSpMkLst>
        </pc:cxnChg>
      </pc:sldChg>
      <pc:sldChg chg="addSp delSp modSp mod ord delAnim modAnim">
        <pc:chgData name="Lakshmi A" userId="041c6ff9-b2a9-4a9d-9b76-781b2ead536c" providerId="ADAL" clId="{054728B2-8468-4572-B057-A56B1E6F2516}" dt="2021-04-22T17:47:30.019" v="198" actId="14100"/>
        <pc:sldMkLst>
          <pc:docMk/>
          <pc:sldMk cId="2699345003" sldId="267"/>
        </pc:sldMkLst>
        <pc:spChg chg="mod">
          <ac:chgData name="Lakshmi A" userId="041c6ff9-b2a9-4a9d-9b76-781b2ead536c" providerId="ADAL" clId="{054728B2-8468-4572-B057-A56B1E6F2516}" dt="2021-04-22T17:47:30.019" v="198" actId="14100"/>
          <ac:spMkLst>
            <pc:docMk/>
            <pc:sldMk cId="2699345003" sldId="267"/>
            <ac:spMk id="2" creationId="{CA009EE8-F314-47BF-8069-4DF491FB102D}"/>
          </ac:spMkLst>
        </pc:spChg>
        <pc:spChg chg="mod">
          <ac:chgData name="Lakshmi A" userId="041c6ff9-b2a9-4a9d-9b76-781b2ead536c" providerId="ADAL" clId="{054728B2-8468-4572-B057-A56B1E6F2516}" dt="2021-04-22T17:44:12.719" v="163" actId="1076"/>
          <ac:spMkLst>
            <pc:docMk/>
            <pc:sldMk cId="2699345003" sldId="267"/>
            <ac:spMk id="3" creationId="{95CD61DD-4F96-47D0-AD4B-EF54BD2E9F20}"/>
          </ac:spMkLst>
        </pc:spChg>
        <pc:spChg chg="mod">
          <ac:chgData name="Lakshmi A" userId="041c6ff9-b2a9-4a9d-9b76-781b2ead536c" providerId="ADAL" clId="{054728B2-8468-4572-B057-A56B1E6F2516}" dt="2021-04-22T17:44:12.719" v="163" actId="1076"/>
          <ac:spMkLst>
            <pc:docMk/>
            <pc:sldMk cId="2699345003" sldId="267"/>
            <ac:spMk id="7" creationId="{45A0E1AE-943B-4C78-B11D-87E91A5B66BE}"/>
          </ac:spMkLst>
        </pc:spChg>
        <pc:spChg chg="mod">
          <ac:chgData name="Lakshmi A" userId="041c6ff9-b2a9-4a9d-9b76-781b2ead536c" providerId="ADAL" clId="{054728B2-8468-4572-B057-A56B1E6F2516}" dt="2021-04-22T17:46:59.239" v="179" actId="404"/>
          <ac:spMkLst>
            <pc:docMk/>
            <pc:sldMk cId="2699345003" sldId="267"/>
            <ac:spMk id="9" creationId="{B2493B85-5DA9-4FED-BC41-6DA69E20EFAF}"/>
          </ac:spMkLst>
        </pc:spChg>
        <pc:picChg chg="mod">
          <ac:chgData name="Lakshmi A" userId="041c6ff9-b2a9-4a9d-9b76-781b2ead536c" providerId="ADAL" clId="{054728B2-8468-4572-B057-A56B1E6F2516}" dt="2021-04-22T17:44:21.899" v="166" actId="1076"/>
          <ac:picMkLst>
            <pc:docMk/>
            <pc:sldMk cId="2699345003" sldId="267"/>
            <ac:picMk id="4" creationId="{858F9CE8-9278-44A7-92ED-E25808E59418}"/>
          </ac:picMkLst>
        </pc:picChg>
        <pc:picChg chg="add mod">
          <ac:chgData name="Lakshmi A" userId="041c6ff9-b2a9-4a9d-9b76-781b2ead536c" providerId="ADAL" clId="{054728B2-8468-4572-B057-A56B1E6F2516}" dt="2021-04-22T17:47:03.049" v="180" actId="1076"/>
          <ac:picMkLst>
            <pc:docMk/>
            <pc:sldMk cId="2699345003" sldId="267"/>
            <ac:picMk id="5" creationId="{1483C0CE-B10D-45E1-854A-F6AB167B408D}"/>
          </ac:picMkLst>
        </pc:picChg>
        <pc:picChg chg="del">
          <ac:chgData name="Lakshmi A" userId="041c6ff9-b2a9-4a9d-9b76-781b2ead536c" providerId="ADAL" clId="{054728B2-8468-4572-B057-A56B1E6F2516}" dt="2021-04-22T17:42:43.813" v="157" actId="478"/>
          <ac:picMkLst>
            <pc:docMk/>
            <pc:sldMk cId="2699345003" sldId="267"/>
            <ac:picMk id="10" creationId="{2CE4C6C4-B73B-4F44-A498-ADEC602AE65E}"/>
          </ac:picMkLst>
        </pc:picChg>
        <pc:picChg chg="mod">
          <ac:chgData name="Lakshmi A" userId="041c6ff9-b2a9-4a9d-9b76-781b2ead536c" providerId="ADAL" clId="{054728B2-8468-4572-B057-A56B1E6F2516}" dt="2021-04-22T17:44:21.899" v="166" actId="1076"/>
          <ac:picMkLst>
            <pc:docMk/>
            <pc:sldMk cId="2699345003" sldId="267"/>
            <ac:picMk id="11" creationId="{AA2DF014-A7CD-4A31-9461-890D2D27D59D}"/>
          </ac:picMkLst>
        </pc:picChg>
        <pc:picChg chg="del">
          <ac:chgData name="Lakshmi A" userId="041c6ff9-b2a9-4a9d-9b76-781b2ead536c" providerId="ADAL" clId="{054728B2-8468-4572-B057-A56B1E6F2516}" dt="2021-04-22T17:44:36.372" v="169" actId="478"/>
          <ac:picMkLst>
            <pc:docMk/>
            <pc:sldMk cId="2699345003" sldId="267"/>
            <ac:picMk id="13" creationId="{EF10BD12-0F60-4ECD-9954-571E8093E82E}"/>
          </ac:picMkLst>
        </pc:picChg>
        <pc:picChg chg="add mod">
          <ac:chgData name="Lakshmi A" userId="041c6ff9-b2a9-4a9d-9b76-781b2ead536c" providerId="ADAL" clId="{054728B2-8468-4572-B057-A56B1E6F2516}" dt="2021-04-22T17:44:26.225" v="168" actId="1076"/>
          <ac:picMkLst>
            <pc:docMk/>
            <pc:sldMk cId="2699345003" sldId="267"/>
            <ac:picMk id="2050" creationId="{488C5234-6F9E-4C1A-A9AC-7B7C36AA1F6D}"/>
          </ac:picMkLst>
        </pc:picChg>
      </pc:sldChg>
      <pc:sldChg chg="addSp delSp modSp add mod delAnim modAnim">
        <pc:chgData name="Lakshmi A" userId="041c6ff9-b2a9-4a9d-9b76-781b2ead536c" providerId="ADAL" clId="{054728B2-8468-4572-B057-A56B1E6F2516}" dt="2021-04-22T17:50:11.299" v="214" actId="1076"/>
        <pc:sldMkLst>
          <pc:docMk/>
          <pc:sldMk cId="1793454077" sldId="268"/>
        </pc:sldMkLst>
        <pc:spChg chg="mod">
          <ac:chgData name="Lakshmi A" userId="041c6ff9-b2a9-4a9d-9b76-781b2ead536c" providerId="ADAL" clId="{054728B2-8468-4572-B057-A56B1E6F2516}" dt="2021-04-22T17:33:58.599" v="152" actId="1076"/>
          <ac:spMkLst>
            <pc:docMk/>
            <pc:sldMk cId="1793454077" sldId="268"/>
            <ac:spMk id="12" creationId="{22AAE827-B1A6-436F-9330-CA2795E249E4}"/>
          </ac:spMkLst>
        </pc:spChg>
        <pc:spChg chg="mod">
          <ac:chgData name="Lakshmi A" userId="041c6ff9-b2a9-4a9d-9b76-781b2ead536c" providerId="ADAL" clId="{054728B2-8468-4572-B057-A56B1E6F2516}" dt="2021-04-22T17:33:50.757" v="151" actId="404"/>
          <ac:spMkLst>
            <pc:docMk/>
            <pc:sldMk cId="1793454077" sldId="268"/>
            <ac:spMk id="13" creationId="{C82296B1-4C9F-4B37-B314-6F2C618C5DD2}"/>
          </ac:spMkLst>
        </pc:spChg>
        <pc:spChg chg="mod">
          <ac:chgData name="Lakshmi A" userId="041c6ff9-b2a9-4a9d-9b76-781b2ead536c" providerId="ADAL" clId="{054728B2-8468-4572-B057-A56B1E6F2516}" dt="2021-04-22T17:33:50.757" v="151" actId="404"/>
          <ac:spMkLst>
            <pc:docMk/>
            <pc:sldMk cId="1793454077" sldId="268"/>
            <ac:spMk id="14" creationId="{67AB862D-8ECE-4F32-92C6-4D547420A886}"/>
          </ac:spMkLst>
        </pc:spChg>
        <pc:spChg chg="add mod">
          <ac:chgData name="Lakshmi A" userId="041c6ff9-b2a9-4a9d-9b76-781b2ead536c" providerId="ADAL" clId="{054728B2-8468-4572-B057-A56B1E6F2516}" dt="2021-04-22T17:50:11.299" v="214" actId="1076"/>
          <ac:spMkLst>
            <pc:docMk/>
            <pc:sldMk cId="1793454077" sldId="268"/>
            <ac:spMk id="16" creationId="{B6AD0D74-9B5B-4464-87C1-C375BC869637}"/>
          </ac:spMkLst>
        </pc:spChg>
        <pc:spChg chg="mod">
          <ac:chgData name="Lakshmi A" userId="041c6ff9-b2a9-4a9d-9b76-781b2ead536c" providerId="ADAL" clId="{054728B2-8468-4572-B057-A56B1E6F2516}" dt="2021-04-22T17:34:00.986" v="153" actId="1076"/>
          <ac:spMkLst>
            <pc:docMk/>
            <pc:sldMk cId="1793454077" sldId="268"/>
            <ac:spMk id="18" creationId="{67AEC440-A0B7-47D7-A9D4-44DA4BB43B4E}"/>
          </ac:spMkLst>
        </pc:spChg>
        <pc:spChg chg="del mod">
          <ac:chgData name="Lakshmi A" userId="041c6ff9-b2a9-4a9d-9b76-781b2ead536c" providerId="ADAL" clId="{054728B2-8468-4572-B057-A56B1E6F2516}" dt="2021-04-22T17:09:56.669" v="54" actId="478"/>
          <ac:spMkLst>
            <pc:docMk/>
            <pc:sldMk cId="1793454077" sldId="268"/>
            <ac:spMk id="19" creationId="{7E99CFC5-899D-4E3D-B913-05C4D1AFB039}"/>
          </ac:spMkLst>
        </pc:spChg>
        <pc:spChg chg="add mod">
          <ac:chgData name="Lakshmi A" userId="041c6ff9-b2a9-4a9d-9b76-781b2ead536c" providerId="ADAL" clId="{054728B2-8468-4572-B057-A56B1E6F2516}" dt="2021-04-22T17:32:29.461" v="136" actId="1076"/>
          <ac:spMkLst>
            <pc:docMk/>
            <pc:sldMk cId="1793454077" sldId="268"/>
            <ac:spMk id="20" creationId="{AEFA7D82-C401-40CC-B1B7-82948A08EA05}"/>
          </ac:spMkLst>
        </pc:spChg>
        <pc:spChg chg="add mod">
          <ac:chgData name="Lakshmi A" userId="041c6ff9-b2a9-4a9d-9b76-781b2ead536c" providerId="ADAL" clId="{054728B2-8468-4572-B057-A56B1E6F2516}" dt="2021-04-22T17:33:50.757" v="151" actId="404"/>
          <ac:spMkLst>
            <pc:docMk/>
            <pc:sldMk cId="1793454077" sldId="268"/>
            <ac:spMk id="22" creationId="{7AF77F83-754A-4438-BFF9-3E8A8BBAF84E}"/>
          </ac:spMkLst>
        </pc:spChg>
        <pc:spChg chg="add mod">
          <ac:chgData name="Lakshmi A" userId="041c6ff9-b2a9-4a9d-9b76-781b2ead536c" providerId="ADAL" clId="{054728B2-8468-4572-B057-A56B1E6F2516}" dt="2021-04-22T17:34:06.737" v="154" actId="1076"/>
          <ac:spMkLst>
            <pc:docMk/>
            <pc:sldMk cId="1793454077" sldId="268"/>
            <ac:spMk id="23" creationId="{583A656D-CA35-49FB-BDFF-06CF0B503D15}"/>
          </ac:spMkLst>
        </pc:spChg>
        <pc:spChg chg="add mod">
          <ac:chgData name="Lakshmi A" userId="041c6ff9-b2a9-4a9d-9b76-781b2ead536c" providerId="ADAL" clId="{054728B2-8468-4572-B057-A56B1E6F2516}" dt="2021-04-22T17:12:07.424" v="100" actId="1076"/>
          <ac:spMkLst>
            <pc:docMk/>
            <pc:sldMk cId="1793454077" sldId="268"/>
            <ac:spMk id="24" creationId="{A9AE3D76-270A-4742-86A2-931C56110F2C}"/>
          </ac:spMkLst>
        </pc:spChg>
        <pc:spChg chg="del">
          <ac:chgData name="Lakshmi A" userId="041c6ff9-b2a9-4a9d-9b76-781b2ead536c" providerId="ADAL" clId="{054728B2-8468-4572-B057-A56B1E6F2516}" dt="2021-04-22T17:08:38.302" v="33" actId="478"/>
          <ac:spMkLst>
            <pc:docMk/>
            <pc:sldMk cId="1793454077" sldId="268"/>
            <ac:spMk id="25" creationId="{1429CE2C-4C1E-4CD1-B404-532611DC6601}"/>
          </ac:spMkLst>
        </pc:spChg>
        <pc:spChg chg="del">
          <ac:chgData name="Lakshmi A" userId="041c6ff9-b2a9-4a9d-9b76-781b2ead536c" providerId="ADAL" clId="{054728B2-8468-4572-B057-A56B1E6F2516}" dt="2021-04-22T17:02:14.342" v="1" actId="478"/>
          <ac:spMkLst>
            <pc:docMk/>
            <pc:sldMk cId="1793454077" sldId="268"/>
            <ac:spMk id="26" creationId="{70C40BDC-C73F-46DD-96CC-B7771ECB3D0D}"/>
          </ac:spMkLst>
        </pc:spChg>
        <pc:spChg chg="mod">
          <ac:chgData name="Lakshmi A" userId="041c6ff9-b2a9-4a9d-9b76-781b2ead536c" providerId="ADAL" clId="{054728B2-8468-4572-B057-A56B1E6F2516}" dt="2021-04-22T17:48:19.313" v="199" actId="1076"/>
          <ac:spMkLst>
            <pc:docMk/>
            <pc:sldMk cId="1793454077" sldId="268"/>
            <ac:spMk id="27" creationId="{09784628-BB1F-4223-AEC6-619E4637BEE0}"/>
          </ac:spMkLst>
        </pc:spChg>
        <pc:spChg chg="add mod">
          <ac:chgData name="Lakshmi A" userId="041c6ff9-b2a9-4a9d-9b76-781b2ead536c" providerId="ADAL" clId="{054728B2-8468-4572-B057-A56B1E6F2516}" dt="2021-04-22T17:12:57.046" v="121" actId="20577"/>
          <ac:spMkLst>
            <pc:docMk/>
            <pc:sldMk cId="1793454077" sldId="268"/>
            <ac:spMk id="28" creationId="{A9F42BB7-69B0-47DA-92F3-F55452CBCE6C}"/>
          </ac:spMkLst>
        </pc:spChg>
        <pc:picChg chg="add del mod">
          <ac:chgData name="Lakshmi A" userId="041c6ff9-b2a9-4a9d-9b76-781b2ead536c" providerId="ADAL" clId="{054728B2-8468-4572-B057-A56B1E6F2516}" dt="2021-04-22T17:10:19.416" v="59" actId="478"/>
          <ac:picMkLst>
            <pc:docMk/>
            <pc:sldMk cId="1793454077" sldId="268"/>
            <ac:picMk id="2" creationId="{C28A2491-BDA4-4B2C-AE83-3647B319EA59}"/>
          </ac:picMkLst>
        </pc:picChg>
        <pc:picChg chg="add mod">
          <ac:chgData name="Lakshmi A" userId="041c6ff9-b2a9-4a9d-9b76-781b2ead536c" providerId="ADAL" clId="{054728B2-8468-4572-B057-A56B1E6F2516}" dt="2021-04-22T17:10:56.206" v="61" actId="1076"/>
          <ac:picMkLst>
            <pc:docMk/>
            <pc:sldMk cId="1793454077" sldId="268"/>
            <ac:picMk id="3" creationId="{CCCD7716-1CC9-4612-A27C-9728FBC764C9}"/>
          </ac:picMkLst>
        </pc:picChg>
        <pc:picChg chg="mod">
          <ac:chgData name="Lakshmi A" userId="041c6ff9-b2a9-4a9d-9b76-781b2ead536c" providerId="ADAL" clId="{054728B2-8468-4572-B057-A56B1E6F2516}" dt="2021-04-22T17:12:38.643" v="107" actId="1076"/>
          <ac:picMkLst>
            <pc:docMk/>
            <pc:sldMk cId="1793454077" sldId="268"/>
            <ac:picMk id="4" creationId="{691DBB7A-87DC-4C8E-A222-1A4B662D243F}"/>
          </ac:picMkLst>
        </pc:picChg>
        <pc:picChg chg="add del mod">
          <ac:chgData name="Lakshmi A" userId="041c6ff9-b2a9-4a9d-9b76-781b2ead536c" providerId="ADAL" clId="{054728B2-8468-4572-B057-A56B1E6F2516}" dt="2021-04-22T17:32:47.807" v="139" actId="478"/>
          <ac:picMkLst>
            <pc:docMk/>
            <pc:sldMk cId="1793454077" sldId="268"/>
            <ac:picMk id="5" creationId="{7D286994-7C19-476C-B856-21939257A973}"/>
          </ac:picMkLst>
        </pc:picChg>
        <pc:picChg chg="add mod">
          <ac:chgData name="Lakshmi A" userId="041c6ff9-b2a9-4a9d-9b76-781b2ead536c" providerId="ADAL" clId="{054728B2-8468-4572-B057-A56B1E6F2516}" dt="2021-04-22T17:32:32.001" v="138" actId="1076"/>
          <ac:picMkLst>
            <pc:docMk/>
            <pc:sldMk cId="1793454077" sldId="268"/>
            <ac:picMk id="9" creationId="{681962D2-B471-45F6-A093-8997E6C3B170}"/>
          </ac:picMkLst>
        </pc:picChg>
        <pc:picChg chg="add del mod">
          <ac:chgData name="Lakshmi A" userId="041c6ff9-b2a9-4a9d-9b76-781b2ead536c" providerId="ADAL" clId="{054728B2-8468-4572-B057-A56B1E6F2516}" dt="2021-04-22T17:31:54.248" v="132" actId="478"/>
          <ac:picMkLst>
            <pc:docMk/>
            <pc:sldMk cId="1793454077" sldId="268"/>
            <ac:picMk id="17" creationId="{37A840D4-A9DB-4975-8C8F-1803BE6D52A3}"/>
          </ac:picMkLst>
        </pc:picChg>
        <pc:picChg chg="del">
          <ac:chgData name="Lakshmi A" userId="041c6ff9-b2a9-4a9d-9b76-781b2ead536c" providerId="ADAL" clId="{054728B2-8468-4572-B057-A56B1E6F2516}" dt="2021-04-22T17:08:23.395" v="30" actId="478"/>
          <ac:picMkLst>
            <pc:docMk/>
            <pc:sldMk cId="1793454077" sldId="268"/>
            <ac:picMk id="21" creationId="{E24DF091-3610-4A51-AB7F-2AE25985B371}"/>
          </ac:picMkLst>
        </pc:picChg>
        <pc:picChg chg="del mod">
          <ac:chgData name="Lakshmi A" userId="041c6ff9-b2a9-4a9d-9b76-781b2ead536c" providerId="ADAL" clId="{054728B2-8468-4572-B057-A56B1E6F2516}" dt="2021-04-22T17:25:56.260" v="125" actId="478"/>
          <ac:picMkLst>
            <pc:docMk/>
            <pc:sldMk cId="1793454077" sldId="268"/>
            <ac:picMk id="1026" creationId="{2F6D9C93-573B-4B54-AFAF-FF2EE0DDEF18}"/>
          </ac:picMkLst>
        </pc:picChg>
        <pc:picChg chg="add mod">
          <ac:chgData name="Lakshmi A" userId="041c6ff9-b2a9-4a9d-9b76-781b2ead536c" providerId="ADAL" clId="{054728B2-8468-4572-B057-A56B1E6F2516}" dt="2021-04-22T17:34:30.247" v="156" actId="1076"/>
          <ac:picMkLst>
            <pc:docMk/>
            <pc:sldMk cId="1793454077" sldId="268"/>
            <ac:picMk id="1028" creationId="{6D56DFE7-8457-4656-BCE0-B4BADD47BE2D}"/>
          </ac:picMkLst>
        </pc:picChg>
        <pc:cxnChg chg="mod">
          <ac:chgData name="Lakshmi A" userId="041c6ff9-b2a9-4a9d-9b76-781b2ead536c" providerId="ADAL" clId="{054728B2-8468-4572-B057-A56B1E6F2516}" dt="2021-04-22T17:33:16.583" v="145" actId="14100"/>
          <ac:cxnSpMkLst>
            <pc:docMk/>
            <pc:sldMk cId="1793454077" sldId="268"/>
            <ac:cxnSpMk id="6" creationId="{9C023EF3-EAA4-4D2B-BC89-6A59DE50240F}"/>
          </ac:cxnSpMkLst>
        </pc:cxnChg>
        <pc:cxnChg chg="mod">
          <ac:chgData name="Lakshmi A" userId="041c6ff9-b2a9-4a9d-9b76-781b2ead536c" providerId="ADAL" clId="{054728B2-8468-4572-B057-A56B1E6F2516}" dt="2021-04-22T17:33:21.601" v="146" actId="14100"/>
          <ac:cxnSpMkLst>
            <pc:docMk/>
            <pc:sldMk cId="1793454077" sldId="268"/>
            <ac:cxnSpMk id="7" creationId="{BAB52D87-C5DB-456E-93F0-FB78F868E522}"/>
          </ac:cxnSpMkLst>
        </pc:cxnChg>
        <pc:cxnChg chg="mod">
          <ac:chgData name="Lakshmi A" userId="041c6ff9-b2a9-4a9d-9b76-781b2ead536c" providerId="ADAL" clId="{054728B2-8468-4572-B057-A56B1E6F2516}" dt="2021-04-22T17:33:25.765" v="147" actId="14100"/>
          <ac:cxnSpMkLst>
            <pc:docMk/>
            <pc:sldMk cId="1793454077" sldId="268"/>
            <ac:cxnSpMk id="8" creationId="{3FBE0303-76A5-43C7-AB1F-B68A5884A593}"/>
          </ac:cxnSpMkLst>
        </pc:cxnChg>
      </pc:sldChg>
      <pc:sldChg chg="addSp delSp modSp new del mod delAnim modAnim">
        <pc:chgData name="Lakshmi A" userId="041c6ff9-b2a9-4a9d-9b76-781b2ead536c" providerId="ADAL" clId="{054728B2-8468-4572-B057-A56B1E6F2516}" dt="2021-04-22T17:13:38.260" v="124" actId="47"/>
        <pc:sldMkLst>
          <pc:docMk/>
          <pc:sldMk cId="2707310565" sldId="269"/>
        </pc:sldMkLst>
        <pc:spChg chg="del">
          <ac:chgData name="Lakshmi A" userId="041c6ff9-b2a9-4a9d-9b76-781b2ead536c" providerId="ADAL" clId="{054728B2-8468-4572-B057-A56B1E6F2516}" dt="2021-04-22T17:07:11.570" v="21" actId="478"/>
          <ac:spMkLst>
            <pc:docMk/>
            <pc:sldMk cId="2707310565" sldId="269"/>
            <ac:spMk id="2" creationId="{E9464876-3D43-49E6-9C58-504D97C4AAA4}"/>
          </ac:spMkLst>
        </pc:spChg>
        <pc:spChg chg="del">
          <ac:chgData name="Lakshmi A" userId="041c6ff9-b2a9-4a9d-9b76-781b2ead536c" providerId="ADAL" clId="{054728B2-8468-4572-B057-A56B1E6F2516}" dt="2021-04-22T17:07:09.871" v="20" actId="478"/>
          <ac:spMkLst>
            <pc:docMk/>
            <pc:sldMk cId="2707310565" sldId="269"/>
            <ac:spMk id="3" creationId="{58416F59-E3A1-4295-91DD-0A4A9C7EC3AA}"/>
          </ac:spMkLst>
        </pc:spChg>
        <pc:picChg chg="add del mod modCrop">
          <ac:chgData name="Lakshmi A" userId="041c6ff9-b2a9-4a9d-9b76-781b2ead536c" providerId="ADAL" clId="{054728B2-8468-4572-B057-A56B1E6F2516}" dt="2021-04-22T17:08:20.760" v="29" actId="21"/>
          <ac:picMkLst>
            <pc:docMk/>
            <pc:sldMk cId="2707310565" sldId="269"/>
            <ac:picMk id="4" creationId="{2D9B4FE3-0967-4F3D-942A-640B757F8E06}"/>
          </ac:picMkLst>
        </pc:picChg>
      </pc:sldChg>
      <pc:sldChg chg="new del">
        <pc:chgData name="Lakshmi A" userId="041c6ff9-b2a9-4a9d-9b76-781b2ead536c" providerId="ADAL" clId="{054728B2-8468-4572-B057-A56B1E6F2516}" dt="2021-04-22T17:48:31.326" v="201" actId="47"/>
        <pc:sldMkLst>
          <pc:docMk/>
          <pc:sldMk cId="3497839108" sldId="269"/>
        </pc:sldMkLst>
      </pc:sldChg>
      <pc:sldChg chg="addSp delSp modSp add mod delAnim modAnim">
        <pc:chgData name="Lakshmi A" userId="041c6ff9-b2a9-4a9d-9b76-781b2ead536c" providerId="ADAL" clId="{054728B2-8468-4572-B057-A56B1E6F2516}" dt="2021-04-25T14:47:34.619" v="508" actId="20577"/>
        <pc:sldMkLst>
          <pc:docMk/>
          <pc:sldMk cId="1275501623" sldId="270"/>
        </pc:sldMkLst>
        <pc:spChg chg="mod">
          <ac:chgData name="Lakshmi A" userId="041c6ff9-b2a9-4a9d-9b76-781b2ead536c" providerId="ADAL" clId="{054728B2-8468-4572-B057-A56B1E6F2516}" dt="2021-04-25T14:47:34.619" v="508" actId="20577"/>
          <ac:spMkLst>
            <pc:docMk/>
            <pc:sldMk cId="1275501623" sldId="270"/>
            <ac:spMk id="2" creationId="{CA009EE8-F314-47BF-8069-4DF491FB102D}"/>
          </ac:spMkLst>
        </pc:spChg>
        <pc:spChg chg="mod">
          <ac:chgData name="Lakshmi A" userId="041c6ff9-b2a9-4a9d-9b76-781b2ead536c" providerId="ADAL" clId="{054728B2-8468-4572-B057-A56B1E6F2516}" dt="2021-04-22T17:50:05.607" v="213" actId="1076"/>
          <ac:spMkLst>
            <pc:docMk/>
            <pc:sldMk cId="1275501623" sldId="270"/>
            <ac:spMk id="9" creationId="{B2493B85-5DA9-4FED-BC41-6DA69E20EFAF}"/>
          </ac:spMkLst>
        </pc:spChg>
        <pc:picChg chg="del">
          <ac:chgData name="Lakshmi A" userId="041c6ff9-b2a9-4a9d-9b76-781b2ead536c" providerId="ADAL" clId="{054728B2-8468-4572-B057-A56B1E6F2516}" dt="2021-04-22T17:48:33.475" v="202" actId="478"/>
          <ac:picMkLst>
            <pc:docMk/>
            <pc:sldMk cId="1275501623" sldId="270"/>
            <ac:picMk id="5" creationId="{1483C0CE-B10D-45E1-854A-F6AB167B408D}"/>
          </ac:picMkLst>
        </pc:picChg>
        <pc:picChg chg="add mod">
          <ac:chgData name="Lakshmi A" userId="041c6ff9-b2a9-4a9d-9b76-781b2ead536c" providerId="ADAL" clId="{054728B2-8468-4572-B057-A56B1E6F2516}" dt="2021-04-22T17:49:58.524" v="212" actId="1076"/>
          <ac:picMkLst>
            <pc:docMk/>
            <pc:sldMk cId="1275501623" sldId="270"/>
            <ac:picMk id="6" creationId="{4E11BF88-5091-4448-BE27-A509163EC045}"/>
          </ac:picMkLst>
        </pc:picChg>
        <pc:picChg chg="del">
          <ac:chgData name="Lakshmi A" userId="041c6ff9-b2a9-4a9d-9b76-781b2ead536c" providerId="ADAL" clId="{054728B2-8468-4572-B057-A56B1E6F2516}" dt="2021-04-22T17:49:01.891" v="203" actId="478"/>
          <ac:picMkLst>
            <pc:docMk/>
            <pc:sldMk cId="1275501623" sldId="270"/>
            <ac:picMk id="2050" creationId="{488C5234-6F9E-4C1A-A9AC-7B7C36AA1F6D}"/>
          </ac:picMkLst>
        </pc:picChg>
        <pc:picChg chg="add mod">
          <ac:chgData name="Lakshmi A" userId="041c6ff9-b2a9-4a9d-9b76-781b2ead536c" providerId="ADAL" clId="{054728B2-8468-4572-B057-A56B1E6F2516}" dt="2021-04-22T17:49:08.060" v="207" actId="1076"/>
          <ac:picMkLst>
            <pc:docMk/>
            <pc:sldMk cId="1275501623" sldId="270"/>
            <ac:picMk id="3074" creationId="{FB27F236-3DF2-47D3-BD38-E5980BAA8B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5B6D-8F28-4A5F-AA16-2D6DC6326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A047D-8B74-4A0B-AF60-F8BA2A140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7CC1-BE9D-439B-B0A6-BCD0230F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39BD-F240-4F96-919B-62518441297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2916-A45B-41DB-8110-7C8F508E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2B2F-2B84-4D74-8905-75D61660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4-129C-4321-8BC1-C2E2E55B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7E27-39B3-41DA-A5C0-D80AD428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401BF-287E-4602-8620-BAE67C7CC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6741-3C9C-4CF4-8FFF-94C31BC6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39BD-F240-4F96-919B-62518441297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39CB-12A6-49C5-A4AF-A5E926B5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5528-2A35-44FE-996E-ED47C707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4-129C-4321-8BC1-C2E2E55B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6B79B-B87B-40A6-8862-F3B2D00FA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429C8-4C61-4C04-A51F-5E5A69A9E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FF27-1B52-438B-ACDC-5C8D940F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39BD-F240-4F96-919B-62518441297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0105-FD4E-4986-AB08-3A4F9D9A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0C6B7-A43C-4538-B23C-F88A95A4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4-129C-4321-8BC1-C2E2E55B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DB4A-F51C-402D-8B04-E84176E1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8F29-9483-4512-845C-5D06DC03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7778-4FF2-45DE-B764-542600D8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39BD-F240-4F96-919B-62518441297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99A7E-84C1-4443-A8F8-21D0D313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AD4B-F1BC-48FC-9A30-2CACCE72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4-129C-4321-8BC1-C2E2E55B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A685-8568-45E0-86B8-7C8197B1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948B-3500-4AB7-8ED2-07E03459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9F86-B713-4919-8031-90DCBDF8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39BD-F240-4F96-919B-62518441297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1D0E-5664-4778-97ED-BBC4F029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3A67D-0745-485C-8DD0-8DF9BB37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4-129C-4321-8BC1-C2E2E55B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E077-ECF6-4718-A63B-338CF1DC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F839-A9CE-4D76-8F0E-0FA28AF88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2BAB8-E1AD-4EC1-9FE6-1BE2728F7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BCCDF-10BD-4B63-A310-8C377C3F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39BD-F240-4F96-919B-62518441297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4C1FB-42A0-449D-92DD-605D3D01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C5E1D-C458-4972-9941-6DEA44E8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4-129C-4321-8BC1-C2E2E55B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5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CB96-33EE-4BEA-AA80-9ECF284A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2DC85-01D9-4945-80BF-94C0C0654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62E9F-7D77-4A20-80F9-0C8BA93A7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7004B-9A2A-4FE6-BE76-A0277D7BD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4A776-2AB5-4116-805A-2623B4FCE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00AE4-2FBF-4FAB-9C4E-00DB915B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39BD-F240-4F96-919B-62518441297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4C72B-80F2-4368-9667-774B9350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902C3-D27A-442A-9531-5D8AAFC5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4-129C-4321-8BC1-C2E2E55B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84D5-1568-4C75-8225-47C2A1B3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BABB-B28B-4437-A4F2-9BA6D2C2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39BD-F240-4F96-919B-62518441297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AA40E-57BE-493E-9984-4D06727F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1A22E-560D-4735-874B-4179EA98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4-129C-4321-8BC1-C2E2E55B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29834-D0B8-42CA-A95E-C759C46C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39BD-F240-4F96-919B-62518441297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DEF0D-BCAD-4210-AFA1-FE151FA4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B0B70-4D2E-48A7-A64B-702AAB30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4-129C-4321-8BC1-C2E2E55B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EB1D-988F-4CC6-9CDA-53355D4B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C25A-5890-4115-A5C7-FB57D3EFD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B797D-E098-4C55-9F73-5AF11B236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40838-FD04-4D09-827E-4E6FC065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39BD-F240-4F96-919B-62518441297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EC0DC-883C-43B5-A2BF-46648EF0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32870-2154-4D8C-93A2-DDEB283A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4-129C-4321-8BC1-C2E2E55B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6615-A3DF-4F0F-957A-42956C44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B822A-B01B-4DB2-8B92-6A983A7E0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60E2-98C9-4328-AC96-345B694B1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1EB3-09CD-47DB-BEDB-35BF6F26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39BD-F240-4F96-919B-62518441297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45864-D6B5-4B66-B695-6CF3B5C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6324F-6ED4-4486-8E58-D4223BA5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4-129C-4321-8BC1-C2E2E55B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5044E-9A6C-4FC5-9728-FD52CEBC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85BD-1DAD-4183-AEAA-40668707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6709-A045-4D5A-85D5-1380F6B3C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E39BD-F240-4F96-919B-62518441297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476-B65B-4F69-A12F-849F5D174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085C8-FC3D-4893-B5ED-456C522E4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5E84-129C-4321-8BC1-C2E2E55B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B0E3-F4A9-41D4-9503-24E226832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simulations for Protein Folding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D4F7F-F8DA-4B01-A57B-8DBB6188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Anirudh Ghantasala</a:t>
            </a:r>
          </a:p>
        </p:txBody>
      </p:sp>
    </p:spTree>
    <p:extLst>
      <p:ext uri="{BB962C8B-B14F-4D97-AF65-F5344CB8AC3E}">
        <p14:creationId xmlns:p14="http://schemas.microsoft.com/office/powerpoint/2010/main" val="369542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9EE8-F314-47BF-8069-4DF491FB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72" y="-160952"/>
            <a:ext cx="11204512" cy="1325563"/>
          </a:xfrm>
        </p:spPr>
        <p:txBody>
          <a:bodyPr/>
          <a:lstStyle/>
          <a:p>
            <a:r>
              <a:rPr lang="en-US" dirty="0"/>
              <a:t>Simulation of Alanine Dipeptide – Tight proposal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61DD-4F96-47D0-AD4B-EF54BD2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39" y="1298794"/>
            <a:ext cx="1676572" cy="44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Original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0E1AE-943B-4C78-B11D-87E91A5B66BE}"/>
              </a:ext>
            </a:extLst>
          </p:cNvPr>
          <p:cNvSpPr txBox="1"/>
          <p:nvPr/>
        </p:nvSpPr>
        <p:spPr>
          <a:xfrm>
            <a:off x="2402169" y="1291748"/>
            <a:ext cx="24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Add noise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93B85-5DA9-4FED-BC41-6DA69E20EFAF}"/>
              </a:ext>
            </a:extLst>
          </p:cNvPr>
          <p:cNvSpPr txBox="1"/>
          <p:nvPr/>
        </p:nvSpPr>
        <p:spPr>
          <a:xfrm>
            <a:off x="4717156" y="1482607"/>
            <a:ext cx="669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 Repeatedly propose new positions and accept them following a metropolis criterion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F9CE8-9278-44A7-92ED-E25808E59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65" y="1636178"/>
            <a:ext cx="1586313" cy="1992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2DF014-A7CD-4A31-9461-890D2D27D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169" y="1635401"/>
            <a:ext cx="2021442" cy="199289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88C5234-6F9E-4C1A-A9AC-7B7C36AA1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6" y="3840643"/>
            <a:ext cx="4051309" cy="289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ladipep_500_iter">
            <a:hlinkClick r:id="" action="ppaction://media"/>
            <a:extLst>
              <a:ext uri="{FF2B5EF4-FFF2-40B4-BE49-F238E27FC236}">
                <a16:creationId xmlns:a16="http://schemas.microsoft.com/office/drawing/2014/main" id="{1483C0CE-B10D-45E1-854A-F6AB167B40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17156" y="2381352"/>
            <a:ext cx="7312534" cy="41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9EE8-F314-47BF-8069-4DF491FB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72" y="-160952"/>
            <a:ext cx="11204512" cy="1325563"/>
          </a:xfrm>
        </p:spPr>
        <p:txBody>
          <a:bodyPr/>
          <a:lstStyle/>
          <a:p>
            <a:r>
              <a:rPr lang="en-US" dirty="0"/>
              <a:t>Simulation of Alanine Dipeptide – Loose proposal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61DD-4F96-47D0-AD4B-EF54BD2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39" y="1298794"/>
            <a:ext cx="1676572" cy="44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Original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0E1AE-943B-4C78-B11D-87E91A5B66BE}"/>
              </a:ext>
            </a:extLst>
          </p:cNvPr>
          <p:cNvSpPr txBox="1"/>
          <p:nvPr/>
        </p:nvSpPr>
        <p:spPr>
          <a:xfrm>
            <a:off x="2402169" y="1291748"/>
            <a:ext cx="24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Add noise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93B85-5DA9-4FED-BC41-6DA69E20EFAF}"/>
              </a:ext>
            </a:extLst>
          </p:cNvPr>
          <p:cNvSpPr txBox="1"/>
          <p:nvPr/>
        </p:nvSpPr>
        <p:spPr>
          <a:xfrm>
            <a:off x="4707874" y="1522581"/>
            <a:ext cx="669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 Repeatedly propose new positions and accept them following a metropolis criterion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F9CE8-9278-44A7-92ED-E25808E59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65" y="1636178"/>
            <a:ext cx="1586313" cy="1992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2DF014-A7CD-4A31-9461-890D2D27D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169" y="1635401"/>
            <a:ext cx="2021442" cy="199289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B27F236-3DF2-47D3-BD38-E5980BAA8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72" y="3853543"/>
            <a:ext cx="4236501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Metropolis_on_alanine_dipeptide">
            <a:hlinkClick r:id="" action="ppaction://media"/>
            <a:extLst>
              <a:ext uri="{FF2B5EF4-FFF2-40B4-BE49-F238E27FC236}">
                <a16:creationId xmlns:a16="http://schemas.microsoft.com/office/drawing/2014/main" id="{4E11BF88-5091-4448-BE27-A509163EC0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60882" y="2508489"/>
            <a:ext cx="7253260" cy="40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4AC3-DEC9-43C1-8E6B-DEA563DB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11" y="287636"/>
            <a:ext cx="1029213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Conventional Protein Folding – Molecular Dynamics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DBB12-4705-4F0C-8C4D-409C17D1A18F}"/>
              </a:ext>
            </a:extLst>
          </p:cNvPr>
          <p:cNvSpPr txBox="1"/>
          <p:nvPr/>
        </p:nvSpPr>
        <p:spPr>
          <a:xfrm>
            <a:off x="559845" y="1800809"/>
            <a:ext cx="9582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 is a way to model a system of particles. 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i="1" dirty="0"/>
              <a:t>The very essence of MD, simply, is to solve numerically the N-body problem of classical mechanics…” – </a:t>
            </a:r>
            <a:r>
              <a:rPr lang="en-US" i="1" dirty="0" err="1"/>
              <a:t>Shekaari</a:t>
            </a:r>
            <a:r>
              <a:rPr lang="en-US" i="1" dirty="0"/>
              <a:t> et al.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26BD08-13F2-4687-A730-B40998D4D0E4}"/>
              </a:ext>
            </a:extLst>
          </p:cNvPr>
          <p:cNvSpPr/>
          <p:nvPr/>
        </p:nvSpPr>
        <p:spPr>
          <a:xfrm>
            <a:off x="6096000" y="4330683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974BEF-A96A-4B2A-87D1-67922F49ED86}"/>
              </a:ext>
            </a:extLst>
          </p:cNvPr>
          <p:cNvSpPr/>
          <p:nvPr/>
        </p:nvSpPr>
        <p:spPr>
          <a:xfrm>
            <a:off x="6986465" y="3638176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EE87FC-ABDE-4213-946D-61E1D0D4D96C}"/>
              </a:ext>
            </a:extLst>
          </p:cNvPr>
          <p:cNvSpPr/>
          <p:nvPr/>
        </p:nvSpPr>
        <p:spPr>
          <a:xfrm>
            <a:off x="7617780" y="4575197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0E91E1-2919-482B-8415-794D74400577}"/>
              </a:ext>
            </a:extLst>
          </p:cNvPr>
          <p:cNvSpPr/>
          <p:nvPr/>
        </p:nvSpPr>
        <p:spPr>
          <a:xfrm>
            <a:off x="6377328" y="5177903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E6754C-CF55-43E4-88F4-E5EC5239140C}"/>
              </a:ext>
            </a:extLst>
          </p:cNvPr>
          <p:cNvSpPr/>
          <p:nvPr/>
        </p:nvSpPr>
        <p:spPr>
          <a:xfrm>
            <a:off x="9990876" y="5366641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5C8180-1701-4FC4-BAAC-26EBDAA073F2}"/>
              </a:ext>
            </a:extLst>
          </p:cNvPr>
          <p:cNvSpPr/>
          <p:nvPr/>
        </p:nvSpPr>
        <p:spPr>
          <a:xfrm>
            <a:off x="8509812" y="5557401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F99EB8-8B1B-471B-ABF1-6CEE11952FD2}"/>
              </a:ext>
            </a:extLst>
          </p:cNvPr>
          <p:cNvSpPr/>
          <p:nvPr/>
        </p:nvSpPr>
        <p:spPr>
          <a:xfrm>
            <a:off x="8647727" y="4006237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106882-D442-4874-B64F-BE1034BC2A29}"/>
              </a:ext>
            </a:extLst>
          </p:cNvPr>
          <p:cNvCxnSpPr/>
          <p:nvPr/>
        </p:nvCxnSpPr>
        <p:spPr>
          <a:xfrm>
            <a:off x="6383165" y="4772151"/>
            <a:ext cx="101600" cy="34544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D7AA3C-0593-4D69-B140-B175FA8A5862}"/>
              </a:ext>
            </a:extLst>
          </p:cNvPr>
          <p:cNvCxnSpPr>
            <a:cxnSpLocks/>
          </p:cNvCxnSpPr>
          <p:nvPr/>
        </p:nvCxnSpPr>
        <p:spPr>
          <a:xfrm>
            <a:off x="7339221" y="4079827"/>
            <a:ext cx="358329" cy="49537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463D7-44CF-4A8D-91A4-510475F8C09D}"/>
              </a:ext>
            </a:extLst>
          </p:cNvPr>
          <p:cNvCxnSpPr>
            <a:cxnSpLocks/>
          </p:cNvCxnSpPr>
          <p:nvPr/>
        </p:nvCxnSpPr>
        <p:spPr>
          <a:xfrm flipV="1">
            <a:off x="6488438" y="3957977"/>
            <a:ext cx="475089" cy="3695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A3EFC1-33D4-4D52-A72F-7466BCDE3A82}"/>
              </a:ext>
            </a:extLst>
          </p:cNvPr>
          <p:cNvCxnSpPr>
            <a:cxnSpLocks/>
          </p:cNvCxnSpPr>
          <p:nvPr/>
        </p:nvCxnSpPr>
        <p:spPr>
          <a:xfrm>
            <a:off x="6571710" y="4575198"/>
            <a:ext cx="961808" cy="13664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F9A731-64A0-4E2D-82FA-BDD87B9BFE83}"/>
              </a:ext>
            </a:extLst>
          </p:cNvPr>
          <p:cNvSpPr txBox="1"/>
          <p:nvPr/>
        </p:nvSpPr>
        <p:spPr>
          <a:xfrm>
            <a:off x="559845" y="3544548"/>
            <a:ext cx="4465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Initialize a system : pos, vel, accelerations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Assign a potential energy to each atom</a:t>
            </a:r>
          </a:p>
          <a:p>
            <a:pPr marL="342900" indent="-342900">
              <a:buAutoNum type="arabicPeriod"/>
            </a:pPr>
            <a:r>
              <a:rPr lang="en-US" dirty="0"/>
              <a:t>Derive forces from potential energy</a:t>
            </a:r>
          </a:p>
          <a:p>
            <a:pPr marL="342900" indent="-342900">
              <a:buAutoNum type="arabicPeriod"/>
            </a:pPr>
            <a:r>
              <a:rPr lang="en-US" dirty="0"/>
              <a:t>Shift particles one timestep forward</a:t>
            </a:r>
          </a:p>
        </p:txBody>
      </p:sp>
      <p:sp>
        <p:nvSpPr>
          <p:cNvPr id="39" name="Arrow: U-Turn 38">
            <a:extLst>
              <a:ext uri="{FF2B5EF4-FFF2-40B4-BE49-F238E27FC236}">
                <a16:creationId xmlns:a16="http://schemas.microsoft.com/office/drawing/2014/main" id="{94904A29-111D-4B00-894D-06CCF2C0BC8B}"/>
              </a:ext>
            </a:extLst>
          </p:cNvPr>
          <p:cNvSpPr/>
          <p:nvPr/>
        </p:nvSpPr>
        <p:spPr>
          <a:xfrm rot="16200000">
            <a:off x="29749" y="4869000"/>
            <a:ext cx="633320" cy="426871"/>
          </a:xfrm>
          <a:prstGeom prst="uturnArrow">
            <a:avLst>
              <a:gd name="adj1" fmla="val 25000"/>
              <a:gd name="adj2" fmla="val 23907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5C18AC-57DE-4934-ADF7-36856AF903F2}"/>
              </a:ext>
            </a:extLst>
          </p:cNvPr>
          <p:cNvSpPr txBox="1"/>
          <p:nvPr/>
        </p:nvSpPr>
        <p:spPr>
          <a:xfrm>
            <a:off x="6123780" y="4293862"/>
            <a:ext cx="35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a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2AB7D0-4CEA-406A-87AE-CCE9E87D34DF}"/>
              </a:ext>
            </a:extLst>
          </p:cNvPr>
          <p:cNvSpPr txBox="1"/>
          <p:nvPr/>
        </p:nvSpPr>
        <p:spPr>
          <a:xfrm>
            <a:off x="7004035" y="362201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b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9AE1A4-DDAB-4802-89D2-A7553CC83C88}"/>
              </a:ext>
            </a:extLst>
          </p:cNvPr>
          <p:cNvSpPr txBox="1"/>
          <p:nvPr/>
        </p:nvSpPr>
        <p:spPr>
          <a:xfrm>
            <a:off x="6244675" y="36074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ab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99D69C-D5D8-442A-AD2B-18CEC5639D80}"/>
              </a:ext>
            </a:extLst>
          </p:cNvPr>
          <p:cNvSpPr txBox="1"/>
          <p:nvPr/>
        </p:nvSpPr>
        <p:spPr>
          <a:xfrm>
            <a:off x="6129050" y="36105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∂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0D51EB-B5D4-4237-882B-B006FC91202B}"/>
              </a:ext>
            </a:extLst>
          </p:cNvPr>
          <p:cNvSpPr txBox="1"/>
          <p:nvPr/>
        </p:nvSpPr>
        <p:spPr>
          <a:xfrm>
            <a:off x="6162800" y="38856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∂x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F7C280-3A93-4093-9F3D-0EF7F6C58FB0}"/>
              </a:ext>
            </a:extLst>
          </p:cNvPr>
          <p:cNvCxnSpPr>
            <a:cxnSpLocks/>
          </p:cNvCxnSpPr>
          <p:nvPr/>
        </p:nvCxnSpPr>
        <p:spPr>
          <a:xfrm>
            <a:off x="6216888" y="3955938"/>
            <a:ext cx="3256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D6C275-3F68-4FDC-9373-6B2A8C7B1060}"/>
              </a:ext>
            </a:extLst>
          </p:cNvPr>
          <p:cNvSpPr txBox="1"/>
          <p:nvPr/>
        </p:nvSpPr>
        <p:spPr>
          <a:xfrm>
            <a:off x="5480141" y="3774146"/>
            <a:ext cx="58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ab </a:t>
            </a:r>
            <a:r>
              <a:rPr lang="en-US" dirty="0"/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C07C4A-AF97-43C4-980B-9168861CE2E1}"/>
              </a:ext>
            </a:extLst>
          </p:cNvPr>
          <p:cNvSpPr txBox="1"/>
          <p:nvPr/>
        </p:nvSpPr>
        <p:spPr>
          <a:xfrm>
            <a:off x="5975113" y="3748115"/>
            <a:ext cx="2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1403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B692DC-6CF5-4A1A-8C73-00B561886AB5}"/>
              </a:ext>
            </a:extLst>
          </p:cNvPr>
          <p:cNvSpPr txBox="1"/>
          <p:nvPr/>
        </p:nvSpPr>
        <p:spPr>
          <a:xfrm>
            <a:off x="559846" y="1725776"/>
            <a:ext cx="55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Initialize a system : positions, velocities, accelerations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E728BB-5983-47FF-83A1-8F2CBAB3E929}"/>
              </a:ext>
            </a:extLst>
          </p:cNvPr>
          <p:cNvSpPr/>
          <p:nvPr/>
        </p:nvSpPr>
        <p:spPr>
          <a:xfrm>
            <a:off x="1019570" y="4962490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26E3B0-B494-49DD-8705-72A2E17A18B2}"/>
              </a:ext>
            </a:extLst>
          </p:cNvPr>
          <p:cNvSpPr/>
          <p:nvPr/>
        </p:nvSpPr>
        <p:spPr>
          <a:xfrm>
            <a:off x="1910035" y="4269983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624DA3-3E55-4010-B2A5-C4893CFAEAF3}"/>
              </a:ext>
            </a:extLst>
          </p:cNvPr>
          <p:cNvSpPr/>
          <p:nvPr/>
        </p:nvSpPr>
        <p:spPr>
          <a:xfrm>
            <a:off x="2541350" y="5207004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134000-A85C-40B4-A2EA-CC4E5113994F}"/>
              </a:ext>
            </a:extLst>
          </p:cNvPr>
          <p:cNvSpPr/>
          <p:nvPr/>
        </p:nvSpPr>
        <p:spPr>
          <a:xfrm>
            <a:off x="1300898" y="5809710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3E96DA-821D-4E4C-967E-365A257B5C8B}"/>
              </a:ext>
            </a:extLst>
          </p:cNvPr>
          <p:cNvSpPr/>
          <p:nvPr/>
        </p:nvSpPr>
        <p:spPr>
          <a:xfrm>
            <a:off x="4914446" y="5998448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8B693D-9746-4179-BBF6-6FE7CD6E39C9}"/>
              </a:ext>
            </a:extLst>
          </p:cNvPr>
          <p:cNvSpPr/>
          <p:nvPr/>
        </p:nvSpPr>
        <p:spPr>
          <a:xfrm>
            <a:off x="3433382" y="6189208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7C6AE4-89F9-4DC6-BCF8-F4900EA9DA8D}"/>
              </a:ext>
            </a:extLst>
          </p:cNvPr>
          <p:cNvSpPr/>
          <p:nvPr/>
        </p:nvSpPr>
        <p:spPr>
          <a:xfrm>
            <a:off x="3571297" y="4638044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6FF6E2-87D8-4EE7-91B3-FBB8A06EFF77}"/>
              </a:ext>
            </a:extLst>
          </p:cNvPr>
          <p:cNvCxnSpPr/>
          <p:nvPr/>
        </p:nvCxnSpPr>
        <p:spPr>
          <a:xfrm>
            <a:off x="1306735" y="5403958"/>
            <a:ext cx="101600" cy="34544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33D007-75C9-4CF8-AC54-66BA753D6604}"/>
              </a:ext>
            </a:extLst>
          </p:cNvPr>
          <p:cNvCxnSpPr>
            <a:cxnSpLocks/>
          </p:cNvCxnSpPr>
          <p:nvPr/>
        </p:nvCxnSpPr>
        <p:spPr>
          <a:xfrm>
            <a:off x="2262791" y="4711634"/>
            <a:ext cx="358329" cy="49537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6F399F-A9EB-4F49-BCDD-1DC126BE79B0}"/>
              </a:ext>
            </a:extLst>
          </p:cNvPr>
          <p:cNvCxnSpPr>
            <a:cxnSpLocks/>
          </p:cNvCxnSpPr>
          <p:nvPr/>
        </p:nvCxnSpPr>
        <p:spPr>
          <a:xfrm flipV="1">
            <a:off x="1412008" y="4589784"/>
            <a:ext cx="475089" cy="3695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A24968-5632-47AA-8F91-166886DAD5A3}"/>
              </a:ext>
            </a:extLst>
          </p:cNvPr>
          <p:cNvCxnSpPr>
            <a:cxnSpLocks/>
          </p:cNvCxnSpPr>
          <p:nvPr/>
        </p:nvCxnSpPr>
        <p:spPr>
          <a:xfrm>
            <a:off x="1495280" y="5207005"/>
            <a:ext cx="961808" cy="13664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39398A8A-6948-4039-82FD-0C2F2638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11" y="287636"/>
            <a:ext cx="10879967" cy="1325563"/>
          </a:xfrm>
        </p:spPr>
        <p:txBody>
          <a:bodyPr>
            <a:normAutofit/>
          </a:bodyPr>
          <a:lstStyle/>
          <a:p>
            <a:r>
              <a:rPr lang="en-US" dirty="0"/>
              <a:t>Monte Carlo approach to Molecular Dynamics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FDB4B3-5AF2-4EC8-B32F-E292825D59CB}"/>
              </a:ext>
            </a:extLst>
          </p:cNvPr>
          <p:cNvSpPr txBox="1"/>
          <p:nvPr/>
        </p:nvSpPr>
        <p:spPr>
          <a:xfrm>
            <a:off x="1077022" y="4932537"/>
            <a:ext cx="35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33B297-00D7-48D1-91C0-E9277410FEBB}"/>
              </a:ext>
            </a:extLst>
          </p:cNvPr>
          <p:cNvSpPr txBox="1"/>
          <p:nvPr/>
        </p:nvSpPr>
        <p:spPr>
          <a:xfrm>
            <a:off x="1957277" y="426068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2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B692DC-6CF5-4A1A-8C73-00B561886AB5}"/>
              </a:ext>
            </a:extLst>
          </p:cNvPr>
          <p:cNvSpPr txBox="1"/>
          <p:nvPr/>
        </p:nvSpPr>
        <p:spPr>
          <a:xfrm>
            <a:off x="559846" y="1725776"/>
            <a:ext cx="511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Initialize a system : x, v, a</a:t>
            </a:r>
          </a:p>
          <a:p>
            <a:pPr marL="342900" indent="-342900">
              <a:buAutoNum type="arabicPeriod"/>
            </a:pPr>
            <a:r>
              <a:rPr lang="en-US" dirty="0"/>
              <a:t>Assign a potential energy to each atom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E728BB-5983-47FF-83A1-8F2CBAB3E929}"/>
              </a:ext>
            </a:extLst>
          </p:cNvPr>
          <p:cNvSpPr/>
          <p:nvPr/>
        </p:nvSpPr>
        <p:spPr>
          <a:xfrm>
            <a:off x="1019570" y="4962490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26E3B0-B494-49DD-8705-72A2E17A18B2}"/>
              </a:ext>
            </a:extLst>
          </p:cNvPr>
          <p:cNvSpPr/>
          <p:nvPr/>
        </p:nvSpPr>
        <p:spPr>
          <a:xfrm>
            <a:off x="1910035" y="4269983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624DA3-3E55-4010-B2A5-C4893CFAEAF3}"/>
              </a:ext>
            </a:extLst>
          </p:cNvPr>
          <p:cNvSpPr/>
          <p:nvPr/>
        </p:nvSpPr>
        <p:spPr>
          <a:xfrm>
            <a:off x="2541350" y="5207004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134000-A85C-40B4-A2EA-CC4E5113994F}"/>
              </a:ext>
            </a:extLst>
          </p:cNvPr>
          <p:cNvSpPr/>
          <p:nvPr/>
        </p:nvSpPr>
        <p:spPr>
          <a:xfrm>
            <a:off x="1300898" y="5809710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3E96DA-821D-4E4C-967E-365A257B5C8B}"/>
              </a:ext>
            </a:extLst>
          </p:cNvPr>
          <p:cNvSpPr/>
          <p:nvPr/>
        </p:nvSpPr>
        <p:spPr>
          <a:xfrm>
            <a:off x="4914446" y="5998448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8B693D-9746-4179-BBF6-6FE7CD6E39C9}"/>
              </a:ext>
            </a:extLst>
          </p:cNvPr>
          <p:cNvSpPr/>
          <p:nvPr/>
        </p:nvSpPr>
        <p:spPr>
          <a:xfrm>
            <a:off x="3433382" y="6189208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7C6AE4-89F9-4DC6-BCF8-F4900EA9DA8D}"/>
              </a:ext>
            </a:extLst>
          </p:cNvPr>
          <p:cNvSpPr/>
          <p:nvPr/>
        </p:nvSpPr>
        <p:spPr>
          <a:xfrm>
            <a:off x="3571297" y="4638044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6FF6E2-87D8-4EE7-91B3-FBB8A06EFF77}"/>
              </a:ext>
            </a:extLst>
          </p:cNvPr>
          <p:cNvCxnSpPr/>
          <p:nvPr/>
        </p:nvCxnSpPr>
        <p:spPr>
          <a:xfrm>
            <a:off x="1306735" y="5403958"/>
            <a:ext cx="101600" cy="34544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33D007-75C9-4CF8-AC54-66BA753D6604}"/>
              </a:ext>
            </a:extLst>
          </p:cNvPr>
          <p:cNvCxnSpPr>
            <a:cxnSpLocks/>
          </p:cNvCxnSpPr>
          <p:nvPr/>
        </p:nvCxnSpPr>
        <p:spPr>
          <a:xfrm>
            <a:off x="2262791" y="4711634"/>
            <a:ext cx="358329" cy="49537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6F399F-A9EB-4F49-BCDD-1DC126BE79B0}"/>
              </a:ext>
            </a:extLst>
          </p:cNvPr>
          <p:cNvCxnSpPr>
            <a:cxnSpLocks/>
          </p:cNvCxnSpPr>
          <p:nvPr/>
        </p:nvCxnSpPr>
        <p:spPr>
          <a:xfrm flipV="1">
            <a:off x="1412008" y="4589784"/>
            <a:ext cx="475089" cy="3695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A24968-5632-47AA-8F91-166886DAD5A3}"/>
              </a:ext>
            </a:extLst>
          </p:cNvPr>
          <p:cNvCxnSpPr>
            <a:cxnSpLocks/>
          </p:cNvCxnSpPr>
          <p:nvPr/>
        </p:nvCxnSpPr>
        <p:spPr>
          <a:xfrm>
            <a:off x="1495280" y="5207005"/>
            <a:ext cx="961808" cy="13664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DAC747-4908-47EC-8071-CF9F60E2EC89}"/>
              </a:ext>
            </a:extLst>
          </p:cNvPr>
          <p:cNvSpPr txBox="1"/>
          <p:nvPr/>
        </p:nvSpPr>
        <p:spPr>
          <a:xfrm>
            <a:off x="1207120" y="4412478"/>
            <a:ext cx="6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ab</a:t>
            </a: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CDF26E1-7555-41CF-A700-FDD63F9055FA}"/>
              </a:ext>
            </a:extLst>
          </p:cNvPr>
          <p:cNvSpPr txBox="1">
            <a:spLocks/>
          </p:cNvSpPr>
          <p:nvPr/>
        </p:nvSpPr>
        <p:spPr>
          <a:xfrm>
            <a:off x="512711" y="287636"/>
            <a:ext cx="10879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Monte Carlo approach to Molecular Dynamics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D8B2C2-0948-404F-A289-4E4D6AD0E93A}"/>
              </a:ext>
            </a:extLst>
          </p:cNvPr>
          <p:cNvSpPr txBox="1"/>
          <p:nvPr/>
        </p:nvSpPr>
        <p:spPr>
          <a:xfrm>
            <a:off x="1054712" y="4923692"/>
            <a:ext cx="35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79E602-238C-4A56-BF51-A36F8A61049B}"/>
              </a:ext>
            </a:extLst>
          </p:cNvPr>
          <p:cNvSpPr txBox="1"/>
          <p:nvPr/>
        </p:nvSpPr>
        <p:spPr>
          <a:xfrm>
            <a:off x="1934967" y="42518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1E7F36-A1E9-4E55-B421-C9E0A9C97F90}"/>
                  </a:ext>
                </a:extLst>
              </p:cNvPr>
              <p:cNvSpPr txBox="1"/>
              <p:nvPr/>
            </p:nvSpPr>
            <p:spPr>
              <a:xfrm>
                <a:off x="650694" y="3215021"/>
                <a:ext cx="1484637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1E7F36-A1E9-4E55-B421-C9E0A9C9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4" y="3215021"/>
                <a:ext cx="1484637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92EC68-0F35-4DFF-A381-F60B50B7529D}"/>
                  </a:ext>
                </a:extLst>
              </p:cNvPr>
              <p:cNvSpPr txBox="1"/>
              <p:nvPr/>
            </p:nvSpPr>
            <p:spPr>
              <a:xfrm>
                <a:off x="690161" y="2580495"/>
                <a:ext cx="352340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ϵ</m:t>
                      </m:r>
                      <m:d>
                        <m:dPr>
                          <m:begChr m:val="["/>
                          <m:endChr m:val="]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dirty="0" smtClean="0"/>
                                        <m:t>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-25000" dirty="0" smtClean="0"/>
                                        <m:t>b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 smtClean="0"/>
                                        <m:t> −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 smtClean="0"/>
                                        <m:t>xa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dirty="0" smtClean="0"/>
                                        <m:t>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-25000" dirty="0" smtClean="0"/>
                                        <m:t>b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 smtClean="0"/>
                                        <m:t> −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 smtClean="0"/>
                                        <m:t>xa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92EC68-0F35-4DFF-A381-F60B50B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61" y="2580495"/>
                <a:ext cx="3523400" cy="616387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76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D7970270-04F8-4590-BF69-E8ADF0E1D0F6}"/>
              </a:ext>
            </a:extLst>
          </p:cNvPr>
          <p:cNvSpPr/>
          <p:nvPr/>
        </p:nvSpPr>
        <p:spPr>
          <a:xfrm>
            <a:off x="535044" y="4433088"/>
            <a:ext cx="1345140" cy="14191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789397-5F39-40A4-87F6-F196F82B30BC}"/>
              </a:ext>
            </a:extLst>
          </p:cNvPr>
          <p:cNvSpPr/>
          <p:nvPr/>
        </p:nvSpPr>
        <p:spPr>
          <a:xfrm>
            <a:off x="815530" y="4756193"/>
            <a:ext cx="777875" cy="7937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4D47CF-4BD7-4091-91E9-2D51F4EB3329}"/>
              </a:ext>
            </a:extLst>
          </p:cNvPr>
          <p:cNvSpPr/>
          <p:nvPr/>
        </p:nvSpPr>
        <p:spPr>
          <a:xfrm>
            <a:off x="952776" y="4898289"/>
            <a:ext cx="490477" cy="5095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692DC-6CF5-4A1A-8C73-00B561886AB5}"/>
              </a:ext>
            </a:extLst>
          </p:cNvPr>
          <p:cNvSpPr txBox="1"/>
          <p:nvPr/>
        </p:nvSpPr>
        <p:spPr>
          <a:xfrm>
            <a:off x="559846" y="1725776"/>
            <a:ext cx="7305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Initialize a system : x, v, a</a:t>
            </a:r>
          </a:p>
          <a:p>
            <a:pPr marL="342900" indent="-342900">
              <a:buAutoNum type="arabicPeriod"/>
            </a:pPr>
            <a:r>
              <a:rPr lang="en-US" dirty="0"/>
              <a:t>Assign a potential energy to each atom and find E</a:t>
            </a:r>
            <a:r>
              <a:rPr lang="en-US" baseline="-25000" dirty="0"/>
              <a:t>state</a:t>
            </a:r>
            <a:endParaRPr lang="en-US" dirty="0"/>
          </a:p>
          <a:p>
            <a:r>
              <a:rPr lang="en-US" dirty="0"/>
              <a:t>3.   Propose a new state according to some proposal distribution </a:t>
            </a:r>
            <a:endParaRPr lang="en-US" strike="sngStrik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E728BB-5983-47FF-83A1-8F2CBAB3E929}"/>
              </a:ext>
            </a:extLst>
          </p:cNvPr>
          <p:cNvSpPr/>
          <p:nvPr/>
        </p:nvSpPr>
        <p:spPr>
          <a:xfrm>
            <a:off x="1010086" y="4962490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26E3B0-B494-49DD-8705-72A2E17A18B2}"/>
              </a:ext>
            </a:extLst>
          </p:cNvPr>
          <p:cNvSpPr/>
          <p:nvPr/>
        </p:nvSpPr>
        <p:spPr>
          <a:xfrm>
            <a:off x="1900551" y="4269983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624DA3-3E55-4010-B2A5-C4893CFAEAF3}"/>
              </a:ext>
            </a:extLst>
          </p:cNvPr>
          <p:cNvSpPr/>
          <p:nvPr/>
        </p:nvSpPr>
        <p:spPr>
          <a:xfrm>
            <a:off x="2531866" y="5207004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134000-A85C-40B4-A2EA-CC4E5113994F}"/>
              </a:ext>
            </a:extLst>
          </p:cNvPr>
          <p:cNvSpPr/>
          <p:nvPr/>
        </p:nvSpPr>
        <p:spPr>
          <a:xfrm>
            <a:off x="1286451" y="5911997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3E96DA-821D-4E4C-967E-365A257B5C8B}"/>
              </a:ext>
            </a:extLst>
          </p:cNvPr>
          <p:cNvSpPr/>
          <p:nvPr/>
        </p:nvSpPr>
        <p:spPr>
          <a:xfrm>
            <a:off x="4904962" y="5998448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8B693D-9746-4179-BBF6-6FE7CD6E39C9}"/>
              </a:ext>
            </a:extLst>
          </p:cNvPr>
          <p:cNvSpPr/>
          <p:nvPr/>
        </p:nvSpPr>
        <p:spPr>
          <a:xfrm>
            <a:off x="3423898" y="6189208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7C6AE4-89F9-4DC6-BCF8-F4900EA9DA8D}"/>
              </a:ext>
            </a:extLst>
          </p:cNvPr>
          <p:cNvSpPr/>
          <p:nvPr/>
        </p:nvSpPr>
        <p:spPr>
          <a:xfrm>
            <a:off x="3561813" y="4638044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BA750D-90CF-44FA-991A-CA9392C91C7E}"/>
              </a:ext>
            </a:extLst>
          </p:cNvPr>
          <p:cNvSpPr txBox="1"/>
          <p:nvPr/>
        </p:nvSpPr>
        <p:spPr>
          <a:xfrm>
            <a:off x="1059609" y="4958014"/>
            <a:ext cx="2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16224F-1C8C-47C9-9005-2453EC2FC1CC}"/>
              </a:ext>
            </a:extLst>
          </p:cNvPr>
          <p:cNvSpPr txBox="1"/>
          <p:nvPr/>
        </p:nvSpPr>
        <p:spPr>
          <a:xfrm>
            <a:off x="1942492" y="4267240"/>
            <a:ext cx="2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B150607-A9B6-42CA-8DA0-3D69CE0DE125}"/>
              </a:ext>
            </a:extLst>
          </p:cNvPr>
          <p:cNvSpPr/>
          <p:nvPr/>
        </p:nvSpPr>
        <p:spPr>
          <a:xfrm rot="2839306">
            <a:off x="688406" y="4710822"/>
            <a:ext cx="254249" cy="232554"/>
          </a:xfrm>
          <a:prstGeom prst="mathMultiply">
            <a:avLst>
              <a:gd name="adj1" fmla="val 7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C10889-CA64-49A0-9592-1DC0CC464C4E}"/>
              </a:ext>
            </a:extLst>
          </p:cNvPr>
          <p:cNvCxnSpPr>
            <a:cxnSpLocks/>
          </p:cNvCxnSpPr>
          <p:nvPr/>
        </p:nvCxnSpPr>
        <p:spPr>
          <a:xfrm flipH="1" flipV="1">
            <a:off x="867451" y="4893240"/>
            <a:ext cx="146629" cy="151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6258CC7-CDF0-4644-A863-55DE0E2A4FB7}"/>
              </a:ext>
            </a:extLst>
          </p:cNvPr>
          <p:cNvSpPr txBox="1"/>
          <p:nvPr/>
        </p:nvSpPr>
        <p:spPr>
          <a:xfrm>
            <a:off x="239454" y="3719145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Proposal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C9549013-22C7-44A3-A8B4-A45E063A33FD}"/>
              </a:ext>
            </a:extLst>
          </p:cNvPr>
          <p:cNvSpPr txBox="1">
            <a:spLocks/>
          </p:cNvSpPr>
          <p:nvPr/>
        </p:nvSpPr>
        <p:spPr>
          <a:xfrm>
            <a:off x="512711" y="287636"/>
            <a:ext cx="10879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Monte Carlo approach to Molecular Dynamics</a:t>
            </a:r>
          </a:p>
        </p:txBody>
      </p:sp>
    </p:spTree>
    <p:extLst>
      <p:ext uri="{BB962C8B-B14F-4D97-AF65-F5344CB8AC3E}">
        <p14:creationId xmlns:p14="http://schemas.microsoft.com/office/powerpoint/2010/main" val="2995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F76E977-2FE1-477C-A5EB-6AA5E76CE48B}"/>
              </a:ext>
            </a:extLst>
          </p:cNvPr>
          <p:cNvSpPr/>
          <p:nvPr/>
        </p:nvSpPr>
        <p:spPr>
          <a:xfrm>
            <a:off x="6386026" y="3939657"/>
            <a:ext cx="5041865" cy="27597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AD76DD-EC5E-457F-A48D-470C91D5650F}"/>
              </a:ext>
            </a:extLst>
          </p:cNvPr>
          <p:cNvSpPr/>
          <p:nvPr/>
        </p:nvSpPr>
        <p:spPr>
          <a:xfrm>
            <a:off x="363894" y="3939657"/>
            <a:ext cx="5041865" cy="27597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692DC-6CF5-4A1A-8C73-00B561886AB5}"/>
              </a:ext>
            </a:extLst>
          </p:cNvPr>
          <p:cNvSpPr txBox="1"/>
          <p:nvPr/>
        </p:nvSpPr>
        <p:spPr>
          <a:xfrm>
            <a:off x="559846" y="1725776"/>
            <a:ext cx="6292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Initialize a system : x, v, a</a:t>
            </a:r>
          </a:p>
          <a:p>
            <a:pPr marL="342900" indent="-342900">
              <a:buAutoNum type="arabicPeriod"/>
            </a:pPr>
            <a:r>
              <a:rPr lang="en-US" dirty="0"/>
              <a:t>Assign a potential energy to each atom and find total Energy</a:t>
            </a:r>
          </a:p>
          <a:p>
            <a:pPr marL="342900" indent="-342900">
              <a:buAutoNum type="arabicPeriod" startAt="3"/>
            </a:pPr>
            <a:r>
              <a:rPr lang="en-US" dirty="0"/>
              <a:t>Propose a new state </a:t>
            </a:r>
            <a:endParaRPr lang="en-US" strike="sngStrike" dirty="0"/>
          </a:p>
          <a:p>
            <a:pPr marL="342900" indent="-342900">
              <a:buAutoNum type="arabicPeriod" startAt="3"/>
            </a:pPr>
            <a:r>
              <a:rPr lang="en-US" dirty="0"/>
              <a:t>Find total energy for new state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E728BB-5983-47FF-83A1-8F2CBAB3E929}"/>
              </a:ext>
            </a:extLst>
          </p:cNvPr>
          <p:cNvSpPr/>
          <p:nvPr/>
        </p:nvSpPr>
        <p:spPr>
          <a:xfrm>
            <a:off x="1010086" y="4962490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26E3B0-B494-49DD-8705-72A2E17A18B2}"/>
              </a:ext>
            </a:extLst>
          </p:cNvPr>
          <p:cNvSpPr/>
          <p:nvPr/>
        </p:nvSpPr>
        <p:spPr>
          <a:xfrm>
            <a:off x="1900551" y="4269983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624DA3-3E55-4010-B2A5-C4893CFAEAF3}"/>
              </a:ext>
            </a:extLst>
          </p:cNvPr>
          <p:cNvSpPr/>
          <p:nvPr/>
        </p:nvSpPr>
        <p:spPr>
          <a:xfrm>
            <a:off x="2531866" y="5207004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134000-A85C-40B4-A2EA-CC4E5113994F}"/>
              </a:ext>
            </a:extLst>
          </p:cNvPr>
          <p:cNvSpPr/>
          <p:nvPr/>
        </p:nvSpPr>
        <p:spPr>
          <a:xfrm>
            <a:off x="1291414" y="5809710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3E96DA-821D-4E4C-967E-365A257B5C8B}"/>
              </a:ext>
            </a:extLst>
          </p:cNvPr>
          <p:cNvSpPr/>
          <p:nvPr/>
        </p:nvSpPr>
        <p:spPr>
          <a:xfrm>
            <a:off x="4904962" y="5998448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8B693D-9746-4179-BBF6-6FE7CD6E39C9}"/>
              </a:ext>
            </a:extLst>
          </p:cNvPr>
          <p:cNvSpPr/>
          <p:nvPr/>
        </p:nvSpPr>
        <p:spPr>
          <a:xfrm>
            <a:off x="3423898" y="6189208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7C6AE4-89F9-4DC6-BCF8-F4900EA9DA8D}"/>
              </a:ext>
            </a:extLst>
          </p:cNvPr>
          <p:cNvSpPr/>
          <p:nvPr/>
        </p:nvSpPr>
        <p:spPr>
          <a:xfrm>
            <a:off x="3561813" y="4638044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BA750D-90CF-44FA-991A-CA9392C91C7E}"/>
              </a:ext>
            </a:extLst>
          </p:cNvPr>
          <p:cNvSpPr txBox="1"/>
          <p:nvPr/>
        </p:nvSpPr>
        <p:spPr>
          <a:xfrm>
            <a:off x="1059609" y="4958014"/>
            <a:ext cx="2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16224F-1C8C-47C9-9005-2453EC2FC1CC}"/>
              </a:ext>
            </a:extLst>
          </p:cNvPr>
          <p:cNvSpPr txBox="1"/>
          <p:nvPr/>
        </p:nvSpPr>
        <p:spPr>
          <a:xfrm>
            <a:off x="1942492" y="4267240"/>
            <a:ext cx="2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144671-8459-4B13-89A4-43CF680D773B}"/>
                  </a:ext>
                </a:extLst>
              </p:cNvPr>
              <p:cNvSpPr txBox="1"/>
              <p:nvPr/>
            </p:nvSpPr>
            <p:spPr>
              <a:xfrm>
                <a:off x="2325898" y="3550381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144671-8459-4B13-89A4-43CF680D7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98" y="3550381"/>
                <a:ext cx="3908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F1D63481-11EC-4992-9FBA-A15D52D9F105}"/>
              </a:ext>
            </a:extLst>
          </p:cNvPr>
          <p:cNvSpPr/>
          <p:nvPr/>
        </p:nvSpPr>
        <p:spPr>
          <a:xfrm>
            <a:off x="6852608" y="4428431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C7C609-801A-4974-9D83-C6BC466AE59E}"/>
              </a:ext>
            </a:extLst>
          </p:cNvPr>
          <p:cNvSpPr/>
          <p:nvPr/>
        </p:nvSpPr>
        <p:spPr>
          <a:xfrm>
            <a:off x="7916203" y="4491962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10C1B1-4038-4C3A-B67F-6160BCFF223C}"/>
              </a:ext>
            </a:extLst>
          </p:cNvPr>
          <p:cNvSpPr/>
          <p:nvPr/>
        </p:nvSpPr>
        <p:spPr>
          <a:xfrm>
            <a:off x="8287442" y="5459076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1490FC-D805-4B09-B1C5-D41238B376AA}"/>
              </a:ext>
            </a:extLst>
          </p:cNvPr>
          <p:cNvSpPr/>
          <p:nvPr/>
        </p:nvSpPr>
        <p:spPr>
          <a:xfrm>
            <a:off x="7241373" y="5586688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3FD76F-56F1-4339-969C-2F2B790BED9B}"/>
              </a:ext>
            </a:extLst>
          </p:cNvPr>
          <p:cNvSpPr/>
          <p:nvPr/>
        </p:nvSpPr>
        <p:spPr>
          <a:xfrm>
            <a:off x="10511821" y="5706996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743DC7-E9D4-444D-B9FD-86E98975DC69}"/>
              </a:ext>
            </a:extLst>
          </p:cNvPr>
          <p:cNvSpPr/>
          <p:nvPr/>
        </p:nvSpPr>
        <p:spPr>
          <a:xfrm>
            <a:off x="9487920" y="6187554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4A079F-05E8-4EB9-BABE-30FF31EF0631}"/>
              </a:ext>
            </a:extLst>
          </p:cNvPr>
          <p:cNvSpPr/>
          <p:nvPr/>
        </p:nvSpPr>
        <p:spPr>
          <a:xfrm>
            <a:off x="9070051" y="4667102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1C18AD-44FC-4BB3-891E-A00CE782ED52}"/>
                  </a:ext>
                </a:extLst>
              </p:cNvPr>
              <p:cNvSpPr txBox="1"/>
              <p:nvPr/>
            </p:nvSpPr>
            <p:spPr>
              <a:xfrm>
                <a:off x="8132649" y="3548909"/>
                <a:ext cx="113178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𝑝𝑟𝑜𝑝𝑜𝑠𝑎𝑙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1C18AD-44FC-4BB3-891E-A00CE782E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649" y="3548909"/>
                <a:ext cx="1131785" cy="390748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4A0195-3973-4659-8C89-03FD112F0E17}"/>
                  </a:ext>
                </a:extLst>
              </p:cNvPr>
              <p:cNvSpPr txBox="1"/>
              <p:nvPr/>
            </p:nvSpPr>
            <p:spPr>
              <a:xfrm>
                <a:off x="8003283" y="2698256"/>
                <a:ext cx="1484637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4A0195-3973-4659-8C89-03FD112F0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283" y="2698256"/>
                <a:ext cx="1484637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itle 1">
            <a:extLst>
              <a:ext uri="{FF2B5EF4-FFF2-40B4-BE49-F238E27FC236}">
                <a16:creationId xmlns:a16="http://schemas.microsoft.com/office/drawing/2014/main" id="{952B1E0A-DC2F-4864-857D-81F741FA412D}"/>
              </a:ext>
            </a:extLst>
          </p:cNvPr>
          <p:cNvSpPr txBox="1">
            <a:spLocks/>
          </p:cNvSpPr>
          <p:nvPr/>
        </p:nvSpPr>
        <p:spPr>
          <a:xfrm>
            <a:off x="512711" y="287636"/>
            <a:ext cx="10879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Monte Carlo approach to Molecular Dynamics</a:t>
            </a:r>
          </a:p>
        </p:txBody>
      </p:sp>
    </p:spTree>
    <p:extLst>
      <p:ext uri="{BB962C8B-B14F-4D97-AF65-F5344CB8AC3E}">
        <p14:creationId xmlns:p14="http://schemas.microsoft.com/office/powerpoint/2010/main" val="332561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F76E977-2FE1-477C-A5EB-6AA5E76CE48B}"/>
              </a:ext>
            </a:extLst>
          </p:cNvPr>
          <p:cNvSpPr/>
          <p:nvPr/>
        </p:nvSpPr>
        <p:spPr>
          <a:xfrm>
            <a:off x="6386026" y="3939657"/>
            <a:ext cx="5041865" cy="27597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AD76DD-EC5E-457F-A48D-470C91D5650F}"/>
              </a:ext>
            </a:extLst>
          </p:cNvPr>
          <p:cNvSpPr/>
          <p:nvPr/>
        </p:nvSpPr>
        <p:spPr>
          <a:xfrm>
            <a:off x="363894" y="3939657"/>
            <a:ext cx="5041865" cy="27597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692DC-6CF5-4A1A-8C73-00B561886AB5}"/>
              </a:ext>
            </a:extLst>
          </p:cNvPr>
          <p:cNvSpPr txBox="1"/>
          <p:nvPr/>
        </p:nvSpPr>
        <p:spPr>
          <a:xfrm>
            <a:off x="559846" y="1725776"/>
            <a:ext cx="7455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Initialize a system : x, v, a</a:t>
            </a:r>
          </a:p>
          <a:p>
            <a:pPr marL="342900" indent="-342900">
              <a:buAutoNum type="arabicPeriod"/>
            </a:pPr>
            <a:r>
              <a:rPr lang="en-US" dirty="0"/>
              <a:t>Assign a potential energy to each atom and find total Energy</a:t>
            </a:r>
          </a:p>
          <a:p>
            <a:pPr marL="342900" indent="-342900">
              <a:buAutoNum type="arabicPeriod" startAt="3"/>
            </a:pPr>
            <a:r>
              <a:rPr lang="en-US" dirty="0"/>
              <a:t>Propose a new state </a:t>
            </a:r>
            <a:endParaRPr lang="en-US" strike="sngStrike" dirty="0"/>
          </a:p>
          <a:p>
            <a:pPr marL="342900" indent="-342900">
              <a:buAutoNum type="arabicPeriod" startAt="3"/>
            </a:pPr>
            <a:r>
              <a:rPr lang="en-US" dirty="0"/>
              <a:t>Find total energy for new state</a:t>
            </a:r>
          </a:p>
          <a:p>
            <a:pPr marL="342900" indent="-342900">
              <a:buAutoNum type="arabicPeriod" startAt="3"/>
            </a:pPr>
            <a:r>
              <a:rPr lang="en-US" dirty="0"/>
              <a:t>Accept or reject the new proposal according to Metropolis-Hastings: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E728BB-5983-47FF-83A1-8F2CBAB3E929}"/>
              </a:ext>
            </a:extLst>
          </p:cNvPr>
          <p:cNvSpPr/>
          <p:nvPr/>
        </p:nvSpPr>
        <p:spPr>
          <a:xfrm>
            <a:off x="1010086" y="4962490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26E3B0-B494-49DD-8705-72A2E17A18B2}"/>
              </a:ext>
            </a:extLst>
          </p:cNvPr>
          <p:cNvSpPr/>
          <p:nvPr/>
        </p:nvSpPr>
        <p:spPr>
          <a:xfrm>
            <a:off x="1900551" y="4269983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624DA3-3E55-4010-B2A5-C4893CFAEAF3}"/>
              </a:ext>
            </a:extLst>
          </p:cNvPr>
          <p:cNvSpPr/>
          <p:nvPr/>
        </p:nvSpPr>
        <p:spPr>
          <a:xfrm>
            <a:off x="2531866" y="5207004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134000-A85C-40B4-A2EA-CC4E5113994F}"/>
              </a:ext>
            </a:extLst>
          </p:cNvPr>
          <p:cNvSpPr/>
          <p:nvPr/>
        </p:nvSpPr>
        <p:spPr>
          <a:xfrm>
            <a:off x="1291414" y="5809710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3E96DA-821D-4E4C-967E-365A257B5C8B}"/>
              </a:ext>
            </a:extLst>
          </p:cNvPr>
          <p:cNvSpPr/>
          <p:nvPr/>
        </p:nvSpPr>
        <p:spPr>
          <a:xfrm>
            <a:off x="4904962" y="5998448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8B693D-9746-4179-BBF6-6FE7CD6E39C9}"/>
              </a:ext>
            </a:extLst>
          </p:cNvPr>
          <p:cNvSpPr/>
          <p:nvPr/>
        </p:nvSpPr>
        <p:spPr>
          <a:xfrm>
            <a:off x="3423898" y="6189208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7C6AE4-89F9-4DC6-BCF8-F4900EA9DA8D}"/>
              </a:ext>
            </a:extLst>
          </p:cNvPr>
          <p:cNvSpPr/>
          <p:nvPr/>
        </p:nvSpPr>
        <p:spPr>
          <a:xfrm>
            <a:off x="3561813" y="4638044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BA750D-90CF-44FA-991A-CA9392C91C7E}"/>
              </a:ext>
            </a:extLst>
          </p:cNvPr>
          <p:cNvSpPr txBox="1"/>
          <p:nvPr/>
        </p:nvSpPr>
        <p:spPr>
          <a:xfrm>
            <a:off x="1059609" y="4958014"/>
            <a:ext cx="2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16224F-1C8C-47C9-9005-2453EC2FC1CC}"/>
              </a:ext>
            </a:extLst>
          </p:cNvPr>
          <p:cNvSpPr txBox="1"/>
          <p:nvPr/>
        </p:nvSpPr>
        <p:spPr>
          <a:xfrm>
            <a:off x="1942492" y="4267240"/>
            <a:ext cx="2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144671-8459-4B13-89A4-43CF680D773B}"/>
                  </a:ext>
                </a:extLst>
              </p:cNvPr>
              <p:cNvSpPr txBox="1"/>
              <p:nvPr/>
            </p:nvSpPr>
            <p:spPr>
              <a:xfrm>
                <a:off x="2325898" y="3550381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144671-8459-4B13-89A4-43CF680D7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98" y="3550381"/>
                <a:ext cx="3908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F1D63481-11EC-4992-9FBA-A15D52D9F105}"/>
              </a:ext>
            </a:extLst>
          </p:cNvPr>
          <p:cNvSpPr/>
          <p:nvPr/>
        </p:nvSpPr>
        <p:spPr>
          <a:xfrm>
            <a:off x="6852608" y="4428431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C7C609-801A-4974-9D83-C6BC466AE59E}"/>
              </a:ext>
            </a:extLst>
          </p:cNvPr>
          <p:cNvSpPr/>
          <p:nvPr/>
        </p:nvSpPr>
        <p:spPr>
          <a:xfrm>
            <a:off x="7916203" y="4491962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10C1B1-4038-4C3A-B67F-6160BCFF223C}"/>
              </a:ext>
            </a:extLst>
          </p:cNvPr>
          <p:cNvSpPr/>
          <p:nvPr/>
        </p:nvSpPr>
        <p:spPr>
          <a:xfrm>
            <a:off x="8287442" y="5459076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1490FC-D805-4B09-B1C5-D41238B376AA}"/>
              </a:ext>
            </a:extLst>
          </p:cNvPr>
          <p:cNvSpPr/>
          <p:nvPr/>
        </p:nvSpPr>
        <p:spPr>
          <a:xfrm>
            <a:off x="7241373" y="5586688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3FD76F-56F1-4339-969C-2F2B790BED9B}"/>
              </a:ext>
            </a:extLst>
          </p:cNvPr>
          <p:cNvSpPr/>
          <p:nvPr/>
        </p:nvSpPr>
        <p:spPr>
          <a:xfrm>
            <a:off x="10511821" y="5706996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743DC7-E9D4-444D-B9FD-86E98975DC69}"/>
              </a:ext>
            </a:extLst>
          </p:cNvPr>
          <p:cNvSpPr/>
          <p:nvPr/>
        </p:nvSpPr>
        <p:spPr>
          <a:xfrm>
            <a:off x="9487920" y="6187554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4A079F-05E8-4EB9-BABE-30FF31EF0631}"/>
              </a:ext>
            </a:extLst>
          </p:cNvPr>
          <p:cNvSpPr/>
          <p:nvPr/>
        </p:nvSpPr>
        <p:spPr>
          <a:xfrm>
            <a:off x="9070051" y="4667102"/>
            <a:ext cx="388765" cy="381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1C18AD-44FC-4BB3-891E-A00CE782ED52}"/>
                  </a:ext>
                </a:extLst>
              </p:cNvPr>
              <p:cNvSpPr txBox="1"/>
              <p:nvPr/>
            </p:nvSpPr>
            <p:spPr>
              <a:xfrm>
                <a:off x="8132649" y="3548909"/>
                <a:ext cx="113178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𝑝𝑟𝑜𝑝𝑜𝑠𝑎𝑙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1C18AD-44FC-4BB3-891E-A00CE782E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649" y="3548909"/>
                <a:ext cx="1131785" cy="390748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C6C5C8-308C-4591-B154-4E6611652329}"/>
                  </a:ext>
                </a:extLst>
              </p:cNvPr>
              <p:cNvSpPr txBox="1"/>
              <p:nvPr/>
            </p:nvSpPr>
            <p:spPr>
              <a:xfrm>
                <a:off x="7435755" y="2847396"/>
                <a:ext cx="283468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𝑝𝑟𝑜𝑝𝑜𝑠𝑎𝑙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C6C5C8-308C-4591-B154-4E661165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55" y="2847396"/>
                <a:ext cx="2834687" cy="298415"/>
              </a:xfrm>
              <a:prstGeom prst="rect">
                <a:avLst/>
              </a:prstGeom>
              <a:blipFill>
                <a:blip r:embed="rId4"/>
                <a:stretch>
                  <a:fillRect l="-1720" r="-258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itle 1">
            <a:extLst>
              <a:ext uri="{FF2B5EF4-FFF2-40B4-BE49-F238E27FC236}">
                <a16:creationId xmlns:a16="http://schemas.microsoft.com/office/drawing/2014/main" id="{01634987-3DF5-4A14-9520-6683A4A8EE4D}"/>
              </a:ext>
            </a:extLst>
          </p:cNvPr>
          <p:cNvSpPr txBox="1">
            <a:spLocks/>
          </p:cNvSpPr>
          <p:nvPr/>
        </p:nvSpPr>
        <p:spPr>
          <a:xfrm>
            <a:off x="512711" y="287636"/>
            <a:ext cx="10879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Monte Carlo approach to Molecular Dynamics</a:t>
            </a:r>
          </a:p>
        </p:txBody>
      </p:sp>
      <p:sp>
        <p:nvSpPr>
          <p:cNvPr id="35" name="Arrow: U-Turn 34">
            <a:extLst>
              <a:ext uri="{FF2B5EF4-FFF2-40B4-BE49-F238E27FC236}">
                <a16:creationId xmlns:a16="http://schemas.microsoft.com/office/drawing/2014/main" id="{5449105F-5A1D-46FE-93B4-660A11CA2A22}"/>
              </a:ext>
            </a:extLst>
          </p:cNvPr>
          <p:cNvSpPr/>
          <p:nvPr/>
        </p:nvSpPr>
        <p:spPr>
          <a:xfrm rot="16200000">
            <a:off x="-71610" y="2508765"/>
            <a:ext cx="741774" cy="426871"/>
          </a:xfrm>
          <a:prstGeom prst="uturnArrow">
            <a:avLst>
              <a:gd name="adj1" fmla="val 25000"/>
              <a:gd name="adj2" fmla="val 23907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6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F9AE-5323-4E78-B969-8D06F0BB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baseline="-25000" dirty="0" err="1"/>
              <a:t>accept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B9256D-7574-40E0-BD8D-2B65AB7E263D}"/>
                  </a:ext>
                </a:extLst>
              </p:cNvPr>
              <p:cNvSpPr txBox="1"/>
              <p:nvPr/>
            </p:nvSpPr>
            <p:spPr>
              <a:xfrm>
                <a:off x="838200" y="5011779"/>
                <a:ext cx="3771289" cy="63145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 ,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𝑝𝑟𝑜𝑝𝑜𝑠𝑎𝑙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B9256D-7574-40E0-BD8D-2B65AB7E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1779"/>
                <a:ext cx="3771289" cy="631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2F96BD-0B6F-41C5-9415-DB89AE37B8E3}"/>
                  </a:ext>
                </a:extLst>
              </p:cNvPr>
              <p:cNvSpPr txBox="1"/>
              <p:nvPr/>
            </p:nvSpPr>
            <p:spPr>
              <a:xfrm>
                <a:off x="838200" y="2104053"/>
                <a:ext cx="378796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1,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2F96BD-0B6F-41C5-9415-DB89AE37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4053"/>
                <a:ext cx="3787960" cy="616387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FD338-CFAD-4D51-931A-0CFB5EC13DD0}"/>
                  </a:ext>
                </a:extLst>
              </p:cNvPr>
              <p:cNvSpPr txBox="1"/>
              <p:nvPr/>
            </p:nvSpPr>
            <p:spPr>
              <a:xfrm>
                <a:off x="1461727" y="3113471"/>
                <a:ext cx="5292013" cy="92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FD338-CFAD-4D51-931A-0CFB5EC13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27" y="3113471"/>
                <a:ext cx="5292013" cy="92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4240279-F183-4643-AF86-169C5E865594}"/>
              </a:ext>
            </a:extLst>
          </p:cNvPr>
          <p:cNvSpPr txBox="1"/>
          <p:nvPr/>
        </p:nvSpPr>
        <p:spPr>
          <a:xfrm>
            <a:off x="4685913" y="2227580"/>
            <a:ext cx="301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 Proposal is isometric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2891B-815E-4AD7-B0B6-5BAFD43B3041}"/>
              </a:ext>
            </a:extLst>
          </p:cNvPr>
          <p:cNvCxnSpPr>
            <a:cxnSpLocks/>
          </p:cNvCxnSpPr>
          <p:nvPr/>
        </p:nvCxnSpPr>
        <p:spPr>
          <a:xfrm flipV="1">
            <a:off x="3913887" y="2104053"/>
            <a:ext cx="391886" cy="3530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B3B753-D6CE-4209-A70C-36BCC2B54FF5}"/>
              </a:ext>
            </a:extLst>
          </p:cNvPr>
          <p:cNvCxnSpPr>
            <a:cxnSpLocks/>
          </p:cNvCxnSpPr>
          <p:nvPr/>
        </p:nvCxnSpPr>
        <p:spPr>
          <a:xfrm flipV="1">
            <a:off x="3911791" y="2458023"/>
            <a:ext cx="391886" cy="3530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9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1DBB7A-87DC-4C8E-A222-1A4B662D24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677" r="56773" b="5054"/>
          <a:stretch/>
        </p:blipFill>
        <p:spPr>
          <a:xfrm>
            <a:off x="420145" y="2753696"/>
            <a:ext cx="4377407" cy="36933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023EF3-EAA4-4D2B-BC89-6A59DE50240F}"/>
              </a:ext>
            </a:extLst>
          </p:cNvPr>
          <p:cNvCxnSpPr>
            <a:cxnSpLocks/>
          </p:cNvCxnSpPr>
          <p:nvPr/>
        </p:nvCxnSpPr>
        <p:spPr>
          <a:xfrm>
            <a:off x="555339" y="3028999"/>
            <a:ext cx="0" cy="151262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B52D87-C5DB-456E-93F0-FB78F868E522}"/>
              </a:ext>
            </a:extLst>
          </p:cNvPr>
          <p:cNvCxnSpPr>
            <a:cxnSpLocks/>
          </p:cNvCxnSpPr>
          <p:nvPr/>
        </p:nvCxnSpPr>
        <p:spPr>
          <a:xfrm>
            <a:off x="2611184" y="3028999"/>
            <a:ext cx="0" cy="151262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E0303-76A5-43C7-AB1F-B68A5884A593}"/>
              </a:ext>
            </a:extLst>
          </p:cNvPr>
          <p:cNvCxnSpPr>
            <a:cxnSpLocks/>
          </p:cNvCxnSpPr>
          <p:nvPr/>
        </p:nvCxnSpPr>
        <p:spPr>
          <a:xfrm>
            <a:off x="4617265" y="3028999"/>
            <a:ext cx="0" cy="151262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AAE827-B1A6-436F-9330-CA2795E249E4}"/>
              </a:ext>
            </a:extLst>
          </p:cNvPr>
          <p:cNvSpPr txBox="1"/>
          <p:nvPr/>
        </p:nvSpPr>
        <p:spPr>
          <a:xfrm>
            <a:off x="424817" y="3153462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296B1-4C9F-4B37-B314-6F2C618C5DD2}"/>
              </a:ext>
            </a:extLst>
          </p:cNvPr>
          <p:cNvSpPr txBox="1"/>
          <p:nvPr/>
        </p:nvSpPr>
        <p:spPr>
          <a:xfrm>
            <a:off x="2460336" y="3128992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B862D-8ECE-4F32-92C6-4D547420A886}"/>
              </a:ext>
            </a:extLst>
          </p:cNvPr>
          <p:cNvSpPr txBox="1"/>
          <p:nvPr/>
        </p:nvSpPr>
        <p:spPr>
          <a:xfrm>
            <a:off x="4495866" y="3128992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EC440-A0B7-47D7-A9D4-44DA4BB43B4E}"/>
              </a:ext>
            </a:extLst>
          </p:cNvPr>
          <p:cNvSpPr txBox="1"/>
          <p:nvPr/>
        </p:nvSpPr>
        <p:spPr>
          <a:xfrm>
            <a:off x="527538" y="3148331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84628-BB1F-4223-AEC6-619E4637BEE0}"/>
              </a:ext>
            </a:extLst>
          </p:cNvPr>
          <p:cNvSpPr txBox="1"/>
          <p:nvPr/>
        </p:nvSpPr>
        <p:spPr>
          <a:xfrm>
            <a:off x="5283401" y="6335617"/>
            <a:ext cx="339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dihedral bond angle: 104.02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6AD0D74-9B5B-4464-87C1-C375BC86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45" y="-86250"/>
            <a:ext cx="10515600" cy="1325563"/>
          </a:xfrm>
        </p:spPr>
        <p:txBody>
          <a:bodyPr/>
          <a:lstStyle/>
          <a:p>
            <a:r>
              <a:rPr lang="en-US" dirty="0"/>
              <a:t>Simulation of H</a:t>
            </a:r>
            <a:r>
              <a:rPr lang="en-US" baseline="-25000" dirty="0"/>
              <a:t>2</a:t>
            </a:r>
            <a:r>
              <a:rPr lang="en-US" dirty="0"/>
              <a:t>O Molecule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FA7D82-C401-40CC-B1B7-82948A08EA05}"/>
              </a:ext>
            </a:extLst>
          </p:cNvPr>
          <p:cNvSpPr txBox="1"/>
          <p:nvPr/>
        </p:nvSpPr>
        <p:spPr>
          <a:xfrm>
            <a:off x="5283401" y="1651644"/>
            <a:ext cx="669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Repeatedly propose new positions and accept them following a metropolis criterion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CD7716-1CC9-4612-A27C-9728FBC76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028" y="1683741"/>
            <a:ext cx="476316" cy="4572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F77F83-754A-4438-BFF9-3E8A8BBAF84E}"/>
              </a:ext>
            </a:extLst>
          </p:cNvPr>
          <p:cNvSpPr txBox="1"/>
          <p:nvPr/>
        </p:nvSpPr>
        <p:spPr>
          <a:xfrm>
            <a:off x="2586594" y="3128992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3A656D-CA35-49FB-BDFF-06CF0B503D15}"/>
              </a:ext>
            </a:extLst>
          </p:cNvPr>
          <p:cNvSpPr txBox="1"/>
          <p:nvPr/>
        </p:nvSpPr>
        <p:spPr>
          <a:xfrm>
            <a:off x="4605545" y="3135482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AE3D76-270A-4742-86A2-931C56110F2C}"/>
              </a:ext>
            </a:extLst>
          </p:cNvPr>
          <p:cNvSpPr txBox="1"/>
          <p:nvPr/>
        </p:nvSpPr>
        <p:spPr>
          <a:xfrm>
            <a:off x="1999848" y="1269746"/>
            <a:ext cx="115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Original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42BB7-69B0-47DA-92F3-F55452CBCE6C}"/>
              </a:ext>
            </a:extLst>
          </p:cNvPr>
          <p:cNvSpPr txBox="1"/>
          <p:nvPr/>
        </p:nvSpPr>
        <p:spPr>
          <a:xfrm>
            <a:off x="1999848" y="2287966"/>
            <a:ext cx="135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Add noise</a:t>
            </a:r>
          </a:p>
        </p:txBody>
      </p:sp>
      <p:pic>
        <p:nvPicPr>
          <p:cNvPr id="9" name="water_400_iter">
            <a:hlinkClick r:id="" action="ppaction://media"/>
            <a:extLst>
              <a:ext uri="{FF2B5EF4-FFF2-40B4-BE49-F238E27FC236}">
                <a16:creationId xmlns:a16="http://schemas.microsoft.com/office/drawing/2014/main" id="{681962D2-B471-45F6-A093-8997E6C3B1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14845" y="2425088"/>
            <a:ext cx="6690829" cy="376359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D56DFE7-8457-4656-BCE0-B4BADD47B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5" y="3515503"/>
            <a:ext cx="4428511" cy="31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4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0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387</Words>
  <Application>Microsoft Office PowerPoint</Application>
  <PresentationFormat>Widescreen</PresentationFormat>
  <Paragraphs>90</Paragraphs>
  <Slides>11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Monte Carlo simulations for Protein Folding</vt:lpstr>
      <vt:lpstr>Conventional Protein Folding – Molecular Dynamics</vt:lpstr>
      <vt:lpstr>Monte Carlo approach to Molecular Dynamics</vt:lpstr>
      <vt:lpstr>PowerPoint Presentation</vt:lpstr>
      <vt:lpstr>PowerPoint Presentation</vt:lpstr>
      <vt:lpstr>PowerPoint Presentation</vt:lpstr>
      <vt:lpstr>PowerPoint Presentation</vt:lpstr>
      <vt:lpstr>Paccept</vt:lpstr>
      <vt:lpstr>Simulation of H2O Molecule</vt:lpstr>
      <vt:lpstr>Simulation of Alanine Dipeptide – Tight proposal </vt:lpstr>
      <vt:lpstr>Simulation of Alanine Dipeptide – Loose proposal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simulations of Molecules</dc:title>
  <dc:creator>T H</dc:creator>
  <cp:lastModifiedBy>T H</cp:lastModifiedBy>
  <cp:revision>12</cp:revision>
  <dcterms:created xsi:type="dcterms:W3CDTF">2021-04-22T15:05:30Z</dcterms:created>
  <dcterms:modified xsi:type="dcterms:W3CDTF">2021-04-25T14:53:43Z</dcterms:modified>
</cp:coreProperties>
</file>