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GoogleSlidesCustomDataVersion2">
      <go:slidesCustomData xmlns:go="http://customooxmlschemas.google.com/" r:id="rId36" roundtripDataSignature="AMtx7mgxnZNOpKoTnpkwSEul3SSoXx5in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14" Type="http://schemas.openxmlformats.org/officeDocument/2006/relationships/slide" Target="slides/slide9.xml"/><Relationship Id="rId36" Type="http://customschemas.google.com/relationships/presentationmetadata" Target="meta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lvl1pPr indent="-228600" lvl="0" marL="4572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1" name="Google Shape;81;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400"/>
              <a:buNone/>
            </a:pPr>
            <a:r>
              <a:t/>
            </a:r>
            <a:endParaRPr/>
          </a:p>
        </p:txBody>
      </p:sp>
      <p:sp>
        <p:nvSpPr>
          <p:cNvPr id="82" name="Google Shape;82;p1:notes"/>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r>
              <a:rPr lang="en-US"/>
              <a:t>11 January 2024</a:t>
            </a:r>
            <a:endParaRPr/>
          </a:p>
        </p:txBody>
      </p:sp>
      <p:sp>
        <p:nvSpPr>
          <p:cNvPr id="83" name="Google Shape;83;p1:notes"/>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r>
              <a:rPr lang="en-US"/>
              <a:t>1-59</a:t>
            </a:r>
            <a:endParaRPr/>
          </a:p>
        </p:txBody>
      </p:sp>
      <p:sp>
        <p:nvSpPr>
          <p:cNvPr id="84" name="Google Shape;84;p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30e198c561f_0_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9" name="Google Shape;159;g30e198c561f_0_1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160" name="Google Shape;160;g30e198c561f_0_1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ff2dde6bbb_0_9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7" name="Google Shape;167;g2ff2dde6bbb_0_9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168" name="Google Shape;168;g2ff2dde6bbb_0_9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30e198c561f_0_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5" name="Google Shape;175;g30e198c561f_0_2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176" name="Google Shape;176;g30e198c561f_0_2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2ff2dde6bbb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3" name="Google Shape;183;g2ff2dde6bbb_0_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184" name="Google Shape;184;g2ff2dde6bbb_0_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2ff2dde6bbb_0_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1" name="Google Shape;191;g2ff2dde6bbb_0_2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192" name="Google Shape;192;g2ff2dde6bbb_0_2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2ff2dde6bbb_0_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9" name="Google Shape;199;g2ff2dde6bbb_0_3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200" name="Google Shape;200;g2ff2dde6bbb_0_3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2ff2dde6bbb_0_5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7" name="Google Shape;207;g2ff2dde6bbb_0_5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208" name="Google Shape;208;g2ff2dde6bbb_0_5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2ff2dde6bbb_0_6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5" name="Google Shape;215;g2ff2dde6bbb_0_6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216" name="Google Shape;216;g2ff2dde6bbb_0_6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2ff2dde6bbb_0_7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3" name="Google Shape;223;g2ff2dde6bbb_0_7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224" name="Google Shape;224;g2ff2dde6bbb_0_7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2ff2dde6bbb_0_8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1" name="Google Shape;231;g2ff2dde6bbb_0_8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232" name="Google Shape;232;g2ff2dde6bbb_0_8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93" name="Google Shape;93;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30e198c561f_0_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9" name="Google Shape;239;g30e198c561f_0_2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240" name="Google Shape;240;g30e198c561f_0_2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30e198c561f_0_6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7" name="Google Shape;247;g30e198c561f_0_6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248" name="Google Shape;248;g30e198c561f_0_6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312754b750f_2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4" name="Google Shape;254;g312754b750f_2_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255" name="Google Shape;255;g312754b750f_2_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312754b750f_0_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1" name="Google Shape;261;g312754b750f_0_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262" name="Google Shape;262;g312754b750f_0_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312754b750f_1_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8" name="Google Shape;268;g312754b750f_1_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269" name="Google Shape;269;g312754b750f_1_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312754b750f_0_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5" name="Google Shape;275;g312754b750f_0_2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276" name="Google Shape;276;g312754b750f_0_2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312754b750f_2_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2" name="Google Shape;282;g312754b750f_2_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283" name="Google Shape;283;g312754b750f_2_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312754b750f_2_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1" name="Google Shape;291;g312754b750f_2_1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292" name="Google Shape;292;g312754b750f_2_1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312754b750f_2_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8" name="Google Shape;298;g312754b750f_2_2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299" name="Google Shape;299;g312754b750f_2_2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312bce6de05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312bce6de05_0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05" name="Google Shape;305;g312bce6de05_0_0: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99" name="Google Shape;99;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312754b750f_2_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1" name="Google Shape;311;g312754b750f_2_2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312" name="Google Shape;312;g312754b750f_2_2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115" name="Google Shape;115;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3128891d731_1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1" name="Google Shape;121;g3128891d731_1_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122" name="Google Shape;122;g3128891d731_1_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ff2dde6bbb_0_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7" name="Google Shape;127;g2ff2dde6bbb_0_1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128" name="Google Shape;128;g2ff2dde6bbb_0_1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ff2dde6bbb_0_4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5" name="Google Shape;135;g2ff2dde6bbb_0_4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136" name="Google Shape;136;g2ff2dde6bbb_0_4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30e198c561f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3" name="Google Shape;143;g30e198c561f_0_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144" name="Google Shape;144;g30e198c561f_0_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30e198c561f_0_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1" name="Google Shape;151;g30e198c561f_0_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152" name="Google Shape;152;g30e198c561f_0_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3" name="Shape 13"/>
        <p:cNvGrpSpPr/>
        <p:nvPr/>
      </p:nvGrpSpPr>
      <p:grpSpPr>
        <a:xfrm>
          <a:off x="0" y="0"/>
          <a:ext cx="0" cy="0"/>
          <a:chOff x="0" y="0"/>
          <a:chExt cx="0" cy="0"/>
        </a:xfrm>
      </p:grpSpPr>
      <p:sp>
        <p:nvSpPr>
          <p:cNvPr id="14" name="Google Shape;14;p10"/>
          <p:cNvSpPr txBox="1"/>
          <p:nvPr>
            <p:ph type="ctrTitle"/>
          </p:nvPr>
        </p:nvSpPr>
        <p:spPr>
          <a:xfrm>
            <a:off x="533400" y="1371600"/>
            <a:ext cx="7851648" cy="1828800"/>
          </a:xfrm>
          <a:prstGeom prst="rect">
            <a:avLst/>
          </a:prstGeom>
          <a:noFill/>
          <a:ln>
            <a:noFill/>
          </a:ln>
        </p:spPr>
        <p:txBody>
          <a:bodyPr anchorCtr="0" anchor="b" bIns="0" lIns="0" spcFirstLastPara="1" rIns="18275" wrap="square" tIns="0">
            <a:normAutofit/>
          </a:bodyPr>
          <a:lstStyle>
            <a:lvl1pPr lvl="0" algn="r">
              <a:lnSpc>
                <a:spcPct val="100000"/>
              </a:lnSpc>
              <a:spcBef>
                <a:spcPts val="0"/>
              </a:spcBef>
              <a:spcAft>
                <a:spcPts val="0"/>
              </a:spcAft>
              <a:buClr>
                <a:srgbClr val="4CE0EA"/>
              </a:buClr>
              <a:buSzPts val="5600"/>
              <a:buFont typeface="Arial"/>
              <a:buNone/>
              <a:defRPr b="1" sz="5600">
                <a:solidFill>
                  <a:srgbClr val="4CE0EA"/>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10"/>
          <p:cNvSpPr txBox="1"/>
          <p:nvPr>
            <p:ph idx="1" type="subTitle"/>
          </p:nvPr>
        </p:nvSpPr>
        <p:spPr>
          <a:xfrm>
            <a:off x="533400" y="3228536"/>
            <a:ext cx="7854696" cy="1752600"/>
          </a:xfrm>
          <a:prstGeom prst="rect">
            <a:avLst/>
          </a:prstGeom>
          <a:noFill/>
          <a:ln>
            <a:noFill/>
          </a:ln>
        </p:spPr>
        <p:txBody>
          <a:bodyPr anchorCtr="0" anchor="t" bIns="45700" lIns="0" spcFirstLastPara="1" rIns="18275" wrap="square" tIns="45700">
            <a:noAutofit/>
          </a:bodyPr>
          <a:lstStyle>
            <a:lvl1pPr lvl="0" marR="45720" algn="r">
              <a:lnSpc>
                <a:spcPct val="100000"/>
              </a:lnSpc>
              <a:spcBef>
                <a:spcPts val="400"/>
              </a:spcBef>
              <a:spcAft>
                <a:spcPts val="0"/>
              </a:spcAft>
              <a:buClr>
                <a:schemeClr val="dk1"/>
              </a:buClr>
              <a:buSzPts val="1600"/>
              <a:buNone/>
              <a:defRPr>
                <a:solidFill>
                  <a:schemeClr val="dk1"/>
                </a:solidFill>
              </a:defRPr>
            </a:lvl1pPr>
            <a:lvl2pPr lvl="1" algn="ctr">
              <a:lnSpc>
                <a:spcPct val="100000"/>
              </a:lnSpc>
              <a:spcBef>
                <a:spcPts val="360"/>
              </a:spcBef>
              <a:spcAft>
                <a:spcPts val="0"/>
              </a:spcAft>
              <a:buClr>
                <a:schemeClr val="dk1"/>
              </a:buClr>
              <a:buSzPts val="1440"/>
              <a:buNone/>
              <a:defRPr/>
            </a:lvl2pPr>
            <a:lvl3pPr lvl="2" algn="ctr">
              <a:lnSpc>
                <a:spcPct val="100000"/>
              </a:lnSpc>
              <a:spcBef>
                <a:spcPts val="360"/>
              </a:spcBef>
              <a:spcAft>
                <a:spcPts val="0"/>
              </a:spcAft>
              <a:buClr>
                <a:schemeClr val="dk1"/>
              </a:buClr>
              <a:buSzPts val="1440"/>
              <a:buNone/>
              <a:defRPr/>
            </a:lvl3pPr>
            <a:lvl4pPr lvl="3" algn="ctr">
              <a:lnSpc>
                <a:spcPct val="100000"/>
              </a:lnSpc>
              <a:spcBef>
                <a:spcPts val="360"/>
              </a:spcBef>
              <a:spcAft>
                <a:spcPts val="0"/>
              </a:spcAft>
              <a:buClr>
                <a:schemeClr val="dk1"/>
              </a:buClr>
              <a:buSzPts val="1440"/>
              <a:buNone/>
              <a:defRPr/>
            </a:lvl4pPr>
            <a:lvl5pPr lvl="4" algn="ctr">
              <a:lnSpc>
                <a:spcPct val="100000"/>
              </a:lnSpc>
              <a:spcBef>
                <a:spcPts val="360"/>
              </a:spcBef>
              <a:spcAft>
                <a:spcPts val="0"/>
              </a:spcAft>
              <a:buClr>
                <a:schemeClr val="dk1"/>
              </a:buClr>
              <a:buSzPts val="1440"/>
              <a:buNone/>
              <a:defRPr/>
            </a:lvl5pPr>
            <a:lvl6pPr lvl="5" algn="ctr">
              <a:lnSpc>
                <a:spcPct val="100000"/>
              </a:lnSpc>
              <a:spcBef>
                <a:spcPts val="360"/>
              </a:spcBef>
              <a:spcAft>
                <a:spcPts val="0"/>
              </a:spcAft>
              <a:buSzPts val="1440"/>
              <a:buNone/>
              <a:defRPr/>
            </a:lvl6pPr>
            <a:lvl7pPr lvl="6" algn="ctr">
              <a:lnSpc>
                <a:spcPct val="100000"/>
              </a:lnSpc>
              <a:spcBef>
                <a:spcPts val="360"/>
              </a:spcBef>
              <a:spcAft>
                <a:spcPts val="0"/>
              </a:spcAft>
              <a:buSzPts val="1440"/>
              <a:buNone/>
              <a:defRPr/>
            </a:lvl7pPr>
            <a:lvl8pPr lvl="7" algn="ctr">
              <a:lnSpc>
                <a:spcPct val="100000"/>
              </a:lnSpc>
              <a:spcBef>
                <a:spcPts val="360"/>
              </a:spcBef>
              <a:spcAft>
                <a:spcPts val="0"/>
              </a:spcAft>
              <a:buSzPts val="1800"/>
              <a:buNone/>
              <a:defRPr/>
            </a:lvl8pPr>
            <a:lvl9pPr lvl="8" algn="ctr">
              <a:lnSpc>
                <a:spcPct val="100000"/>
              </a:lnSpc>
              <a:spcBef>
                <a:spcPts val="360"/>
              </a:spcBef>
              <a:spcAft>
                <a:spcPts val="0"/>
              </a:spcAft>
              <a:buSzPts val="1800"/>
              <a:buNone/>
              <a:defRPr/>
            </a:lvl9pPr>
          </a:lstStyle>
          <a:p/>
        </p:txBody>
      </p:sp>
      <p:sp>
        <p:nvSpPr>
          <p:cNvPr id="16" name="Google Shape;16;p10"/>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10"/>
          <p:cNvSpPr txBox="1"/>
          <p:nvPr>
            <p:ph idx="11" type="ftr"/>
          </p:nvPr>
        </p:nvSpPr>
        <p:spPr>
          <a:xfrm>
            <a:off x="7239000" y="6477000"/>
            <a:ext cx="1447800" cy="3810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5" name="Shape 65"/>
        <p:cNvGrpSpPr/>
        <p:nvPr/>
      </p:nvGrpSpPr>
      <p:grpSpPr>
        <a:xfrm>
          <a:off x="0" y="0"/>
          <a:ext cx="0" cy="0"/>
          <a:chOff x="0" y="0"/>
          <a:chExt cx="0" cy="0"/>
        </a:xfrm>
      </p:grpSpPr>
      <p:sp>
        <p:nvSpPr>
          <p:cNvPr id="66" name="Google Shape;66;p19"/>
          <p:cNvSpPr txBox="1"/>
          <p:nvPr>
            <p:ph type="title"/>
          </p:nvPr>
        </p:nvSpPr>
        <p:spPr>
          <a:xfrm>
            <a:off x="457200" y="704850"/>
            <a:ext cx="8229600" cy="1143000"/>
          </a:xfrm>
          <a:prstGeom prst="rect">
            <a:avLst/>
          </a:prstGeom>
          <a:noFill/>
          <a:ln>
            <a:noFill/>
          </a:ln>
        </p:spPr>
        <p:txBody>
          <a:bodyPr anchorCtr="0" anchor="b" bIns="0" lIns="0" spcFirstLastPara="1" rIns="0"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19"/>
          <p:cNvSpPr txBox="1"/>
          <p:nvPr>
            <p:ph idx="1" type="body"/>
          </p:nvPr>
        </p:nvSpPr>
        <p:spPr>
          <a:xfrm rot="5400000">
            <a:off x="2377282" y="15082"/>
            <a:ext cx="4389437" cy="8229600"/>
          </a:xfrm>
          <a:prstGeom prst="rect">
            <a:avLst/>
          </a:prstGeom>
          <a:noFill/>
          <a:ln>
            <a:noFill/>
          </a:ln>
        </p:spPr>
        <p:txBody>
          <a:bodyPr anchorCtr="0" anchor="t" bIns="45700" lIns="91425" spcFirstLastPara="1" rIns="91425" wrap="square" tIns="45700">
            <a:noAutofit/>
          </a:bodyPr>
          <a:lstStyle>
            <a:lvl1pPr indent="-320040" lvl="0" marL="457200" algn="l">
              <a:lnSpc>
                <a:spcPct val="100000"/>
              </a:lnSpc>
              <a:spcBef>
                <a:spcPts val="360"/>
              </a:spcBef>
              <a:spcAft>
                <a:spcPts val="0"/>
              </a:spcAft>
              <a:buClr>
                <a:schemeClr val="dk1"/>
              </a:buClr>
              <a:buSzPts val="1440"/>
              <a:buChar char="⮚"/>
              <a:defRPr/>
            </a:lvl1pPr>
            <a:lvl2pPr indent="-320040" lvl="1" marL="914400" algn="l">
              <a:lnSpc>
                <a:spcPct val="100000"/>
              </a:lnSpc>
              <a:spcBef>
                <a:spcPts val="360"/>
              </a:spcBef>
              <a:spcAft>
                <a:spcPts val="0"/>
              </a:spcAft>
              <a:buClr>
                <a:schemeClr val="dk1"/>
              </a:buClr>
              <a:buSzPts val="1440"/>
              <a:buChar char="⮚"/>
              <a:defRPr/>
            </a:lvl2pPr>
            <a:lvl3pPr indent="-320039" lvl="2" marL="1371600" algn="l">
              <a:lnSpc>
                <a:spcPct val="100000"/>
              </a:lnSpc>
              <a:spcBef>
                <a:spcPts val="360"/>
              </a:spcBef>
              <a:spcAft>
                <a:spcPts val="0"/>
              </a:spcAft>
              <a:buClr>
                <a:schemeClr val="dk1"/>
              </a:buClr>
              <a:buSzPts val="1440"/>
              <a:buChar char="⮚"/>
              <a:defRPr/>
            </a:lvl3pPr>
            <a:lvl4pPr indent="-320039" lvl="3" marL="1828800" algn="l">
              <a:lnSpc>
                <a:spcPct val="100000"/>
              </a:lnSpc>
              <a:spcBef>
                <a:spcPts val="360"/>
              </a:spcBef>
              <a:spcAft>
                <a:spcPts val="0"/>
              </a:spcAft>
              <a:buClr>
                <a:schemeClr val="dk1"/>
              </a:buClr>
              <a:buSzPts val="1440"/>
              <a:buChar char="⮚"/>
              <a:defRPr/>
            </a:lvl4pPr>
            <a:lvl5pPr indent="-320039" lvl="4" marL="2286000" algn="l">
              <a:lnSpc>
                <a:spcPct val="100000"/>
              </a:lnSpc>
              <a:spcBef>
                <a:spcPts val="360"/>
              </a:spcBef>
              <a:spcAft>
                <a:spcPts val="0"/>
              </a:spcAft>
              <a:buClr>
                <a:schemeClr val="dk1"/>
              </a:buClr>
              <a:buSzPts val="1440"/>
              <a:buChar char="⮚"/>
              <a:defRPr/>
            </a:lvl5pPr>
            <a:lvl6pPr indent="-320039" lvl="5" marL="2743200" algn="l">
              <a:lnSpc>
                <a:spcPct val="100000"/>
              </a:lnSpc>
              <a:spcBef>
                <a:spcPts val="360"/>
              </a:spcBef>
              <a:spcAft>
                <a:spcPts val="0"/>
              </a:spcAft>
              <a:buSzPts val="1440"/>
              <a:buChar char="⚫"/>
              <a:defRPr/>
            </a:lvl6pPr>
            <a:lvl7pPr indent="-320039" lvl="6" marL="3200400" algn="l">
              <a:lnSpc>
                <a:spcPct val="100000"/>
              </a:lnSpc>
              <a:spcBef>
                <a:spcPts val="360"/>
              </a:spcBef>
              <a:spcAft>
                <a:spcPts val="0"/>
              </a:spcAft>
              <a:buSzPts val="144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68" name="Google Shape;68;p19"/>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19"/>
          <p:cNvSpPr txBox="1"/>
          <p:nvPr>
            <p:ph idx="11" type="ftr"/>
          </p:nvPr>
        </p:nvSpPr>
        <p:spPr>
          <a:xfrm>
            <a:off x="7239000" y="6477000"/>
            <a:ext cx="1447800" cy="3810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0" name="Shape 70"/>
        <p:cNvGrpSpPr/>
        <p:nvPr/>
      </p:nvGrpSpPr>
      <p:grpSpPr>
        <a:xfrm>
          <a:off x="0" y="0"/>
          <a:ext cx="0" cy="0"/>
          <a:chOff x="0" y="0"/>
          <a:chExt cx="0" cy="0"/>
        </a:xfrm>
      </p:grpSpPr>
      <p:sp>
        <p:nvSpPr>
          <p:cNvPr id="71" name="Google Shape;71;p20"/>
          <p:cNvSpPr txBox="1"/>
          <p:nvPr>
            <p:ph type="title"/>
          </p:nvPr>
        </p:nvSpPr>
        <p:spPr>
          <a:xfrm rot="5400000">
            <a:off x="5052219" y="2491582"/>
            <a:ext cx="5211763" cy="2057400"/>
          </a:xfrm>
          <a:prstGeom prst="rect">
            <a:avLst/>
          </a:prstGeom>
          <a:noFill/>
          <a:ln>
            <a:noFill/>
          </a:ln>
        </p:spPr>
        <p:txBody>
          <a:bodyPr anchorCtr="0" anchor="b" bIns="0" lIns="0" spcFirstLastPara="1" rIns="0"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20"/>
          <p:cNvSpPr txBox="1"/>
          <p:nvPr>
            <p:ph idx="1" type="body"/>
          </p:nvPr>
        </p:nvSpPr>
        <p:spPr>
          <a:xfrm rot="5400000">
            <a:off x="861219" y="510382"/>
            <a:ext cx="5211763" cy="6019800"/>
          </a:xfrm>
          <a:prstGeom prst="rect">
            <a:avLst/>
          </a:prstGeom>
          <a:noFill/>
          <a:ln>
            <a:noFill/>
          </a:ln>
        </p:spPr>
        <p:txBody>
          <a:bodyPr anchorCtr="0" anchor="t" bIns="45700" lIns="91425" spcFirstLastPara="1" rIns="91425" wrap="square" tIns="45700">
            <a:noAutofit/>
          </a:bodyPr>
          <a:lstStyle>
            <a:lvl1pPr indent="-320040" lvl="0" marL="457200" algn="l">
              <a:lnSpc>
                <a:spcPct val="100000"/>
              </a:lnSpc>
              <a:spcBef>
                <a:spcPts val="360"/>
              </a:spcBef>
              <a:spcAft>
                <a:spcPts val="0"/>
              </a:spcAft>
              <a:buClr>
                <a:schemeClr val="dk1"/>
              </a:buClr>
              <a:buSzPts val="1440"/>
              <a:buChar char="⮚"/>
              <a:defRPr/>
            </a:lvl1pPr>
            <a:lvl2pPr indent="-320040" lvl="1" marL="914400" algn="l">
              <a:lnSpc>
                <a:spcPct val="100000"/>
              </a:lnSpc>
              <a:spcBef>
                <a:spcPts val="360"/>
              </a:spcBef>
              <a:spcAft>
                <a:spcPts val="0"/>
              </a:spcAft>
              <a:buClr>
                <a:schemeClr val="dk1"/>
              </a:buClr>
              <a:buSzPts val="1440"/>
              <a:buChar char="⮚"/>
              <a:defRPr/>
            </a:lvl2pPr>
            <a:lvl3pPr indent="-320039" lvl="2" marL="1371600" algn="l">
              <a:lnSpc>
                <a:spcPct val="100000"/>
              </a:lnSpc>
              <a:spcBef>
                <a:spcPts val="360"/>
              </a:spcBef>
              <a:spcAft>
                <a:spcPts val="0"/>
              </a:spcAft>
              <a:buClr>
                <a:schemeClr val="dk1"/>
              </a:buClr>
              <a:buSzPts val="1440"/>
              <a:buChar char="⮚"/>
              <a:defRPr/>
            </a:lvl3pPr>
            <a:lvl4pPr indent="-320039" lvl="3" marL="1828800" algn="l">
              <a:lnSpc>
                <a:spcPct val="100000"/>
              </a:lnSpc>
              <a:spcBef>
                <a:spcPts val="360"/>
              </a:spcBef>
              <a:spcAft>
                <a:spcPts val="0"/>
              </a:spcAft>
              <a:buClr>
                <a:schemeClr val="dk1"/>
              </a:buClr>
              <a:buSzPts val="1440"/>
              <a:buChar char="⮚"/>
              <a:defRPr/>
            </a:lvl4pPr>
            <a:lvl5pPr indent="-320039" lvl="4" marL="2286000" algn="l">
              <a:lnSpc>
                <a:spcPct val="100000"/>
              </a:lnSpc>
              <a:spcBef>
                <a:spcPts val="360"/>
              </a:spcBef>
              <a:spcAft>
                <a:spcPts val="0"/>
              </a:spcAft>
              <a:buClr>
                <a:schemeClr val="dk1"/>
              </a:buClr>
              <a:buSzPts val="1440"/>
              <a:buChar char="⮚"/>
              <a:defRPr/>
            </a:lvl5pPr>
            <a:lvl6pPr indent="-320039" lvl="5" marL="2743200" algn="l">
              <a:lnSpc>
                <a:spcPct val="100000"/>
              </a:lnSpc>
              <a:spcBef>
                <a:spcPts val="360"/>
              </a:spcBef>
              <a:spcAft>
                <a:spcPts val="0"/>
              </a:spcAft>
              <a:buSzPts val="1440"/>
              <a:buChar char="⚫"/>
              <a:defRPr/>
            </a:lvl6pPr>
            <a:lvl7pPr indent="-320039" lvl="6" marL="3200400" algn="l">
              <a:lnSpc>
                <a:spcPct val="100000"/>
              </a:lnSpc>
              <a:spcBef>
                <a:spcPts val="360"/>
              </a:spcBef>
              <a:spcAft>
                <a:spcPts val="0"/>
              </a:spcAft>
              <a:buSzPts val="144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73" name="Google Shape;73;p20"/>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20"/>
          <p:cNvSpPr txBox="1"/>
          <p:nvPr>
            <p:ph idx="11" type="ftr"/>
          </p:nvPr>
        </p:nvSpPr>
        <p:spPr>
          <a:xfrm>
            <a:off x="7239000" y="6477000"/>
            <a:ext cx="1447800" cy="3810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Custom Layout">
    <p:spTree>
      <p:nvGrpSpPr>
        <p:cNvPr id="75" name="Shape 75"/>
        <p:cNvGrpSpPr/>
        <p:nvPr/>
      </p:nvGrpSpPr>
      <p:grpSpPr>
        <a:xfrm>
          <a:off x="0" y="0"/>
          <a:ext cx="0" cy="0"/>
          <a:chOff x="0" y="0"/>
          <a:chExt cx="0" cy="0"/>
        </a:xfrm>
      </p:grpSpPr>
      <p:sp>
        <p:nvSpPr>
          <p:cNvPr id="76" name="Google Shape;76;p21"/>
          <p:cNvSpPr txBox="1"/>
          <p:nvPr>
            <p:ph type="title"/>
          </p:nvPr>
        </p:nvSpPr>
        <p:spPr>
          <a:xfrm>
            <a:off x="457200" y="704850"/>
            <a:ext cx="8229600" cy="1143000"/>
          </a:xfrm>
          <a:prstGeom prst="rect">
            <a:avLst/>
          </a:prstGeom>
          <a:noFill/>
          <a:ln>
            <a:noFill/>
          </a:ln>
        </p:spPr>
        <p:txBody>
          <a:bodyPr anchorCtr="0" anchor="b" bIns="0" lIns="0" spcFirstLastPara="1" rIns="0"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21"/>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21"/>
          <p:cNvSpPr txBox="1"/>
          <p:nvPr>
            <p:ph idx="11" type="ftr"/>
          </p:nvPr>
        </p:nvSpPr>
        <p:spPr>
          <a:xfrm>
            <a:off x="7239000" y="6477000"/>
            <a:ext cx="1447800" cy="3810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8" name="Shape 18"/>
        <p:cNvGrpSpPr/>
        <p:nvPr/>
      </p:nvGrpSpPr>
      <p:grpSpPr>
        <a:xfrm>
          <a:off x="0" y="0"/>
          <a:ext cx="0" cy="0"/>
          <a:chOff x="0" y="0"/>
          <a:chExt cx="0" cy="0"/>
        </a:xfrm>
      </p:grpSpPr>
      <p:sp>
        <p:nvSpPr>
          <p:cNvPr id="19" name="Google Shape;19;p11"/>
          <p:cNvSpPr txBox="1"/>
          <p:nvPr>
            <p:ph type="title"/>
          </p:nvPr>
        </p:nvSpPr>
        <p:spPr>
          <a:xfrm>
            <a:off x="457200" y="704850"/>
            <a:ext cx="8229600" cy="1143000"/>
          </a:xfrm>
          <a:prstGeom prst="rect">
            <a:avLst/>
          </a:prstGeom>
          <a:noFill/>
          <a:ln>
            <a:noFill/>
          </a:ln>
        </p:spPr>
        <p:txBody>
          <a:bodyPr anchorCtr="0" anchor="b" bIns="0" lIns="0" spcFirstLastPara="1" rIns="0"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11"/>
          <p:cNvSpPr txBox="1"/>
          <p:nvPr>
            <p:ph idx="1" type="body"/>
          </p:nvPr>
        </p:nvSpPr>
        <p:spPr>
          <a:xfrm>
            <a:off x="457200" y="1935163"/>
            <a:ext cx="8229600" cy="4389437"/>
          </a:xfrm>
          <a:prstGeom prst="rect">
            <a:avLst/>
          </a:prstGeom>
          <a:noFill/>
          <a:ln>
            <a:noFill/>
          </a:ln>
        </p:spPr>
        <p:txBody>
          <a:bodyPr anchorCtr="0" anchor="t" bIns="45700" lIns="91425" spcFirstLastPara="1" rIns="91425" wrap="square" tIns="45700">
            <a:noAutofit/>
          </a:bodyPr>
          <a:lstStyle>
            <a:lvl1pPr indent="-320040" lvl="0" marL="457200" algn="l">
              <a:lnSpc>
                <a:spcPct val="100000"/>
              </a:lnSpc>
              <a:spcBef>
                <a:spcPts val="360"/>
              </a:spcBef>
              <a:spcAft>
                <a:spcPts val="0"/>
              </a:spcAft>
              <a:buClr>
                <a:schemeClr val="dk1"/>
              </a:buClr>
              <a:buSzPts val="1440"/>
              <a:buChar char="⮚"/>
              <a:defRPr/>
            </a:lvl1pPr>
            <a:lvl2pPr indent="-320040" lvl="1" marL="914400" algn="l">
              <a:lnSpc>
                <a:spcPct val="100000"/>
              </a:lnSpc>
              <a:spcBef>
                <a:spcPts val="360"/>
              </a:spcBef>
              <a:spcAft>
                <a:spcPts val="0"/>
              </a:spcAft>
              <a:buClr>
                <a:schemeClr val="dk1"/>
              </a:buClr>
              <a:buSzPts val="1440"/>
              <a:buChar char="⮚"/>
              <a:defRPr/>
            </a:lvl2pPr>
            <a:lvl3pPr indent="-320039" lvl="2" marL="1371600" algn="l">
              <a:lnSpc>
                <a:spcPct val="100000"/>
              </a:lnSpc>
              <a:spcBef>
                <a:spcPts val="360"/>
              </a:spcBef>
              <a:spcAft>
                <a:spcPts val="0"/>
              </a:spcAft>
              <a:buClr>
                <a:schemeClr val="dk1"/>
              </a:buClr>
              <a:buSzPts val="1440"/>
              <a:buChar char="⮚"/>
              <a:defRPr/>
            </a:lvl3pPr>
            <a:lvl4pPr indent="-320039" lvl="3" marL="1828800" algn="l">
              <a:lnSpc>
                <a:spcPct val="100000"/>
              </a:lnSpc>
              <a:spcBef>
                <a:spcPts val="360"/>
              </a:spcBef>
              <a:spcAft>
                <a:spcPts val="0"/>
              </a:spcAft>
              <a:buClr>
                <a:schemeClr val="dk1"/>
              </a:buClr>
              <a:buSzPts val="1440"/>
              <a:buChar char="⮚"/>
              <a:defRPr/>
            </a:lvl4pPr>
            <a:lvl5pPr indent="-320039" lvl="4" marL="2286000" algn="l">
              <a:lnSpc>
                <a:spcPct val="100000"/>
              </a:lnSpc>
              <a:spcBef>
                <a:spcPts val="360"/>
              </a:spcBef>
              <a:spcAft>
                <a:spcPts val="0"/>
              </a:spcAft>
              <a:buClr>
                <a:schemeClr val="dk1"/>
              </a:buClr>
              <a:buSzPts val="1440"/>
              <a:buChar char="⮚"/>
              <a:defRPr/>
            </a:lvl5pPr>
            <a:lvl6pPr indent="-320039" lvl="5" marL="2743200" algn="l">
              <a:lnSpc>
                <a:spcPct val="100000"/>
              </a:lnSpc>
              <a:spcBef>
                <a:spcPts val="360"/>
              </a:spcBef>
              <a:spcAft>
                <a:spcPts val="0"/>
              </a:spcAft>
              <a:buSzPts val="1440"/>
              <a:buChar char="⚫"/>
              <a:defRPr/>
            </a:lvl6pPr>
            <a:lvl7pPr indent="-320039" lvl="6" marL="3200400" algn="l">
              <a:lnSpc>
                <a:spcPct val="100000"/>
              </a:lnSpc>
              <a:spcBef>
                <a:spcPts val="360"/>
              </a:spcBef>
              <a:spcAft>
                <a:spcPts val="0"/>
              </a:spcAft>
              <a:buSzPts val="144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21" name="Google Shape;21;p11"/>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11"/>
          <p:cNvSpPr txBox="1"/>
          <p:nvPr>
            <p:ph idx="11" type="ftr"/>
          </p:nvPr>
        </p:nvSpPr>
        <p:spPr>
          <a:xfrm>
            <a:off x="7239000" y="6477000"/>
            <a:ext cx="1447800" cy="3810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12"/>
          <p:cNvSpPr txBox="1"/>
          <p:nvPr>
            <p:ph type="title"/>
          </p:nvPr>
        </p:nvSpPr>
        <p:spPr>
          <a:xfrm>
            <a:off x="530352" y="1316736"/>
            <a:ext cx="7772400" cy="1362456"/>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Clr>
                <a:srgbClr val="4AE3AC"/>
              </a:buClr>
              <a:buSzPts val="5600"/>
              <a:buFont typeface="Arial"/>
              <a:buNone/>
              <a:defRPr b="1" sz="5600" cap="none">
                <a:solidFill>
                  <a:srgbClr val="4AE3AC"/>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12"/>
          <p:cNvSpPr txBox="1"/>
          <p:nvPr>
            <p:ph idx="1" type="body"/>
          </p:nvPr>
        </p:nvSpPr>
        <p:spPr>
          <a:xfrm>
            <a:off x="530352" y="2704664"/>
            <a:ext cx="7772400" cy="1509712"/>
          </a:xfrm>
          <a:prstGeom prst="rect">
            <a:avLst/>
          </a:prstGeom>
          <a:noFill/>
          <a:ln>
            <a:noFill/>
          </a:ln>
        </p:spPr>
        <p:txBody>
          <a:bodyPr anchorCtr="0" anchor="t" bIns="45700" lIns="45700" spcFirstLastPara="1" rIns="45700" wrap="square" tIns="45700">
            <a:noAutofit/>
          </a:bodyPr>
          <a:lstStyle>
            <a:lvl1pPr indent="-228600" lvl="0" marL="457200" algn="l">
              <a:lnSpc>
                <a:spcPct val="100000"/>
              </a:lnSpc>
              <a:spcBef>
                <a:spcPts val="440"/>
              </a:spcBef>
              <a:spcAft>
                <a:spcPts val="0"/>
              </a:spcAft>
              <a:buClr>
                <a:schemeClr val="dk1"/>
              </a:buClr>
              <a:buSzPts val="1760"/>
              <a:buNone/>
              <a:defRPr sz="2200">
                <a:solidFill>
                  <a:schemeClr val="dk1"/>
                </a:solidFill>
              </a:defRPr>
            </a:lvl1pPr>
            <a:lvl2pPr indent="-228600" lvl="1" marL="914400" algn="l">
              <a:lnSpc>
                <a:spcPct val="100000"/>
              </a:lnSpc>
              <a:spcBef>
                <a:spcPts val="360"/>
              </a:spcBef>
              <a:spcAft>
                <a:spcPts val="0"/>
              </a:spcAft>
              <a:buClr>
                <a:srgbClr val="888888"/>
              </a:buClr>
              <a:buSzPts val="1440"/>
              <a:buNone/>
              <a:defRPr sz="1800">
                <a:solidFill>
                  <a:srgbClr val="888888"/>
                </a:solidFill>
              </a:defRPr>
            </a:lvl2pPr>
            <a:lvl3pPr indent="-228600" lvl="2" marL="1371600" algn="l">
              <a:lnSpc>
                <a:spcPct val="100000"/>
              </a:lnSpc>
              <a:spcBef>
                <a:spcPts val="320"/>
              </a:spcBef>
              <a:spcAft>
                <a:spcPts val="0"/>
              </a:spcAft>
              <a:buClr>
                <a:srgbClr val="888888"/>
              </a:buClr>
              <a:buSzPts val="1280"/>
              <a:buNone/>
              <a:defRPr sz="1600">
                <a:solidFill>
                  <a:srgbClr val="888888"/>
                </a:solidFill>
              </a:defRPr>
            </a:lvl3pPr>
            <a:lvl4pPr indent="-228600" lvl="3" marL="1828800" algn="l">
              <a:lnSpc>
                <a:spcPct val="100000"/>
              </a:lnSpc>
              <a:spcBef>
                <a:spcPts val="280"/>
              </a:spcBef>
              <a:spcAft>
                <a:spcPts val="0"/>
              </a:spcAft>
              <a:buClr>
                <a:srgbClr val="888888"/>
              </a:buClr>
              <a:buSzPts val="1120"/>
              <a:buNone/>
              <a:defRPr sz="1400">
                <a:solidFill>
                  <a:srgbClr val="888888"/>
                </a:solidFill>
              </a:defRPr>
            </a:lvl4pPr>
            <a:lvl5pPr indent="-228600" lvl="4" marL="2286000" algn="l">
              <a:lnSpc>
                <a:spcPct val="100000"/>
              </a:lnSpc>
              <a:spcBef>
                <a:spcPts val="280"/>
              </a:spcBef>
              <a:spcAft>
                <a:spcPts val="0"/>
              </a:spcAft>
              <a:buClr>
                <a:srgbClr val="888888"/>
              </a:buClr>
              <a:buSzPts val="1120"/>
              <a:buNone/>
              <a:defRPr sz="1400">
                <a:solidFill>
                  <a:srgbClr val="888888"/>
                </a:solidFill>
              </a:defRPr>
            </a:lvl5pPr>
            <a:lvl6pPr indent="-320039" lvl="5" marL="2743200" algn="l">
              <a:lnSpc>
                <a:spcPct val="100000"/>
              </a:lnSpc>
              <a:spcBef>
                <a:spcPts val="360"/>
              </a:spcBef>
              <a:spcAft>
                <a:spcPts val="0"/>
              </a:spcAft>
              <a:buSzPts val="1440"/>
              <a:buChar char="⚫"/>
              <a:defRPr/>
            </a:lvl6pPr>
            <a:lvl7pPr indent="-320039" lvl="6" marL="3200400" algn="l">
              <a:lnSpc>
                <a:spcPct val="100000"/>
              </a:lnSpc>
              <a:spcBef>
                <a:spcPts val="360"/>
              </a:spcBef>
              <a:spcAft>
                <a:spcPts val="0"/>
              </a:spcAft>
              <a:buSzPts val="144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26" name="Google Shape;26;p12"/>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12"/>
          <p:cNvSpPr txBox="1"/>
          <p:nvPr>
            <p:ph idx="11" type="ftr"/>
          </p:nvPr>
        </p:nvSpPr>
        <p:spPr>
          <a:xfrm>
            <a:off x="7239000" y="6477000"/>
            <a:ext cx="1447800" cy="3810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8" name="Shape 28"/>
        <p:cNvGrpSpPr/>
        <p:nvPr/>
      </p:nvGrpSpPr>
      <p:grpSpPr>
        <a:xfrm>
          <a:off x="0" y="0"/>
          <a:ext cx="0" cy="0"/>
          <a:chOff x="0" y="0"/>
          <a:chExt cx="0" cy="0"/>
        </a:xfrm>
      </p:grpSpPr>
      <p:sp>
        <p:nvSpPr>
          <p:cNvPr id="29" name="Google Shape;29;p13"/>
          <p:cNvSpPr txBox="1"/>
          <p:nvPr>
            <p:ph type="title"/>
          </p:nvPr>
        </p:nvSpPr>
        <p:spPr>
          <a:xfrm>
            <a:off x="457200" y="704088"/>
            <a:ext cx="8229600" cy="1143000"/>
          </a:xfrm>
          <a:prstGeom prst="rect">
            <a:avLst/>
          </a:prstGeom>
          <a:noFill/>
          <a:ln>
            <a:noFill/>
          </a:ln>
        </p:spPr>
        <p:txBody>
          <a:bodyPr anchorCtr="0" anchor="b" bIns="0" lIns="0" spcFirstLastPara="1" rIns="0"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13"/>
          <p:cNvSpPr txBox="1"/>
          <p:nvPr>
            <p:ph idx="1" type="body"/>
          </p:nvPr>
        </p:nvSpPr>
        <p:spPr>
          <a:xfrm>
            <a:off x="457200" y="1920085"/>
            <a:ext cx="4038600" cy="4434840"/>
          </a:xfrm>
          <a:prstGeom prst="rect">
            <a:avLst/>
          </a:prstGeom>
          <a:noFill/>
          <a:ln>
            <a:noFill/>
          </a:ln>
        </p:spPr>
        <p:txBody>
          <a:bodyPr anchorCtr="0" anchor="t" bIns="45700" lIns="91425" spcFirstLastPara="1" rIns="91425" wrap="square" tIns="45700">
            <a:noAutofit/>
          </a:bodyPr>
          <a:lstStyle>
            <a:lvl1pPr indent="-360680" lvl="0" marL="457200" algn="l">
              <a:lnSpc>
                <a:spcPct val="100000"/>
              </a:lnSpc>
              <a:spcBef>
                <a:spcPts val="520"/>
              </a:spcBef>
              <a:spcAft>
                <a:spcPts val="0"/>
              </a:spcAft>
              <a:buClr>
                <a:schemeClr val="dk1"/>
              </a:buClr>
              <a:buSzPts val="2080"/>
              <a:buChar char="⮚"/>
              <a:defRPr sz="2600"/>
            </a:lvl1pPr>
            <a:lvl2pPr indent="-350519" lvl="1" marL="914400" algn="l">
              <a:lnSpc>
                <a:spcPct val="100000"/>
              </a:lnSpc>
              <a:spcBef>
                <a:spcPts val="480"/>
              </a:spcBef>
              <a:spcAft>
                <a:spcPts val="0"/>
              </a:spcAft>
              <a:buClr>
                <a:schemeClr val="dk1"/>
              </a:buClr>
              <a:buSzPts val="1920"/>
              <a:buChar char="⮚"/>
              <a:defRPr sz="2400"/>
            </a:lvl2pPr>
            <a:lvl3pPr indent="-330200" lvl="2" marL="1371600" algn="l">
              <a:lnSpc>
                <a:spcPct val="100000"/>
              </a:lnSpc>
              <a:spcBef>
                <a:spcPts val="400"/>
              </a:spcBef>
              <a:spcAft>
                <a:spcPts val="0"/>
              </a:spcAft>
              <a:buClr>
                <a:schemeClr val="dk1"/>
              </a:buClr>
              <a:buSzPts val="1600"/>
              <a:buChar char="⮚"/>
              <a:defRPr sz="2000"/>
            </a:lvl3pPr>
            <a:lvl4pPr indent="-320039" lvl="3" marL="1828800" algn="l">
              <a:lnSpc>
                <a:spcPct val="100000"/>
              </a:lnSpc>
              <a:spcBef>
                <a:spcPts val="360"/>
              </a:spcBef>
              <a:spcAft>
                <a:spcPts val="0"/>
              </a:spcAft>
              <a:buClr>
                <a:schemeClr val="dk1"/>
              </a:buClr>
              <a:buSzPts val="1440"/>
              <a:buChar char="⮚"/>
              <a:defRPr sz="1800"/>
            </a:lvl4pPr>
            <a:lvl5pPr indent="-320039" lvl="4" marL="2286000" algn="l">
              <a:lnSpc>
                <a:spcPct val="100000"/>
              </a:lnSpc>
              <a:spcBef>
                <a:spcPts val="360"/>
              </a:spcBef>
              <a:spcAft>
                <a:spcPts val="0"/>
              </a:spcAft>
              <a:buClr>
                <a:schemeClr val="dk1"/>
              </a:buClr>
              <a:buSzPts val="1440"/>
              <a:buChar char="⮚"/>
              <a:defRPr sz="1800"/>
            </a:lvl5pPr>
            <a:lvl6pPr indent="-320039" lvl="5" marL="2743200" algn="l">
              <a:lnSpc>
                <a:spcPct val="100000"/>
              </a:lnSpc>
              <a:spcBef>
                <a:spcPts val="360"/>
              </a:spcBef>
              <a:spcAft>
                <a:spcPts val="0"/>
              </a:spcAft>
              <a:buSzPts val="1440"/>
              <a:buChar char="⚫"/>
              <a:defRPr/>
            </a:lvl6pPr>
            <a:lvl7pPr indent="-320039" lvl="6" marL="3200400" algn="l">
              <a:lnSpc>
                <a:spcPct val="100000"/>
              </a:lnSpc>
              <a:spcBef>
                <a:spcPts val="360"/>
              </a:spcBef>
              <a:spcAft>
                <a:spcPts val="0"/>
              </a:spcAft>
              <a:buSzPts val="144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31" name="Google Shape;31;p13"/>
          <p:cNvSpPr txBox="1"/>
          <p:nvPr>
            <p:ph idx="2" type="body"/>
          </p:nvPr>
        </p:nvSpPr>
        <p:spPr>
          <a:xfrm>
            <a:off x="4648200" y="1920085"/>
            <a:ext cx="4038600" cy="4434840"/>
          </a:xfrm>
          <a:prstGeom prst="rect">
            <a:avLst/>
          </a:prstGeom>
          <a:noFill/>
          <a:ln>
            <a:noFill/>
          </a:ln>
        </p:spPr>
        <p:txBody>
          <a:bodyPr anchorCtr="0" anchor="t" bIns="45700" lIns="91425" spcFirstLastPara="1" rIns="91425" wrap="square" tIns="45700">
            <a:noAutofit/>
          </a:bodyPr>
          <a:lstStyle>
            <a:lvl1pPr indent="-360680" lvl="0" marL="457200" algn="l">
              <a:lnSpc>
                <a:spcPct val="100000"/>
              </a:lnSpc>
              <a:spcBef>
                <a:spcPts val="520"/>
              </a:spcBef>
              <a:spcAft>
                <a:spcPts val="0"/>
              </a:spcAft>
              <a:buClr>
                <a:schemeClr val="dk1"/>
              </a:buClr>
              <a:buSzPts val="2080"/>
              <a:buChar char="⮚"/>
              <a:defRPr sz="2600"/>
            </a:lvl1pPr>
            <a:lvl2pPr indent="-350519" lvl="1" marL="914400" algn="l">
              <a:lnSpc>
                <a:spcPct val="100000"/>
              </a:lnSpc>
              <a:spcBef>
                <a:spcPts val="480"/>
              </a:spcBef>
              <a:spcAft>
                <a:spcPts val="0"/>
              </a:spcAft>
              <a:buClr>
                <a:schemeClr val="dk1"/>
              </a:buClr>
              <a:buSzPts val="1920"/>
              <a:buChar char="⮚"/>
              <a:defRPr sz="2400"/>
            </a:lvl2pPr>
            <a:lvl3pPr indent="-330200" lvl="2" marL="1371600" algn="l">
              <a:lnSpc>
                <a:spcPct val="100000"/>
              </a:lnSpc>
              <a:spcBef>
                <a:spcPts val="400"/>
              </a:spcBef>
              <a:spcAft>
                <a:spcPts val="0"/>
              </a:spcAft>
              <a:buClr>
                <a:schemeClr val="dk1"/>
              </a:buClr>
              <a:buSzPts val="1600"/>
              <a:buChar char="⮚"/>
              <a:defRPr sz="2000"/>
            </a:lvl3pPr>
            <a:lvl4pPr indent="-320039" lvl="3" marL="1828800" algn="l">
              <a:lnSpc>
                <a:spcPct val="100000"/>
              </a:lnSpc>
              <a:spcBef>
                <a:spcPts val="360"/>
              </a:spcBef>
              <a:spcAft>
                <a:spcPts val="0"/>
              </a:spcAft>
              <a:buClr>
                <a:schemeClr val="dk1"/>
              </a:buClr>
              <a:buSzPts val="1440"/>
              <a:buChar char="⮚"/>
              <a:defRPr sz="1800"/>
            </a:lvl4pPr>
            <a:lvl5pPr indent="-320039" lvl="4" marL="2286000" algn="l">
              <a:lnSpc>
                <a:spcPct val="100000"/>
              </a:lnSpc>
              <a:spcBef>
                <a:spcPts val="360"/>
              </a:spcBef>
              <a:spcAft>
                <a:spcPts val="0"/>
              </a:spcAft>
              <a:buClr>
                <a:schemeClr val="dk1"/>
              </a:buClr>
              <a:buSzPts val="1440"/>
              <a:buChar char="⮚"/>
              <a:defRPr sz="1800"/>
            </a:lvl5pPr>
            <a:lvl6pPr indent="-320039" lvl="5" marL="2743200" algn="l">
              <a:lnSpc>
                <a:spcPct val="100000"/>
              </a:lnSpc>
              <a:spcBef>
                <a:spcPts val="360"/>
              </a:spcBef>
              <a:spcAft>
                <a:spcPts val="0"/>
              </a:spcAft>
              <a:buSzPts val="1440"/>
              <a:buChar char="⚫"/>
              <a:defRPr/>
            </a:lvl6pPr>
            <a:lvl7pPr indent="-320039" lvl="6" marL="3200400" algn="l">
              <a:lnSpc>
                <a:spcPct val="100000"/>
              </a:lnSpc>
              <a:spcBef>
                <a:spcPts val="360"/>
              </a:spcBef>
              <a:spcAft>
                <a:spcPts val="0"/>
              </a:spcAft>
              <a:buSzPts val="144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32" name="Google Shape;32;p13"/>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13"/>
          <p:cNvSpPr txBox="1"/>
          <p:nvPr>
            <p:ph idx="11" type="ftr"/>
          </p:nvPr>
        </p:nvSpPr>
        <p:spPr>
          <a:xfrm>
            <a:off x="7239000" y="6477000"/>
            <a:ext cx="1447800" cy="3810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4" name="Shape 34"/>
        <p:cNvGrpSpPr/>
        <p:nvPr/>
      </p:nvGrpSpPr>
      <p:grpSpPr>
        <a:xfrm>
          <a:off x="0" y="0"/>
          <a:ext cx="0" cy="0"/>
          <a:chOff x="0" y="0"/>
          <a:chExt cx="0" cy="0"/>
        </a:xfrm>
      </p:grpSpPr>
      <p:sp>
        <p:nvSpPr>
          <p:cNvPr id="35" name="Google Shape;35;p14"/>
          <p:cNvSpPr txBox="1"/>
          <p:nvPr>
            <p:ph type="title"/>
          </p:nvPr>
        </p:nvSpPr>
        <p:spPr>
          <a:xfrm>
            <a:off x="457200" y="704088"/>
            <a:ext cx="8229600" cy="1143000"/>
          </a:xfrm>
          <a:prstGeom prst="rect">
            <a:avLst/>
          </a:prstGeom>
          <a:noFill/>
          <a:ln>
            <a:noFill/>
          </a:ln>
        </p:spPr>
        <p:txBody>
          <a:bodyPr anchorCtr="0" anchor="b" bIns="0" lIns="0" spcFirstLastPara="1" rIns="0"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14"/>
          <p:cNvSpPr txBox="1"/>
          <p:nvPr>
            <p:ph idx="1" type="body"/>
          </p:nvPr>
        </p:nvSpPr>
        <p:spPr>
          <a:xfrm>
            <a:off x="457200" y="1855248"/>
            <a:ext cx="4040188" cy="659352"/>
          </a:xfrm>
          <a:prstGeom prst="rect">
            <a:avLst/>
          </a:prstGeom>
          <a:noFill/>
          <a:ln>
            <a:noFill/>
          </a:ln>
        </p:spPr>
        <p:txBody>
          <a:bodyPr anchorCtr="0" anchor="ctr" bIns="0" lIns="45700" spcFirstLastPara="1" rIns="45700" wrap="square" tIns="0">
            <a:noAutofit/>
          </a:bodyPr>
          <a:lstStyle>
            <a:lvl1pPr indent="-228600" lvl="0" marL="457200" algn="l">
              <a:lnSpc>
                <a:spcPct val="100000"/>
              </a:lnSpc>
              <a:spcBef>
                <a:spcPts val="480"/>
              </a:spcBef>
              <a:spcAft>
                <a:spcPts val="0"/>
              </a:spcAft>
              <a:buClr>
                <a:schemeClr val="dk2"/>
              </a:buClr>
              <a:buSzPts val="1920"/>
              <a:buNone/>
              <a:defRPr b="1" sz="2400" cap="none">
                <a:solidFill>
                  <a:schemeClr val="dk2"/>
                </a:solidFill>
              </a:defRPr>
            </a:lvl1pPr>
            <a:lvl2pPr indent="-228600" lvl="1" marL="914400" algn="l">
              <a:lnSpc>
                <a:spcPct val="100000"/>
              </a:lnSpc>
              <a:spcBef>
                <a:spcPts val="400"/>
              </a:spcBef>
              <a:spcAft>
                <a:spcPts val="0"/>
              </a:spcAft>
              <a:buClr>
                <a:schemeClr val="dk1"/>
              </a:buClr>
              <a:buSzPts val="1600"/>
              <a:buNone/>
              <a:defRPr b="1" sz="2000"/>
            </a:lvl2pPr>
            <a:lvl3pPr indent="-228600" lvl="2" marL="1371600" algn="l">
              <a:lnSpc>
                <a:spcPct val="100000"/>
              </a:lnSpc>
              <a:spcBef>
                <a:spcPts val="360"/>
              </a:spcBef>
              <a:spcAft>
                <a:spcPts val="0"/>
              </a:spcAft>
              <a:buClr>
                <a:schemeClr val="dk1"/>
              </a:buClr>
              <a:buSzPts val="1440"/>
              <a:buNone/>
              <a:defRPr b="1" sz="1800"/>
            </a:lvl3pPr>
            <a:lvl4pPr indent="-228600" lvl="3" marL="1828800" algn="l">
              <a:lnSpc>
                <a:spcPct val="100000"/>
              </a:lnSpc>
              <a:spcBef>
                <a:spcPts val="320"/>
              </a:spcBef>
              <a:spcAft>
                <a:spcPts val="0"/>
              </a:spcAft>
              <a:buClr>
                <a:schemeClr val="dk1"/>
              </a:buClr>
              <a:buSzPts val="1280"/>
              <a:buNone/>
              <a:defRPr b="1" sz="1600"/>
            </a:lvl4pPr>
            <a:lvl5pPr indent="-228600" lvl="4" marL="2286000" algn="l">
              <a:lnSpc>
                <a:spcPct val="100000"/>
              </a:lnSpc>
              <a:spcBef>
                <a:spcPts val="320"/>
              </a:spcBef>
              <a:spcAft>
                <a:spcPts val="0"/>
              </a:spcAft>
              <a:buClr>
                <a:schemeClr val="dk1"/>
              </a:buClr>
              <a:buSzPts val="1280"/>
              <a:buNone/>
              <a:defRPr b="1" sz="1600"/>
            </a:lvl5pPr>
            <a:lvl6pPr indent="-320039" lvl="5" marL="2743200" algn="l">
              <a:lnSpc>
                <a:spcPct val="100000"/>
              </a:lnSpc>
              <a:spcBef>
                <a:spcPts val="360"/>
              </a:spcBef>
              <a:spcAft>
                <a:spcPts val="0"/>
              </a:spcAft>
              <a:buSzPts val="1440"/>
              <a:buChar char="⚫"/>
              <a:defRPr/>
            </a:lvl6pPr>
            <a:lvl7pPr indent="-320039" lvl="6" marL="3200400" algn="l">
              <a:lnSpc>
                <a:spcPct val="100000"/>
              </a:lnSpc>
              <a:spcBef>
                <a:spcPts val="360"/>
              </a:spcBef>
              <a:spcAft>
                <a:spcPts val="0"/>
              </a:spcAft>
              <a:buSzPts val="144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37" name="Google Shape;37;p14"/>
          <p:cNvSpPr txBox="1"/>
          <p:nvPr>
            <p:ph idx="2" type="body"/>
          </p:nvPr>
        </p:nvSpPr>
        <p:spPr>
          <a:xfrm>
            <a:off x="4645025" y="1859757"/>
            <a:ext cx="4041775" cy="654843"/>
          </a:xfrm>
          <a:prstGeom prst="rect">
            <a:avLst/>
          </a:prstGeom>
          <a:noFill/>
          <a:ln>
            <a:noFill/>
          </a:ln>
        </p:spPr>
        <p:txBody>
          <a:bodyPr anchorCtr="0" anchor="ctr" bIns="0" lIns="45700" spcFirstLastPara="1" rIns="45700" wrap="square" tIns="0">
            <a:noAutofit/>
          </a:bodyPr>
          <a:lstStyle>
            <a:lvl1pPr indent="-228600" lvl="0" marL="457200" algn="l">
              <a:lnSpc>
                <a:spcPct val="100000"/>
              </a:lnSpc>
              <a:spcBef>
                <a:spcPts val="480"/>
              </a:spcBef>
              <a:spcAft>
                <a:spcPts val="0"/>
              </a:spcAft>
              <a:buClr>
                <a:schemeClr val="dk2"/>
              </a:buClr>
              <a:buSzPts val="1920"/>
              <a:buNone/>
              <a:defRPr b="1" sz="2400" cap="none">
                <a:solidFill>
                  <a:schemeClr val="dk2"/>
                </a:solidFill>
              </a:defRPr>
            </a:lvl1pPr>
            <a:lvl2pPr indent="-228600" lvl="1" marL="914400" algn="l">
              <a:lnSpc>
                <a:spcPct val="100000"/>
              </a:lnSpc>
              <a:spcBef>
                <a:spcPts val="400"/>
              </a:spcBef>
              <a:spcAft>
                <a:spcPts val="0"/>
              </a:spcAft>
              <a:buClr>
                <a:schemeClr val="dk1"/>
              </a:buClr>
              <a:buSzPts val="1600"/>
              <a:buNone/>
              <a:defRPr b="1" sz="2000"/>
            </a:lvl2pPr>
            <a:lvl3pPr indent="-228600" lvl="2" marL="1371600" algn="l">
              <a:lnSpc>
                <a:spcPct val="100000"/>
              </a:lnSpc>
              <a:spcBef>
                <a:spcPts val="360"/>
              </a:spcBef>
              <a:spcAft>
                <a:spcPts val="0"/>
              </a:spcAft>
              <a:buClr>
                <a:schemeClr val="dk1"/>
              </a:buClr>
              <a:buSzPts val="1440"/>
              <a:buNone/>
              <a:defRPr b="1" sz="1800"/>
            </a:lvl3pPr>
            <a:lvl4pPr indent="-228600" lvl="3" marL="1828800" algn="l">
              <a:lnSpc>
                <a:spcPct val="100000"/>
              </a:lnSpc>
              <a:spcBef>
                <a:spcPts val="320"/>
              </a:spcBef>
              <a:spcAft>
                <a:spcPts val="0"/>
              </a:spcAft>
              <a:buClr>
                <a:schemeClr val="dk1"/>
              </a:buClr>
              <a:buSzPts val="1280"/>
              <a:buNone/>
              <a:defRPr b="1" sz="1600"/>
            </a:lvl4pPr>
            <a:lvl5pPr indent="-228600" lvl="4" marL="2286000" algn="l">
              <a:lnSpc>
                <a:spcPct val="100000"/>
              </a:lnSpc>
              <a:spcBef>
                <a:spcPts val="320"/>
              </a:spcBef>
              <a:spcAft>
                <a:spcPts val="0"/>
              </a:spcAft>
              <a:buClr>
                <a:schemeClr val="dk1"/>
              </a:buClr>
              <a:buSzPts val="1280"/>
              <a:buNone/>
              <a:defRPr b="1" sz="1600"/>
            </a:lvl5pPr>
            <a:lvl6pPr indent="-320039" lvl="5" marL="2743200" algn="l">
              <a:lnSpc>
                <a:spcPct val="100000"/>
              </a:lnSpc>
              <a:spcBef>
                <a:spcPts val="360"/>
              </a:spcBef>
              <a:spcAft>
                <a:spcPts val="0"/>
              </a:spcAft>
              <a:buSzPts val="1440"/>
              <a:buChar char="⚫"/>
              <a:defRPr/>
            </a:lvl6pPr>
            <a:lvl7pPr indent="-320039" lvl="6" marL="3200400" algn="l">
              <a:lnSpc>
                <a:spcPct val="100000"/>
              </a:lnSpc>
              <a:spcBef>
                <a:spcPts val="360"/>
              </a:spcBef>
              <a:spcAft>
                <a:spcPts val="0"/>
              </a:spcAft>
              <a:buSzPts val="144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38" name="Google Shape;38;p14"/>
          <p:cNvSpPr txBox="1"/>
          <p:nvPr>
            <p:ph idx="3" type="body"/>
          </p:nvPr>
        </p:nvSpPr>
        <p:spPr>
          <a:xfrm>
            <a:off x="457200" y="2514600"/>
            <a:ext cx="4040188" cy="3845720"/>
          </a:xfrm>
          <a:prstGeom prst="rect">
            <a:avLst/>
          </a:prstGeom>
          <a:noFill/>
          <a:ln>
            <a:noFill/>
          </a:ln>
        </p:spPr>
        <p:txBody>
          <a:bodyPr anchorCtr="0" anchor="t" bIns="45700" lIns="91425" spcFirstLastPara="1" rIns="91425" wrap="square" tIns="0">
            <a:noAutofit/>
          </a:bodyPr>
          <a:lstStyle>
            <a:lvl1pPr indent="-340360" lvl="0" marL="457200" algn="l">
              <a:lnSpc>
                <a:spcPct val="100000"/>
              </a:lnSpc>
              <a:spcBef>
                <a:spcPts val="440"/>
              </a:spcBef>
              <a:spcAft>
                <a:spcPts val="0"/>
              </a:spcAft>
              <a:buClr>
                <a:schemeClr val="dk1"/>
              </a:buClr>
              <a:buSzPts val="1760"/>
              <a:buChar char="⮚"/>
              <a:defRPr sz="2200"/>
            </a:lvl1pPr>
            <a:lvl2pPr indent="-330200" lvl="1" marL="914400" algn="l">
              <a:lnSpc>
                <a:spcPct val="100000"/>
              </a:lnSpc>
              <a:spcBef>
                <a:spcPts val="400"/>
              </a:spcBef>
              <a:spcAft>
                <a:spcPts val="0"/>
              </a:spcAft>
              <a:buClr>
                <a:schemeClr val="dk1"/>
              </a:buClr>
              <a:buSzPts val="1600"/>
              <a:buChar char="⮚"/>
              <a:defRPr sz="2000"/>
            </a:lvl2pPr>
            <a:lvl3pPr indent="-320039" lvl="2" marL="1371600" algn="l">
              <a:lnSpc>
                <a:spcPct val="100000"/>
              </a:lnSpc>
              <a:spcBef>
                <a:spcPts val="360"/>
              </a:spcBef>
              <a:spcAft>
                <a:spcPts val="0"/>
              </a:spcAft>
              <a:buClr>
                <a:schemeClr val="dk1"/>
              </a:buClr>
              <a:buSzPts val="1440"/>
              <a:buChar char="⮚"/>
              <a:defRPr sz="1800"/>
            </a:lvl3pPr>
            <a:lvl4pPr indent="-309880" lvl="3" marL="1828800" algn="l">
              <a:lnSpc>
                <a:spcPct val="100000"/>
              </a:lnSpc>
              <a:spcBef>
                <a:spcPts val="320"/>
              </a:spcBef>
              <a:spcAft>
                <a:spcPts val="0"/>
              </a:spcAft>
              <a:buClr>
                <a:schemeClr val="dk1"/>
              </a:buClr>
              <a:buSzPts val="1280"/>
              <a:buChar char="⮚"/>
              <a:defRPr sz="1600"/>
            </a:lvl4pPr>
            <a:lvl5pPr indent="-309879" lvl="4" marL="2286000" algn="l">
              <a:lnSpc>
                <a:spcPct val="100000"/>
              </a:lnSpc>
              <a:spcBef>
                <a:spcPts val="320"/>
              </a:spcBef>
              <a:spcAft>
                <a:spcPts val="0"/>
              </a:spcAft>
              <a:buClr>
                <a:schemeClr val="dk1"/>
              </a:buClr>
              <a:buSzPts val="1280"/>
              <a:buChar char="⮚"/>
              <a:defRPr sz="1600"/>
            </a:lvl5pPr>
            <a:lvl6pPr indent="-320039" lvl="5" marL="2743200" algn="l">
              <a:lnSpc>
                <a:spcPct val="100000"/>
              </a:lnSpc>
              <a:spcBef>
                <a:spcPts val="360"/>
              </a:spcBef>
              <a:spcAft>
                <a:spcPts val="0"/>
              </a:spcAft>
              <a:buSzPts val="1440"/>
              <a:buChar char="⚫"/>
              <a:defRPr/>
            </a:lvl6pPr>
            <a:lvl7pPr indent="-320039" lvl="6" marL="3200400" algn="l">
              <a:lnSpc>
                <a:spcPct val="100000"/>
              </a:lnSpc>
              <a:spcBef>
                <a:spcPts val="360"/>
              </a:spcBef>
              <a:spcAft>
                <a:spcPts val="0"/>
              </a:spcAft>
              <a:buSzPts val="144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39" name="Google Shape;39;p14"/>
          <p:cNvSpPr txBox="1"/>
          <p:nvPr>
            <p:ph idx="4" type="body"/>
          </p:nvPr>
        </p:nvSpPr>
        <p:spPr>
          <a:xfrm>
            <a:off x="4645025" y="2514600"/>
            <a:ext cx="4041775" cy="3845720"/>
          </a:xfrm>
          <a:prstGeom prst="rect">
            <a:avLst/>
          </a:prstGeom>
          <a:noFill/>
          <a:ln>
            <a:noFill/>
          </a:ln>
        </p:spPr>
        <p:txBody>
          <a:bodyPr anchorCtr="0" anchor="t" bIns="45700" lIns="91425" spcFirstLastPara="1" rIns="91425" wrap="square" tIns="0">
            <a:noAutofit/>
          </a:bodyPr>
          <a:lstStyle>
            <a:lvl1pPr indent="-340360" lvl="0" marL="457200" algn="l">
              <a:lnSpc>
                <a:spcPct val="100000"/>
              </a:lnSpc>
              <a:spcBef>
                <a:spcPts val="440"/>
              </a:spcBef>
              <a:spcAft>
                <a:spcPts val="0"/>
              </a:spcAft>
              <a:buClr>
                <a:schemeClr val="dk1"/>
              </a:buClr>
              <a:buSzPts val="1760"/>
              <a:buChar char="⮚"/>
              <a:defRPr sz="2200"/>
            </a:lvl1pPr>
            <a:lvl2pPr indent="-330200" lvl="1" marL="914400" algn="l">
              <a:lnSpc>
                <a:spcPct val="100000"/>
              </a:lnSpc>
              <a:spcBef>
                <a:spcPts val="400"/>
              </a:spcBef>
              <a:spcAft>
                <a:spcPts val="0"/>
              </a:spcAft>
              <a:buClr>
                <a:schemeClr val="dk1"/>
              </a:buClr>
              <a:buSzPts val="1600"/>
              <a:buChar char="⮚"/>
              <a:defRPr sz="2000"/>
            </a:lvl2pPr>
            <a:lvl3pPr indent="-320039" lvl="2" marL="1371600" algn="l">
              <a:lnSpc>
                <a:spcPct val="100000"/>
              </a:lnSpc>
              <a:spcBef>
                <a:spcPts val="360"/>
              </a:spcBef>
              <a:spcAft>
                <a:spcPts val="0"/>
              </a:spcAft>
              <a:buClr>
                <a:schemeClr val="dk1"/>
              </a:buClr>
              <a:buSzPts val="1440"/>
              <a:buChar char="⮚"/>
              <a:defRPr sz="1800"/>
            </a:lvl3pPr>
            <a:lvl4pPr indent="-309880" lvl="3" marL="1828800" algn="l">
              <a:lnSpc>
                <a:spcPct val="100000"/>
              </a:lnSpc>
              <a:spcBef>
                <a:spcPts val="320"/>
              </a:spcBef>
              <a:spcAft>
                <a:spcPts val="0"/>
              </a:spcAft>
              <a:buClr>
                <a:schemeClr val="dk1"/>
              </a:buClr>
              <a:buSzPts val="1280"/>
              <a:buChar char="⮚"/>
              <a:defRPr sz="1600"/>
            </a:lvl4pPr>
            <a:lvl5pPr indent="-309879" lvl="4" marL="2286000" algn="l">
              <a:lnSpc>
                <a:spcPct val="100000"/>
              </a:lnSpc>
              <a:spcBef>
                <a:spcPts val="320"/>
              </a:spcBef>
              <a:spcAft>
                <a:spcPts val="0"/>
              </a:spcAft>
              <a:buClr>
                <a:schemeClr val="dk1"/>
              </a:buClr>
              <a:buSzPts val="1280"/>
              <a:buChar char="⮚"/>
              <a:defRPr sz="1600"/>
            </a:lvl5pPr>
            <a:lvl6pPr indent="-320039" lvl="5" marL="2743200" algn="l">
              <a:lnSpc>
                <a:spcPct val="100000"/>
              </a:lnSpc>
              <a:spcBef>
                <a:spcPts val="360"/>
              </a:spcBef>
              <a:spcAft>
                <a:spcPts val="0"/>
              </a:spcAft>
              <a:buSzPts val="1440"/>
              <a:buChar char="⚫"/>
              <a:defRPr/>
            </a:lvl6pPr>
            <a:lvl7pPr indent="-320039" lvl="6" marL="3200400" algn="l">
              <a:lnSpc>
                <a:spcPct val="100000"/>
              </a:lnSpc>
              <a:spcBef>
                <a:spcPts val="360"/>
              </a:spcBef>
              <a:spcAft>
                <a:spcPts val="0"/>
              </a:spcAft>
              <a:buSzPts val="144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40" name="Google Shape;40;p14"/>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14"/>
          <p:cNvSpPr txBox="1"/>
          <p:nvPr>
            <p:ph idx="11" type="ftr"/>
          </p:nvPr>
        </p:nvSpPr>
        <p:spPr>
          <a:xfrm>
            <a:off x="7239000" y="6477000"/>
            <a:ext cx="1447800" cy="3810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2" name="Shape 42"/>
        <p:cNvGrpSpPr/>
        <p:nvPr/>
      </p:nvGrpSpPr>
      <p:grpSpPr>
        <a:xfrm>
          <a:off x="0" y="0"/>
          <a:ext cx="0" cy="0"/>
          <a:chOff x="0" y="0"/>
          <a:chExt cx="0" cy="0"/>
        </a:xfrm>
      </p:grpSpPr>
      <p:sp>
        <p:nvSpPr>
          <p:cNvPr id="43" name="Google Shape;43;p15"/>
          <p:cNvSpPr txBox="1"/>
          <p:nvPr>
            <p:ph type="title"/>
          </p:nvPr>
        </p:nvSpPr>
        <p:spPr>
          <a:xfrm>
            <a:off x="457200" y="704088"/>
            <a:ext cx="8305800" cy="1143000"/>
          </a:xfrm>
          <a:prstGeom prst="rect">
            <a:avLst/>
          </a:prstGeom>
          <a:noFill/>
          <a:ln>
            <a:noFill/>
          </a:ln>
        </p:spPr>
        <p:txBody>
          <a:bodyPr anchorCtr="0" anchor="b" bIns="0" lIns="0" spcFirstLastPara="1" rIns="0" wrap="square" tIns="45700">
            <a:normAutofit/>
          </a:bodyPr>
          <a:lstStyle>
            <a:lvl1pPr lvl="0" algn="l">
              <a:lnSpc>
                <a:spcPct val="100000"/>
              </a:lnSpc>
              <a:spcBef>
                <a:spcPts val="0"/>
              </a:spcBef>
              <a:spcAft>
                <a:spcPts val="0"/>
              </a:spcAft>
              <a:buClr>
                <a:schemeClr val="dk2"/>
              </a:buClr>
              <a:buSzPts val="5000"/>
              <a:buFont typeface="Arial"/>
              <a:buNone/>
              <a:defRPr b="0" sz="5000">
                <a:solidFill>
                  <a:schemeClr val="dk2"/>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15"/>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15"/>
          <p:cNvSpPr txBox="1"/>
          <p:nvPr>
            <p:ph idx="11" type="ftr"/>
          </p:nvPr>
        </p:nvSpPr>
        <p:spPr>
          <a:xfrm>
            <a:off x="7239000" y="6477000"/>
            <a:ext cx="1447800" cy="3810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6" name="Shape 46"/>
        <p:cNvGrpSpPr/>
        <p:nvPr/>
      </p:nvGrpSpPr>
      <p:grpSpPr>
        <a:xfrm>
          <a:off x="0" y="0"/>
          <a:ext cx="0" cy="0"/>
          <a:chOff x="0" y="0"/>
          <a:chExt cx="0" cy="0"/>
        </a:xfrm>
      </p:grpSpPr>
      <p:sp>
        <p:nvSpPr>
          <p:cNvPr id="47" name="Google Shape;47;p16"/>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16"/>
          <p:cNvSpPr txBox="1"/>
          <p:nvPr>
            <p:ph idx="11" type="ftr"/>
          </p:nvPr>
        </p:nvSpPr>
        <p:spPr>
          <a:xfrm>
            <a:off x="7239000" y="6477000"/>
            <a:ext cx="1447800" cy="3810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49" name="Shape 49"/>
        <p:cNvGrpSpPr/>
        <p:nvPr/>
      </p:nvGrpSpPr>
      <p:grpSpPr>
        <a:xfrm>
          <a:off x="0" y="0"/>
          <a:ext cx="0" cy="0"/>
          <a:chOff x="0" y="0"/>
          <a:chExt cx="0" cy="0"/>
        </a:xfrm>
      </p:grpSpPr>
      <p:sp>
        <p:nvSpPr>
          <p:cNvPr id="50" name="Google Shape;50;p17"/>
          <p:cNvSpPr txBox="1"/>
          <p:nvPr>
            <p:ph type="title"/>
          </p:nvPr>
        </p:nvSpPr>
        <p:spPr>
          <a:xfrm>
            <a:off x="685800" y="514352"/>
            <a:ext cx="2743200" cy="1162050"/>
          </a:xfrm>
          <a:prstGeom prst="rect">
            <a:avLst/>
          </a:prstGeom>
          <a:noFill/>
          <a:ln>
            <a:noFill/>
          </a:ln>
        </p:spPr>
        <p:txBody>
          <a:bodyPr anchorCtr="0" anchor="b" bIns="0" lIns="0" spcFirstLastPara="1" rIns="0" wrap="square" tIns="45700">
            <a:noAutofit/>
          </a:bodyPr>
          <a:lstStyle>
            <a:lvl1pPr lvl="0" algn="l">
              <a:lnSpc>
                <a:spcPct val="100000"/>
              </a:lnSpc>
              <a:spcBef>
                <a:spcPts val="0"/>
              </a:spcBef>
              <a:spcAft>
                <a:spcPts val="0"/>
              </a:spcAft>
              <a:buClr>
                <a:schemeClr val="dk2"/>
              </a:buClr>
              <a:buSzPts val="2600"/>
              <a:buFont typeface="Arial"/>
              <a:buNone/>
              <a:defRPr b="0" sz="2600">
                <a:solidFill>
                  <a:schemeClr val="dk2"/>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17"/>
          <p:cNvSpPr txBox="1"/>
          <p:nvPr>
            <p:ph idx="1" type="body"/>
          </p:nvPr>
        </p:nvSpPr>
        <p:spPr>
          <a:xfrm>
            <a:off x="685800" y="1676400"/>
            <a:ext cx="2743200" cy="4572000"/>
          </a:xfrm>
          <a:prstGeom prst="rect">
            <a:avLst/>
          </a:prstGeom>
          <a:noFill/>
          <a:ln>
            <a:noFill/>
          </a:ln>
        </p:spPr>
        <p:txBody>
          <a:bodyPr anchorCtr="0" anchor="t" bIns="45700" lIns="18275" spcFirstLastPara="1" rIns="18275" wrap="square" tIns="45700">
            <a:noAutofit/>
          </a:bodyPr>
          <a:lstStyle>
            <a:lvl1pPr indent="-228600" lvl="0" marL="457200" algn="l">
              <a:lnSpc>
                <a:spcPct val="100000"/>
              </a:lnSpc>
              <a:spcBef>
                <a:spcPts val="280"/>
              </a:spcBef>
              <a:spcAft>
                <a:spcPts val="0"/>
              </a:spcAft>
              <a:buClr>
                <a:schemeClr val="dk1"/>
              </a:buClr>
              <a:buSzPts val="1120"/>
              <a:buNone/>
              <a:defRPr sz="1400"/>
            </a:lvl1pPr>
            <a:lvl2pPr indent="-228600" lvl="1" marL="914400" algn="l">
              <a:lnSpc>
                <a:spcPct val="100000"/>
              </a:lnSpc>
              <a:spcBef>
                <a:spcPts val="240"/>
              </a:spcBef>
              <a:spcAft>
                <a:spcPts val="0"/>
              </a:spcAft>
              <a:buClr>
                <a:schemeClr val="dk1"/>
              </a:buClr>
              <a:buSzPts val="960"/>
              <a:buNone/>
              <a:defRPr sz="1200"/>
            </a:lvl2pPr>
            <a:lvl3pPr indent="-228600" lvl="2" marL="1371600" algn="l">
              <a:lnSpc>
                <a:spcPct val="100000"/>
              </a:lnSpc>
              <a:spcBef>
                <a:spcPts val="200"/>
              </a:spcBef>
              <a:spcAft>
                <a:spcPts val="0"/>
              </a:spcAft>
              <a:buClr>
                <a:schemeClr val="dk1"/>
              </a:buClr>
              <a:buSzPts val="800"/>
              <a:buNone/>
              <a:defRPr sz="1000"/>
            </a:lvl3pPr>
            <a:lvl4pPr indent="-228600" lvl="3" marL="1828800" algn="l">
              <a:lnSpc>
                <a:spcPct val="100000"/>
              </a:lnSpc>
              <a:spcBef>
                <a:spcPts val="180"/>
              </a:spcBef>
              <a:spcAft>
                <a:spcPts val="0"/>
              </a:spcAft>
              <a:buClr>
                <a:schemeClr val="dk1"/>
              </a:buClr>
              <a:buSzPts val="720"/>
              <a:buNone/>
              <a:defRPr sz="900"/>
            </a:lvl4pPr>
            <a:lvl5pPr indent="-228600" lvl="4" marL="2286000" algn="l">
              <a:lnSpc>
                <a:spcPct val="100000"/>
              </a:lnSpc>
              <a:spcBef>
                <a:spcPts val="180"/>
              </a:spcBef>
              <a:spcAft>
                <a:spcPts val="0"/>
              </a:spcAft>
              <a:buClr>
                <a:schemeClr val="dk1"/>
              </a:buClr>
              <a:buSzPts val="720"/>
              <a:buNone/>
              <a:defRPr sz="900"/>
            </a:lvl5pPr>
            <a:lvl6pPr indent="-320039" lvl="5" marL="2743200" algn="l">
              <a:lnSpc>
                <a:spcPct val="100000"/>
              </a:lnSpc>
              <a:spcBef>
                <a:spcPts val="360"/>
              </a:spcBef>
              <a:spcAft>
                <a:spcPts val="0"/>
              </a:spcAft>
              <a:buSzPts val="1440"/>
              <a:buChar char="⚫"/>
              <a:defRPr/>
            </a:lvl6pPr>
            <a:lvl7pPr indent="-320039" lvl="6" marL="3200400" algn="l">
              <a:lnSpc>
                <a:spcPct val="100000"/>
              </a:lnSpc>
              <a:spcBef>
                <a:spcPts val="360"/>
              </a:spcBef>
              <a:spcAft>
                <a:spcPts val="0"/>
              </a:spcAft>
              <a:buSzPts val="144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52" name="Google Shape;52;p17"/>
          <p:cNvSpPr txBox="1"/>
          <p:nvPr>
            <p:ph idx="2" type="body"/>
          </p:nvPr>
        </p:nvSpPr>
        <p:spPr>
          <a:xfrm>
            <a:off x="3575050" y="1676400"/>
            <a:ext cx="5111750" cy="4572000"/>
          </a:xfrm>
          <a:prstGeom prst="rect">
            <a:avLst/>
          </a:prstGeom>
          <a:noFill/>
          <a:ln>
            <a:noFill/>
          </a:ln>
        </p:spPr>
        <p:txBody>
          <a:bodyPr anchorCtr="0" anchor="t" bIns="45700" lIns="91425" spcFirstLastPara="1" rIns="91425" wrap="square" tIns="0">
            <a:noAutofit/>
          </a:bodyPr>
          <a:lstStyle>
            <a:lvl1pPr indent="-370840" lvl="0" marL="457200" algn="l">
              <a:lnSpc>
                <a:spcPct val="100000"/>
              </a:lnSpc>
              <a:spcBef>
                <a:spcPts val="560"/>
              </a:spcBef>
              <a:spcAft>
                <a:spcPts val="0"/>
              </a:spcAft>
              <a:buClr>
                <a:schemeClr val="dk1"/>
              </a:buClr>
              <a:buSzPts val="2240"/>
              <a:buChar char="⮚"/>
              <a:defRPr sz="2800"/>
            </a:lvl1pPr>
            <a:lvl2pPr indent="-360680" lvl="1" marL="914400" algn="l">
              <a:lnSpc>
                <a:spcPct val="100000"/>
              </a:lnSpc>
              <a:spcBef>
                <a:spcPts val="520"/>
              </a:spcBef>
              <a:spcAft>
                <a:spcPts val="0"/>
              </a:spcAft>
              <a:buClr>
                <a:schemeClr val="dk1"/>
              </a:buClr>
              <a:buSzPts val="2080"/>
              <a:buChar char="⮚"/>
              <a:defRPr sz="2600"/>
            </a:lvl2pPr>
            <a:lvl3pPr indent="-350519" lvl="2" marL="1371600" algn="l">
              <a:lnSpc>
                <a:spcPct val="100000"/>
              </a:lnSpc>
              <a:spcBef>
                <a:spcPts val="480"/>
              </a:spcBef>
              <a:spcAft>
                <a:spcPts val="0"/>
              </a:spcAft>
              <a:buClr>
                <a:schemeClr val="dk1"/>
              </a:buClr>
              <a:buSzPts val="1920"/>
              <a:buChar char="⮚"/>
              <a:defRPr sz="2400"/>
            </a:lvl3pPr>
            <a:lvl4pPr indent="-330200" lvl="3" marL="1828800" algn="l">
              <a:lnSpc>
                <a:spcPct val="100000"/>
              </a:lnSpc>
              <a:spcBef>
                <a:spcPts val="400"/>
              </a:spcBef>
              <a:spcAft>
                <a:spcPts val="0"/>
              </a:spcAft>
              <a:buClr>
                <a:schemeClr val="dk1"/>
              </a:buClr>
              <a:buSzPts val="1600"/>
              <a:buChar char="⮚"/>
              <a:defRPr sz="2000"/>
            </a:lvl4pPr>
            <a:lvl5pPr indent="-320039" lvl="4" marL="2286000" algn="l">
              <a:lnSpc>
                <a:spcPct val="100000"/>
              </a:lnSpc>
              <a:spcBef>
                <a:spcPts val="360"/>
              </a:spcBef>
              <a:spcAft>
                <a:spcPts val="0"/>
              </a:spcAft>
              <a:buClr>
                <a:schemeClr val="dk1"/>
              </a:buClr>
              <a:buSzPts val="1440"/>
              <a:buChar char="⮚"/>
              <a:defRPr sz="1800"/>
            </a:lvl5pPr>
            <a:lvl6pPr indent="-320039" lvl="5" marL="2743200" algn="l">
              <a:lnSpc>
                <a:spcPct val="100000"/>
              </a:lnSpc>
              <a:spcBef>
                <a:spcPts val="360"/>
              </a:spcBef>
              <a:spcAft>
                <a:spcPts val="0"/>
              </a:spcAft>
              <a:buSzPts val="1440"/>
              <a:buChar char="⚫"/>
              <a:defRPr/>
            </a:lvl6pPr>
            <a:lvl7pPr indent="-320039" lvl="6" marL="3200400" algn="l">
              <a:lnSpc>
                <a:spcPct val="100000"/>
              </a:lnSpc>
              <a:spcBef>
                <a:spcPts val="360"/>
              </a:spcBef>
              <a:spcAft>
                <a:spcPts val="0"/>
              </a:spcAft>
              <a:buSzPts val="144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53" name="Google Shape;53;p17"/>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17"/>
          <p:cNvSpPr txBox="1"/>
          <p:nvPr>
            <p:ph idx="11" type="ftr"/>
          </p:nvPr>
        </p:nvSpPr>
        <p:spPr>
          <a:xfrm>
            <a:off x="7239000" y="6477000"/>
            <a:ext cx="1447800" cy="3810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55" name="Shape 55"/>
        <p:cNvGrpSpPr/>
        <p:nvPr/>
      </p:nvGrpSpPr>
      <p:grpSpPr>
        <a:xfrm>
          <a:off x="0" y="0"/>
          <a:ext cx="0" cy="0"/>
          <a:chOff x="0" y="0"/>
          <a:chExt cx="0" cy="0"/>
        </a:xfrm>
      </p:grpSpPr>
      <p:sp>
        <p:nvSpPr>
          <p:cNvPr id="56" name="Google Shape;56;p18"/>
          <p:cNvSpPr/>
          <p:nvPr/>
        </p:nvSpPr>
        <p:spPr>
          <a:xfrm flipH="1" rot="-10380000">
            <a:off x="3165475" y="1108075"/>
            <a:ext cx="5257800" cy="4114800"/>
          </a:xfrm>
          <a:prstGeom prst="snipRoundRect">
            <a:avLst>
              <a:gd fmla="val 0" name="adj1"/>
              <a:gd fmla="val 3646" name="adj2"/>
            </a:avLst>
          </a:prstGeom>
          <a:solidFill>
            <a:srgbClr val="FFFFFF"/>
          </a:solidFill>
          <a:ln cap="rnd" cmpd="sng" w="9525">
            <a:solidFill>
              <a:srgbClr val="C0C0C0"/>
            </a:solidFill>
            <a:prstDash val="solid"/>
            <a:round/>
            <a:headEnd len="sm" w="sm" type="none"/>
            <a:tailEnd len="sm" w="sm" type="none"/>
          </a:ln>
          <a:effectLst>
            <a:outerShdw blurRad="63500" sx="98500" kx="100000" rotWithShape="0" algn="tl" dir="7500000" dist="38500" sy="100080">
              <a:srgbClr val="000000">
                <a:alpha val="23921"/>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57" name="Google Shape;57;p18"/>
          <p:cNvSpPr/>
          <p:nvPr/>
        </p:nvSpPr>
        <p:spPr>
          <a:xfrm flipH="1" rot="-10380000">
            <a:off x="8004175" y="5359400"/>
            <a:ext cx="155575" cy="155575"/>
          </a:xfrm>
          <a:prstGeom prst="rtTriangle">
            <a:avLst/>
          </a:prstGeom>
          <a:solidFill>
            <a:srgbClr val="FFFFFF"/>
          </a:solidFill>
          <a:ln cap="flat" cmpd="sng" w="12700">
            <a:solidFill>
              <a:srgbClr val="FFFFFF"/>
            </a:solidFill>
            <a:prstDash val="solid"/>
            <a:bevel/>
            <a:headEnd len="sm" w="sm" type="none"/>
            <a:tailEnd len="sm" w="sm" type="none"/>
          </a:ln>
          <a:effectLst>
            <a:outerShdw blurRad="19685" rotWithShape="0" algn="tl" dir="12900000" dist="6350">
              <a:srgbClr val="000000">
                <a:alpha val="45882"/>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58" name="Google Shape;58;p18"/>
          <p:cNvSpPr/>
          <p:nvPr/>
        </p:nvSpPr>
        <p:spPr>
          <a:xfrm flipH="1" rot="10800000">
            <a:off x="-9525" y="5816600"/>
            <a:ext cx="9163050" cy="1041400"/>
          </a:xfrm>
          <a:custGeom>
            <a:rect b="b" l="l" r="r" t="t"/>
            <a:pathLst>
              <a:path extrusionOk="0" h="656" w="5772">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rgbClr val="0079AD">
                  <a:alpha val="43921"/>
                </a:srgbClr>
              </a:gs>
              <a:gs pos="100000">
                <a:srgbClr val="00E9F7">
                  <a:alpha val="54117"/>
                </a:srgbClr>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9" name="Google Shape;59;p18"/>
          <p:cNvSpPr/>
          <p:nvPr/>
        </p:nvSpPr>
        <p:spPr>
          <a:xfrm flipH="1" rot="10800000">
            <a:off x="4381500" y="6219825"/>
            <a:ext cx="4762500" cy="638175"/>
          </a:xfrm>
          <a:custGeom>
            <a:rect b="b" l="l" r="r" t="t"/>
            <a:pathLst>
              <a:path extrusionOk="0" h="595" w="3000">
                <a:moveTo>
                  <a:pt x="0" y="0"/>
                </a:moveTo>
                <a:cubicBezTo>
                  <a:pt x="174" y="102"/>
                  <a:pt x="1168" y="533"/>
                  <a:pt x="1668" y="564"/>
                </a:cubicBezTo>
                <a:cubicBezTo>
                  <a:pt x="2168" y="595"/>
                  <a:pt x="2778" y="279"/>
                  <a:pt x="3000" y="186"/>
                </a:cubicBezTo>
                <a:lnTo>
                  <a:pt x="3000" y="6"/>
                </a:lnTo>
                <a:lnTo>
                  <a:pt x="0" y="0"/>
                </a:lnTo>
                <a:close/>
              </a:path>
            </a:pathLst>
          </a:custGeom>
          <a:gradFill>
            <a:gsLst>
              <a:gs pos="0">
                <a:srgbClr val="00ABB4">
                  <a:alpha val="29019"/>
                </a:srgbClr>
              </a:gs>
              <a:gs pos="80000">
                <a:srgbClr val="0099E4">
                  <a:alpha val="43921"/>
                </a:srgbClr>
              </a:gs>
              <a:gs pos="100000">
                <a:srgbClr val="0099E4">
                  <a:alpha val="43921"/>
                </a:srgbClr>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0" name="Google Shape;60;p18"/>
          <p:cNvSpPr txBox="1"/>
          <p:nvPr>
            <p:ph type="title"/>
          </p:nvPr>
        </p:nvSpPr>
        <p:spPr>
          <a:xfrm>
            <a:off x="609600" y="1176996"/>
            <a:ext cx="2212848" cy="1582621"/>
          </a:xfrm>
          <a:prstGeom prst="rect">
            <a:avLst/>
          </a:prstGeom>
          <a:noFill/>
          <a:ln>
            <a:noFill/>
          </a:ln>
        </p:spPr>
        <p:txBody>
          <a:bodyPr anchorCtr="0" anchor="b" bIns="45700" lIns="45700" spcFirstLastPara="1" rIns="45700" wrap="square" tIns="45700">
            <a:noAutofit/>
          </a:bodyPr>
          <a:lstStyle>
            <a:lvl1pPr lvl="0" algn="l">
              <a:lnSpc>
                <a:spcPct val="100000"/>
              </a:lnSpc>
              <a:spcBef>
                <a:spcPts val="0"/>
              </a:spcBef>
              <a:spcAft>
                <a:spcPts val="0"/>
              </a:spcAft>
              <a:buClr>
                <a:schemeClr val="dk2"/>
              </a:buClr>
              <a:buSzPts val="2000"/>
              <a:buFont typeface="Arial"/>
              <a:buNone/>
              <a:defRPr b="1" sz="2000">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p18"/>
          <p:cNvSpPr txBox="1"/>
          <p:nvPr>
            <p:ph idx="1" type="body"/>
          </p:nvPr>
        </p:nvSpPr>
        <p:spPr>
          <a:xfrm>
            <a:off x="609600" y="2828785"/>
            <a:ext cx="2209800" cy="2179320"/>
          </a:xfrm>
          <a:prstGeom prst="rect">
            <a:avLst/>
          </a:prstGeom>
          <a:noFill/>
          <a:ln>
            <a:noFill/>
          </a:ln>
        </p:spPr>
        <p:txBody>
          <a:bodyPr anchorCtr="0" anchor="t" bIns="45700" lIns="64000" spcFirstLastPara="1" rIns="45700" wrap="square" tIns="45700">
            <a:noAutofit/>
          </a:bodyPr>
          <a:lstStyle>
            <a:lvl1pPr indent="-228600" lvl="0" marL="457200" algn="l">
              <a:lnSpc>
                <a:spcPct val="100000"/>
              </a:lnSpc>
              <a:spcBef>
                <a:spcPts val="250"/>
              </a:spcBef>
              <a:spcAft>
                <a:spcPts val="0"/>
              </a:spcAft>
              <a:buClr>
                <a:schemeClr val="dk1"/>
              </a:buClr>
              <a:buSzPts val="1040"/>
              <a:buFont typeface="Arial"/>
              <a:buNone/>
              <a:defRPr sz="1300"/>
            </a:lvl1pPr>
            <a:lvl2pPr indent="-289560" lvl="1" marL="914400" algn="l">
              <a:lnSpc>
                <a:spcPct val="100000"/>
              </a:lnSpc>
              <a:spcBef>
                <a:spcPts val="240"/>
              </a:spcBef>
              <a:spcAft>
                <a:spcPts val="0"/>
              </a:spcAft>
              <a:buClr>
                <a:schemeClr val="dk1"/>
              </a:buClr>
              <a:buSzPts val="960"/>
              <a:buChar char="⮚"/>
              <a:defRPr sz="1200"/>
            </a:lvl2pPr>
            <a:lvl3pPr indent="-279400" lvl="2" marL="1371600" algn="l">
              <a:lnSpc>
                <a:spcPct val="100000"/>
              </a:lnSpc>
              <a:spcBef>
                <a:spcPts val="200"/>
              </a:spcBef>
              <a:spcAft>
                <a:spcPts val="0"/>
              </a:spcAft>
              <a:buClr>
                <a:schemeClr val="dk1"/>
              </a:buClr>
              <a:buSzPts val="800"/>
              <a:buChar char="⮚"/>
              <a:defRPr sz="1000"/>
            </a:lvl3pPr>
            <a:lvl4pPr indent="-274319" lvl="3" marL="1828800" algn="l">
              <a:lnSpc>
                <a:spcPct val="100000"/>
              </a:lnSpc>
              <a:spcBef>
                <a:spcPts val="180"/>
              </a:spcBef>
              <a:spcAft>
                <a:spcPts val="0"/>
              </a:spcAft>
              <a:buClr>
                <a:schemeClr val="dk1"/>
              </a:buClr>
              <a:buSzPts val="720"/>
              <a:buChar char="⮚"/>
              <a:defRPr sz="900"/>
            </a:lvl4pPr>
            <a:lvl5pPr indent="-274320" lvl="4" marL="2286000" algn="l">
              <a:lnSpc>
                <a:spcPct val="100000"/>
              </a:lnSpc>
              <a:spcBef>
                <a:spcPts val="180"/>
              </a:spcBef>
              <a:spcAft>
                <a:spcPts val="0"/>
              </a:spcAft>
              <a:buClr>
                <a:schemeClr val="dk1"/>
              </a:buClr>
              <a:buSzPts val="720"/>
              <a:buChar char="⮚"/>
              <a:defRPr sz="900"/>
            </a:lvl5pPr>
            <a:lvl6pPr indent="-320039" lvl="5" marL="2743200" algn="l">
              <a:lnSpc>
                <a:spcPct val="100000"/>
              </a:lnSpc>
              <a:spcBef>
                <a:spcPts val="360"/>
              </a:spcBef>
              <a:spcAft>
                <a:spcPts val="0"/>
              </a:spcAft>
              <a:buSzPts val="1440"/>
              <a:buChar char="⚫"/>
              <a:defRPr/>
            </a:lvl6pPr>
            <a:lvl7pPr indent="-320039" lvl="6" marL="3200400" algn="l">
              <a:lnSpc>
                <a:spcPct val="100000"/>
              </a:lnSpc>
              <a:spcBef>
                <a:spcPts val="360"/>
              </a:spcBef>
              <a:spcAft>
                <a:spcPts val="0"/>
              </a:spcAft>
              <a:buSzPts val="144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62" name="Google Shape;62;p18"/>
          <p:cNvSpPr/>
          <p:nvPr>
            <p:ph idx="2" type="pic"/>
          </p:nvPr>
        </p:nvSpPr>
        <p:spPr>
          <a:xfrm rot="420000">
            <a:off x="3485793" y="1199517"/>
            <a:ext cx="4617720" cy="3931920"/>
          </a:xfrm>
          <a:prstGeom prst="rect">
            <a:avLst/>
          </a:prstGeom>
          <a:solidFill>
            <a:schemeClr val="lt2"/>
          </a:solidFill>
          <a:ln cap="rnd" cmpd="sng" w="9525">
            <a:solidFill>
              <a:srgbClr val="C0C0C0"/>
            </a:solidFill>
            <a:prstDash val="solid"/>
            <a:round/>
            <a:headEnd len="sm" w="sm" type="none"/>
            <a:tailEnd len="sm" w="sm" type="none"/>
          </a:ln>
        </p:spPr>
      </p:sp>
      <p:sp>
        <p:nvSpPr>
          <p:cNvPr id="63" name="Google Shape;63;p18"/>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18"/>
          <p:cNvSpPr txBox="1"/>
          <p:nvPr>
            <p:ph idx="11" type="ftr"/>
          </p:nvPr>
        </p:nvSpPr>
        <p:spPr>
          <a:xfrm>
            <a:off x="7239000" y="6477000"/>
            <a:ext cx="1447800" cy="3810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2.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4" Type="http://schemas.openxmlformats.org/officeDocument/2006/relationships/theme" Target="../theme/theme2.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9" name="Shape 9"/>
        <p:cNvGrpSpPr/>
        <p:nvPr/>
      </p:nvGrpSpPr>
      <p:grpSpPr>
        <a:xfrm>
          <a:off x="0" y="0"/>
          <a:ext cx="0" cy="0"/>
          <a:chOff x="0" y="0"/>
          <a:chExt cx="0" cy="0"/>
        </a:xfrm>
      </p:grpSpPr>
      <p:sp>
        <p:nvSpPr>
          <p:cNvPr id="10" name="Google Shape;10;p9"/>
          <p:cNvSpPr txBox="1"/>
          <p:nvPr>
            <p:ph type="title"/>
          </p:nvPr>
        </p:nvSpPr>
        <p:spPr>
          <a:xfrm>
            <a:off x="457200" y="704850"/>
            <a:ext cx="8229600" cy="1143000"/>
          </a:xfrm>
          <a:prstGeom prst="rect">
            <a:avLst/>
          </a:prstGeom>
          <a:noFill/>
          <a:ln>
            <a:noFill/>
          </a:ln>
        </p:spPr>
        <p:txBody>
          <a:bodyPr anchorCtr="0" anchor="b" bIns="0" lIns="0" spcFirstLastPara="1" rIns="0" wrap="square" tIns="45700">
            <a:noAutofit/>
          </a:bodyPr>
          <a:lstStyle>
            <a:lvl1pPr lvl="0" marR="0" rtl="0" algn="l">
              <a:lnSpc>
                <a:spcPct val="100000"/>
              </a:lnSpc>
              <a:spcBef>
                <a:spcPts val="0"/>
              </a:spcBef>
              <a:spcAft>
                <a:spcPts val="0"/>
              </a:spcAft>
              <a:buClr>
                <a:srgbClr val="000000"/>
              </a:buClr>
              <a:buSzPts val="1400"/>
              <a:buFont typeface="Arial"/>
              <a:buNone/>
              <a:defRPr b="0" i="0" sz="3200" u="none" cap="none" strike="noStrike">
                <a:solidFill>
                  <a:schemeClr val="accent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3200" u="none" cap="none" strike="noStrike">
                <a:solidFill>
                  <a:schemeClr val="accent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3200" u="none" cap="none" strike="noStrike">
                <a:solidFill>
                  <a:schemeClr val="accent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3200" u="none" cap="none" strike="noStrike">
                <a:solidFill>
                  <a:schemeClr val="accent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3200" u="none" cap="none" strike="noStrike">
                <a:solidFill>
                  <a:schemeClr val="accent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5000" u="none" cap="none" strike="noStrike">
                <a:solidFill>
                  <a:schemeClr val="dk2"/>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5000" u="none" cap="none" strike="noStrike">
                <a:solidFill>
                  <a:schemeClr val="dk2"/>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5000" u="none" cap="none" strike="noStrike">
                <a:solidFill>
                  <a:schemeClr val="dk2"/>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5000" u="none" cap="none" strike="noStrike">
                <a:solidFill>
                  <a:schemeClr val="dk2"/>
                </a:solidFill>
                <a:latin typeface="Calibri"/>
                <a:ea typeface="Calibri"/>
                <a:cs typeface="Calibri"/>
                <a:sym typeface="Calibri"/>
              </a:defRPr>
            </a:lvl9pPr>
          </a:lstStyle>
          <a:p/>
        </p:txBody>
      </p:sp>
      <p:sp>
        <p:nvSpPr>
          <p:cNvPr id="11" name="Google Shape;11;p9"/>
          <p:cNvSpPr txBox="1"/>
          <p:nvPr>
            <p:ph idx="1" type="body"/>
          </p:nvPr>
        </p:nvSpPr>
        <p:spPr>
          <a:xfrm>
            <a:off x="457200" y="1935163"/>
            <a:ext cx="8229600" cy="4389437"/>
          </a:xfrm>
          <a:prstGeom prst="rect">
            <a:avLst/>
          </a:prstGeom>
          <a:noFill/>
          <a:ln>
            <a:noFill/>
          </a:ln>
        </p:spPr>
        <p:txBody>
          <a:bodyPr anchorCtr="0" anchor="t" bIns="45700" lIns="91425" spcFirstLastPara="1" rIns="91425" wrap="square" tIns="45700">
            <a:noAutofit/>
          </a:bodyPr>
          <a:lstStyle>
            <a:lvl1pPr indent="-330200" lvl="0" marL="457200" marR="0" rtl="0" algn="l">
              <a:lnSpc>
                <a:spcPct val="100000"/>
              </a:lnSpc>
              <a:spcBef>
                <a:spcPts val="400"/>
              </a:spcBef>
              <a:spcAft>
                <a:spcPts val="0"/>
              </a:spcAft>
              <a:buClr>
                <a:schemeClr val="dk1"/>
              </a:buClr>
              <a:buSzPts val="1600"/>
              <a:buFont typeface="Noto Sans Symbols"/>
              <a:buChar char="⮚"/>
              <a:defRPr b="0" i="0" sz="2000" u="none" cap="none" strike="noStrike">
                <a:solidFill>
                  <a:schemeClr val="dk1"/>
                </a:solidFill>
                <a:latin typeface="Arial"/>
                <a:ea typeface="Arial"/>
                <a:cs typeface="Arial"/>
                <a:sym typeface="Arial"/>
              </a:defRPr>
            </a:lvl1pPr>
            <a:lvl2pPr indent="-330200" lvl="1" marL="914400" marR="0" rtl="0" algn="l">
              <a:lnSpc>
                <a:spcPct val="100000"/>
              </a:lnSpc>
              <a:spcBef>
                <a:spcPts val="400"/>
              </a:spcBef>
              <a:spcAft>
                <a:spcPts val="0"/>
              </a:spcAft>
              <a:buClr>
                <a:schemeClr val="dk1"/>
              </a:buClr>
              <a:buSzPts val="1600"/>
              <a:buFont typeface="Noto Sans Symbols"/>
              <a:buChar char="⮚"/>
              <a:defRPr b="0" i="0" sz="2000" u="none" cap="none" strike="noStrike">
                <a:solidFill>
                  <a:schemeClr val="dk1"/>
                </a:solidFill>
                <a:latin typeface="Arial"/>
                <a:ea typeface="Arial"/>
                <a:cs typeface="Arial"/>
                <a:sym typeface="Arial"/>
              </a:defRPr>
            </a:lvl2pPr>
            <a:lvl3pPr indent="-330200" lvl="2" marL="1371600" marR="0" rtl="0" algn="l">
              <a:lnSpc>
                <a:spcPct val="100000"/>
              </a:lnSpc>
              <a:spcBef>
                <a:spcPts val="400"/>
              </a:spcBef>
              <a:spcAft>
                <a:spcPts val="0"/>
              </a:spcAft>
              <a:buClr>
                <a:schemeClr val="dk1"/>
              </a:buClr>
              <a:buSzPts val="1600"/>
              <a:buFont typeface="Noto Sans Symbols"/>
              <a:buChar char="⮚"/>
              <a:defRPr b="0" i="0" sz="2000" u="none" cap="none" strike="noStrike">
                <a:solidFill>
                  <a:schemeClr val="dk1"/>
                </a:solidFill>
                <a:latin typeface="Arial"/>
                <a:ea typeface="Arial"/>
                <a:cs typeface="Arial"/>
                <a:sym typeface="Arial"/>
              </a:defRPr>
            </a:lvl3pPr>
            <a:lvl4pPr indent="-330200" lvl="3" marL="1828800" marR="0" rtl="0" algn="l">
              <a:lnSpc>
                <a:spcPct val="100000"/>
              </a:lnSpc>
              <a:spcBef>
                <a:spcPts val="400"/>
              </a:spcBef>
              <a:spcAft>
                <a:spcPts val="0"/>
              </a:spcAft>
              <a:buClr>
                <a:schemeClr val="dk1"/>
              </a:buClr>
              <a:buSzPts val="1600"/>
              <a:buFont typeface="Noto Sans Symbols"/>
              <a:buChar char="⮚"/>
              <a:defRPr b="0" i="0" sz="2000" u="none" cap="none" strike="noStrike">
                <a:solidFill>
                  <a:schemeClr val="dk1"/>
                </a:solidFill>
                <a:latin typeface="Arial"/>
                <a:ea typeface="Arial"/>
                <a:cs typeface="Arial"/>
                <a:sym typeface="Arial"/>
              </a:defRPr>
            </a:lvl4pPr>
            <a:lvl5pPr indent="-330200" lvl="4" marL="2286000" marR="0" rtl="0" algn="l">
              <a:lnSpc>
                <a:spcPct val="100000"/>
              </a:lnSpc>
              <a:spcBef>
                <a:spcPts val="400"/>
              </a:spcBef>
              <a:spcAft>
                <a:spcPts val="0"/>
              </a:spcAft>
              <a:buClr>
                <a:schemeClr val="dk1"/>
              </a:buClr>
              <a:buSzPts val="1600"/>
              <a:buFont typeface="Noto Sans Symbols"/>
              <a:buChar char="⮚"/>
              <a:defRPr b="0" i="0" sz="2000" u="none" cap="none" strike="noStrike">
                <a:solidFill>
                  <a:schemeClr val="dk1"/>
                </a:solidFill>
                <a:latin typeface="Arial"/>
                <a:ea typeface="Arial"/>
                <a:cs typeface="Arial"/>
                <a:sym typeface="Arial"/>
              </a:defRPr>
            </a:lvl5pPr>
            <a:lvl6pPr indent="-320039" lvl="5" marL="2743200" marR="0" rtl="0" algn="l">
              <a:lnSpc>
                <a:spcPct val="100000"/>
              </a:lnSpc>
              <a:spcBef>
                <a:spcPts val="360"/>
              </a:spcBef>
              <a:spcAft>
                <a:spcPts val="0"/>
              </a:spcAft>
              <a:buClr>
                <a:schemeClr val="accent5"/>
              </a:buClr>
              <a:buSzPts val="1440"/>
              <a:buFont typeface="Noto Sans Symbols"/>
              <a:buChar char="⚫"/>
              <a:defRPr b="0" i="0" sz="1800" u="none" cap="none" strike="noStrike">
                <a:solidFill>
                  <a:schemeClr val="dk1"/>
                </a:solidFill>
                <a:latin typeface="Arial"/>
                <a:ea typeface="Arial"/>
                <a:cs typeface="Arial"/>
                <a:sym typeface="Arial"/>
              </a:defRPr>
            </a:lvl6pPr>
            <a:lvl7pPr indent="-309879" lvl="6" marL="3200400" marR="0" rtl="0" algn="l">
              <a:lnSpc>
                <a:spcPct val="100000"/>
              </a:lnSpc>
              <a:spcBef>
                <a:spcPts val="320"/>
              </a:spcBef>
              <a:spcAft>
                <a:spcPts val="0"/>
              </a:spcAft>
              <a:buClr>
                <a:schemeClr val="accent6"/>
              </a:buClr>
              <a:buSzPts val="1280"/>
              <a:buFont typeface="Noto Sans Symbols"/>
              <a:buChar char="⚫"/>
              <a:defRPr b="0" i="0" sz="1600" u="none" cap="none" strike="noStrike">
                <a:solidFill>
                  <a:schemeClr val="dk1"/>
                </a:solidFill>
                <a:latin typeface="Arial"/>
                <a:ea typeface="Arial"/>
                <a:cs typeface="Arial"/>
                <a:sym typeface="Arial"/>
              </a:defRPr>
            </a:lvl7pPr>
            <a:lvl8pPr indent="-330200" lvl="7" marL="3657600" marR="0" rtl="0" algn="l">
              <a:lnSpc>
                <a:spcPct val="100000"/>
              </a:lnSpc>
              <a:spcBef>
                <a:spcPts val="320"/>
              </a:spcBef>
              <a:spcAft>
                <a:spcPts val="0"/>
              </a:spcAft>
              <a:buClr>
                <a:schemeClr val="dk2"/>
              </a:buClr>
              <a:buSzPts val="1600"/>
              <a:buFont typeface="Arial"/>
              <a:buChar char="•"/>
              <a:defRPr b="0" i="0" sz="1600" u="none" cap="none" strike="noStrike">
                <a:solidFill>
                  <a:schemeClr val="dk1"/>
                </a:solidFill>
                <a:latin typeface="Arial"/>
                <a:ea typeface="Arial"/>
                <a:cs typeface="Arial"/>
                <a:sym typeface="Arial"/>
              </a:defRPr>
            </a:lvl8pPr>
            <a:lvl9pPr indent="-317500" lvl="8" marL="4114800" marR="0" rtl="0" algn="l">
              <a:lnSpc>
                <a:spcPct val="100000"/>
              </a:lnSpc>
              <a:spcBef>
                <a:spcPts val="280"/>
              </a:spcBef>
              <a:spcAft>
                <a:spcPts val="0"/>
              </a:spcAft>
              <a:buClr>
                <a:schemeClr val="dk2"/>
              </a:buClr>
              <a:buSzPts val="1400"/>
              <a:buFont typeface="Arial"/>
              <a:buChar char="•"/>
              <a:defRPr b="0" i="0" sz="1400" u="none" cap="none" strike="noStrike">
                <a:solidFill>
                  <a:schemeClr val="dk1"/>
                </a:solidFill>
                <a:latin typeface="Arial"/>
                <a:ea typeface="Arial"/>
                <a:cs typeface="Arial"/>
                <a:sym typeface="Arial"/>
              </a:defRPr>
            </a:lvl9pPr>
          </a:lstStyle>
          <a:p/>
        </p:txBody>
      </p:sp>
      <p:sp>
        <p:nvSpPr>
          <p:cNvPr id="12" name="Google Shape;12;p9"/>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0" i="0" sz="10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 Id="rId4" Type="http://schemas.openxmlformats.org/officeDocument/2006/relationships/image" Target="../media/image14.png"/><Relationship Id="rId5" Type="http://schemas.openxmlformats.org/officeDocument/2006/relationships/image" Target="../media/image18.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2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2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2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hyperlink" Target="https://data.world/gymprathap/india-solar-power-generation-dataset/workspace/file?filename=India-Solar-Power-Generation-Dataset.zip"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2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19.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2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3">
            <a:alphaModFix/>
          </a:blip>
          <a:tile algn="tl" flip="none" tx="0" sx="100000" ty="0" sy="80000"/>
        </a:blipFill>
      </p:bgPr>
    </p:bg>
    <p:spTree>
      <p:nvGrpSpPr>
        <p:cNvPr id="85" name="Shape 85"/>
        <p:cNvGrpSpPr/>
        <p:nvPr/>
      </p:nvGrpSpPr>
      <p:grpSpPr>
        <a:xfrm>
          <a:off x="0" y="0"/>
          <a:ext cx="0" cy="0"/>
          <a:chOff x="0" y="0"/>
          <a:chExt cx="0" cy="0"/>
        </a:xfrm>
      </p:grpSpPr>
      <p:sp>
        <p:nvSpPr>
          <p:cNvPr id="86" name="Google Shape;86;p1"/>
          <p:cNvSpPr txBox="1"/>
          <p:nvPr>
            <p:ph idx="1" type="subTitle"/>
          </p:nvPr>
        </p:nvSpPr>
        <p:spPr>
          <a:xfrm>
            <a:off x="2286000" y="1371600"/>
            <a:ext cx="6553200" cy="1600200"/>
          </a:xfrm>
          <a:prstGeom prst="rect">
            <a:avLst/>
          </a:prstGeom>
          <a:noFill/>
          <a:ln>
            <a:noFill/>
          </a:ln>
        </p:spPr>
        <p:txBody>
          <a:bodyPr anchorCtr="0" anchor="t" bIns="45700" lIns="0" spcFirstLastPara="1" rIns="18275" wrap="square" tIns="45700">
            <a:noAutofit/>
          </a:bodyPr>
          <a:lstStyle/>
          <a:p>
            <a:pPr indent="0" lvl="0" marL="0" marR="0" rtl="0" algn="ctr">
              <a:lnSpc>
                <a:spcPct val="100000"/>
              </a:lnSpc>
              <a:spcBef>
                <a:spcPts val="0"/>
              </a:spcBef>
              <a:spcAft>
                <a:spcPts val="0"/>
              </a:spcAft>
              <a:buClr>
                <a:schemeClr val="dk1"/>
              </a:buClr>
              <a:buSzPts val="2560"/>
              <a:buNone/>
            </a:pPr>
            <a:r>
              <a:t/>
            </a:r>
            <a:endParaRPr b="1" sz="3200">
              <a:solidFill>
                <a:srgbClr val="B9077E"/>
              </a:solidFill>
            </a:endParaRPr>
          </a:p>
          <a:p>
            <a:pPr indent="0" lvl="0" marL="0" marR="0" rtl="0" algn="ctr">
              <a:lnSpc>
                <a:spcPct val="100000"/>
              </a:lnSpc>
              <a:spcBef>
                <a:spcPts val="640"/>
              </a:spcBef>
              <a:spcAft>
                <a:spcPts val="0"/>
              </a:spcAft>
              <a:buClr>
                <a:srgbClr val="B9077E"/>
              </a:buClr>
              <a:buSzPts val="2560"/>
              <a:buNone/>
            </a:pPr>
            <a:r>
              <a:rPr b="1" lang="en-US" sz="3200">
                <a:solidFill>
                  <a:srgbClr val="B9077E"/>
                </a:solidFill>
              </a:rPr>
              <a:t>    </a:t>
            </a:r>
            <a:endParaRPr sz="3200"/>
          </a:p>
        </p:txBody>
      </p:sp>
      <p:pic>
        <p:nvPicPr>
          <p:cNvPr descr="klogo copy.png" id="87" name="Google Shape;87;p1"/>
          <p:cNvPicPr preferRelativeResize="0"/>
          <p:nvPr/>
        </p:nvPicPr>
        <p:blipFill rotWithShape="1">
          <a:blip r:embed="rId4">
            <a:alphaModFix/>
          </a:blip>
          <a:srcRect b="0" l="0" r="0" t="0"/>
          <a:stretch/>
        </p:blipFill>
        <p:spPr>
          <a:xfrm>
            <a:off x="152400" y="76200"/>
            <a:ext cx="1374249" cy="1066800"/>
          </a:xfrm>
          <a:prstGeom prst="rect">
            <a:avLst/>
          </a:prstGeom>
          <a:noFill/>
          <a:ln>
            <a:noFill/>
          </a:ln>
        </p:spPr>
      </p:pic>
      <p:pic>
        <p:nvPicPr>
          <p:cNvPr descr="kec2blackborder png.PNG" id="88" name="Google Shape;88;p1"/>
          <p:cNvPicPr preferRelativeResize="0"/>
          <p:nvPr/>
        </p:nvPicPr>
        <p:blipFill rotWithShape="1">
          <a:blip r:embed="rId5">
            <a:alphaModFix/>
          </a:blip>
          <a:srcRect b="0" l="0" r="0" t="0"/>
          <a:stretch/>
        </p:blipFill>
        <p:spPr>
          <a:xfrm>
            <a:off x="381000" y="4495800"/>
            <a:ext cx="1479013" cy="1841384"/>
          </a:xfrm>
          <a:prstGeom prst="rect">
            <a:avLst/>
          </a:prstGeom>
          <a:noFill/>
          <a:ln>
            <a:noFill/>
          </a:ln>
        </p:spPr>
      </p:pic>
      <p:sp>
        <p:nvSpPr>
          <p:cNvPr id="89" name="Google Shape;89;p1"/>
          <p:cNvSpPr txBox="1"/>
          <p:nvPr/>
        </p:nvSpPr>
        <p:spPr>
          <a:xfrm>
            <a:off x="2964700" y="3429006"/>
            <a:ext cx="5943600" cy="2908200"/>
          </a:xfrm>
          <a:prstGeom prst="rect">
            <a:avLst/>
          </a:prstGeom>
          <a:noFill/>
          <a:ln>
            <a:noFill/>
          </a:ln>
        </p:spPr>
        <p:txBody>
          <a:bodyPr anchorCtr="0" anchor="t" bIns="45700" lIns="0" spcFirstLastPara="1" rIns="18275" wrap="square" tIns="45700">
            <a:normAutofit fontScale="92500" lnSpcReduction="10000"/>
          </a:bodyPr>
          <a:lstStyle/>
          <a:p>
            <a:pPr indent="0" lvl="0" marL="0" marR="45720" rtl="0" algn="l">
              <a:lnSpc>
                <a:spcPct val="100000"/>
              </a:lnSpc>
              <a:spcBef>
                <a:spcPts val="0"/>
              </a:spcBef>
              <a:spcAft>
                <a:spcPts val="0"/>
              </a:spcAft>
              <a:buClr>
                <a:schemeClr val="dk1"/>
              </a:buClr>
              <a:buSzPct val="79999"/>
              <a:buFont typeface="Noto Sans Symbols"/>
              <a:buNone/>
            </a:pPr>
            <a:r>
              <a:t/>
            </a:r>
            <a:endParaRPr b="1" i="0" sz="1800" u="none" cap="none" strike="noStrike">
              <a:solidFill>
                <a:schemeClr val="dk1"/>
              </a:solidFill>
              <a:latin typeface="Times New Roman"/>
              <a:ea typeface="Times New Roman"/>
              <a:cs typeface="Times New Roman"/>
              <a:sym typeface="Times New Roman"/>
            </a:endParaRPr>
          </a:p>
          <a:p>
            <a:pPr indent="0" lvl="0" marL="0" marR="45720" rtl="0" algn="l">
              <a:lnSpc>
                <a:spcPct val="100000"/>
              </a:lnSpc>
              <a:spcBef>
                <a:spcPts val="360"/>
              </a:spcBef>
              <a:spcAft>
                <a:spcPts val="0"/>
              </a:spcAft>
              <a:buClr>
                <a:schemeClr val="dk1"/>
              </a:buClr>
              <a:buSzPct val="79999"/>
              <a:buFont typeface="Noto Sans Symbols"/>
              <a:buNone/>
            </a:pPr>
            <a:r>
              <a:t/>
            </a:r>
            <a:endParaRPr b="1" i="0" sz="1800" u="none" cap="none" strike="noStrike">
              <a:solidFill>
                <a:schemeClr val="dk1"/>
              </a:solidFill>
              <a:latin typeface="Times New Roman"/>
              <a:ea typeface="Times New Roman"/>
              <a:cs typeface="Times New Roman"/>
              <a:sym typeface="Times New Roman"/>
            </a:endParaRPr>
          </a:p>
          <a:p>
            <a:pPr indent="0" lvl="0" marL="0" marR="45720" rtl="0" algn="l">
              <a:lnSpc>
                <a:spcPct val="100000"/>
              </a:lnSpc>
              <a:spcBef>
                <a:spcPts val="360"/>
              </a:spcBef>
              <a:spcAft>
                <a:spcPts val="0"/>
              </a:spcAft>
              <a:buClr>
                <a:schemeClr val="dk1"/>
              </a:buClr>
              <a:buSzPct val="79999"/>
              <a:buFont typeface="Noto Sans Symbols"/>
              <a:buNone/>
            </a:pPr>
            <a:r>
              <a:t/>
            </a:r>
            <a:endParaRPr b="1" i="0" sz="1800" u="none" cap="none" strike="noStrike">
              <a:solidFill>
                <a:schemeClr val="dk1"/>
              </a:solidFill>
              <a:latin typeface="Times New Roman"/>
              <a:ea typeface="Times New Roman"/>
              <a:cs typeface="Times New Roman"/>
              <a:sym typeface="Times New Roman"/>
            </a:endParaRPr>
          </a:p>
          <a:p>
            <a:pPr indent="0" lvl="0" marL="0" marR="45720" rtl="0" algn="l">
              <a:lnSpc>
                <a:spcPct val="100000"/>
              </a:lnSpc>
              <a:spcBef>
                <a:spcPts val="360"/>
              </a:spcBef>
              <a:spcAft>
                <a:spcPts val="0"/>
              </a:spcAft>
              <a:buClr>
                <a:srgbClr val="000000"/>
              </a:buClr>
              <a:buSzPct val="100000"/>
              <a:buFont typeface="Arial"/>
              <a:buNone/>
            </a:pPr>
            <a:r>
              <a:rPr b="1" i="0" lang="en-US" sz="1800" u="none" cap="none" strike="noStrike">
                <a:solidFill>
                  <a:schemeClr val="dk1"/>
                </a:solidFill>
                <a:latin typeface="Times New Roman"/>
                <a:ea typeface="Times New Roman"/>
                <a:cs typeface="Times New Roman"/>
                <a:sym typeface="Times New Roman"/>
              </a:rPr>
              <a:t>   PROJECT MEMBER   		</a:t>
            </a:r>
            <a:r>
              <a:rPr b="1" i="0" lang="en-US" sz="1800" u="none" cap="none" strike="noStrike">
                <a:solidFill>
                  <a:schemeClr val="dk1"/>
                </a:solidFill>
                <a:latin typeface="Arial"/>
                <a:ea typeface="Arial"/>
                <a:cs typeface="Arial"/>
                <a:sym typeface="Arial"/>
              </a:rPr>
              <a:t> PROJECT GUIDE</a:t>
            </a:r>
            <a:endParaRPr b="1" i="0" sz="1800" u="none" cap="none" strike="noStrike">
              <a:solidFill>
                <a:schemeClr val="dk1"/>
              </a:solidFill>
              <a:latin typeface="Times New Roman"/>
              <a:ea typeface="Times New Roman"/>
              <a:cs typeface="Times New Roman"/>
              <a:sym typeface="Times New Roman"/>
            </a:endParaRPr>
          </a:p>
          <a:p>
            <a:pPr indent="0" lvl="0" marL="0" marR="45720" rtl="0" algn="l">
              <a:lnSpc>
                <a:spcPct val="100000"/>
              </a:lnSpc>
              <a:spcBef>
                <a:spcPts val="360"/>
              </a:spcBef>
              <a:spcAft>
                <a:spcPts val="0"/>
              </a:spcAft>
              <a:buClr>
                <a:srgbClr val="000000"/>
              </a:buClr>
              <a:buSzPct val="100000"/>
              <a:buFont typeface="Arial"/>
              <a:buNone/>
            </a:pPr>
            <a:r>
              <a:rPr b="0" i="0" lang="en-US" sz="1800" u="none" cap="none" strike="noStrike">
                <a:solidFill>
                  <a:schemeClr val="dk1"/>
                </a:solidFill>
                <a:latin typeface="Times New Roman"/>
                <a:ea typeface="Times New Roman"/>
                <a:cs typeface="Times New Roman"/>
                <a:sym typeface="Times New Roman"/>
              </a:rPr>
              <a:t>  BAIRAVI E (22ADR013)		Dr. KALAIVANI K S</a:t>
            </a:r>
            <a:endParaRPr b="0" i="0" sz="1400" u="none" cap="none" strike="noStrike">
              <a:solidFill>
                <a:srgbClr val="000000"/>
              </a:solidFill>
              <a:latin typeface="Arial"/>
              <a:ea typeface="Arial"/>
              <a:cs typeface="Arial"/>
              <a:sym typeface="Arial"/>
            </a:endParaRPr>
          </a:p>
          <a:p>
            <a:pPr indent="0" lvl="0" marL="0" marR="45720" rtl="0" algn="l">
              <a:lnSpc>
                <a:spcPct val="100000"/>
              </a:lnSpc>
              <a:spcBef>
                <a:spcPts val="360"/>
              </a:spcBef>
              <a:spcAft>
                <a:spcPts val="0"/>
              </a:spcAft>
              <a:buClr>
                <a:schemeClr val="dk1"/>
              </a:buClr>
              <a:buSzPct val="79999"/>
              <a:buFont typeface="Noto Sans Symbols"/>
              <a:buNone/>
            </a:pPr>
            <a:r>
              <a:rPr b="0" i="0" lang="en-US" sz="1800" u="none" cap="none" strike="noStrike">
                <a:solidFill>
                  <a:schemeClr val="dk1"/>
                </a:solidFill>
                <a:latin typeface="Times New Roman"/>
                <a:ea typeface="Times New Roman"/>
                <a:cs typeface="Times New Roman"/>
                <a:sym typeface="Times New Roman"/>
              </a:rPr>
              <a:t>  ANIRUDH G V(22ADR006)         ASSOCIATE PROFESSOR</a:t>
            </a:r>
            <a:endParaRPr b="0" i="0" sz="1800" u="none" cap="none" strike="noStrike">
              <a:solidFill>
                <a:schemeClr val="dk1"/>
              </a:solidFill>
              <a:latin typeface="Times New Roman"/>
              <a:ea typeface="Times New Roman"/>
              <a:cs typeface="Times New Roman"/>
              <a:sym typeface="Times New Roman"/>
            </a:endParaRPr>
          </a:p>
          <a:p>
            <a:pPr indent="0" lvl="0" marL="0" marR="45720" rtl="0" algn="l">
              <a:lnSpc>
                <a:spcPct val="100000"/>
              </a:lnSpc>
              <a:spcBef>
                <a:spcPts val="360"/>
              </a:spcBef>
              <a:spcAft>
                <a:spcPts val="0"/>
              </a:spcAft>
              <a:buClr>
                <a:schemeClr val="dk1"/>
              </a:buClr>
              <a:buSzPct val="79999"/>
              <a:buFont typeface="Noto Sans Symbols"/>
              <a:buNone/>
            </a:pPr>
            <a:r>
              <a:rPr b="0" i="0" lang="en-US" sz="1800" u="none" cap="none" strike="noStrike">
                <a:solidFill>
                  <a:schemeClr val="dk1"/>
                </a:solidFill>
                <a:latin typeface="Times New Roman"/>
                <a:ea typeface="Times New Roman"/>
                <a:cs typeface="Times New Roman"/>
                <a:sym typeface="Times New Roman"/>
              </a:rPr>
              <a:t>  KABILAN C (22ADR045)</a:t>
            </a:r>
            <a:endParaRPr b="0" i="0" sz="1800" u="none" cap="none" strike="noStrike">
              <a:solidFill>
                <a:schemeClr val="dk1"/>
              </a:solidFill>
              <a:latin typeface="Times New Roman"/>
              <a:ea typeface="Times New Roman"/>
              <a:cs typeface="Times New Roman"/>
              <a:sym typeface="Times New Roman"/>
            </a:endParaRPr>
          </a:p>
          <a:p>
            <a:pPr indent="0" lvl="0" marL="0" marR="45720" rtl="0" algn="l">
              <a:lnSpc>
                <a:spcPct val="100000"/>
              </a:lnSpc>
              <a:spcBef>
                <a:spcPts val="360"/>
              </a:spcBef>
              <a:spcAft>
                <a:spcPts val="0"/>
              </a:spcAft>
              <a:buClr>
                <a:schemeClr val="dk1"/>
              </a:buClr>
              <a:buSzPct val="79999"/>
              <a:buFont typeface="Noto Sans Symbols"/>
              <a:buNone/>
            </a:pPr>
            <a:r>
              <a:rPr b="1" i="0" lang="en-US" sz="1800" u="none" cap="none" strike="noStrike">
                <a:solidFill>
                  <a:schemeClr val="dk1"/>
                </a:solidFill>
                <a:latin typeface="Arial"/>
                <a:ea typeface="Arial"/>
                <a:cs typeface="Arial"/>
                <a:sym typeface="Arial"/>
              </a:rPr>
              <a:t>   </a:t>
            </a:r>
            <a:endParaRPr b="0" i="0" sz="1800" u="none" cap="none" strike="noStrike">
              <a:solidFill>
                <a:schemeClr val="dk1"/>
              </a:solidFill>
              <a:latin typeface="Arial"/>
              <a:ea typeface="Arial"/>
              <a:cs typeface="Arial"/>
              <a:sym typeface="Arial"/>
            </a:endParaRPr>
          </a:p>
          <a:p>
            <a:pPr indent="0" lvl="0" marL="0" marR="45720" rtl="0" algn="r">
              <a:lnSpc>
                <a:spcPct val="100000"/>
              </a:lnSpc>
              <a:spcBef>
                <a:spcPts val="360"/>
              </a:spcBef>
              <a:spcAft>
                <a:spcPts val="0"/>
              </a:spcAft>
              <a:buClr>
                <a:schemeClr val="dk1"/>
              </a:buClr>
              <a:buSzPct val="79999"/>
              <a:buFont typeface="Noto Sans Symbols"/>
              <a:buNone/>
            </a:pPr>
            <a:r>
              <a:t/>
            </a:r>
            <a:endParaRPr b="0" i="0" sz="1800" u="none" cap="none" strike="noStrike">
              <a:solidFill>
                <a:schemeClr val="dk1"/>
              </a:solidFill>
              <a:latin typeface="Times New Roman"/>
              <a:ea typeface="Times New Roman"/>
              <a:cs typeface="Times New Roman"/>
              <a:sym typeface="Times New Roman"/>
            </a:endParaRPr>
          </a:p>
          <a:p>
            <a:pPr indent="0" lvl="0" marL="0" marR="45720" rtl="0" algn="ctr">
              <a:lnSpc>
                <a:spcPct val="100000"/>
              </a:lnSpc>
              <a:spcBef>
                <a:spcPts val="360"/>
              </a:spcBef>
              <a:spcAft>
                <a:spcPts val="0"/>
              </a:spcAft>
              <a:buClr>
                <a:schemeClr val="dk1"/>
              </a:buClr>
              <a:buSzPct val="79999"/>
              <a:buFont typeface="Noto Sans Symbols"/>
              <a:buNone/>
            </a:pPr>
            <a:r>
              <a:t/>
            </a:r>
            <a:endParaRPr b="0" i="0" sz="1800" u="none" cap="none" strike="noStrike">
              <a:solidFill>
                <a:schemeClr val="dk1"/>
              </a:solidFill>
              <a:latin typeface="Times New Roman"/>
              <a:ea typeface="Times New Roman"/>
              <a:cs typeface="Times New Roman"/>
              <a:sym typeface="Times New Roman"/>
            </a:endParaRPr>
          </a:p>
        </p:txBody>
      </p:sp>
      <p:sp>
        <p:nvSpPr>
          <p:cNvPr id="90" name="Google Shape;90;p1"/>
          <p:cNvSpPr txBox="1"/>
          <p:nvPr/>
        </p:nvSpPr>
        <p:spPr>
          <a:xfrm>
            <a:off x="1020975" y="857425"/>
            <a:ext cx="8520600" cy="18939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500"/>
              <a:buFont typeface="Arial"/>
              <a:buNone/>
            </a:pPr>
            <a:r>
              <a:rPr b="0" i="0" lang="en-US" sz="3500" u="none" cap="none" strike="noStrike">
                <a:solidFill>
                  <a:srgbClr val="000000"/>
                </a:solidFill>
                <a:latin typeface="Times New Roman"/>
                <a:ea typeface="Times New Roman"/>
                <a:cs typeface="Times New Roman"/>
                <a:sym typeface="Times New Roman"/>
              </a:rPr>
              <a:t>INDIA SOLAR POWER GENERATION ANALYSIS</a:t>
            </a:r>
            <a:endParaRPr b="0" i="0" sz="35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g30e198c561f_0_13"/>
          <p:cNvSpPr txBox="1"/>
          <p:nvPr>
            <p:ph idx="1" type="body"/>
          </p:nvPr>
        </p:nvSpPr>
        <p:spPr>
          <a:xfrm>
            <a:off x="1012200" y="859125"/>
            <a:ext cx="7961700" cy="624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40"/>
              <a:buNone/>
            </a:pPr>
            <a:r>
              <a:rPr lang="en-US" sz="1700">
                <a:latin typeface="Times New Roman"/>
                <a:ea typeface="Times New Roman"/>
                <a:cs typeface="Times New Roman"/>
                <a:sym typeface="Times New Roman"/>
              </a:rPr>
              <a:t>5.	</a:t>
            </a:r>
            <a:r>
              <a:rPr lang="en-US" sz="1800">
                <a:latin typeface="Times New Roman"/>
                <a:ea typeface="Times New Roman"/>
                <a:cs typeface="Times New Roman"/>
                <a:sym typeface="Times New Roman"/>
              </a:rPr>
              <a:t>Calculate average, max, and min temperatures.</a:t>
            </a:r>
            <a:endParaRPr sz="1800">
              <a:latin typeface="Times New Roman"/>
              <a:ea typeface="Times New Roman"/>
              <a:cs typeface="Times New Roman"/>
              <a:sym typeface="Times New Roman"/>
            </a:endParaRPr>
          </a:p>
          <a:p>
            <a:pPr indent="0" lvl="0" marL="0" rtl="0" algn="l">
              <a:lnSpc>
                <a:spcPct val="100000"/>
              </a:lnSpc>
              <a:spcBef>
                <a:spcPts val="360"/>
              </a:spcBef>
              <a:spcAft>
                <a:spcPts val="0"/>
              </a:spcAft>
              <a:buSzPts val="1440"/>
              <a:buNone/>
            </a:pPr>
            <a:r>
              <a:t/>
            </a:r>
            <a:endParaRPr/>
          </a:p>
        </p:txBody>
      </p:sp>
      <p:pic>
        <p:nvPicPr>
          <p:cNvPr id="163" name="Google Shape;163;g30e198c561f_0_13"/>
          <p:cNvPicPr preferRelativeResize="0"/>
          <p:nvPr/>
        </p:nvPicPr>
        <p:blipFill rotWithShape="1">
          <a:blip r:embed="rId3">
            <a:alphaModFix/>
          </a:blip>
          <a:srcRect b="0" l="0" r="0" t="0"/>
          <a:stretch/>
        </p:blipFill>
        <p:spPr>
          <a:xfrm>
            <a:off x="855400" y="1865374"/>
            <a:ext cx="7734300" cy="2688450"/>
          </a:xfrm>
          <a:prstGeom prst="rect">
            <a:avLst/>
          </a:prstGeom>
          <a:noFill/>
          <a:ln>
            <a:noFill/>
          </a:ln>
        </p:spPr>
      </p:pic>
      <p:sp>
        <p:nvSpPr>
          <p:cNvPr id="164" name="Google Shape;164;g30e198c561f_0_13"/>
          <p:cNvSpPr txBox="1"/>
          <p:nvPr/>
        </p:nvSpPr>
        <p:spPr>
          <a:xfrm>
            <a:off x="1422750" y="4114150"/>
            <a:ext cx="6872400" cy="1477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INFERENCE:</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	Average: 6.98 M		Maximum: 8 M		Minimum: 6 M</a:t>
            </a:r>
            <a:endParaRPr b="0" i="0" sz="18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g2ff2dde6bbb_0_94"/>
          <p:cNvSpPr txBox="1"/>
          <p:nvPr>
            <p:ph idx="1" type="body"/>
          </p:nvPr>
        </p:nvSpPr>
        <p:spPr>
          <a:xfrm>
            <a:off x="969550" y="859125"/>
            <a:ext cx="8004300" cy="624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40"/>
              <a:buNone/>
            </a:pPr>
            <a:r>
              <a:rPr lang="en-US" sz="1700">
                <a:latin typeface="Times New Roman"/>
                <a:ea typeface="Times New Roman"/>
                <a:cs typeface="Times New Roman"/>
                <a:sym typeface="Times New Roman"/>
              </a:rPr>
              <a:t>6.	</a:t>
            </a:r>
            <a:r>
              <a:rPr lang="en-US" sz="1800">
                <a:latin typeface="Times New Roman"/>
                <a:ea typeface="Times New Roman"/>
                <a:cs typeface="Times New Roman"/>
                <a:sym typeface="Times New Roman"/>
              </a:rPr>
              <a:t>Calculate average, max, and min irradiation values.</a:t>
            </a:r>
            <a:endParaRPr sz="1800">
              <a:latin typeface="Times New Roman"/>
              <a:ea typeface="Times New Roman"/>
              <a:cs typeface="Times New Roman"/>
              <a:sym typeface="Times New Roman"/>
            </a:endParaRPr>
          </a:p>
          <a:p>
            <a:pPr indent="0" lvl="0" marL="0" rtl="0" algn="l">
              <a:lnSpc>
                <a:spcPct val="100000"/>
              </a:lnSpc>
              <a:spcBef>
                <a:spcPts val="360"/>
              </a:spcBef>
              <a:spcAft>
                <a:spcPts val="0"/>
              </a:spcAft>
              <a:buSzPts val="1440"/>
              <a:buNone/>
            </a:pPr>
            <a:r>
              <a:t/>
            </a:r>
            <a:endParaRPr/>
          </a:p>
        </p:txBody>
      </p:sp>
      <p:pic>
        <p:nvPicPr>
          <p:cNvPr id="171" name="Google Shape;171;g2ff2dde6bbb_0_94"/>
          <p:cNvPicPr preferRelativeResize="0"/>
          <p:nvPr/>
        </p:nvPicPr>
        <p:blipFill rotWithShape="1">
          <a:blip r:embed="rId3">
            <a:alphaModFix/>
          </a:blip>
          <a:srcRect b="0" l="0" r="0" t="0"/>
          <a:stretch/>
        </p:blipFill>
        <p:spPr>
          <a:xfrm>
            <a:off x="806325" y="1635825"/>
            <a:ext cx="7899524" cy="2686050"/>
          </a:xfrm>
          <a:prstGeom prst="rect">
            <a:avLst/>
          </a:prstGeom>
          <a:noFill/>
          <a:ln>
            <a:noFill/>
          </a:ln>
        </p:spPr>
      </p:pic>
      <p:sp>
        <p:nvSpPr>
          <p:cNvPr id="172" name="Google Shape;172;g2ff2dde6bbb_0_94"/>
          <p:cNvSpPr txBox="1"/>
          <p:nvPr/>
        </p:nvSpPr>
        <p:spPr>
          <a:xfrm>
            <a:off x="1422750" y="4114150"/>
            <a:ext cx="6872400" cy="1477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INFERENCE:</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	Average: 0.23		Maximum: 1.22		Minimum: 0</a:t>
            </a:r>
            <a:endParaRPr b="0" i="0" sz="18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g30e198c561f_0_20"/>
          <p:cNvSpPr txBox="1"/>
          <p:nvPr>
            <p:ph idx="1" type="body"/>
          </p:nvPr>
        </p:nvSpPr>
        <p:spPr>
          <a:xfrm>
            <a:off x="914400" y="873463"/>
            <a:ext cx="8229600" cy="4389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40"/>
              <a:buNone/>
            </a:pPr>
            <a:r>
              <a:rPr lang="en-US" sz="1800">
                <a:latin typeface="Times New Roman"/>
                <a:ea typeface="Times New Roman"/>
                <a:cs typeface="Times New Roman"/>
                <a:sym typeface="Times New Roman"/>
              </a:rPr>
              <a:t>7.	Compare different plants (using </a:t>
            </a:r>
            <a:r>
              <a:rPr lang="en-US" sz="1800">
                <a:solidFill>
                  <a:srgbClr val="188038"/>
                </a:solidFill>
                <a:latin typeface="Times New Roman"/>
                <a:ea typeface="Times New Roman"/>
                <a:cs typeface="Times New Roman"/>
                <a:sym typeface="Times New Roman"/>
              </a:rPr>
              <a:t>PLANT_ID</a:t>
            </a:r>
            <a:r>
              <a:rPr lang="en-US" sz="1800">
                <a:latin typeface="Times New Roman"/>
                <a:ea typeface="Times New Roman"/>
                <a:cs typeface="Times New Roman"/>
                <a:sym typeface="Times New Roman"/>
              </a:rPr>
              <a:t>) to see which has higher ambient                  temperatures.</a:t>
            </a:r>
            <a:endParaRPr sz="1800">
              <a:latin typeface="Times New Roman"/>
              <a:ea typeface="Times New Roman"/>
              <a:cs typeface="Times New Roman"/>
              <a:sym typeface="Times New Roman"/>
            </a:endParaRPr>
          </a:p>
          <a:p>
            <a:pPr indent="0" lvl="0" marL="0" rtl="0" algn="l">
              <a:lnSpc>
                <a:spcPct val="100000"/>
              </a:lnSpc>
              <a:spcBef>
                <a:spcPts val="360"/>
              </a:spcBef>
              <a:spcAft>
                <a:spcPts val="0"/>
              </a:spcAft>
              <a:buSzPts val="1440"/>
              <a:buNone/>
            </a:pPr>
            <a:r>
              <a:t/>
            </a:r>
            <a:endParaRPr/>
          </a:p>
        </p:txBody>
      </p:sp>
      <p:pic>
        <p:nvPicPr>
          <p:cNvPr id="179" name="Google Shape;179;g30e198c561f_0_20"/>
          <p:cNvPicPr preferRelativeResize="0"/>
          <p:nvPr/>
        </p:nvPicPr>
        <p:blipFill rotWithShape="1">
          <a:blip r:embed="rId3">
            <a:alphaModFix/>
          </a:blip>
          <a:srcRect b="0" l="0" r="0" t="0"/>
          <a:stretch/>
        </p:blipFill>
        <p:spPr>
          <a:xfrm>
            <a:off x="914400" y="1717698"/>
            <a:ext cx="7818751" cy="3883475"/>
          </a:xfrm>
          <a:prstGeom prst="rect">
            <a:avLst/>
          </a:prstGeom>
          <a:noFill/>
          <a:ln>
            <a:noFill/>
          </a:ln>
        </p:spPr>
      </p:pic>
      <p:sp>
        <p:nvSpPr>
          <p:cNvPr id="180" name="Google Shape;180;g30e198c561f_0_20"/>
          <p:cNvSpPr txBox="1"/>
          <p:nvPr/>
        </p:nvSpPr>
        <p:spPr>
          <a:xfrm>
            <a:off x="1529575" y="5591900"/>
            <a:ext cx="6377700" cy="1477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INFERENCE:</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	Plant ID 4136001 has acquired highest ambient temperature</a:t>
            </a:r>
            <a:endParaRPr b="0" i="0" sz="18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g2ff2dde6bbb_0_0"/>
          <p:cNvSpPr txBox="1"/>
          <p:nvPr/>
        </p:nvSpPr>
        <p:spPr>
          <a:xfrm>
            <a:off x="1021525" y="820150"/>
            <a:ext cx="7546800" cy="738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8.	Compare different plants (using </a:t>
            </a:r>
            <a:r>
              <a:rPr b="0" i="0" lang="en-US" sz="1800" u="none" cap="none" strike="noStrike">
                <a:solidFill>
                  <a:srgbClr val="188038"/>
                </a:solidFill>
                <a:latin typeface="Times New Roman"/>
                <a:ea typeface="Times New Roman"/>
                <a:cs typeface="Times New Roman"/>
                <a:sym typeface="Times New Roman"/>
              </a:rPr>
              <a:t>PLANT_ID</a:t>
            </a:r>
            <a:r>
              <a:rPr b="0" i="0" lang="en-US" sz="1800" u="none" cap="none" strike="noStrike">
                <a:solidFill>
                  <a:schemeClr val="dk1"/>
                </a:solidFill>
                <a:latin typeface="Times New Roman"/>
                <a:ea typeface="Times New Roman"/>
                <a:cs typeface="Times New Roman"/>
                <a:sym typeface="Times New Roman"/>
              </a:rPr>
              <a:t>) to see which has higher irradiation levels.</a:t>
            </a:r>
            <a:endParaRPr b="0" i="0" sz="1800" u="none" cap="none" strike="noStrike">
              <a:solidFill>
                <a:srgbClr val="000000"/>
              </a:solidFill>
              <a:latin typeface="Arial"/>
              <a:ea typeface="Arial"/>
              <a:cs typeface="Arial"/>
              <a:sym typeface="Arial"/>
            </a:endParaRPr>
          </a:p>
        </p:txBody>
      </p:sp>
      <p:sp>
        <p:nvSpPr>
          <p:cNvPr id="187" name="Google Shape;187;g2ff2dde6bbb_0_0"/>
          <p:cNvSpPr txBox="1"/>
          <p:nvPr/>
        </p:nvSpPr>
        <p:spPr>
          <a:xfrm>
            <a:off x="1695825" y="5544725"/>
            <a:ext cx="6456300" cy="1089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INFERENCE:</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	The PLANT ID 4135001 has higher irradiation level  </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	</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	</a:t>
            </a:r>
            <a:endParaRPr b="0" i="0" sz="1800" u="none" cap="none" strike="noStrike">
              <a:solidFill>
                <a:schemeClr val="dk1"/>
              </a:solidFill>
              <a:latin typeface="Times New Roman"/>
              <a:ea typeface="Times New Roman"/>
              <a:cs typeface="Times New Roman"/>
              <a:sym typeface="Times New Roman"/>
            </a:endParaRPr>
          </a:p>
        </p:txBody>
      </p:sp>
      <p:pic>
        <p:nvPicPr>
          <p:cNvPr id="188" name="Google Shape;188;g2ff2dde6bbb_0_0"/>
          <p:cNvPicPr preferRelativeResize="0"/>
          <p:nvPr/>
        </p:nvPicPr>
        <p:blipFill rotWithShape="1">
          <a:blip r:embed="rId3">
            <a:alphaModFix/>
          </a:blip>
          <a:srcRect b="-3538" l="2619" r="-2618" t="3540"/>
          <a:stretch/>
        </p:blipFill>
        <p:spPr>
          <a:xfrm>
            <a:off x="2097451" y="1697125"/>
            <a:ext cx="5394925" cy="39901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g2ff2dde6bbb_0_24"/>
          <p:cNvSpPr txBox="1"/>
          <p:nvPr/>
        </p:nvSpPr>
        <p:spPr>
          <a:xfrm>
            <a:off x="1132475" y="860825"/>
            <a:ext cx="7951200" cy="738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9.	Calculate cumulative irradiation values over periods to assess overall energy potential.</a:t>
            </a:r>
            <a:endParaRPr b="0" i="0" sz="1800" u="none" cap="none" strike="noStrike">
              <a:solidFill>
                <a:schemeClr val="dk1"/>
              </a:solidFill>
              <a:latin typeface="Times New Roman"/>
              <a:ea typeface="Times New Roman"/>
              <a:cs typeface="Times New Roman"/>
              <a:sym typeface="Times New Roman"/>
            </a:endParaRPr>
          </a:p>
        </p:txBody>
      </p:sp>
      <p:pic>
        <p:nvPicPr>
          <p:cNvPr id="195" name="Google Shape;195;g2ff2dde6bbb_0_24"/>
          <p:cNvPicPr preferRelativeResize="0"/>
          <p:nvPr/>
        </p:nvPicPr>
        <p:blipFill rotWithShape="1">
          <a:blip r:embed="rId3">
            <a:alphaModFix/>
          </a:blip>
          <a:srcRect b="0" l="0" r="0" t="0"/>
          <a:stretch/>
        </p:blipFill>
        <p:spPr>
          <a:xfrm>
            <a:off x="1132475" y="1856550"/>
            <a:ext cx="7521800" cy="3744626"/>
          </a:xfrm>
          <a:prstGeom prst="rect">
            <a:avLst/>
          </a:prstGeom>
          <a:noFill/>
          <a:ln>
            <a:noFill/>
          </a:ln>
        </p:spPr>
      </p:pic>
      <p:sp>
        <p:nvSpPr>
          <p:cNvPr id="196" name="Google Shape;196;g2ff2dde6bbb_0_24"/>
          <p:cNvSpPr txBox="1"/>
          <p:nvPr/>
        </p:nvSpPr>
        <p:spPr>
          <a:xfrm>
            <a:off x="1467225" y="5544725"/>
            <a:ext cx="6958500" cy="1089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INFERENCE:</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	PLANT ID 4135001: The total yield increases over time</a:t>
            </a:r>
            <a:endParaRPr b="0" i="0" sz="1800" u="none" cap="none" strike="noStrike">
              <a:solidFill>
                <a:schemeClr val="dk1"/>
              </a:solidFill>
              <a:latin typeface="Times New Roman"/>
              <a:ea typeface="Times New Roman"/>
              <a:cs typeface="Times New Roman"/>
              <a:sym typeface="Times New Roman"/>
            </a:endParaRPr>
          </a:p>
          <a:p>
            <a:pPr indent="45720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PLANT ID 4136001: The total yield remains same over the time  </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	</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	</a:t>
            </a:r>
            <a:endParaRPr b="0" i="0" sz="18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g2ff2dde6bbb_0_32"/>
          <p:cNvSpPr txBox="1"/>
          <p:nvPr/>
        </p:nvSpPr>
        <p:spPr>
          <a:xfrm>
            <a:off x="1143000" y="838200"/>
            <a:ext cx="82383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10.	Find the relationship between the two dataset.</a:t>
            </a:r>
            <a:endParaRPr b="0" i="0" sz="1800" u="none" cap="none" strike="noStrike">
              <a:solidFill>
                <a:schemeClr val="dk1"/>
              </a:solidFill>
              <a:latin typeface="Times New Roman"/>
              <a:ea typeface="Times New Roman"/>
              <a:cs typeface="Times New Roman"/>
              <a:sym typeface="Times New Roman"/>
            </a:endParaRPr>
          </a:p>
        </p:txBody>
      </p:sp>
      <p:pic>
        <p:nvPicPr>
          <p:cNvPr id="203" name="Google Shape;203;g2ff2dde6bbb_0_32"/>
          <p:cNvPicPr preferRelativeResize="0"/>
          <p:nvPr/>
        </p:nvPicPr>
        <p:blipFill rotWithShape="1">
          <a:blip r:embed="rId3">
            <a:alphaModFix/>
          </a:blip>
          <a:srcRect b="0" l="0" r="0" t="0"/>
          <a:stretch/>
        </p:blipFill>
        <p:spPr>
          <a:xfrm>
            <a:off x="1160950" y="1581425"/>
            <a:ext cx="6876400" cy="3718450"/>
          </a:xfrm>
          <a:prstGeom prst="rect">
            <a:avLst/>
          </a:prstGeom>
          <a:noFill/>
          <a:ln>
            <a:noFill/>
          </a:ln>
        </p:spPr>
      </p:pic>
      <p:sp>
        <p:nvSpPr>
          <p:cNvPr id="204" name="Google Shape;204;g2ff2dde6bbb_0_32"/>
          <p:cNvSpPr txBox="1"/>
          <p:nvPr/>
        </p:nvSpPr>
        <p:spPr>
          <a:xfrm>
            <a:off x="1257775" y="5581400"/>
            <a:ext cx="6456300" cy="1089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INFERENCE:</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	The AC power attribute has many to one relationship to the thermal difference attribute.  </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	</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	</a:t>
            </a:r>
            <a:endParaRPr b="0" i="0" sz="18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g2ff2dde6bbb_0_56"/>
          <p:cNvSpPr txBox="1"/>
          <p:nvPr/>
        </p:nvSpPr>
        <p:spPr>
          <a:xfrm>
            <a:off x="1165650" y="807575"/>
            <a:ext cx="77505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11.	Compare the total yield generated by two different plants.</a:t>
            </a:r>
            <a:endParaRPr b="0" i="0" sz="1800" u="none" cap="none" strike="noStrike">
              <a:solidFill>
                <a:schemeClr val="dk1"/>
              </a:solidFill>
              <a:latin typeface="Times New Roman"/>
              <a:ea typeface="Times New Roman"/>
              <a:cs typeface="Times New Roman"/>
              <a:sym typeface="Times New Roman"/>
            </a:endParaRPr>
          </a:p>
        </p:txBody>
      </p:sp>
      <p:pic>
        <p:nvPicPr>
          <p:cNvPr id="211" name="Google Shape;211;g2ff2dde6bbb_0_56"/>
          <p:cNvPicPr preferRelativeResize="0"/>
          <p:nvPr/>
        </p:nvPicPr>
        <p:blipFill rotWithShape="1">
          <a:blip r:embed="rId3">
            <a:alphaModFix/>
          </a:blip>
          <a:srcRect b="0" l="0" r="0" t="0"/>
          <a:stretch/>
        </p:blipFill>
        <p:spPr>
          <a:xfrm>
            <a:off x="1389200" y="1413097"/>
            <a:ext cx="6482424" cy="3776400"/>
          </a:xfrm>
          <a:prstGeom prst="rect">
            <a:avLst/>
          </a:prstGeom>
          <a:noFill/>
          <a:ln>
            <a:noFill/>
          </a:ln>
        </p:spPr>
      </p:pic>
      <p:sp>
        <p:nvSpPr>
          <p:cNvPr id="212" name="Google Shape;212;g2ff2dde6bbb_0_56"/>
          <p:cNvSpPr txBox="1"/>
          <p:nvPr/>
        </p:nvSpPr>
        <p:spPr>
          <a:xfrm>
            <a:off x="1257775" y="5352800"/>
            <a:ext cx="6948000" cy="1089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INFERENCE:</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	The total yield generated by PLANT 4135001 is much lower than that has been generated by the PLANT 4136001 </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	</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	</a:t>
            </a:r>
            <a:endParaRPr b="0" i="0" sz="18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g2ff2dde6bbb_0_65"/>
          <p:cNvSpPr txBox="1"/>
          <p:nvPr/>
        </p:nvSpPr>
        <p:spPr>
          <a:xfrm>
            <a:off x="1038425" y="774750"/>
            <a:ext cx="7348800" cy="738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12.	Compare and contrast the thermal differences between the two solar plants.</a:t>
            </a:r>
            <a:endParaRPr b="0" i="0" sz="1800" u="none" cap="none" strike="noStrike">
              <a:solidFill>
                <a:srgbClr val="000000"/>
              </a:solidFill>
              <a:latin typeface="Arial"/>
              <a:ea typeface="Arial"/>
              <a:cs typeface="Arial"/>
              <a:sym typeface="Arial"/>
            </a:endParaRPr>
          </a:p>
        </p:txBody>
      </p:sp>
      <p:pic>
        <p:nvPicPr>
          <p:cNvPr id="219" name="Google Shape;219;g2ff2dde6bbb_0_65"/>
          <p:cNvPicPr preferRelativeResize="0"/>
          <p:nvPr/>
        </p:nvPicPr>
        <p:blipFill rotWithShape="1">
          <a:blip r:embed="rId3">
            <a:alphaModFix/>
          </a:blip>
          <a:srcRect b="0" l="0" r="0" t="0"/>
          <a:stretch/>
        </p:blipFill>
        <p:spPr>
          <a:xfrm>
            <a:off x="2014750" y="1525725"/>
            <a:ext cx="5638600" cy="4389299"/>
          </a:xfrm>
          <a:prstGeom prst="rect">
            <a:avLst/>
          </a:prstGeom>
          <a:noFill/>
          <a:ln>
            <a:noFill/>
          </a:ln>
        </p:spPr>
      </p:pic>
      <p:sp>
        <p:nvSpPr>
          <p:cNvPr id="220" name="Google Shape;220;g2ff2dde6bbb_0_65"/>
          <p:cNvSpPr txBox="1"/>
          <p:nvPr/>
        </p:nvSpPr>
        <p:spPr>
          <a:xfrm>
            <a:off x="1257775" y="5915025"/>
            <a:ext cx="6456300" cy="756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Times New Roman"/>
                <a:ea typeface="Times New Roman"/>
                <a:cs typeface="Times New Roman"/>
                <a:sym typeface="Times New Roman"/>
              </a:rPr>
              <a:t>INFERENCE:</a:t>
            </a:r>
            <a:endParaRPr b="0" i="0" sz="16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Times New Roman"/>
                <a:ea typeface="Times New Roman"/>
                <a:cs typeface="Times New Roman"/>
                <a:sym typeface="Times New Roman"/>
              </a:rPr>
              <a:t>	The thermal difference of PLANT ID 4135001 varies while of the other plant remains same</a:t>
            </a:r>
            <a:endParaRPr b="0" i="0" sz="16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Times New Roman"/>
                <a:ea typeface="Times New Roman"/>
                <a:cs typeface="Times New Roman"/>
                <a:sym typeface="Times New Roman"/>
              </a:rPr>
              <a:t>	</a:t>
            </a:r>
            <a:endParaRPr b="0" i="0" sz="16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Times New Roman"/>
                <a:ea typeface="Times New Roman"/>
                <a:cs typeface="Times New Roman"/>
                <a:sym typeface="Times New Roman"/>
              </a:rPr>
              <a:t>	</a:t>
            </a:r>
            <a:endParaRPr b="0" i="0" sz="16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g2ff2dde6bbb_0_73"/>
          <p:cNvSpPr txBox="1"/>
          <p:nvPr/>
        </p:nvSpPr>
        <p:spPr>
          <a:xfrm>
            <a:off x="1047350" y="727250"/>
            <a:ext cx="80373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1200"/>
              </a:spcAft>
              <a:buClr>
                <a:srgbClr val="000000"/>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13.	Compare the </a:t>
            </a:r>
            <a:r>
              <a:rPr b="0" i="0" lang="en-US" sz="1800" u="none" cap="none" strike="noStrike">
                <a:solidFill>
                  <a:srgbClr val="188038"/>
                </a:solidFill>
                <a:latin typeface="Times New Roman"/>
                <a:ea typeface="Times New Roman"/>
                <a:cs typeface="Times New Roman"/>
                <a:sym typeface="Times New Roman"/>
              </a:rPr>
              <a:t>AC_POWER </a:t>
            </a:r>
            <a:r>
              <a:rPr b="0" i="0" lang="en-US" sz="1800" u="none" cap="none" strike="noStrike">
                <a:solidFill>
                  <a:schemeClr val="dk1"/>
                </a:solidFill>
                <a:latin typeface="Times New Roman"/>
                <a:ea typeface="Times New Roman"/>
                <a:cs typeface="Times New Roman"/>
                <a:sym typeface="Times New Roman"/>
              </a:rPr>
              <a:t>generated by two plants</a:t>
            </a:r>
            <a:endParaRPr b="0" i="0" sz="1800" u="none" cap="none" strike="noStrike">
              <a:solidFill>
                <a:schemeClr val="dk1"/>
              </a:solidFill>
              <a:latin typeface="Times New Roman"/>
              <a:ea typeface="Times New Roman"/>
              <a:cs typeface="Times New Roman"/>
              <a:sym typeface="Times New Roman"/>
            </a:endParaRPr>
          </a:p>
        </p:txBody>
      </p:sp>
      <p:pic>
        <p:nvPicPr>
          <p:cNvPr id="227" name="Google Shape;227;g2ff2dde6bbb_0_73"/>
          <p:cNvPicPr preferRelativeResize="0"/>
          <p:nvPr/>
        </p:nvPicPr>
        <p:blipFill rotWithShape="1">
          <a:blip r:embed="rId3">
            <a:alphaModFix/>
          </a:blip>
          <a:srcRect b="0" l="0" r="0" t="0"/>
          <a:stretch/>
        </p:blipFill>
        <p:spPr>
          <a:xfrm>
            <a:off x="1421775" y="1421525"/>
            <a:ext cx="6873826" cy="4140550"/>
          </a:xfrm>
          <a:prstGeom prst="rect">
            <a:avLst/>
          </a:prstGeom>
          <a:noFill/>
          <a:ln>
            <a:noFill/>
          </a:ln>
        </p:spPr>
      </p:pic>
      <p:sp>
        <p:nvSpPr>
          <p:cNvPr id="228" name="Google Shape;228;g2ff2dde6bbb_0_73"/>
          <p:cNvSpPr txBox="1"/>
          <p:nvPr/>
        </p:nvSpPr>
        <p:spPr>
          <a:xfrm>
            <a:off x="1552425" y="5562075"/>
            <a:ext cx="6873900" cy="1089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INFERENCE:</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	The PLANT ID 4135001 generates varying AC power while </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the other generates 16334048 sum of AC power all the days  </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	</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	</a:t>
            </a:r>
            <a:endParaRPr b="0" i="0" sz="18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g2ff2dde6bbb_0_81"/>
          <p:cNvSpPr txBox="1"/>
          <p:nvPr/>
        </p:nvSpPr>
        <p:spPr>
          <a:xfrm>
            <a:off x="894975" y="808875"/>
            <a:ext cx="7549500" cy="446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1200"/>
              </a:spcAft>
              <a:buClr>
                <a:srgbClr val="000000"/>
              </a:buClr>
              <a:buSzPts val="1700"/>
              <a:buFont typeface="Arial"/>
              <a:buNone/>
            </a:pPr>
            <a:r>
              <a:rPr b="0" i="0" lang="en-US" sz="1700" u="none" cap="none" strike="noStrike">
                <a:solidFill>
                  <a:schemeClr val="dk1"/>
                </a:solidFill>
                <a:latin typeface="Times New Roman"/>
                <a:ea typeface="Times New Roman"/>
                <a:cs typeface="Times New Roman"/>
                <a:sym typeface="Times New Roman"/>
              </a:rPr>
              <a:t>14.	Finding the adverse effect of the temperature difference to the power generation</a:t>
            </a:r>
            <a:endParaRPr b="0" i="0" sz="1400" u="none" cap="none" strike="noStrike">
              <a:solidFill>
                <a:srgbClr val="000000"/>
              </a:solidFill>
              <a:latin typeface="Arial"/>
              <a:ea typeface="Arial"/>
              <a:cs typeface="Arial"/>
              <a:sym typeface="Arial"/>
            </a:endParaRPr>
          </a:p>
        </p:txBody>
      </p:sp>
      <p:pic>
        <p:nvPicPr>
          <p:cNvPr id="235" name="Google Shape;235;g2ff2dde6bbb_0_81"/>
          <p:cNvPicPr preferRelativeResize="0"/>
          <p:nvPr/>
        </p:nvPicPr>
        <p:blipFill rotWithShape="1">
          <a:blip r:embed="rId3">
            <a:alphaModFix/>
          </a:blip>
          <a:srcRect b="0" l="0" r="0" t="0"/>
          <a:stretch/>
        </p:blipFill>
        <p:spPr>
          <a:xfrm>
            <a:off x="1814415" y="1628325"/>
            <a:ext cx="6055425" cy="3854675"/>
          </a:xfrm>
          <a:prstGeom prst="rect">
            <a:avLst/>
          </a:prstGeom>
          <a:noFill/>
          <a:ln>
            <a:noFill/>
          </a:ln>
        </p:spPr>
      </p:pic>
      <p:sp>
        <p:nvSpPr>
          <p:cNvPr id="236" name="Google Shape;236;g2ff2dde6bbb_0_81"/>
          <p:cNvSpPr txBox="1"/>
          <p:nvPr/>
        </p:nvSpPr>
        <p:spPr>
          <a:xfrm>
            <a:off x="1239675" y="5544725"/>
            <a:ext cx="7205100" cy="1089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INFERENCE:</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	The power generated remains same until the threshold value of ambient temperature with value 23.4 and varies as the temperature increases</a:t>
            </a:r>
            <a:endParaRPr b="0" i="0" sz="18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2"/>
          <p:cNvSpPr txBox="1"/>
          <p:nvPr/>
        </p:nvSpPr>
        <p:spPr>
          <a:xfrm>
            <a:off x="888400" y="981350"/>
            <a:ext cx="8445900" cy="780900"/>
          </a:xfrm>
          <a:prstGeom prst="rect">
            <a:avLst/>
          </a:prstGeom>
          <a:noFill/>
          <a:ln>
            <a:noFill/>
          </a:ln>
        </p:spPr>
        <p:txBody>
          <a:bodyPr anchorCtr="0" anchor="t" bIns="91425" lIns="91425" spcFirstLastPara="1" rIns="91425" wrap="square" tIns="91425">
            <a:normAutofit/>
          </a:bodyPr>
          <a:lstStyle/>
          <a:p>
            <a:pPr indent="0" lvl="0" marL="0" marR="0" rtl="0" algn="l">
              <a:lnSpc>
                <a:spcPct val="100000"/>
              </a:lnSpc>
              <a:spcBef>
                <a:spcPts val="0"/>
              </a:spcBef>
              <a:spcAft>
                <a:spcPts val="0"/>
              </a:spcAft>
              <a:buClr>
                <a:srgbClr val="000000"/>
              </a:buClr>
              <a:buSzPts val="2800"/>
              <a:buFont typeface="Arial"/>
              <a:buNone/>
            </a:pPr>
            <a:r>
              <a:rPr b="0" i="0" lang="en-US" sz="2800" u="none" cap="none" strike="noStrike">
                <a:solidFill>
                  <a:srgbClr val="000000"/>
                </a:solidFill>
                <a:latin typeface="Times New Roman"/>
                <a:ea typeface="Times New Roman"/>
                <a:cs typeface="Times New Roman"/>
                <a:sym typeface="Times New Roman"/>
              </a:rPr>
              <a:t>DATA DESCRIPTION</a:t>
            </a:r>
            <a:endParaRPr b="0" i="0" sz="2800" u="none" cap="none" strike="noStrike">
              <a:solidFill>
                <a:srgbClr val="000000"/>
              </a:solidFill>
              <a:latin typeface="Times New Roman"/>
              <a:ea typeface="Times New Roman"/>
              <a:cs typeface="Times New Roman"/>
              <a:sym typeface="Times New Roman"/>
            </a:endParaRPr>
          </a:p>
        </p:txBody>
      </p:sp>
      <p:sp>
        <p:nvSpPr>
          <p:cNvPr id="96" name="Google Shape;96;p2"/>
          <p:cNvSpPr txBox="1"/>
          <p:nvPr/>
        </p:nvSpPr>
        <p:spPr>
          <a:xfrm>
            <a:off x="623400" y="1474642"/>
            <a:ext cx="8520600" cy="4587900"/>
          </a:xfrm>
          <a:prstGeom prst="rect">
            <a:avLst/>
          </a:prstGeom>
          <a:noFill/>
          <a:ln>
            <a:noFill/>
          </a:ln>
        </p:spPr>
        <p:txBody>
          <a:bodyPr anchorCtr="0" anchor="t" bIns="91425" lIns="91425" spcFirstLastPara="1" rIns="91425" wrap="square" tIns="91425">
            <a:normAutofit/>
          </a:bodyPr>
          <a:lstStyle/>
          <a:p>
            <a:pPr indent="-342900" lvl="0" marL="457200" marR="0" rtl="0" algn="l">
              <a:lnSpc>
                <a:spcPct val="115000"/>
              </a:lnSpc>
              <a:spcBef>
                <a:spcPts val="0"/>
              </a:spcBef>
              <a:spcAft>
                <a:spcPts val="0"/>
              </a:spcAft>
              <a:buClr>
                <a:schemeClr val="dk1"/>
              </a:buClr>
              <a:buSzPts val="1800"/>
              <a:buFont typeface="Times New Roman"/>
              <a:buChar char="●"/>
            </a:pPr>
            <a:r>
              <a:rPr b="1" i="0" lang="en-US" sz="1800" u="none" cap="none" strike="noStrike">
                <a:solidFill>
                  <a:schemeClr val="dk1"/>
                </a:solidFill>
                <a:latin typeface="Times New Roman"/>
                <a:ea typeface="Times New Roman"/>
                <a:cs typeface="Times New Roman"/>
                <a:sym typeface="Times New Roman"/>
              </a:rPr>
              <a:t>Description : </a:t>
            </a:r>
            <a:r>
              <a:rPr b="0" i="0" lang="en-US" sz="1800" u="none" cap="none" strike="noStrike">
                <a:solidFill>
                  <a:schemeClr val="dk1"/>
                </a:solidFill>
                <a:latin typeface="Times New Roman"/>
                <a:ea typeface="Times New Roman"/>
                <a:cs typeface="Times New Roman"/>
                <a:sym typeface="Times New Roman"/>
              </a:rPr>
              <a:t>This dataset was collected from two solar power plants in India over a period of 34 days. It includes two main components for each plant: power generation data and sensor data. Power generation metrics were captured at the inverter level, which means each inverter was responsible for collecting data from multiple lines of solar panels. On the other hand, environmental sensor data was collected at the plant level using an optimally positioned sensor array.</a:t>
            </a:r>
            <a:endParaRPr b="0" i="0" sz="1800" u="none" cap="none" strike="noStrike">
              <a:solidFill>
                <a:schemeClr val="dk1"/>
              </a:solidFill>
              <a:latin typeface="Times New Roman"/>
              <a:ea typeface="Times New Roman"/>
              <a:cs typeface="Times New Roman"/>
              <a:sym typeface="Times New Roman"/>
            </a:endParaRPr>
          </a:p>
          <a:p>
            <a:pPr indent="-342900" lvl="0" marL="457200" marR="0" rtl="0" algn="l">
              <a:lnSpc>
                <a:spcPct val="115000"/>
              </a:lnSpc>
              <a:spcBef>
                <a:spcPts val="0"/>
              </a:spcBef>
              <a:spcAft>
                <a:spcPts val="0"/>
              </a:spcAft>
              <a:buClr>
                <a:schemeClr val="dk1"/>
              </a:buClr>
              <a:buSzPts val="1800"/>
              <a:buFont typeface="Arial"/>
              <a:buChar char="●"/>
            </a:pPr>
            <a:r>
              <a:rPr b="1" i="0" lang="en-US" sz="1800" u="none" cap="none" strike="noStrike">
                <a:solidFill>
                  <a:schemeClr val="dk1"/>
                </a:solidFill>
                <a:latin typeface="Times New Roman"/>
                <a:ea typeface="Times New Roman"/>
                <a:cs typeface="Times New Roman"/>
                <a:sym typeface="Times New Roman"/>
              </a:rPr>
              <a:t>Source:</a:t>
            </a:r>
            <a:r>
              <a:rPr b="0" i="0" lang="en-US" sz="1800" u="none" cap="none" strike="noStrike">
                <a:solidFill>
                  <a:srgbClr val="4CE0EA"/>
                </a:solidFill>
                <a:latin typeface="Times New Roman"/>
                <a:ea typeface="Times New Roman"/>
                <a:cs typeface="Times New Roman"/>
                <a:sym typeface="Times New Roman"/>
              </a:rPr>
              <a:t> </a:t>
            </a:r>
            <a:r>
              <a:rPr b="0" i="0" lang="en-US" sz="1800" u="sng" cap="none" strike="noStrike">
                <a:solidFill>
                  <a:srgbClr val="0000FF"/>
                </a:solidFill>
                <a:latin typeface="Times New Roman"/>
                <a:ea typeface="Times New Roman"/>
                <a:cs typeface="Times New Roman"/>
                <a:sym typeface="Times New Roman"/>
                <a:hlinkClick r:id="rId3">
                  <a:extLst>
                    <a:ext uri="{A12FA001-AC4F-418D-AE19-62706E023703}">
                      <ahyp:hlinkClr val="tx"/>
                    </a:ext>
                  </a:extLst>
                </a:hlinkClick>
              </a:rPr>
              <a:t>data.world</a:t>
            </a:r>
            <a:endParaRPr b="0" i="0" sz="1800" u="none" cap="none" strike="noStrike">
              <a:solidFill>
                <a:srgbClr val="0000FF"/>
              </a:solidFill>
              <a:latin typeface="Times New Roman"/>
              <a:ea typeface="Times New Roman"/>
              <a:cs typeface="Times New Roman"/>
              <a:sym typeface="Times New Roman"/>
            </a:endParaRPr>
          </a:p>
          <a:p>
            <a:pPr indent="-342900" lvl="0" marL="457200" marR="0" rtl="0" algn="l">
              <a:lnSpc>
                <a:spcPct val="115000"/>
              </a:lnSpc>
              <a:spcBef>
                <a:spcPts val="0"/>
              </a:spcBef>
              <a:spcAft>
                <a:spcPts val="0"/>
              </a:spcAft>
              <a:buClr>
                <a:schemeClr val="dk1"/>
              </a:buClr>
              <a:buSzPts val="1800"/>
              <a:buFont typeface="Arial"/>
              <a:buChar char="●"/>
            </a:pPr>
            <a:r>
              <a:rPr b="1" i="0" lang="en-US" sz="1800" u="none" cap="none" strike="noStrike">
                <a:solidFill>
                  <a:schemeClr val="dk1"/>
                </a:solidFill>
                <a:latin typeface="Times New Roman"/>
                <a:ea typeface="Times New Roman"/>
                <a:cs typeface="Times New Roman"/>
                <a:sym typeface="Times New Roman"/>
              </a:rPr>
              <a:t>Key features:</a:t>
            </a:r>
            <a:r>
              <a:rPr b="0" i="0" lang="en-US" sz="1800" u="none" cap="none" strike="noStrike">
                <a:solidFill>
                  <a:schemeClr val="dk1"/>
                </a:solidFill>
                <a:latin typeface="Times New Roman"/>
                <a:ea typeface="Times New Roman"/>
                <a:cs typeface="Times New Roman"/>
                <a:sym typeface="Times New Roman"/>
              </a:rPr>
              <a:t> Date, Time, Ambient temperature, Power generated, separate plant id, each module temperature</a:t>
            </a:r>
            <a:endParaRPr b="0" i="0" sz="1800" u="none" cap="none" strike="noStrike">
              <a:solidFill>
                <a:schemeClr val="dk1"/>
              </a:solidFill>
              <a:latin typeface="Times New Roman"/>
              <a:ea typeface="Times New Roman"/>
              <a:cs typeface="Times New Roman"/>
              <a:sym typeface="Times New Roman"/>
            </a:endParaRPr>
          </a:p>
          <a:p>
            <a:pPr indent="-342900" lvl="0" marL="457200" marR="0" rtl="0" algn="l">
              <a:lnSpc>
                <a:spcPct val="115000"/>
              </a:lnSpc>
              <a:spcBef>
                <a:spcPts val="0"/>
              </a:spcBef>
              <a:spcAft>
                <a:spcPts val="0"/>
              </a:spcAft>
              <a:buClr>
                <a:schemeClr val="dk1"/>
              </a:buClr>
              <a:buSzPts val="1800"/>
              <a:buFont typeface="Arial"/>
              <a:buChar char="●"/>
            </a:pPr>
            <a:r>
              <a:rPr b="1" i="0" lang="en-US" sz="1800" u="none" cap="none" strike="noStrike">
                <a:solidFill>
                  <a:schemeClr val="dk1"/>
                </a:solidFill>
                <a:latin typeface="Times New Roman"/>
                <a:ea typeface="Times New Roman"/>
                <a:cs typeface="Times New Roman"/>
                <a:sym typeface="Times New Roman"/>
              </a:rPr>
              <a:t>Purpose:</a:t>
            </a:r>
            <a:r>
              <a:rPr b="0" i="0" lang="en-US" sz="1800" u="none" cap="none" strike="noStrike">
                <a:solidFill>
                  <a:schemeClr val="dk1"/>
                </a:solidFill>
                <a:latin typeface="Times New Roman"/>
                <a:ea typeface="Times New Roman"/>
                <a:cs typeface="Times New Roman"/>
                <a:sym typeface="Times New Roman"/>
              </a:rPr>
              <a:t> By combining these two datasets, we can get a comprehensive view of how environmental conditions affect solar power production.</a:t>
            </a:r>
            <a:endParaRPr b="0" i="0" sz="18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g30e198c561f_0_27"/>
          <p:cNvSpPr txBox="1"/>
          <p:nvPr/>
        </p:nvSpPr>
        <p:spPr>
          <a:xfrm>
            <a:off x="1047375" y="808875"/>
            <a:ext cx="7549500" cy="446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1200"/>
              </a:spcAft>
              <a:buClr>
                <a:srgbClr val="000000"/>
              </a:buClr>
              <a:buSzPts val="1700"/>
              <a:buFont typeface="Arial"/>
              <a:buNone/>
            </a:pPr>
            <a:r>
              <a:rPr b="0" i="0" lang="en-US" sz="1700" u="none" cap="none" strike="noStrike">
                <a:solidFill>
                  <a:schemeClr val="dk1"/>
                </a:solidFill>
                <a:latin typeface="Times New Roman"/>
                <a:ea typeface="Times New Roman"/>
                <a:cs typeface="Times New Roman"/>
                <a:sym typeface="Times New Roman"/>
              </a:rPr>
              <a:t>15.	How does the thermal difference affects the irradiation level?</a:t>
            </a:r>
            <a:endParaRPr b="0" i="0" sz="1400" u="none" cap="none" strike="noStrike">
              <a:solidFill>
                <a:srgbClr val="000000"/>
              </a:solidFill>
              <a:latin typeface="Arial"/>
              <a:ea typeface="Arial"/>
              <a:cs typeface="Arial"/>
              <a:sym typeface="Arial"/>
            </a:endParaRPr>
          </a:p>
        </p:txBody>
      </p:sp>
      <p:pic>
        <p:nvPicPr>
          <p:cNvPr id="243" name="Google Shape;243;g30e198c561f_0_27"/>
          <p:cNvPicPr preferRelativeResize="0"/>
          <p:nvPr/>
        </p:nvPicPr>
        <p:blipFill rotWithShape="1">
          <a:blip r:embed="rId3">
            <a:alphaModFix/>
          </a:blip>
          <a:srcRect b="0" l="0" r="0" t="0"/>
          <a:stretch/>
        </p:blipFill>
        <p:spPr>
          <a:xfrm>
            <a:off x="1410187" y="1487850"/>
            <a:ext cx="6823875" cy="4014475"/>
          </a:xfrm>
          <a:prstGeom prst="rect">
            <a:avLst/>
          </a:prstGeom>
          <a:noFill/>
          <a:ln>
            <a:noFill/>
          </a:ln>
        </p:spPr>
      </p:pic>
      <p:sp>
        <p:nvSpPr>
          <p:cNvPr id="244" name="Google Shape;244;g30e198c561f_0_27"/>
          <p:cNvSpPr txBox="1"/>
          <p:nvPr/>
        </p:nvSpPr>
        <p:spPr>
          <a:xfrm>
            <a:off x="1410175" y="5544725"/>
            <a:ext cx="6994500" cy="1089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INFERENCE:</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	The irradiation level decreases with increase in thermal difference 	</a:t>
            </a:r>
            <a:endParaRPr b="0" i="0" sz="18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g30e198c561f_0_62"/>
          <p:cNvSpPr txBox="1"/>
          <p:nvPr/>
        </p:nvSpPr>
        <p:spPr>
          <a:xfrm>
            <a:off x="1260238" y="1023350"/>
            <a:ext cx="75495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1200"/>
              </a:spcAft>
              <a:buClr>
                <a:srgbClr val="000000"/>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16. What is the average of the daily yield in both plants?</a:t>
            </a:r>
            <a:endParaRPr b="0" i="0" sz="1800" u="none" cap="none" strike="noStrike">
              <a:solidFill>
                <a:srgbClr val="000000"/>
              </a:solidFill>
              <a:latin typeface="Arial"/>
              <a:ea typeface="Arial"/>
              <a:cs typeface="Arial"/>
              <a:sym typeface="Arial"/>
            </a:endParaRPr>
          </a:p>
        </p:txBody>
      </p:sp>
      <p:pic>
        <p:nvPicPr>
          <p:cNvPr id="251" name="Google Shape;251;g30e198c561f_0_62"/>
          <p:cNvPicPr preferRelativeResize="0"/>
          <p:nvPr/>
        </p:nvPicPr>
        <p:blipFill rotWithShape="1">
          <a:blip r:embed="rId3">
            <a:alphaModFix/>
          </a:blip>
          <a:srcRect b="0" l="0" r="0" t="0"/>
          <a:stretch/>
        </p:blipFill>
        <p:spPr>
          <a:xfrm>
            <a:off x="1318263" y="2003150"/>
            <a:ext cx="6823875" cy="4285094"/>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g312754b750f_2_0"/>
          <p:cNvSpPr txBox="1"/>
          <p:nvPr/>
        </p:nvSpPr>
        <p:spPr>
          <a:xfrm>
            <a:off x="1092900" y="814600"/>
            <a:ext cx="7110600" cy="4351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chemeClr val="dk1"/>
                </a:solidFill>
                <a:latin typeface="Times New Roman"/>
                <a:ea typeface="Times New Roman"/>
                <a:cs typeface="Times New Roman"/>
                <a:sym typeface="Times New Roman"/>
              </a:rPr>
              <a:t>DAX QUERY :</a:t>
            </a:r>
            <a:endParaRPr b="0" i="0" sz="14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100"/>
              <a:buFont typeface="Arial"/>
              <a:buNone/>
            </a:pPr>
            <a:r>
              <a:rPr b="0" i="0" lang="en-US" sz="1400" u="none" cap="none" strike="noStrike">
                <a:solidFill>
                  <a:schemeClr val="dk1"/>
                </a:solidFill>
                <a:latin typeface="Times New Roman"/>
                <a:ea typeface="Times New Roman"/>
                <a:cs typeface="Times New Roman"/>
                <a:sym typeface="Times New Roman"/>
              </a:rPr>
              <a:t>Average_Daily_Yield_Plant_1 = </a:t>
            </a:r>
            <a:endParaRPr b="0" i="0" sz="14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100"/>
              <a:buFont typeface="Arial"/>
              <a:buNone/>
            </a:pPr>
            <a:r>
              <a:rPr b="0" i="0" lang="en-US" sz="1400" u="none" cap="none" strike="noStrike">
                <a:solidFill>
                  <a:schemeClr val="dk1"/>
                </a:solidFill>
                <a:latin typeface="Times New Roman"/>
                <a:ea typeface="Times New Roman"/>
                <a:cs typeface="Times New Roman"/>
                <a:sym typeface="Times New Roman"/>
              </a:rPr>
              <a:t>    AVERAGEX(</a:t>
            </a:r>
            <a:endParaRPr b="0" i="0" sz="14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100"/>
              <a:buFont typeface="Arial"/>
              <a:buNone/>
            </a:pPr>
            <a:r>
              <a:rPr b="0" i="0" lang="en-US" sz="1400" u="none" cap="none" strike="noStrike">
                <a:solidFill>
                  <a:schemeClr val="dk1"/>
                </a:solidFill>
                <a:latin typeface="Times New Roman"/>
                <a:ea typeface="Times New Roman"/>
                <a:cs typeface="Times New Roman"/>
                <a:sym typeface="Times New Roman"/>
              </a:rPr>
              <a:t>        SUMMARIZE(</a:t>
            </a:r>
            <a:endParaRPr b="0" i="0" sz="14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100"/>
              <a:buFont typeface="Arial"/>
              <a:buNone/>
            </a:pPr>
            <a:r>
              <a:rPr b="0" i="0" lang="en-US" sz="1400" u="none" cap="none" strike="noStrike">
                <a:solidFill>
                  <a:schemeClr val="dk1"/>
                </a:solidFill>
                <a:latin typeface="Times New Roman"/>
                <a:ea typeface="Times New Roman"/>
                <a:cs typeface="Times New Roman"/>
                <a:sym typeface="Times New Roman"/>
              </a:rPr>
              <a:t>            'Plant_1_Generation_Data',</a:t>
            </a:r>
            <a:endParaRPr b="0" i="0" sz="14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100"/>
              <a:buFont typeface="Arial"/>
              <a:buNone/>
            </a:pPr>
            <a:r>
              <a:rPr b="0" i="0" lang="en-US" sz="1400" u="none" cap="none" strike="noStrike">
                <a:solidFill>
                  <a:schemeClr val="dk1"/>
                </a:solidFill>
                <a:latin typeface="Times New Roman"/>
                <a:ea typeface="Times New Roman"/>
                <a:cs typeface="Times New Roman"/>
                <a:sym typeface="Times New Roman"/>
              </a:rPr>
              <a:t>            'Plant_1_Generation_Data'[DATE_TIME],</a:t>
            </a:r>
            <a:endParaRPr b="0" i="0" sz="14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100"/>
              <a:buFont typeface="Arial"/>
              <a:buNone/>
            </a:pPr>
            <a:r>
              <a:rPr b="0" i="0" lang="en-US" sz="1400" u="none" cap="none" strike="noStrike">
                <a:solidFill>
                  <a:schemeClr val="dk1"/>
                </a:solidFill>
                <a:latin typeface="Times New Roman"/>
                <a:ea typeface="Times New Roman"/>
                <a:cs typeface="Times New Roman"/>
                <a:sym typeface="Times New Roman"/>
              </a:rPr>
              <a:t>            "Daily_Yield", SUM('Plant_1_Generation_Data'[DAILY_YIELD])</a:t>
            </a:r>
            <a:endParaRPr b="0" i="0" sz="14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100"/>
              <a:buFont typeface="Arial"/>
              <a:buNone/>
            </a:pPr>
            <a:r>
              <a:rPr b="0" i="0" lang="en-US" sz="1400" u="none" cap="none" strike="noStrike">
                <a:solidFill>
                  <a:schemeClr val="dk1"/>
                </a:solidFill>
                <a:latin typeface="Times New Roman"/>
                <a:ea typeface="Times New Roman"/>
                <a:cs typeface="Times New Roman"/>
                <a:sym typeface="Times New Roman"/>
              </a:rPr>
              <a:t>        ),</a:t>
            </a:r>
            <a:endParaRPr b="0" i="0" sz="14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100"/>
              <a:buFont typeface="Arial"/>
              <a:buNone/>
            </a:pPr>
            <a:r>
              <a:rPr b="0" i="0" lang="en-US" sz="1400" u="none" cap="none" strike="noStrike">
                <a:solidFill>
                  <a:schemeClr val="dk1"/>
                </a:solidFill>
                <a:latin typeface="Times New Roman"/>
                <a:ea typeface="Times New Roman"/>
                <a:cs typeface="Times New Roman"/>
                <a:sym typeface="Times New Roman"/>
              </a:rPr>
              <a:t>        [Daily_Yield]</a:t>
            </a:r>
            <a:endParaRPr b="0" i="0" sz="14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100"/>
              <a:buFont typeface="Arial"/>
              <a:buNone/>
            </a:pPr>
            <a:r>
              <a:rPr b="0" i="0" lang="en-US" sz="1400" u="none" cap="none" strike="noStrike">
                <a:solidFill>
                  <a:schemeClr val="dk1"/>
                </a:solidFill>
                <a:latin typeface="Times New Roman"/>
                <a:ea typeface="Times New Roman"/>
                <a:cs typeface="Times New Roman"/>
                <a:sym typeface="Times New Roman"/>
              </a:rPr>
              <a:t>    )</a:t>
            </a:r>
            <a:endParaRPr b="0" i="0" sz="14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100"/>
              <a:buFont typeface="Arial"/>
              <a:buNone/>
            </a:pPr>
            <a:r>
              <a:t/>
            </a:r>
            <a:endParaRPr b="0" i="0" sz="14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100"/>
              <a:buFont typeface="Arial"/>
              <a:buNone/>
            </a:pPr>
            <a:r>
              <a:rPr b="0" i="0" lang="en-US" sz="1400" u="none" cap="none" strike="noStrike">
                <a:solidFill>
                  <a:schemeClr val="dk1"/>
                </a:solidFill>
                <a:latin typeface="Times New Roman"/>
                <a:ea typeface="Times New Roman"/>
                <a:cs typeface="Times New Roman"/>
                <a:sym typeface="Times New Roman"/>
              </a:rPr>
              <a:t>Average_Daily_Yield_Plant_2 = </a:t>
            </a:r>
            <a:endParaRPr b="0" i="0" sz="14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100"/>
              <a:buFont typeface="Arial"/>
              <a:buNone/>
            </a:pPr>
            <a:r>
              <a:rPr b="0" i="0" lang="en-US" sz="1400" u="none" cap="none" strike="noStrike">
                <a:solidFill>
                  <a:schemeClr val="dk1"/>
                </a:solidFill>
                <a:latin typeface="Times New Roman"/>
                <a:ea typeface="Times New Roman"/>
                <a:cs typeface="Times New Roman"/>
                <a:sym typeface="Times New Roman"/>
              </a:rPr>
              <a:t>    AVERAGEX(</a:t>
            </a:r>
            <a:endParaRPr b="0" i="0" sz="14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100"/>
              <a:buFont typeface="Arial"/>
              <a:buNone/>
            </a:pPr>
            <a:r>
              <a:rPr b="0" i="0" lang="en-US" sz="1400" u="none" cap="none" strike="noStrike">
                <a:solidFill>
                  <a:schemeClr val="dk1"/>
                </a:solidFill>
                <a:latin typeface="Times New Roman"/>
                <a:ea typeface="Times New Roman"/>
                <a:cs typeface="Times New Roman"/>
                <a:sym typeface="Times New Roman"/>
              </a:rPr>
              <a:t>        SUMMARIZE(</a:t>
            </a:r>
            <a:endParaRPr b="0" i="0" sz="14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100"/>
              <a:buFont typeface="Arial"/>
              <a:buNone/>
            </a:pPr>
            <a:r>
              <a:rPr b="0" i="0" lang="en-US" sz="1400" u="none" cap="none" strike="noStrike">
                <a:solidFill>
                  <a:schemeClr val="dk1"/>
                </a:solidFill>
                <a:latin typeface="Times New Roman"/>
                <a:ea typeface="Times New Roman"/>
                <a:cs typeface="Times New Roman"/>
                <a:sym typeface="Times New Roman"/>
              </a:rPr>
              <a:t>            'Plant_2_Generation_Data',</a:t>
            </a:r>
            <a:endParaRPr b="0" i="0" sz="14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100"/>
              <a:buFont typeface="Arial"/>
              <a:buNone/>
            </a:pPr>
            <a:r>
              <a:rPr b="0" i="0" lang="en-US" sz="1400" u="none" cap="none" strike="noStrike">
                <a:solidFill>
                  <a:schemeClr val="dk1"/>
                </a:solidFill>
                <a:latin typeface="Times New Roman"/>
                <a:ea typeface="Times New Roman"/>
                <a:cs typeface="Times New Roman"/>
                <a:sym typeface="Times New Roman"/>
              </a:rPr>
              <a:t>            'Plant_2_Generation_Data'[DATE_TIME],</a:t>
            </a:r>
            <a:endParaRPr b="0" i="0" sz="14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100"/>
              <a:buFont typeface="Arial"/>
              <a:buNone/>
            </a:pPr>
            <a:r>
              <a:rPr b="0" i="0" lang="en-US" sz="1400" u="none" cap="none" strike="noStrike">
                <a:solidFill>
                  <a:schemeClr val="dk1"/>
                </a:solidFill>
                <a:latin typeface="Times New Roman"/>
                <a:ea typeface="Times New Roman"/>
                <a:cs typeface="Times New Roman"/>
                <a:sym typeface="Times New Roman"/>
              </a:rPr>
              <a:t>            "Daily_Yield", SUM('Plant_2_Generation_Data'[DAILY_YIELD])</a:t>
            </a:r>
            <a:endParaRPr b="0" i="0" sz="14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100"/>
              <a:buFont typeface="Arial"/>
              <a:buNone/>
            </a:pPr>
            <a:r>
              <a:rPr b="0" i="0" lang="en-US" sz="1400" u="none" cap="none" strike="noStrike">
                <a:solidFill>
                  <a:schemeClr val="dk1"/>
                </a:solidFill>
                <a:latin typeface="Times New Roman"/>
                <a:ea typeface="Times New Roman"/>
                <a:cs typeface="Times New Roman"/>
                <a:sym typeface="Times New Roman"/>
              </a:rPr>
              <a:t>        ),</a:t>
            </a:r>
            <a:endParaRPr b="0" i="0" sz="14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100"/>
              <a:buFont typeface="Arial"/>
              <a:buNone/>
            </a:pPr>
            <a:r>
              <a:rPr b="0" i="0" lang="en-US" sz="1400" u="none" cap="none" strike="noStrike">
                <a:solidFill>
                  <a:schemeClr val="dk1"/>
                </a:solidFill>
                <a:latin typeface="Times New Roman"/>
                <a:ea typeface="Times New Roman"/>
                <a:cs typeface="Times New Roman"/>
                <a:sym typeface="Times New Roman"/>
              </a:rPr>
              <a:t>        [Daily_Yield]</a:t>
            </a:r>
            <a:endParaRPr b="0" i="0" sz="14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100"/>
              <a:buFont typeface="Arial"/>
              <a:buNone/>
            </a:pPr>
            <a:r>
              <a:rPr b="0" i="0" lang="en-US" sz="1400" u="none" cap="none" strike="noStrike">
                <a:solidFill>
                  <a:schemeClr val="dk1"/>
                </a:solidFill>
                <a:latin typeface="Times New Roman"/>
                <a:ea typeface="Times New Roman"/>
                <a:cs typeface="Times New Roman"/>
                <a:sym typeface="Times New Roman"/>
              </a:rPr>
              <a:t>    )</a:t>
            </a:r>
            <a:endParaRPr b="0" i="0" sz="14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100"/>
              <a:buFont typeface="Arial"/>
              <a:buNone/>
            </a:pPr>
            <a:r>
              <a:t/>
            </a:r>
            <a:endParaRPr b="0" i="0" sz="1400" u="none" cap="none" strike="noStrike">
              <a:solidFill>
                <a:schemeClr val="dk1"/>
              </a:solidFill>
              <a:latin typeface="Times New Roman"/>
              <a:ea typeface="Times New Roman"/>
              <a:cs typeface="Times New Roman"/>
              <a:sym typeface="Times New Roman"/>
            </a:endParaRPr>
          </a:p>
        </p:txBody>
      </p:sp>
      <p:sp>
        <p:nvSpPr>
          <p:cNvPr id="258" name="Google Shape;258;g312754b750f_2_0"/>
          <p:cNvSpPr txBox="1"/>
          <p:nvPr/>
        </p:nvSpPr>
        <p:spPr>
          <a:xfrm>
            <a:off x="1257775" y="5239925"/>
            <a:ext cx="6994500" cy="1089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INFERENCE:</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	The irradiation level decreases with increase in thermal difference 	</a:t>
            </a:r>
            <a:endParaRPr b="0" i="0" sz="18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pic>
        <p:nvPicPr>
          <p:cNvPr id="264" name="Google Shape;264;g312754b750f_0_8"/>
          <p:cNvPicPr preferRelativeResize="0"/>
          <p:nvPr/>
        </p:nvPicPr>
        <p:blipFill rotWithShape="1">
          <a:blip r:embed="rId3">
            <a:alphaModFix/>
          </a:blip>
          <a:srcRect b="0" l="0" r="0" t="0"/>
          <a:stretch/>
        </p:blipFill>
        <p:spPr>
          <a:xfrm>
            <a:off x="1340550" y="1761239"/>
            <a:ext cx="7030151" cy="4402325"/>
          </a:xfrm>
          <a:prstGeom prst="rect">
            <a:avLst/>
          </a:prstGeom>
          <a:noFill/>
          <a:ln>
            <a:noFill/>
          </a:ln>
        </p:spPr>
      </p:pic>
      <p:sp>
        <p:nvSpPr>
          <p:cNvPr id="265" name="Google Shape;265;g312754b750f_0_8"/>
          <p:cNvSpPr txBox="1"/>
          <p:nvPr/>
        </p:nvSpPr>
        <p:spPr>
          <a:xfrm>
            <a:off x="1260238" y="947150"/>
            <a:ext cx="75495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1200"/>
              </a:spcAft>
              <a:buClr>
                <a:srgbClr val="000000"/>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17. What is the average of the Irradiation yield in both plants?</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g312754b750f_1_1"/>
          <p:cNvSpPr txBox="1"/>
          <p:nvPr/>
        </p:nvSpPr>
        <p:spPr>
          <a:xfrm>
            <a:off x="1144525" y="3938875"/>
            <a:ext cx="6994500" cy="1089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INFERENCE:</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	The irradiation level decreases with increase in thermal difference 	</a:t>
            </a:r>
            <a:endParaRPr b="0" i="0" sz="1800" u="none" cap="none" strike="noStrike">
              <a:solidFill>
                <a:schemeClr val="dk1"/>
              </a:solidFill>
              <a:latin typeface="Times New Roman"/>
              <a:ea typeface="Times New Roman"/>
              <a:cs typeface="Times New Roman"/>
              <a:sym typeface="Times New Roman"/>
            </a:endParaRPr>
          </a:p>
        </p:txBody>
      </p:sp>
      <p:sp>
        <p:nvSpPr>
          <p:cNvPr id="272" name="Google Shape;272;g312754b750f_1_1"/>
          <p:cNvSpPr txBox="1"/>
          <p:nvPr/>
        </p:nvSpPr>
        <p:spPr>
          <a:xfrm>
            <a:off x="1251075" y="866575"/>
            <a:ext cx="7058700" cy="3072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Times New Roman"/>
                <a:ea typeface="Times New Roman"/>
                <a:cs typeface="Times New Roman"/>
                <a:sym typeface="Times New Roman"/>
              </a:rPr>
              <a:t>DAX QUERY:</a:t>
            </a:r>
            <a:br>
              <a:rPr b="1" i="0" lang="en-US" sz="1800" u="none" cap="none" strike="noStrike">
                <a:solidFill>
                  <a:schemeClr val="dk1"/>
                </a:solidFill>
                <a:latin typeface="Times New Roman"/>
                <a:ea typeface="Times New Roman"/>
                <a:cs typeface="Times New Roman"/>
                <a:sym typeface="Times New Roman"/>
              </a:rPr>
            </a:br>
            <a:r>
              <a:rPr b="1" i="0" lang="en-US" sz="1800" u="none" cap="none" strike="noStrike">
                <a:solidFill>
                  <a:schemeClr val="dk1"/>
                </a:solidFill>
                <a:latin typeface="Times New Roman"/>
                <a:ea typeface="Times New Roman"/>
                <a:cs typeface="Times New Roman"/>
                <a:sym typeface="Times New Roman"/>
              </a:rPr>
              <a:t>	</a:t>
            </a:r>
            <a:r>
              <a:rPr b="0" i="0" lang="en-US" sz="1800" u="none" cap="none" strike="noStrike">
                <a:solidFill>
                  <a:schemeClr val="dk1"/>
                </a:solidFill>
                <a:latin typeface="Times New Roman"/>
                <a:ea typeface="Times New Roman"/>
                <a:cs typeface="Times New Roman"/>
                <a:sym typeface="Times New Roman"/>
              </a:rPr>
              <a:t>Average_Irradiation_Plant1 = AVERAGE(‘Plant_1_Weather_Sensor_Data’[IRRADIATION])</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	Average_Irradiation_Plant_2 = </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AVERAGE(‘Plant_2_Weather_Sensor_Data’[IRRADIATION])</a:t>
            </a:r>
            <a:endParaRPr b="0" i="0" sz="18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pic>
        <p:nvPicPr>
          <p:cNvPr id="278" name="Google Shape;278;g312754b750f_0_22"/>
          <p:cNvPicPr preferRelativeResize="0"/>
          <p:nvPr/>
        </p:nvPicPr>
        <p:blipFill rotWithShape="1">
          <a:blip r:embed="rId3">
            <a:alphaModFix/>
          </a:blip>
          <a:srcRect b="0" l="0" r="0" t="0"/>
          <a:stretch/>
        </p:blipFill>
        <p:spPr>
          <a:xfrm>
            <a:off x="1086575" y="1864575"/>
            <a:ext cx="7436899" cy="4550700"/>
          </a:xfrm>
          <a:prstGeom prst="rect">
            <a:avLst/>
          </a:prstGeom>
          <a:noFill/>
          <a:ln>
            <a:noFill/>
          </a:ln>
        </p:spPr>
      </p:pic>
      <p:sp>
        <p:nvSpPr>
          <p:cNvPr id="279" name="Google Shape;279;g312754b750f_0_22"/>
          <p:cNvSpPr txBox="1"/>
          <p:nvPr/>
        </p:nvSpPr>
        <p:spPr>
          <a:xfrm>
            <a:off x="1031638" y="947150"/>
            <a:ext cx="75495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1200"/>
              </a:spcAft>
              <a:buClr>
                <a:srgbClr val="000000"/>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18.  What is the total AC and DC Power Generated in both plants?</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g312754b750f_2_8"/>
          <p:cNvSpPr txBox="1"/>
          <p:nvPr/>
        </p:nvSpPr>
        <p:spPr>
          <a:xfrm>
            <a:off x="987275" y="1433525"/>
            <a:ext cx="3936900" cy="5667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highlight>
                  <a:srgbClr val="FFFFFF"/>
                </a:highlight>
                <a:latin typeface="Times New Roman"/>
                <a:ea typeface="Times New Roman"/>
                <a:cs typeface="Times New Roman"/>
                <a:sym typeface="Times New Roman"/>
              </a:rPr>
              <a:t>Cumulative_AC_Power_Yield_Plant_1 =</a:t>
            </a:r>
            <a:endParaRPr b="0" i="0" sz="1400" u="none" cap="none" strike="noStrike">
              <a:solidFill>
                <a:schemeClr val="dk1"/>
              </a:solidFill>
              <a:highlight>
                <a:srgbClr val="FFFFFF"/>
              </a:highlight>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highlight>
                  <a:srgbClr val="FFFFFF"/>
                </a:highlight>
                <a:latin typeface="Times New Roman"/>
                <a:ea typeface="Times New Roman"/>
                <a:cs typeface="Times New Roman"/>
                <a:sym typeface="Times New Roman"/>
              </a:rPr>
              <a:t>    </a:t>
            </a:r>
            <a:r>
              <a:rPr b="0" i="0" lang="en-US" sz="1400" u="none" cap="none" strike="noStrike">
                <a:solidFill>
                  <a:srgbClr val="3165BB"/>
                </a:solidFill>
                <a:highlight>
                  <a:srgbClr val="FFFFFF"/>
                </a:highlight>
                <a:latin typeface="Times New Roman"/>
                <a:ea typeface="Times New Roman"/>
                <a:cs typeface="Times New Roman"/>
                <a:sym typeface="Times New Roman"/>
              </a:rPr>
              <a:t>CALCULATE</a:t>
            </a:r>
            <a:r>
              <a:rPr b="0" i="0" lang="en-US" sz="1400" u="none" cap="none" strike="noStrike">
                <a:solidFill>
                  <a:schemeClr val="dk1"/>
                </a:solidFill>
                <a:highlight>
                  <a:srgbClr val="FFFFFF"/>
                </a:highlight>
                <a:latin typeface="Times New Roman"/>
                <a:ea typeface="Times New Roman"/>
                <a:cs typeface="Times New Roman"/>
                <a:sym typeface="Times New Roman"/>
              </a:rPr>
              <a:t>(</a:t>
            </a:r>
            <a:endParaRPr b="0" i="0" sz="1400" u="none" cap="none" strike="noStrike">
              <a:solidFill>
                <a:schemeClr val="dk1"/>
              </a:solidFill>
              <a:highlight>
                <a:srgbClr val="FFFFFF"/>
              </a:highlight>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highlight>
                  <a:srgbClr val="FFFFFF"/>
                </a:highlight>
                <a:latin typeface="Times New Roman"/>
                <a:ea typeface="Times New Roman"/>
                <a:cs typeface="Times New Roman"/>
                <a:sym typeface="Times New Roman"/>
              </a:rPr>
              <a:t>        </a:t>
            </a:r>
            <a:r>
              <a:rPr b="0" i="0" lang="en-US" sz="1400" u="none" cap="none" strike="noStrike">
                <a:solidFill>
                  <a:srgbClr val="3165BB"/>
                </a:solidFill>
                <a:highlight>
                  <a:srgbClr val="FFFFFF"/>
                </a:highlight>
                <a:latin typeface="Times New Roman"/>
                <a:ea typeface="Times New Roman"/>
                <a:cs typeface="Times New Roman"/>
                <a:sym typeface="Times New Roman"/>
              </a:rPr>
              <a:t>SUM</a:t>
            </a:r>
            <a:r>
              <a:rPr b="0" i="0" lang="en-US" sz="1400" u="none" cap="none" strike="noStrike">
                <a:solidFill>
                  <a:schemeClr val="dk1"/>
                </a:solidFill>
                <a:highlight>
                  <a:srgbClr val="FFFFFF"/>
                </a:highlight>
                <a:latin typeface="Times New Roman"/>
                <a:ea typeface="Times New Roman"/>
                <a:cs typeface="Times New Roman"/>
                <a:sym typeface="Times New Roman"/>
              </a:rPr>
              <a:t>('Plant_1_Generation_Data'[AC_POWER]),</a:t>
            </a:r>
            <a:endParaRPr b="0" i="0" sz="1400" u="none" cap="none" strike="noStrike">
              <a:solidFill>
                <a:schemeClr val="dk1"/>
              </a:solidFill>
              <a:highlight>
                <a:srgbClr val="FFFFFF"/>
              </a:highlight>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highlight>
                  <a:srgbClr val="FFFFFF"/>
                </a:highlight>
                <a:latin typeface="Times New Roman"/>
                <a:ea typeface="Times New Roman"/>
                <a:cs typeface="Times New Roman"/>
                <a:sym typeface="Times New Roman"/>
              </a:rPr>
              <a:t>        </a:t>
            </a:r>
            <a:r>
              <a:rPr b="0" i="0" lang="en-US" sz="1400" u="none" cap="none" strike="noStrike">
                <a:solidFill>
                  <a:srgbClr val="3165BB"/>
                </a:solidFill>
                <a:highlight>
                  <a:srgbClr val="FFFFFF"/>
                </a:highlight>
                <a:latin typeface="Times New Roman"/>
                <a:ea typeface="Times New Roman"/>
                <a:cs typeface="Times New Roman"/>
                <a:sym typeface="Times New Roman"/>
              </a:rPr>
              <a:t>FILTER</a:t>
            </a:r>
            <a:r>
              <a:rPr b="0" i="0" lang="en-US" sz="1400" u="none" cap="none" strike="noStrike">
                <a:solidFill>
                  <a:schemeClr val="dk1"/>
                </a:solidFill>
                <a:highlight>
                  <a:srgbClr val="FFFFFF"/>
                </a:highlight>
                <a:latin typeface="Times New Roman"/>
                <a:ea typeface="Times New Roman"/>
                <a:cs typeface="Times New Roman"/>
                <a:sym typeface="Times New Roman"/>
              </a:rPr>
              <a:t>(</a:t>
            </a:r>
            <a:endParaRPr b="0" i="0" sz="1400" u="none" cap="none" strike="noStrike">
              <a:solidFill>
                <a:schemeClr val="dk1"/>
              </a:solidFill>
              <a:highlight>
                <a:srgbClr val="FFFFFF"/>
              </a:highlight>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highlight>
                  <a:srgbClr val="FFFFFF"/>
                </a:highlight>
                <a:latin typeface="Times New Roman"/>
                <a:ea typeface="Times New Roman"/>
                <a:cs typeface="Times New Roman"/>
                <a:sym typeface="Times New Roman"/>
              </a:rPr>
              <a:t>            </a:t>
            </a:r>
            <a:r>
              <a:rPr b="0" i="0" lang="en-US" sz="1400" u="none" cap="none" strike="noStrike">
                <a:solidFill>
                  <a:srgbClr val="3165BB"/>
                </a:solidFill>
                <a:highlight>
                  <a:srgbClr val="FFFFFF"/>
                </a:highlight>
                <a:latin typeface="Times New Roman"/>
                <a:ea typeface="Times New Roman"/>
                <a:cs typeface="Times New Roman"/>
                <a:sym typeface="Times New Roman"/>
              </a:rPr>
              <a:t>ALL</a:t>
            </a:r>
            <a:r>
              <a:rPr b="0" i="0" lang="en-US" sz="1400" u="none" cap="none" strike="noStrike">
                <a:solidFill>
                  <a:schemeClr val="dk1"/>
                </a:solidFill>
                <a:highlight>
                  <a:srgbClr val="FFFFFF"/>
                </a:highlight>
                <a:latin typeface="Times New Roman"/>
                <a:ea typeface="Times New Roman"/>
                <a:cs typeface="Times New Roman"/>
                <a:sym typeface="Times New Roman"/>
              </a:rPr>
              <a:t>('Plant_1_Generation_Data'),</a:t>
            </a:r>
            <a:endParaRPr b="0" i="0" sz="1400" u="none" cap="none" strike="noStrike">
              <a:solidFill>
                <a:schemeClr val="dk1"/>
              </a:solidFill>
              <a:highlight>
                <a:srgbClr val="FFFFFF"/>
              </a:highlight>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highlight>
                  <a:srgbClr val="FFFFFF"/>
                </a:highlight>
                <a:latin typeface="Times New Roman"/>
                <a:ea typeface="Times New Roman"/>
                <a:cs typeface="Times New Roman"/>
                <a:sym typeface="Times New Roman"/>
              </a:rPr>
              <a:t>            'Plant_1_Generation_Data'[DATE_TIME] &lt;= </a:t>
            </a:r>
            <a:r>
              <a:rPr b="0" i="0" lang="en-US" sz="1400" u="none" cap="none" strike="noStrike">
                <a:solidFill>
                  <a:srgbClr val="3165BB"/>
                </a:solidFill>
                <a:highlight>
                  <a:srgbClr val="FFFFFF"/>
                </a:highlight>
                <a:latin typeface="Times New Roman"/>
                <a:ea typeface="Times New Roman"/>
                <a:cs typeface="Times New Roman"/>
                <a:sym typeface="Times New Roman"/>
              </a:rPr>
              <a:t>MAX</a:t>
            </a:r>
            <a:r>
              <a:rPr b="0" i="0" lang="en-US" sz="1400" u="none" cap="none" strike="noStrike">
                <a:solidFill>
                  <a:schemeClr val="dk1"/>
                </a:solidFill>
                <a:highlight>
                  <a:srgbClr val="FFFFFF"/>
                </a:highlight>
                <a:latin typeface="Times New Roman"/>
                <a:ea typeface="Times New Roman"/>
                <a:cs typeface="Times New Roman"/>
                <a:sym typeface="Times New Roman"/>
              </a:rPr>
              <a:t>('Plant_1_Generation_Data'[DATE_TIME])</a:t>
            </a:r>
            <a:endParaRPr b="0" i="0" sz="1400" u="none" cap="none" strike="noStrike">
              <a:solidFill>
                <a:schemeClr val="dk1"/>
              </a:solidFill>
              <a:highlight>
                <a:srgbClr val="FFFFFF"/>
              </a:highlight>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highlight>
                  <a:srgbClr val="FFFFFF"/>
                </a:highlight>
                <a:latin typeface="Times New Roman"/>
                <a:ea typeface="Times New Roman"/>
                <a:cs typeface="Times New Roman"/>
                <a:sym typeface="Times New Roman"/>
              </a:rPr>
              <a:t>        )</a:t>
            </a:r>
            <a:endParaRPr b="0" i="0" sz="1400" u="none" cap="none" strike="noStrike">
              <a:solidFill>
                <a:schemeClr val="dk1"/>
              </a:solidFill>
              <a:highlight>
                <a:srgbClr val="FFFFFF"/>
              </a:highlight>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highlight>
                  <a:srgbClr val="FFFFFF"/>
                </a:highlight>
                <a:latin typeface="Times New Roman"/>
                <a:ea typeface="Times New Roman"/>
                <a:cs typeface="Times New Roman"/>
                <a:sym typeface="Times New Roman"/>
              </a:rPr>
              <a:t>    )</a:t>
            </a:r>
            <a:endParaRPr b="0" i="0" sz="1400" u="none" cap="none" strike="noStrike">
              <a:solidFill>
                <a:schemeClr val="dk1"/>
              </a:solidFill>
              <a:highlight>
                <a:srgbClr val="FFFFFF"/>
              </a:highlight>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100"/>
              <a:buFont typeface="Arial"/>
              <a:buNone/>
            </a:pPr>
            <a:r>
              <a:rPr b="0" i="0" lang="en-US" sz="1400" u="none" cap="none" strike="noStrike">
                <a:solidFill>
                  <a:schemeClr val="dk1"/>
                </a:solidFill>
                <a:highlight>
                  <a:schemeClr val="lt1"/>
                </a:highlight>
                <a:latin typeface="Times New Roman"/>
                <a:ea typeface="Times New Roman"/>
                <a:cs typeface="Times New Roman"/>
                <a:sym typeface="Times New Roman"/>
              </a:rPr>
              <a:t>Daily_Total_DC_Power_Plant_1 =</a:t>
            </a:r>
            <a:endParaRPr b="0" i="0" sz="1400" u="none" cap="none" strike="noStrike">
              <a:solidFill>
                <a:schemeClr val="dk1"/>
              </a:solidFill>
              <a:highlight>
                <a:schemeClr val="lt1"/>
              </a:highlight>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100"/>
              <a:buFont typeface="Arial"/>
              <a:buNone/>
            </a:pPr>
            <a:r>
              <a:rPr b="0" i="0" lang="en-US" sz="1400" u="none" cap="none" strike="noStrike">
                <a:solidFill>
                  <a:schemeClr val="dk1"/>
                </a:solidFill>
                <a:highlight>
                  <a:schemeClr val="lt1"/>
                </a:highlight>
                <a:latin typeface="Times New Roman"/>
                <a:ea typeface="Times New Roman"/>
                <a:cs typeface="Times New Roman"/>
                <a:sym typeface="Times New Roman"/>
              </a:rPr>
              <a:t>    </a:t>
            </a:r>
            <a:r>
              <a:rPr b="0" i="0" lang="en-US" sz="1400" u="none" cap="none" strike="noStrike">
                <a:solidFill>
                  <a:srgbClr val="3165BB"/>
                </a:solidFill>
                <a:highlight>
                  <a:schemeClr val="lt1"/>
                </a:highlight>
                <a:latin typeface="Times New Roman"/>
                <a:ea typeface="Times New Roman"/>
                <a:cs typeface="Times New Roman"/>
                <a:sym typeface="Times New Roman"/>
              </a:rPr>
              <a:t>CALCULATE</a:t>
            </a:r>
            <a:r>
              <a:rPr b="0" i="0" lang="en-US" sz="1400" u="none" cap="none" strike="noStrike">
                <a:solidFill>
                  <a:schemeClr val="dk1"/>
                </a:solidFill>
                <a:highlight>
                  <a:schemeClr val="lt1"/>
                </a:highlight>
                <a:latin typeface="Times New Roman"/>
                <a:ea typeface="Times New Roman"/>
                <a:cs typeface="Times New Roman"/>
                <a:sym typeface="Times New Roman"/>
              </a:rPr>
              <a:t>(</a:t>
            </a:r>
            <a:endParaRPr b="0" i="0" sz="1400" u="none" cap="none" strike="noStrike">
              <a:solidFill>
                <a:schemeClr val="dk1"/>
              </a:solidFill>
              <a:highlight>
                <a:schemeClr val="lt1"/>
              </a:highlight>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100"/>
              <a:buFont typeface="Arial"/>
              <a:buNone/>
            </a:pPr>
            <a:r>
              <a:rPr b="0" i="0" lang="en-US" sz="1400" u="none" cap="none" strike="noStrike">
                <a:solidFill>
                  <a:schemeClr val="dk1"/>
                </a:solidFill>
                <a:highlight>
                  <a:schemeClr val="lt1"/>
                </a:highlight>
                <a:latin typeface="Times New Roman"/>
                <a:ea typeface="Times New Roman"/>
                <a:cs typeface="Times New Roman"/>
                <a:sym typeface="Times New Roman"/>
              </a:rPr>
              <a:t>        </a:t>
            </a:r>
            <a:r>
              <a:rPr b="0" i="0" lang="en-US" sz="1400" u="none" cap="none" strike="noStrike">
                <a:solidFill>
                  <a:srgbClr val="3165BB"/>
                </a:solidFill>
                <a:highlight>
                  <a:schemeClr val="lt1"/>
                </a:highlight>
                <a:latin typeface="Times New Roman"/>
                <a:ea typeface="Times New Roman"/>
                <a:cs typeface="Times New Roman"/>
                <a:sym typeface="Times New Roman"/>
              </a:rPr>
              <a:t>SUM</a:t>
            </a:r>
            <a:r>
              <a:rPr b="0" i="0" lang="en-US" sz="1400" u="none" cap="none" strike="noStrike">
                <a:solidFill>
                  <a:schemeClr val="dk1"/>
                </a:solidFill>
                <a:highlight>
                  <a:schemeClr val="lt1"/>
                </a:highlight>
                <a:latin typeface="Times New Roman"/>
                <a:ea typeface="Times New Roman"/>
                <a:cs typeface="Times New Roman"/>
                <a:sym typeface="Times New Roman"/>
              </a:rPr>
              <a:t>(</a:t>
            </a:r>
            <a:r>
              <a:rPr b="0" i="0" lang="en-US" sz="1400" u="none" cap="none" strike="noStrike">
                <a:solidFill>
                  <a:srgbClr val="001080"/>
                </a:solidFill>
                <a:highlight>
                  <a:schemeClr val="lt1"/>
                </a:highlight>
                <a:latin typeface="Times New Roman"/>
                <a:ea typeface="Times New Roman"/>
                <a:cs typeface="Times New Roman"/>
                <a:sym typeface="Times New Roman"/>
              </a:rPr>
              <a:t>'Plant_1_Generation_Data'[DC_POWER]</a:t>
            </a:r>
            <a:r>
              <a:rPr b="0" i="0" lang="en-US" sz="1400" u="none" cap="none" strike="noStrike">
                <a:solidFill>
                  <a:schemeClr val="dk1"/>
                </a:solidFill>
                <a:highlight>
                  <a:schemeClr val="lt1"/>
                </a:highlight>
                <a:latin typeface="Times New Roman"/>
                <a:ea typeface="Times New Roman"/>
                <a:cs typeface="Times New Roman"/>
                <a:sym typeface="Times New Roman"/>
              </a:rPr>
              <a:t>),</a:t>
            </a:r>
            <a:endParaRPr b="0" i="0" sz="1400" u="none" cap="none" strike="noStrike">
              <a:solidFill>
                <a:schemeClr val="dk1"/>
              </a:solidFill>
              <a:highlight>
                <a:schemeClr val="lt1"/>
              </a:highlight>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100"/>
              <a:buFont typeface="Arial"/>
              <a:buNone/>
            </a:pPr>
            <a:r>
              <a:rPr b="0" i="0" lang="en-US" sz="1400" u="none" cap="none" strike="noStrike">
                <a:solidFill>
                  <a:schemeClr val="dk1"/>
                </a:solidFill>
                <a:highlight>
                  <a:schemeClr val="lt1"/>
                </a:highlight>
                <a:latin typeface="Times New Roman"/>
                <a:ea typeface="Times New Roman"/>
                <a:cs typeface="Times New Roman"/>
                <a:sym typeface="Times New Roman"/>
              </a:rPr>
              <a:t>        </a:t>
            </a:r>
            <a:r>
              <a:rPr b="0" i="0" lang="en-US" sz="1400" u="none" cap="none" strike="noStrike">
                <a:solidFill>
                  <a:srgbClr val="3165BB"/>
                </a:solidFill>
                <a:highlight>
                  <a:schemeClr val="lt1"/>
                </a:highlight>
                <a:latin typeface="Times New Roman"/>
                <a:ea typeface="Times New Roman"/>
                <a:cs typeface="Times New Roman"/>
                <a:sym typeface="Times New Roman"/>
              </a:rPr>
              <a:t>ALLEXCEPT</a:t>
            </a:r>
            <a:r>
              <a:rPr b="0" i="0" lang="en-US" sz="1400" u="none" cap="none" strike="noStrike">
                <a:solidFill>
                  <a:schemeClr val="dk1"/>
                </a:solidFill>
                <a:highlight>
                  <a:schemeClr val="lt1"/>
                </a:highlight>
                <a:latin typeface="Times New Roman"/>
                <a:ea typeface="Times New Roman"/>
                <a:cs typeface="Times New Roman"/>
                <a:sym typeface="Times New Roman"/>
              </a:rPr>
              <a:t>(</a:t>
            </a:r>
            <a:r>
              <a:rPr b="0" i="0" lang="en-US" sz="1400" u="none" cap="none" strike="noStrike">
                <a:solidFill>
                  <a:srgbClr val="001080"/>
                </a:solidFill>
                <a:highlight>
                  <a:schemeClr val="lt1"/>
                </a:highlight>
                <a:latin typeface="Times New Roman"/>
                <a:ea typeface="Times New Roman"/>
                <a:cs typeface="Times New Roman"/>
                <a:sym typeface="Times New Roman"/>
              </a:rPr>
              <a:t>'Plant_1_Generation_Data'</a:t>
            </a:r>
            <a:r>
              <a:rPr b="0" i="0" lang="en-US" sz="1400" u="none" cap="none" strike="noStrike">
                <a:solidFill>
                  <a:schemeClr val="dk1"/>
                </a:solidFill>
                <a:highlight>
                  <a:schemeClr val="lt1"/>
                </a:highlight>
                <a:latin typeface="Times New Roman"/>
                <a:ea typeface="Times New Roman"/>
                <a:cs typeface="Times New Roman"/>
                <a:sym typeface="Times New Roman"/>
              </a:rPr>
              <a:t>, </a:t>
            </a:r>
            <a:r>
              <a:rPr b="0" i="0" lang="en-US" sz="1400" u="none" cap="none" strike="noStrike">
                <a:solidFill>
                  <a:srgbClr val="001080"/>
                </a:solidFill>
                <a:highlight>
                  <a:schemeClr val="lt1"/>
                </a:highlight>
                <a:latin typeface="Times New Roman"/>
                <a:ea typeface="Times New Roman"/>
                <a:cs typeface="Times New Roman"/>
                <a:sym typeface="Times New Roman"/>
              </a:rPr>
              <a:t>'Plant_1_Generation_Data'[DATE_TIME]</a:t>
            </a:r>
            <a:r>
              <a:rPr b="0" i="0" lang="en-US" sz="1400" u="none" cap="none" strike="noStrike">
                <a:solidFill>
                  <a:schemeClr val="dk1"/>
                </a:solidFill>
                <a:highlight>
                  <a:schemeClr val="lt1"/>
                </a:highlight>
                <a:latin typeface="Times New Roman"/>
                <a:ea typeface="Times New Roman"/>
                <a:cs typeface="Times New Roman"/>
                <a:sym typeface="Times New Roman"/>
              </a:rPr>
              <a:t>)</a:t>
            </a:r>
            <a:endParaRPr b="0" i="0" sz="1400" u="none" cap="none" strike="noStrike">
              <a:solidFill>
                <a:schemeClr val="dk1"/>
              </a:solidFill>
              <a:highlight>
                <a:schemeClr val="lt1"/>
              </a:highlight>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100"/>
              <a:buFont typeface="Arial"/>
              <a:buNone/>
            </a:pPr>
            <a:r>
              <a:rPr b="0" i="0" lang="en-US" sz="1400" u="none" cap="none" strike="noStrike">
                <a:solidFill>
                  <a:schemeClr val="dk1"/>
                </a:solidFill>
                <a:highlight>
                  <a:schemeClr val="lt1"/>
                </a:highlight>
                <a:latin typeface="Times New Roman"/>
                <a:ea typeface="Times New Roman"/>
                <a:cs typeface="Times New Roman"/>
                <a:sym typeface="Times New Roman"/>
              </a:rPr>
              <a:t>    )</a:t>
            </a:r>
            <a:endParaRPr b="0" i="0" sz="1400" u="none" cap="none" strike="noStrike">
              <a:solidFill>
                <a:schemeClr val="dk1"/>
              </a:solidFill>
              <a:highlight>
                <a:schemeClr val="lt1"/>
              </a:highlight>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100"/>
              <a:buFont typeface="Arial"/>
              <a:buNone/>
            </a:pPr>
            <a:r>
              <a:t/>
            </a:r>
            <a:endParaRPr b="0" i="0" sz="14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highlight>
                <a:srgbClr val="FFFFFF"/>
              </a:highlight>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highlight>
                <a:srgbClr val="FFFFFF"/>
              </a:highlight>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100"/>
              <a:buFont typeface="Arial"/>
              <a:buNone/>
            </a:pPr>
            <a:r>
              <a:t/>
            </a:r>
            <a:endParaRPr b="0" i="0" sz="1400" u="none" cap="none" strike="noStrike">
              <a:solidFill>
                <a:schemeClr val="dk1"/>
              </a:solidFill>
              <a:highlight>
                <a:schemeClr val="lt1"/>
              </a:highlight>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highlight>
                <a:srgbClr val="FFFFFF"/>
              </a:highlight>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Times New Roman"/>
              <a:ea typeface="Times New Roman"/>
              <a:cs typeface="Times New Roman"/>
              <a:sym typeface="Times New Roman"/>
            </a:endParaRPr>
          </a:p>
        </p:txBody>
      </p:sp>
      <p:sp>
        <p:nvSpPr>
          <p:cNvPr id="286" name="Google Shape;286;g312754b750f_2_8"/>
          <p:cNvSpPr txBox="1"/>
          <p:nvPr/>
        </p:nvSpPr>
        <p:spPr>
          <a:xfrm>
            <a:off x="5041325" y="1416575"/>
            <a:ext cx="4135800" cy="5667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highlight>
                  <a:schemeClr val="lt1"/>
                </a:highlight>
                <a:latin typeface="Times New Roman"/>
                <a:ea typeface="Times New Roman"/>
                <a:cs typeface="Times New Roman"/>
                <a:sym typeface="Times New Roman"/>
              </a:rPr>
              <a:t>Cumulative_AC_Power_Yield_Plant_2 =</a:t>
            </a:r>
            <a:endParaRPr b="0" i="0" sz="1400" u="none" cap="none" strike="noStrike">
              <a:solidFill>
                <a:schemeClr val="dk1"/>
              </a:solidFill>
              <a:highlight>
                <a:schemeClr val="lt1"/>
              </a:highlight>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highlight>
                  <a:schemeClr val="lt1"/>
                </a:highlight>
                <a:latin typeface="Times New Roman"/>
                <a:ea typeface="Times New Roman"/>
                <a:cs typeface="Times New Roman"/>
                <a:sym typeface="Times New Roman"/>
              </a:rPr>
              <a:t>    </a:t>
            </a:r>
            <a:r>
              <a:rPr b="0" i="0" lang="en-US" sz="1400" u="none" cap="none" strike="noStrike">
                <a:solidFill>
                  <a:srgbClr val="3165BB"/>
                </a:solidFill>
                <a:highlight>
                  <a:schemeClr val="lt1"/>
                </a:highlight>
                <a:latin typeface="Times New Roman"/>
                <a:ea typeface="Times New Roman"/>
                <a:cs typeface="Times New Roman"/>
                <a:sym typeface="Times New Roman"/>
              </a:rPr>
              <a:t>CALCULATE</a:t>
            </a:r>
            <a:r>
              <a:rPr b="0" i="0" lang="en-US" sz="1400" u="none" cap="none" strike="noStrike">
                <a:solidFill>
                  <a:schemeClr val="dk1"/>
                </a:solidFill>
                <a:highlight>
                  <a:schemeClr val="lt1"/>
                </a:highlight>
                <a:latin typeface="Times New Roman"/>
                <a:ea typeface="Times New Roman"/>
                <a:cs typeface="Times New Roman"/>
                <a:sym typeface="Times New Roman"/>
              </a:rPr>
              <a:t>(</a:t>
            </a:r>
            <a:endParaRPr b="0" i="0" sz="1400" u="none" cap="none" strike="noStrike">
              <a:solidFill>
                <a:schemeClr val="dk1"/>
              </a:solidFill>
              <a:highlight>
                <a:schemeClr val="lt1"/>
              </a:highlight>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highlight>
                  <a:schemeClr val="lt1"/>
                </a:highlight>
                <a:latin typeface="Times New Roman"/>
                <a:ea typeface="Times New Roman"/>
                <a:cs typeface="Times New Roman"/>
                <a:sym typeface="Times New Roman"/>
              </a:rPr>
              <a:t>        </a:t>
            </a:r>
            <a:r>
              <a:rPr b="0" i="0" lang="en-US" sz="1400" u="none" cap="none" strike="noStrike">
                <a:solidFill>
                  <a:srgbClr val="3165BB"/>
                </a:solidFill>
                <a:highlight>
                  <a:schemeClr val="lt1"/>
                </a:highlight>
                <a:latin typeface="Times New Roman"/>
                <a:ea typeface="Times New Roman"/>
                <a:cs typeface="Times New Roman"/>
                <a:sym typeface="Times New Roman"/>
              </a:rPr>
              <a:t>SUM</a:t>
            </a:r>
            <a:r>
              <a:rPr b="0" i="0" lang="en-US" sz="1400" u="none" cap="none" strike="noStrike">
                <a:solidFill>
                  <a:schemeClr val="dk1"/>
                </a:solidFill>
                <a:highlight>
                  <a:schemeClr val="lt1"/>
                </a:highlight>
                <a:latin typeface="Times New Roman"/>
                <a:ea typeface="Times New Roman"/>
                <a:cs typeface="Times New Roman"/>
                <a:sym typeface="Times New Roman"/>
              </a:rPr>
              <a:t>('Plant_2_Generation_Data'[AC_POWER]),</a:t>
            </a:r>
            <a:endParaRPr b="0" i="0" sz="1400" u="none" cap="none" strike="noStrike">
              <a:solidFill>
                <a:schemeClr val="dk1"/>
              </a:solidFill>
              <a:highlight>
                <a:schemeClr val="lt1"/>
              </a:highlight>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highlight>
                  <a:schemeClr val="lt1"/>
                </a:highlight>
                <a:latin typeface="Times New Roman"/>
                <a:ea typeface="Times New Roman"/>
                <a:cs typeface="Times New Roman"/>
                <a:sym typeface="Times New Roman"/>
              </a:rPr>
              <a:t>        </a:t>
            </a:r>
            <a:r>
              <a:rPr b="0" i="0" lang="en-US" sz="1400" u="none" cap="none" strike="noStrike">
                <a:solidFill>
                  <a:srgbClr val="3165BB"/>
                </a:solidFill>
                <a:highlight>
                  <a:schemeClr val="lt1"/>
                </a:highlight>
                <a:latin typeface="Times New Roman"/>
                <a:ea typeface="Times New Roman"/>
                <a:cs typeface="Times New Roman"/>
                <a:sym typeface="Times New Roman"/>
              </a:rPr>
              <a:t>FILTER</a:t>
            </a:r>
            <a:r>
              <a:rPr b="0" i="0" lang="en-US" sz="1400" u="none" cap="none" strike="noStrike">
                <a:solidFill>
                  <a:schemeClr val="dk1"/>
                </a:solidFill>
                <a:highlight>
                  <a:schemeClr val="lt1"/>
                </a:highlight>
                <a:latin typeface="Times New Roman"/>
                <a:ea typeface="Times New Roman"/>
                <a:cs typeface="Times New Roman"/>
                <a:sym typeface="Times New Roman"/>
              </a:rPr>
              <a:t>(</a:t>
            </a:r>
            <a:endParaRPr b="0" i="0" sz="1400" u="none" cap="none" strike="noStrike">
              <a:solidFill>
                <a:schemeClr val="dk1"/>
              </a:solidFill>
              <a:highlight>
                <a:schemeClr val="lt1"/>
              </a:highlight>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highlight>
                  <a:schemeClr val="lt1"/>
                </a:highlight>
                <a:latin typeface="Times New Roman"/>
                <a:ea typeface="Times New Roman"/>
                <a:cs typeface="Times New Roman"/>
                <a:sym typeface="Times New Roman"/>
              </a:rPr>
              <a:t>            </a:t>
            </a:r>
            <a:r>
              <a:rPr b="0" i="0" lang="en-US" sz="1400" u="none" cap="none" strike="noStrike">
                <a:solidFill>
                  <a:srgbClr val="3165BB"/>
                </a:solidFill>
                <a:highlight>
                  <a:schemeClr val="lt1"/>
                </a:highlight>
                <a:latin typeface="Times New Roman"/>
                <a:ea typeface="Times New Roman"/>
                <a:cs typeface="Times New Roman"/>
                <a:sym typeface="Times New Roman"/>
              </a:rPr>
              <a:t>ALL</a:t>
            </a:r>
            <a:r>
              <a:rPr b="0" i="0" lang="en-US" sz="1400" u="none" cap="none" strike="noStrike">
                <a:solidFill>
                  <a:schemeClr val="dk1"/>
                </a:solidFill>
                <a:highlight>
                  <a:schemeClr val="lt1"/>
                </a:highlight>
                <a:latin typeface="Times New Roman"/>
                <a:ea typeface="Times New Roman"/>
                <a:cs typeface="Times New Roman"/>
                <a:sym typeface="Times New Roman"/>
              </a:rPr>
              <a:t>('Plant_2_Generation_Data'),</a:t>
            </a:r>
            <a:endParaRPr b="0" i="0" sz="1400" u="none" cap="none" strike="noStrike">
              <a:solidFill>
                <a:schemeClr val="dk1"/>
              </a:solidFill>
              <a:highlight>
                <a:schemeClr val="lt1"/>
              </a:highlight>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highlight>
                  <a:schemeClr val="lt1"/>
                </a:highlight>
                <a:latin typeface="Times New Roman"/>
                <a:ea typeface="Times New Roman"/>
                <a:cs typeface="Times New Roman"/>
                <a:sym typeface="Times New Roman"/>
              </a:rPr>
              <a:t>            'Plant_2_Generation_Data'[DATE_TIME] </a:t>
            </a:r>
            <a:endParaRPr b="0" i="0" sz="1400" u="none" cap="none" strike="noStrike">
              <a:solidFill>
                <a:schemeClr val="dk1"/>
              </a:solidFill>
              <a:highlight>
                <a:schemeClr val="lt1"/>
              </a:highlight>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highlight>
                  <a:schemeClr val="lt1"/>
                </a:highlight>
                <a:latin typeface="Times New Roman"/>
                <a:ea typeface="Times New Roman"/>
                <a:cs typeface="Times New Roman"/>
                <a:sym typeface="Times New Roman"/>
              </a:rPr>
              <a:t>&lt;=</a:t>
            </a:r>
            <a:endParaRPr b="0" i="0" sz="1400" u="none" cap="none" strike="noStrike">
              <a:solidFill>
                <a:schemeClr val="dk1"/>
              </a:solidFill>
              <a:highlight>
                <a:schemeClr val="lt1"/>
              </a:highlight>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highlight>
                  <a:schemeClr val="lt1"/>
                </a:highlight>
                <a:latin typeface="Times New Roman"/>
                <a:ea typeface="Times New Roman"/>
                <a:cs typeface="Times New Roman"/>
                <a:sym typeface="Times New Roman"/>
              </a:rPr>
              <a:t> </a:t>
            </a:r>
            <a:r>
              <a:rPr b="0" i="0" lang="en-US" sz="1400" u="none" cap="none" strike="noStrike">
                <a:solidFill>
                  <a:srgbClr val="3165BB"/>
                </a:solidFill>
                <a:highlight>
                  <a:schemeClr val="lt1"/>
                </a:highlight>
                <a:latin typeface="Times New Roman"/>
                <a:ea typeface="Times New Roman"/>
                <a:cs typeface="Times New Roman"/>
                <a:sym typeface="Times New Roman"/>
              </a:rPr>
              <a:t>MAX</a:t>
            </a:r>
            <a:r>
              <a:rPr b="0" i="0" lang="en-US" sz="1400" u="none" cap="none" strike="noStrike">
                <a:solidFill>
                  <a:schemeClr val="dk1"/>
                </a:solidFill>
                <a:highlight>
                  <a:schemeClr val="lt1"/>
                </a:highlight>
                <a:latin typeface="Times New Roman"/>
                <a:ea typeface="Times New Roman"/>
                <a:cs typeface="Times New Roman"/>
                <a:sym typeface="Times New Roman"/>
              </a:rPr>
              <a:t>('Plant_2_Generation_Data'[DATE_TIME])</a:t>
            </a:r>
            <a:endParaRPr b="0" i="0" sz="1400" u="none" cap="none" strike="noStrike">
              <a:solidFill>
                <a:schemeClr val="dk1"/>
              </a:solidFill>
              <a:highlight>
                <a:schemeClr val="lt1"/>
              </a:highlight>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highlight>
                  <a:schemeClr val="lt1"/>
                </a:highlight>
                <a:latin typeface="Times New Roman"/>
                <a:ea typeface="Times New Roman"/>
                <a:cs typeface="Times New Roman"/>
                <a:sym typeface="Times New Roman"/>
              </a:rPr>
              <a:t>        )</a:t>
            </a:r>
            <a:endParaRPr b="0" i="0" sz="1400" u="none" cap="none" strike="noStrike">
              <a:solidFill>
                <a:schemeClr val="dk1"/>
              </a:solidFill>
              <a:highlight>
                <a:schemeClr val="lt1"/>
              </a:highlight>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highlight>
                  <a:schemeClr val="lt1"/>
                </a:highlight>
                <a:latin typeface="Times New Roman"/>
                <a:ea typeface="Times New Roman"/>
                <a:cs typeface="Times New Roman"/>
                <a:sym typeface="Times New Roman"/>
              </a:rPr>
              <a:t>    )</a:t>
            </a:r>
            <a:endParaRPr b="0" i="0" sz="1400" u="none" cap="none" strike="noStrike">
              <a:solidFill>
                <a:schemeClr val="dk1"/>
              </a:solidFill>
              <a:highlight>
                <a:schemeClr val="lt1"/>
              </a:highlight>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100"/>
              <a:buFont typeface="Arial"/>
              <a:buNone/>
            </a:pPr>
            <a:r>
              <a:rPr b="0" i="0" lang="en-US" sz="1400" u="none" cap="none" strike="noStrike">
                <a:solidFill>
                  <a:schemeClr val="dk1"/>
                </a:solidFill>
                <a:highlight>
                  <a:schemeClr val="lt1"/>
                </a:highlight>
                <a:latin typeface="Times New Roman"/>
                <a:ea typeface="Times New Roman"/>
                <a:cs typeface="Times New Roman"/>
                <a:sym typeface="Times New Roman"/>
              </a:rPr>
              <a:t>Daily_Total_DC_Power_Plant_2 =</a:t>
            </a:r>
            <a:endParaRPr b="0" i="0" sz="1400" u="none" cap="none" strike="noStrike">
              <a:solidFill>
                <a:schemeClr val="dk1"/>
              </a:solidFill>
              <a:highlight>
                <a:schemeClr val="lt1"/>
              </a:highlight>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100"/>
              <a:buFont typeface="Arial"/>
              <a:buNone/>
            </a:pPr>
            <a:r>
              <a:rPr b="0" i="0" lang="en-US" sz="1400" u="none" cap="none" strike="noStrike">
                <a:solidFill>
                  <a:schemeClr val="dk1"/>
                </a:solidFill>
                <a:highlight>
                  <a:schemeClr val="lt1"/>
                </a:highlight>
                <a:latin typeface="Times New Roman"/>
                <a:ea typeface="Times New Roman"/>
                <a:cs typeface="Times New Roman"/>
                <a:sym typeface="Times New Roman"/>
              </a:rPr>
              <a:t>    </a:t>
            </a:r>
            <a:r>
              <a:rPr b="0" i="0" lang="en-US" sz="1400" u="none" cap="none" strike="noStrike">
                <a:solidFill>
                  <a:srgbClr val="3165BB"/>
                </a:solidFill>
                <a:highlight>
                  <a:schemeClr val="lt1"/>
                </a:highlight>
                <a:latin typeface="Times New Roman"/>
                <a:ea typeface="Times New Roman"/>
                <a:cs typeface="Times New Roman"/>
                <a:sym typeface="Times New Roman"/>
              </a:rPr>
              <a:t>CALCULATE</a:t>
            </a:r>
            <a:r>
              <a:rPr b="0" i="0" lang="en-US" sz="1400" u="none" cap="none" strike="noStrike">
                <a:solidFill>
                  <a:schemeClr val="dk1"/>
                </a:solidFill>
                <a:highlight>
                  <a:schemeClr val="lt1"/>
                </a:highlight>
                <a:latin typeface="Times New Roman"/>
                <a:ea typeface="Times New Roman"/>
                <a:cs typeface="Times New Roman"/>
                <a:sym typeface="Times New Roman"/>
              </a:rPr>
              <a:t>(</a:t>
            </a:r>
            <a:endParaRPr b="0" i="0" sz="1400" u="none" cap="none" strike="noStrike">
              <a:solidFill>
                <a:schemeClr val="dk1"/>
              </a:solidFill>
              <a:highlight>
                <a:schemeClr val="lt1"/>
              </a:highlight>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100"/>
              <a:buFont typeface="Arial"/>
              <a:buNone/>
            </a:pPr>
            <a:r>
              <a:rPr b="0" i="0" lang="en-US" sz="1400" u="none" cap="none" strike="noStrike">
                <a:solidFill>
                  <a:schemeClr val="dk1"/>
                </a:solidFill>
                <a:highlight>
                  <a:schemeClr val="lt1"/>
                </a:highlight>
                <a:latin typeface="Times New Roman"/>
                <a:ea typeface="Times New Roman"/>
                <a:cs typeface="Times New Roman"/>
                <a:sym typeface="Times New Roman"/>
              </a:rPr>
              <a:t>        </a:t>
            </a:r>
            <a:r>
              <a:rPr b="0" i="0" lang="en-US" sz="1400" u="none" cap="none" strike="noStrike">
                <a:solidFill>
                  <a:srgbClr val="3165BB"/>
                </a:solidFill>
                <a:highlight>
                  <a:schemeClr val="lt1"/>
                </a:highlight>
                <a:latin typeface="Times New Roman"/>
                <a:ea typeface="Times New Roman"/>
                <a:cs typeface="Times New Roman"/>
                <a:sym typeface="Times New Roman"/>
              </a:rPr>
              <a:t>SUM</a:t>
            </a:r>
            <a:r>
              <a:rPr b="0" i="0" lang="en-US" sz="1400" u="none" cap="none" strike="noStrike">
                <a:solidFill>
                  <a:schemeClr val="dk1"/>
                </a:solidFill>
                <a:highlight>
                  <a:schemeClr val="lt1"/>
                </a:highlight>
                <a:latin typeface="Times New Roman"/>
                <a:ea typeface="Times New Roman"/>
                <a:cs typeface="Times New Roman"/>
                <a:sym typeface="Times New Roman"/>
              </a:rPr>
              <a:t>(</a:t>
            </a:r>
            <a:r>
              <a:rPr b="0" i="0" lang="en-US" sz="1400" u="none" cap="none" strike="noStrike">
                <a:solidFill>
                  <a:srgbClr val="001080"/>
                </a:solidFill>
                <a:highlight>
                  <a:schemeClr val="lt1"/>
                </a:highlight>
                <a:latin typeface="Times New Roman"/>
                <a:ea typeface="Times New Roman"/>
                <a:cs typeface="Times New Roman"/>
                <a:sym typeface="Times New Roman"/>
              </a:rPr>
              <a:t>'Plant_2_Generation_Data'[DC_POWER]</a:t>
            </a:r>
            <a:r>
              <a:rPr b="0" i="0" lang="en-US" sz="1400" u="none" cap="none" strike="noStrike">
                <a:solidFill>
                  <a:schemeClr val="dk1"/>
                </a:solidFill>
                <a:highlight>
                  <a:schemeClr val="lt1"/>
                </a:highlight>
                <a:latin typeface="Times New Roman"/>
                <a:ea typeface="Times New Roman"/>
                <a:cs typeface="Times New Roman"/>
                <a:sym typeface="Times New Roman"/>
              </a:rPr>
              <a:t>),</a:t>
            </a:r>
            <a:endParaRPr b="0" i="0" sz="1400" u="none" cap="none" strike="noStrike">
              <a:solidFill>
                <a:schemeClr val="dk1"/>
              </a:solidFill>
              <a:highlight>
                <a:schemeClr val="lt1"/>
              </a:highlight>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100"/>
              <a:buFont typeface="Arial"/>
              <a:buNone/>
            </a:pPr>
            <a:r>
              <a:rPr b="0" i="0" lang="en-US" sz="1400" u="none" cap="none" strike="noStrike">
                <a:solidFill>
                  <a:schemeClr val="dk1"/>
                </a:solidFill>
                <a:highlight>
                  <a:schemeClr val="lt1"/>
                </a:highlight>
                <a:latin typeface="Times New Roman"/>
                <a:ea typeface="Times New Roman"/>
                <a:cs typeface="Times New Roman"/>
                <a:sym typeface="Times New Roman"/>
              </a:rPr>
              <a:t>        </a:t>
            </a:r>
            <a:r>
              <a:rPr b="0" i="0" lang="en-US" sz="1400" u="none" cap="none" strike="noStrike">
                <a:solidFill>
                  <a:srgbClr val="3165BB"/>
                </a:solidFill>
                <a:highlight>
                  <a:schemeClr val="lt1"/>
                </a:highlight>
                <a:latin typeface="Times New Roman"/>
                <a:ea typeface="Times New Roman"/>
                <a:cs typeface="Times New Roman"/>
                <a:sym typeface="Times New Roman"/>
              </a:rPr>
              <a:t>ALLEXCEPT</a:t>
            </a:r>
            <a:r>
              <a:rPr b="0" i="0" lang="en-US" sz="1400" u="none" cap="none" strike="noStrike">
                <a:solidFill>
                  <a:schemeClr val="dk1"/>
                </a:solidFill>
                <a:highlight>
                  <a:schemeClr val="lt1"/>
                </a:highlight>
                <a:latin typeface="Times New Roman"/>
                <a:ea typeface="Times New Roman"/>
                <a:cs typeface="Times New Roman"/>
                <a:sym typeface="Times New Roman"/>
              </a:rPr>
              <a:t>(</a:t>
            </a:r>
            <a:r>
              <a:rPr b="0" i="0" lang="en-US" sz="1400" u="none" cap="none" strike="noStrike">
                <a:solidFill>
                  <a:srgbClr val="001080"/>
                </a:solidFill>
                <a:highlight>
                  <a:schemeClr val="lt1"/>
                </a:highlight>
                <a:latin typeface="Times New Roman"/>
                <a:ea typeface="Times New Roman"/>
                <a:cs typeface="Times New Roman"/>
                <a:sym typeface="Times New Roman"/>
              </a:rPr>
              <a:t>'Plant_2_Generation_Data'</a:t>
            </a:r>
            <a:r>
              <a:rPr b="0" i="0" lang="en-US" sz="1400" u="none" cap="none" strike="noStrike">
                <a:solidFill>
                  <a:schemeClr val="dk1"/>
                </a:solidFill>
                <a:highlight>
                  <a:schemeClr val="lt1"/>
                </a:highlight>
                <a:latin typeface="Times New Roman"/>
                <a:ea typeface="Times New Roman"/>
                <a:cs typeface="Times New Roman"/>
                <a:sym typeface="Times New Roman"/>
              </a:rPr>
              <a:t>, </a:t>
            </a:r>
            <a:r>
              <a:rPr b="0" i="0" lang="en-US" sz="1400" u="none" cap="none" strike="noStrike">
                <a:solidFill>
                  <a:srgbClr val="001080"/>
                </a:solidFill>
                <a:highlight>
                  <a:schemeClr val="lt1"/>
                </a:highlight>
                <a:latin typeface="Times New Roman"/>
                <a:ea typeface="Times New Roman"/>
                <a:cs typeface="Times New Roman"/>
                <a:sym typeface="Times New Roman"/>
              </a:rPr>
              <a:t>'Plant_2_Generation_Data'[DATE_TIME]</a:t>
            </a:r>
            <a:r>
              <a:rPr b="0" i="0" lang="en-US" sz="1400" u="none" cap="none" strike="noStrike">
                <a:solidFill>
                  <a:schemeClr val="dk1"/>
                </a:solidFill>
                <a:highlight>
                  <a:schemeClr val="lt1"/>
                </a:highlight>
                <a:latin typeface="Times New Roman"/>
                <a:ea typeface="Times New Roman"/>
                <a:cs typeface="Times New Roman"/>
                <a:sym typeface="Times New Roman"/>
              </a:rPr>
              <a:t>)</a:t>
            </a:r>
            <a:endParaRPr b="0" i="0" sz="1400" u="none" cap="none" strike="noStrike">
              <a:solidFill>
                <a:schemeClr val="dk1"/>
              </a:solidFill>
              <a:highlight>
                <a:schemeClr val="lt1"/>
              </a:highlight>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100"/>
              <a:buFont typeface="Arial"/>
              <a:buNone/>
            </a:pPr>
            <a:r>
              <a:rPr b="0" i="0" lang="en-US" sz="1400" u="none" cap="none" strike="noStrike">
                <a:solidFill>
                  <a:schemeClr val="dk1"/>
                </a:solidFill>
                <a:highlight>
                  <a:schemeClr val="lt1"/>
                </a:highlight>
                <a:latin typeface="Times New Roman"/>
                <a:ea typeface="Times New Roman"/>
                <a:cs typeface="Times New Roman"/>
                <a:sym typeface="Times New Roman"/>
              </a:rPr>
              <a:t>    )</a:t>
            </a:r>
            <a:endParaRPr b="0" i="0" sz="1400" u="none" cap="none" strike="noStrike">
              <a:solidFill>
                <a:schemeClr val="dk1"/>
              </a:solidFill>
              <a:highlight>
                <a:schemeClr val="lt1"/>
              </a:highlight>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Times New Roman"/>
              <a:ea typeface="Times New Roman"/>
              <a:cs typeface="Times New Roman"/>
              <a:sym typeface="Times New Roman"/>
            </a:endParaRPr>
          </a:p>
        </p:txBody>
      </p:sp>
      <p:sp>
        <p:nvSpPr>
          <p:cNvPr id="287" name="Google Shape;287;g312754b750f_2_8"/>
          <p:cNvSpPr txBox="1"/>
          <p:nvPr/>
        </p:nvSpPr>
        <p:spPr>
          <a:xfrm>
            <a:off x="1165000" y="823525"/>
            <a:ext cx="4921200" cy="430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Times New Roman"/>
                <a:ea typeface="Times New Roman"/>
                <a:cs typeface="Times New Roman"/>
                <a:sym typeface="Times New Roman"/>
              </a:rPr>
              <a:t>DAX QUERY:</a:t>
            </a:r>
            <a:endParaRPr b="1" i="0" sz="1800" u="none" cap="none" strike="noStrike">
              <a:solidFill>
                <a:schemeClr val="dk1"/>
              </a:solidFill>
              <a:latin typeface="Times New Roman"/>
              <a:ea typeface="Times New Roman"/>
              <a:cs typeface="Times New Roman"/>
              <a:sym typeface="Times New Roman"/>
            </a:endParaRPr>
          </a:p>
        </p:txBody>
      </p:sp>
      <p:sp>
        <p:nvSpPr>
          <p:cNvPr id="288" name="Google Shape;288;g312754b750f_2_8"/>
          <p:cNvSpPr txBox="1"/>
          <p:nvPr/>
        </p:nvSpPr>
        <p:spPr>
          <a:xfrm>
            <a:off x="1165000" y="5581650"/>
            <a:ext cx="6994500" cy="1089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INFERENCE:</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Plant 2 has very low DC power generation from all the others .</a:t>
            </a:r>
            <a:endParaRPr b="0" i="0" sz="18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g312754b750f_2_14"/>
          <p:cNvSpPr txBox="1"/>
          <p:nvPr/>
        </p:nvSpPr>
        <p:spPr>
          <a:xfrm>
            <a:off x="1027163" y="849600"/>
            <a:ext cx="7549500" cy="446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1200"/>
              </a:spcAft>
              <a:buClr>
                <a:srgbClr val="000000"/>
              </a:buClr>
              <a:buSzPts val="1700"/>
              <a:buFont typeface="Arial"/>
              <a:buNone/>
            </a:pPr>
            <a:r>
              <a:rPr b="0" i="0" lang="en-US" sz="1700" u="none" cap="none" strike="noStrike">
                <a:solidFill>
                  <a:schemeClr val="dk1"/>
                </a:solidFill>
                <a:latin typeface="Times New Roman"/>
                <a:ea typeface="Times New Roman"/>
                <a:cs typeface="Times New Roman"/>
                <a:sym typeface="Times New Roman"/>
              </a:rPr>
              <a:t>19. 	What is the Power Efficiency of both power plants?</a:t>
            </a:r>
            <a:endParaRPr b="0" i="0" sz="1400" u="none" cap="none" strike="noStrike">
              <a:solidFill>
                <a:srgbClr val="000000"/>
              </a:solidFill>
              <a:latin typeface="Arial"/>
              <a:ea typeface="Arial"/>
              <a:cs typeface="Arial"/>
              <a:sym typeface="Arial"/>
            </a:endParaRPr>
          </a:p>
        </p:txBody>
      </p:sp>
      <p:pic>
        <p:nvPicPr>
          <p:cNvPr id="295" name="Google Shape;295;g312754b750f_2_14"/>
          <p:cNvPicPr preferRelativeResize="0"/>
          <p:nvPr/>
        </p:nvPicPr>
        <p:blipFill rotWithShape="1">
          <a:blip r:embed="rId3">
            <a:alphaModFix/>
          </a:blip>
          <a:srcRect b="0" l="0" r="0" t="0"/>
          <a:stretch/>
        </p:blipFill>
        <p:spPr>
          <a:xfrm>
            <a:off x="1051750" y="1499775"/>
            <a:ext cx="7711250" cy="433657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g312754b750f_2_20"/>
          <p:cNvSpPr txBox="1"/>
          <p:nvPr/>
        </p:nvSpPr>
        <p:spPr>
          <a:xfrm>
            <a:off x="835975" y="1095025"/>
            <a:ext cx="8234700" cy="3777900"/>
          </a:xfrm>
          <a:prstGeom prst="rect">
            <a:avLst/>
          </a:prstGeom>
          <a:no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Clr>
                <a:schemeClr val="dk1"/>
              </a:buClr>
              <a:buSzPts val="1100"/>
              <a:buFont typeface="Arial"/>
              <a:buNone/>
            </a:pPr>
            <a:r>
              <a:rPr b="0" i="0" lang="en-US" sz="1800" u="none" cap="none" strike="noStrike">
                <a:solidFill>
                  <a:schemeClr val="dk1"/>
                </a:solidFill>
                <a:highlight>
                  <a:srgbClr val="FFFFFF"/>
                </a:highlight>
                <a:latin typeface="Times New Roman"/>
                <a:ea typeface="Times New Roman"/>
                <a:cs typeface="Times New Roman"/>
                <a:sym typeface="Times New Roman"/>
              </a:rPr>
              <a:t>Total_AC_Power_Plant_1 = </a:t>
            </a:r>
            <a:r>
              <a:rPr b="0" i="0" lang="en-US" sz="1800" u="none" cap="none" strike="noStrike">
                <a:solidFill>
                  <a:srgbClr val="3165BB"/>
                </a:solidFill>
                <a:highlight>
                  <a:srgbClr val="FFFFFF"/>
                </a:highlight>
                <a:latin typeface="Times New Roman"/>
                <a:ea typeface="Times New Roman"/>
                <a:cs typeface="Times New Roman"/>
                <a:sym typeface="Times New Roman"/>
              </a:rPr>
              <a:t>SUM</a:t>
            </a:r>
            <a:r>
              <a:rPr b="0" i="0" lang="en-US" sz="1800" u="none" cap="none" strike="noStrike">
                <a:solidFill>
                  <a:schemeClr val="dk1"/>
                </a:solidFill>
                <a:highlight>
                  <a:srgbClr val="FFFFFF"/>
                </a:highlight>
                <a:latin typeface="Times New Roman"/>
                <a:ea typeface="Times New Roman"/>
                <a:cs typeface="Times New Roman"/>
                <a:sym typeface="Times New Roman"/>
              </a:rPr>
              <a:t>('Plant_1_Generation_Data'[AC_POWER])</a:t>
            </a:r>
            <a:endParaRPr b="0" i="0" sz="1800" u="none" cap="none" strike="noStrike">
              <a:solidFill>
                <a:schemeClr val="dk1"/>
              </a:solidFill>
              <a:highlight>
                <a:srgbClr val="FFFFFF"/>
              </a:highlight>
              <a:latin typeface="Times New Roman"/>
              <a:ea typeface="Times New Roman"/>
              <a:cs typeface="Times New Roman"/>
              <a:sym typeface="Times New Roman"/>
            </a:endParaRPr>
          </a:p>
          <a:p>
            <a:pPr indent="0" lvl="0" marL="0" marR="0" rtl="0" algn="l">
              <a:lnSpc>
                <a:spcPct val="150000"/>
              </a:lnSpc>
              <a:spcBef>
                <a:spcPts val="0"/>
              </a:spcBef>
              <a:spcAft>
                <a:spcPts val="0"/>
              </a:spcAft>
              <a:buClr>
                <a:schemeClr val="dk1"/>
              </a:buClr>
              <a:buSzPts val="1100"/>
              <a:buFont typeface="Arial"/>
              <a:buNone/>
            </a:pPr>
            <a:r>
              <a:rPr b="0" i="0" lang="en-US" sz="1800" u="none" cap="none" strike="noStrike">
                <a:solidFill>
                  <a:schemeClr val="dk1"/>
                </a:solidFill>
                <a:highlight>
                  <a:schemeClr val="lt1"/>
                </a:highlight>
                <a:latin typeface="Times New Roman"/>
                <a:ea typeface="Times New Roman"/>
                <a:cs typeface="Times New Roman"/>
                <a:sym typeface="Times New Roman"/>
              </a:rPr>
              <a:t>Total_DC_Power_Plant_1 = </a:t>
            </a:r>
            <a:r>
              <a:rPr b="0" i="0" lang="en-US" sz="1800" u="none" cap="none" strike="noStrike">
                <a:solidFill>
                  <a:srgbClr val="3165BB"/>
                </a:solidFill>
                <a:highlight>
                  <a:schemeClr val="lt1"/>
                </a:highlight>
                <a:latin typeface="Times New Roman"/>
                <a:ea typeface="Times New Roman"/>
                <a:cs typeface="Times New Roman"/>
                <a:sym typeface="Times New Roman"/>
              </a:rPr>
              <a:t>SUM</a:t>
            </a:r>
            <a:r>
              <a:rPr b="0" i="0" lang="en-US" sz="1800" u="none" cap="none" strike="noStrike">
                <a:solidFill>
                  <a:schemeClr val="dk1"/>
                </a:solidFill>
                <a:highlight>
                  <a:schemeClr val="lt1"/>
                </a:highlight>
                <a:latin typeface="Times New Roman"/>
                <a:ea typeface="Times New Roman"/>
                <a:cs typeface="Times New Roman"/>
                <a:sym typeface="Times New Roman"/>
              </a:rPr>
              <a:t>(</a:t>
            </a:r>
            <a:r>
              <a:rPr b="0" i="0" lang="en-US" sz="1800" u="none" cap="none" strike="noStrike">
                <a:solidFill>
                  <a:srgbClr val="001080"/>
                </a:solidFill>
                <a:highlight>
                  <a:schemeClr val="lt1"/>
                </a:highlight>
                <a:latin typeface="Times New Roman"/>
                <a:ea typeface="Times New Roman"/>
                <a:cs typeface="Times New Roman"/>
                <a:sym typeface="Times New Roman"/>
              </a:rPr>
              <a:t>'Plant_1_Generation_Data'[DC_POWER]</a:t>
            </a:r>
            <a:r>
              <a:rPr b="0" i="0" lang="en-US" sz="1800" u="none" cap="none" strike="noStrike">
                <a:solidFill>
                  <a:schemeClr val="dk1"/>
                </a:solidFill>
                <a:highlight>
                  <a:schemeClr val="lt1"/>
                </a:highlight>
                <a:latin typeface="Times New Roman"/>
                <a:ea typeface="Times New Roman"/>
                <a:cs typeface="Times New Roman"/>
                <a:sym typeface="Times New Roman"/>
              </a:rPr>
              <a:t>)</a:t>
            </a:r>
            <a:endParaRPr b="0" i="0" sz="1800" u="none" cap="none" strike="noStrike">
              <a:solidFill>
                <a:schemeClr val="dk1"/>
              </a:solidFill>
              <a:highlight>
                <a:schemeClr val="lt1"/>
              </a:highlight>
              <a:latin typeface="Times New Roman"/>
              <a:ea typeface="Times New Roman"/>
              <a:cs typeface="Times New Roman"/>
              <a:sym typeface="Times New Roman"/>
            </a:endParaRPr>
          </a:p>
          <a:p>
            <a:pPr indent="0" lvl="0" marL="0" marR="0" rtl="0" algn="l">
              <a:lnSpc>
                <a:spcPct val="150000"/>
              </a:lnSpc>
              <a:spcBef>
                <a:spcPts val="0"/>
              </a:spcBef>
              <a:spcAft>
                <a:spcPts val="0"/>
              </a:spcAft>
              <a:buClr>
                <a:schemeClr val="dk1"/>
              </a:buClr>
              <a:buSzPts val="1100"/>
              <a:buFont typeface="Arial"/>
              <a:buNone/>
            </a:pPr>
            <a:r>
              <a:rPr b="0" i="0" lang="en-US" sz="1800" u="none" cap="none" strike="noStrike">
                <a:solidFill>
                  <a:schemeClr val="dk1"/>
                </a:solidFill>
                <a:highlight>
                  <a:schemeClr val="lt1"/>
                </a:highlight>
                <a:latin typeface="Times New Roman"/>
                <a:ea typeface="Times New Roman"/>
                <a:cs typeface="Times New Roman"/>
                <a:sym typeface="Times New Roman"/>
              </a:rPr>
              <a:t>Power_Efficiency_Plant_1 = </a:t>
            </a:r>
            <a:r>
              <a:rPr b="0" i="0" lang="en-US" sz="1800" u="none" cap="none" strike="noStrike">
                <a:solidFill>
                  <a:srgbClr val="3165BB"/>
                </a:solidFill>
                <a:highlight>
                  <a:schemeClr val="lt1"/>
                </a:highlight>
                <a:latin typeface="Times New Roman"/>
                <a:ea typeface="Times New Roman"/>
                <a:cs typeface="Times New Roman"/>
                <a:sym typeface="Times New Roman"/>
              </a:rPr>
              <a:t>DIVIDE</a:t>
            </a:r>
            <a:r>
              <a:rPr b="0" i="0" lang="en-US" sz="1800" u="none" cap="none" strike="noStrike">
                <a:solidFill>
                  <a:schemeClr val="dk1"/>
                </a:solidFill>
                <a:highlight>
                  <a:schemeClr val="lt1"/>
                </a:highlight>
                <a:latin typeface="Times New Roman"/>
                <a:ea typeface="Times New Roman"/>
                <a:cs typeface="Times New Roman"/>
                <a:sym typeface="Times New Roman"/>
              </a:rPr>
              <a:t>(</a:t>
            </a:r>
            <a:r>
              <a:rPr b="0" i="0" lang="en-US" sz="1800" u="none" cap="none" strike="noStrike">
                <a:solidFill>
                  <a:srgbClr val="001080"/>
                </a:solidFill>
                <a:highlight>
                  <a:schemeClr val="lt1"/>
                </a:highlight>
                <a:latin typeface="Times New Roman"/>
                <a:ea typeface="Times New Roman"/>
                <a:cs typeface="Times New Roman"/>
                <a:sym typeface="Times New Roman"/>
              </a:rPr>
              <a:t>[Total_AC_Power_Plant_1]</a:t>
            </a:r>
            <a:r>
              <a:rPr b="0" i="0" lang="en-US" sz="1800" u="none" cap="none" strike="noStrike">
                <a:solidFill>
                  <a:schemeClr val="dk1"/>
                </a:solidFill>
                <a:highlight>
                  <a:schemeClr val="lt1"/>
                </a:highlight>
                <a:latin typeface="Times New Roman"/>
                <a:ea typeface="Times New Roman"/>
                <a:cs typeface="Times New Roman"/>
                <a:sym typeface="Times New Roman"/>
              </a:rPr>
              <a:t>,  </a:t>
            </a:r>
            <a:r>
              <a:rPr b="0" i="0" lang="en-US" sz="1800" u="none" cap="none" strike="noStrike">
                <a:solidFill>
                  <a:srgbClr val="001080"/>
                </a:solidFill>
                <a:highlight>
                  <a:schemeClr val="lt1"/>
                </a:highlight>
                <a:latin typeface="Times New Roman"/>
                <a:ea typeface="Times New Roman"/>
                <a:cs typeface="Times New Roman"/>
                <a:sym typeface="Times New Roman"/>
              </a:rPr>
              <a:t>[Total_DC_Power_Plant_1]</a:t>
            </a:r>
            <a:r>
              <a:rPr b="0" i="0" lang="en-US" sz="1800" u="none" cap="none" strike="noStrike">
                <a:solidFill>
                  <a:schemeClr val="dk1"/>
                </a:solidFill>
                <a:highlight>
                  <a:schemeClr val="lt1"/>
                </a:highlight>
                <a:latin typeface="Times New Roman"/>
                <a:ea typeface="Times New Roman"/>
                <a:cs typeface="Times New Roman"/>
                <a:sym typeface="Times New Roman"/>
              </a:rPr>
              <a:t>, </a:t>
            </a:r>
            <a:r>
              <a:rPr b="0" i="0" lang="en-US" sz="1800" u="none" cap="none" strike="noStrike">
                <a:solidFill>
                  <a:srgbClr val="098658"/>
                </a:solidFill>
                <a:highlight>
                  <a:schemeClr val="lt1"/>
                </a:highlight>
                <a:latin typeface="Times New Roman"/>
                <a:ea typeface="Times New Roman"/>
                <a:cs typeface="Times New Roman"/>
                <a:sym typeface="Times New Roman"/>
              </a:rPr>
              <a:t>0</a:t>
            </a:r>
            <a:r>
              <a:rPr b="0" i="0" lang="en-US" sz="1800" u="none" cap="none" strike="noStrike">
                <a:solidFill>
                  <a:schemeClr val="dk1"/>
                </a:solidFill>
                <a:highlight>
                  <a:schemeClr val="lt1"/>
                </a:highlight>
                <a:latin typeface="Times New Roman"/>
                <a:ea typeface="Times New Roman"/>
                <a:cs typeface="Times New Roman"/>
                <a:sym typeface="Times New Roman"/>
              </a:rPr>
              <a:t>)</a:t>
            </a:r>
            <a:endParaRPr b="0" i="0" sz="1800" u="none" cap="none" strike="noStrike">
              <a:solidFill>
                <a:schemeClr val="dk1"/>
              </a:solidFill>
              <a:highlight>
                <a:schemeClr val="lt1"/>
              </a:highlight>
              <a:latin typeface="Times New Roman"/>
              <a:ea typeface="Times New Roman"/>
              <a:cs typeface="Times New Roman"/>
              <a:sym typeface="Times New Roman"/>
            </a:endParaRPr>
          </a:p>
          <a:p>
            <a:pPr indent="0" lvl="0" marL="0" marR="0" rtl="0" algn="l">
              <a:lnSpc>
                <a:spcPct val="150000"/>
              </a:lnSpc>
              <a:spcBef>
                <a:spcPts val="0"/>
              </a:spcBef>
              <a:spcAft>
                <a:spcPts val="0"/>
              </a:spcAft>
              <a:buClr>
                <a:schemeClr val="dk1"/>
              </a:buClr>
              <a:buSzPts val="1100"/>
              <a:buFont typeface="Arial"/>
              <a:buNone/>
            </a:pPr>
            <a:r>
              <a:rPr b="0" i="0" lang="en-US" sz="1800" u="none" cap="none" strike="noStrike">
                <a:solidFill>
                  <a:schemeClr val="dk1"/>
                </a:solidFill>
                <a:highlight>
                  <a:schemeClr val="lt1"/>
                </a:highlight>
                <a:latin typeface="Times New Roman"/>
                <a:ea typeface="Times New Roman"/>
                <a:cs typeface="Times New Roman"/>
                <a:sym typeface="Times New Roman"/>
              </a:rPr>
              <a:t>Total_AC_Power_Plant_2 = </a:t>
            </a:r>
            <a:r>
              <a:rPr b="0" i="0" lang="en-US" sz="1800" u="none" cap="none" strike="noStrike">
                <a:solidFill>
                  <a:srgbClr val="3165BB"/>
                </a:solidFill>
                <a:highlight>
                  <a:schemeClr val="lt1"/>
                </a:highlight>
                <a:latin typeface="Times New Roman"/>
                <a:ea typeface="Times New Roman"/>
                <a:cs typeface="Times New Roman"/>
                <a:sym typeface="Times New Roman"/>
              </a:rPr>
              <a:t>SUM</a:t>
            </a:r>
            <a:r>
              <a:rPr b="0" i="0" lang="en-US" sz="1800" u="none" cap="none" strike="noStrike">
                <a:solidFill>
                  <a:schemeClr val="dk1"/>
                </a:solidFill>
                <a:highlight>
                  <a:schemeClr val="lt1"/>
                </a:highlight>
                <a:latin typeface="Times New Roman"/>
                <a:ea typeface="Times New Roman"/>
                <a:cs typeface="Times New Roman"/>
                <a:sym typeface="Times New Roman"/>
              </a:rPr>
              <a:t>('Plant_2_Generation_Data'[AC_POWER])</a:t>
            </a:r>
            <a:endParaRPr b="0" i="0" sz="1800" u="none" cap="none" strike="noStrike">
              <a:solidFill>
                <a:schemeClr val="dk1"/>
              </a:solidFill>
              <a:highlight>
                <a:schemeClr val="lt1"/>
              </a:highlight>
              <a:latin typeface="Times New Roman"/>
              <a:ea typeface="Times New Roman"/>
              <a:cs typeface="Times New Roman"/>
              <a:sym typeface="Times New Roman"/>
            </a:endParaRPr>
          </a:p>
          <a:p>
            <a:pPr indent="0" lvl="0" marL="0" marR="0" rtl="0" algn="l">
              <a:lnSpc>
                <a:spcPct val="150000"/>
              </a:lnSpc>
              <a:spcBef>
                <a:spcPts val="0"/>
              </a:spcBef>
              <a:spcAft>
                <a:spcPts val="0"/>
              </a:spcAft>
              <a:buClr>
                <a:schemeClr val="dk1"/>
              </a:buClr>
              <a:buSzPts val="1100"/>
              <a:buFont typeface="Arial"/>
              <a:buNone/>
            </a:pPr>
            <a:r>
              <a:rPr b="0" i="0" lang="en-US" sz="1800" u="none" cap="none" strike="noStrike">
                <a:solidFill>
                  <a:schemeClr val="dk1"/>
                </a:solidFill>
                <a:highlight>
                  <a:schemeClr val="lt1"/>
                </a:highlight>
                <a:latin typeface="Times New Roman"/>
                <a:ea typeface="Times New Roman"/>
                <a:cs typeface="Times New Roman"/>
                <a:sym typeface="Times New Roman"/>
              </a:rPr>
              <a:t>Total_DC_Power_Plant_2 = </a:t>
            </a:r>
            <a:r>
              <a:rPr b="0" i="0" lang="en-US" sz="1800" u="none" cap="none" strike="noStrike">
                <a:solidFill>
                  <a:srgbClr val="3165BB"/>
                </a:solidFill>
                <a:highlight>
                  <a:schemeClr val="lt1"/>
                </a:highlight>
                <a:latin typeface="Times New Roman"/>
                <a:ea typeface="Times New Roman"/>
                <a:cs typeface="Times New Roman"/>
                <a:sym typeface="Times New Roman"/>
              </a:rPr>
              <a:t>SUM</a:t>
            </a:r>
            <a:r>
              <a:rPr b="0" i="0" lang="en-US" sz="1800" u="none" cap="none" strike="noStrike">
                <a:solidFill>
                  <a:schemeClr val="dk1"/>
                </a:solidFill>
                <a:highlight>
                  <a:schemeClr val="lt1"/>
                </a:highlight>
                <a:latin typeface="Times New Roman"/>
                <a:ea typeface="Times New Roman"/>
                <a:cs typeface="Times New Roman"/>
                <a:sym typeface="Times New Roman"/>
              </a:rPr>
              <a:t>(</a:t>
            </a:r>
            <a:r>
              <a:rPr b="0" i="0" lang="en-US" sz="1800" u="none" cap="none" strike="noStrike">
                <a:solidFill>
                  <a:srgbClr val="001080"/>
                </a:solidFill>
                <a:highlight>
                  <a:schemeClr val="lt1"/>
                </a:highlight>
                <a:latin typeface="Times New Roman"/>
                <a:ea typeface="Times New Roman"/>
                <a:cs typeface="Times New Roman"/>
                <a:sym typeface="Times New Roman"/>
              </a:rPr>
              <a:t>'Plant_2_Generation_Data'[DC_POWER]</a:t>
            </a:r>
            <a:r>
              <a:rPr b="0" i="0" lang="en-US" sz="1800" u="none" cap="none" strike="noStrike">
                <a:solidFill>
                  <a:schemeClr val="dk1"/>
                </a:solidFill>
                <a:highlight>
                  <a:schemeClr val="lt1"/>
                </a:highlight>
                <a:latin typeface="Times New Roman"/>
                <a:ea typeface="Times New Roman"/>
                <a:cs typeface="Times New Roman"/>
                <a:sym typeface="Times New Roman"/>
              </a:rPr>
              <a:t>)</a:t>
            </a:r>
            <a:endParaRPr b="0" i="0" sz="1800" u="none" cap="none" strike="noStrike">
              <a:solidFill>
                <a:schemeClr val="dk1"/>
              </a:solidFill>
              <a:highlight>
                <a:schemeClr val="lt1"/>
              </a:highlight>
              <a:latin typeface="Times New Roman"/>
              <a:ea typeface="Times New Roman"/>
              <a:cs typeface="Times New Roman"/>
              <a:sym typeface="Times New Roman"/>
            </a:endParaRPr>
          </a:p>
          <a:p>
            <a:pPr indent="0" lvl="0" marL="0" marR="0" rtl="0" algn="l">
              <a:lnSpc>
                <a:spcPct val="150000"/>
              </a:lnSpc>
              <a:spcBef>
                <a:spcPts val="0"/>
              </a:spcBef>
              <a:spcAft>
                <a:spcPts val="0"/>
              </a:spcAft>
              <a:buClr>
                <a:schemeClr val="dk1"/>
              </a:buClr>
              <a:buSzPts val="1100"/>
              <a:buFont typeface="Arial"/>
              <a:buNone/>
            </a:pPr>
            <a:r>
              <a:rPr b="0" i="0" lang="en-US" sz="1800" u="none" cap="none" strike="noStrike">
                <a:solidFill>
                  <a:schemeClr val="dk1"/>
                </a:solidFill>
                <a:highlight>
                  <a:schemeClr val="lt1"/>
                </a:highlight>
                <a:latin typeface="Times New Roman"/>
                <a:ea typeface="Times New Roman"/>
                <a:cs typeface="Times New Roman"/>
                <a:sym typeface="Times New Roman"/>
              </a:rPr>
              <a:t>Power_Efficiency_Plant_2 = </a:t>
            </a:r>
            <a:r>
              <a:rPr b="0" i="0" lang="en-US" sz="1800" u="none" cap="none" strike="noStrike">
                <a:solidFill>
                  <a:srgbClr val="3165BB"/>
                </a:solidFill>
                <a:highlight>
                  <a:schemeClr val="lt1"/>
                </a:highlight>
                <a:latin typeface="Times New Roman"/>
                <a:ea typeface="Times New Roman"/>
                <a:cs typeface="Times New Roman"/>
                <a:sym typeface="Times New Roman"/>
              </a:rPr>
              <a:t>DIVIDE</a:t>
            </a:r>
            <a:r>
              <a:rPr b="0" i="0" lang="en-US" sz="1800" u="none" cap="none" strike="noStrike">
                <a:solidFill>
                  <a:schemeClr val="dk1"/>
                </a:solidFill>
                <a:highlight>
                  <a:schemeClr val="lt1"/>
                </a:highlight>
                <a:latin typeface="Times New Roman"/>
                <a:ea typeface="Times New Roman"/>
                <a:cs typeface="Times New Roman"/>
                <a:sym typeface="Times New Roman"/>
              </a:rPr>
              <a:t>(</a:t>
            </a:r>
            <a:r>
              <a:rPr b="0" i="0" lang="en-US" sz="1800" u="none" cap="none" strike="noStrike">
                <a:solidFill>
                  <a:srgbClr val="001080"/>
                </a:solidFill>
                <a:highlight>
                  <a:schemeClr val="lt1"/>
                </a:highlight>
                <a:latin typeface="Times New Roman"/>
                <a:ea typeface="Times New Roman"/>
                <a:cs typeface="Times New Roman"/>
                <a:sym typeface="Times New Roman"/>
              </a:rPr>
              <a:t>[Total_AC_Power_Plant_2]</a:t>
            </a:r>
            <a:r>
              <a:rPr b="0" i="0" lang="en-US" sz="1800" u="none" cap="none" strike="noStrike">
                <a:solidFill>
                  <a:schemeClr val="dk1"/>
                </a:solidFill>
                <a:highlight>
                  <a:schemeClr val="lt1"/>
                </a:highlight>
                <a:latin typeface="Times New Roman"/>
                <a:ea typeface="Times New Roman"/>
                <a:cs typeface="Times New Roman"/>
                <a:sym typeface="Times New Roman"/>
              </a:rPr>
              <a:t>, </a:t>
            </a:r>
            <a:r>
              <a:rPr b="0" i="0" lang="en-US" sz="1800" u="none" cap="none" strike="noStrike">
                <a:solidFill>
                  <a:srgbClr val="001080"/>
                </a:solidFill>
                <a:highlight>
                  <a:schemeClr val="lt1"/>
                </a:highlight>
                <a:latin typeface="Times New Roman"/>
                <a:ea typeface="Times New Roman"/>
                <a:cs typeface="Times New Roman"/>
                <a:sym typeface="Times New Roman"/>
              </a:rPr>
              <a:t>[Total_DC_Power_Plant_2]</a:t>
            </a:r>
            <a:r>
              <a:rPr b="0" i="0" lang="en-US" sz="1800" u="none" cap="none" strike="noStrike">
                <a:solidFill>
                  <a:schemeClr val="dk1"/>
                </a:solidFill>
                <a:highlight>
                  <a:schemeClr val="lt1"/>
                </a:highlight>
                <a:latin typeface="Times New Roman"/>
                <a:ea typeface="Times New Roman"/>
                <a:cs typeface="Times New Roman"/>
                <a:sym typeface="Times New Roman"/>
              </a:rPr>
              <a:t>, </a:t>
            </a:r>
            <a:r>
              <a:rPr b="0" i="0" lang="en-US" sz="1800" u="none" cap="none" strike="noStrike">
                <a:solidFill>
                  <a:srgbClr val="098658"/>
                </a:solidFill>
                <a:highlight>
                  <a:schemeClr val="lt1"/>
                </a:highlight>
                <a:latin typeface="Times New Roman"/>
                <a:ea typeface="Times New Roman"/>
                <a:cs typeface="Times New Roman"/>
                <a:sym typeface="Times New Roman"/>
              </a:rPr>
              <a:t>0</a:t>
            </a:r>
            <a:r>
              <a:rPr b="0" i="0" lang="en-US" sz="1800" u="none" cap="none" strike="noStrike">
                <a:solidFill>
                  <a:schemeClr val="dk1"/>
                </a:solidFill>
                <a:highlight>
                  <a:schemeClr val="lt1"/>
                </a:highlight>
                <a:latin typeface="Times New Roman"/>
                <a:ea typeface="Times New Roman"/>
                <a:cs typeface="Times New Roman"/>
                <a:sym typeface="Times New Roman"/>
              </a:rPr>
              <a:t>)</a:t>
            </a:r>
            <a:endParaRPr b="0" i="0" sz="1800" u="none" cap="none" strike="noStrike">
              <a:solidFill>
                <a:schemeClr val="dk1"/>
              </a:solidFill>
              <a:highlight>
                <a:schemeClr val="lt1"/>
              </a:highlight>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100"/>
              <a:buFont typeface="Arial"/>
              <a:buNone/>
            </a:pPr>
            <a:r>
              <a:t/>
            </a:r>
            <a:endParaRPr b="0" i="0" sz="1800" u="none" cap="none" strike="noStrike">
              <a:solidFill>
                <a:schemeClr val="dk1"/>
              </a:solidFill>
              <a:highlight>
                <a:schemeClr val="lt1"/>
              </a:highlight>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100"/>
              <a:buFont typeface="Arial"/>
              <a:buNone/>
            </a:pPr>
            <a:r>
              <a:t/>
            </a:r>
            <a:endParaRPr b="0" i="0" sz="1800" u="none" cap="none" strike="noStrike">
              <a:solidFill>
                <a:schemeClr val="dk1"/>
              </a:solidFill>
              <a:highlight>
                <a:schemeClr val="lt1"/>
              </a:highlight>
              <a:latin typeface="Times New Roman"/>
              <a:ea typeface="Times New Roman"/>
              <a:cs typeface="Times New Roman"/>
              <a:sym typeface="Times New Roman"/>
            </a:endParaRPr>
          </a:p>
          <a:p>
            <a:pPr indent="0" lvl="0" marL="0" marR="0" rtl="0" algn="l">
              <a:lnSpc>
                <a:spcPct val="150000"/>
              </a:lnSpc>
              <a:spcBef>
                <a:spcPts val="0"/>
              </a:spcBef>
              <a:spcAft>
                <a:spcPts val="0"/>
              </a:spcAft>
              <a:buClr>
                <a:schemeClr val="dk1"/>
              </a:buClr>
              <a:buSzPts val="1100"/>
              <a:buFont typeface="Arial"/>
              <a:buNone/>
            </a:pPr>
            <a:r>
              <a:t/>
            </a:r>
            <a:endParaRPr b="0" i="0" sz="1800" u="none" cap="none" strike="noStrike">
              <a:solidFill>
                <a:schemeClr val="dk1"/>
              </a:solidFill>
              <a:highlight>
                <a:schemeClr val="lt1"/>
              </a:highlight>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INFERENCE:</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Plant 2 has better power efficiency when compared to plant 1.</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Clr>
                <a:schemeClr val="dk1"/>
              </a:buClr>
              <a:buSzPts val="1100"/>
              <a:buFont typeface="Arial"/>
              <a:buNone/>
            </a:pPr>
            <a:r>
              <a:t/>
            </a:r>
            <a:endParaRPr b="0" i="0" sz="1800" u="none" cap="none" strike="noStrike">
              <a:solidFill>
                <a:schemeClr val="dk1"/>
              </a:solidFill>
              <a:highlight>
                <a:srgbClr val="FFFFFF"/>
              </a:highlight>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g312bce6de05_0_0"/>
          <p:cNvSpPr txBox="1"/>
          <p:nvPr>
            <p:ph type="title"/>
          </p:nvPr>
        </p:nvSpPr>
        <p:spPr>
          <a:xfrm>
            <a:off x="1023625" y="704850"/>
            <a:ext cx="7663200" cy="1143000"/>
          </a:xfrm>
          <a:prstGeom prst="rect">
            <a:avLst/>
          </a:prstGeom>
        </p:spPr>
        <p:txBody>
          <a:bodyPr anchorCtr="0" anchor="b" bIns="0" lIns="0" spcFirstLastPara="1" rIns="0" wrap="square" tIns="45700">
            <a:noAutofit/>
          </a:bodyPr>
          <a:lstStyle/>
          <a:p>
            <a:pPr indent="0" lvl="0" marL="0" rtl="0" algn="l">
              <a:spcBef>
                <a:spcPts val="0"/>
              </a:spcBef>
              <a:spcAft>
                <a:spcPts val="0"/>
              </a:spcAft>
              <a:buNone/>
            </a:pPr>
            <a:r>
              <a:rPr lang="en-US">
                <a:solidFill>
                  <a:schemeClr val="dk1"/>
                </a:solidFill>
                <a:latin typeface="Times New Roman"/>
                <a:ea typeface="Times New Roman"/>
                <a:cs typeface="Times New Roman"/>
                <a:sym typeface="Times New Roman"/>
              </a:rPr>
              <a:t>DASHBOARD</a:t>
            </a:r>
            <a:endParaRPr>
              <a:solidFill>
                <a:schemeClr val="dk1"/>
              </a:solidFill>
              <a:latin typeface="Times New Roman"/>
              <a:ea typeface="Times New Roman"/>
              <a:cs typeface="Times New Roman"/>
              <a:sym typeface="Times New Roman"/>
            </a:endParaRPr>
          </a:p>
        </p:txBody>
      </p:sp>
      <p:pic>
        <p:nvPicPr>
          <p:cNvPr id="308" name="Google Shape;308;g312bce6de05_0_0"/>
          <p:cNvPicPr preferRelativeResize="0"/>
          <p:nvPr/>
        </p:nvPicPr>
        <p:blipFill>
          <a:blip r:embed="rId3">
            <a:alphaModFix/>
          </a:blip>
          <a:stretch>
            <a:fillRect/>
          </a:stretch>
        </p:blipFill>
        <p:spPr>
          <a:xfrm>
            <a:off x="1023625" y="2048325"/>
            <a:ext cx="7482898" cy="422535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3"/>
          <p:cNvSpPr txBox="1"/>
          <p:nvPr/>
        </p:nvSpPr>
        <p:spPr>
          <a:xfrm>
            <a:off x="845100" y="1054625"/>
            <a:ext cx="8520600" cy="572700"/>
          </a:xfrm>
          <a:prstGeom prst="rect">
            <a:avLst/>
          </a:prstGeom>
          <a:noFill/>
          <a:ln>
            <a:noFill/>
          </a:ln>
        </p:spPr>
        <p:txBody>
          <a:bodyPr anchorCtr="0" anchor="t" bIns="91425" lIns="91425" spcFirstLastPara="1" rIns="91425" wrap="square" tIns="91425">
            <a:normAutofit lnSpcReduction="10000"/>
          </a:bodyPr>
          <a:lstStyle/>
          <a:p>
            <a:pPr indent="0" lvl="0" marL="0" marR="0" rtl="0" algn="l">
              <a:lnSpc>
                <a:spcPct val="100000"/>
              </a:lnSpc>
              <a:spcBef>
                <a:spcPts val="0"/>
              </a:spcBef>
              <a:spcAft>
                <a:spcPts val="0"/>
              </a:spcAft>
              <a:buClr>
                <a:srgbClr val="000000"/>
              </a:buClr>
              <a:buSzPts val="2800"/>
              <a:buFont typeface="Arial"/>
              <a:buNone/>
            </a:pPr>
            <a:r>
              <a:rPr b="0" i="0" lang="en-US" sz="2800" u="none" cap="none" strike="noStrike">
                <a:solidFill>
                  <a:srgbClr val="000000"/>
                </a:solidFill>
                <a:latin typeface="Times New Roman"/>
                <a:ea typeface="Times New Roman"/>
                <a:cs typeface="Times New Roman"/>
                <a:sym typeface="Times New Roman"/>
              </a:rPr>
              <a:t>DATA PREPROCESSING</a:t>
            </a:r>
            <a:endParaRPr b="0" i="0" sz="2800" u="none" cap="none" strike="noStrike">
              <a:solidFill>
                <a:srgbClr val="000000"/>
              </a:solidFill>
              <a:latin typeface="Times New Roman"/>
              <a:ea typeface="Times New Roman"/>
              <a:cs typeface="Times New Roman"/>
              <a:sym typeface="Times New Roman"/>
            </a:endParaRPr>
          </a:p>
        </p:txBody>
      </p:sp>
      <p:grpSp>
        <p:nvGrpSpPr>
          <p:cNvPr id="102" name="Google Shape;102;p3"/>
          <p:cNvGrpSpPr/>
          <p:nvPr/>
        </p:nvGrpSpPr>
        <p:grpSpPr>
          <a:xfrm>
            <a:off x="926737" y="2096776"/>
            <a:ext cx="7785285" cy="3116950"/>
            <a:chOff x="825325" y="1508500"/>
            <a:chExt cx="7003675" cy="711600"/>
          </a:xfrm>
        </p:grpSpPr>
        <p:grpSp>
          <p:nvGrpSpPr>
            <p:cNvPr id="103" name="Google Shape;103;p3"/>
            <p:cNvGrpSpPr/>
            <p:nvPr/>
          </p:nvGrpSpPr>
          <p:grpSpPr>
            <a:xfrm>
              <a:off x="825325" y="1508500"/>
              <a:ext cx="7003675" cy="711600"/>
              <a:chOff x="672925" y="1508500"/>
              <a:chExt cx="7003675" cy="711600"/>
            </a:xfrm>
          </p:grpSpPr>
          <p:sp>
            <p:nvSpPr>
              <p:cNvPr id="104" name="Google Shape;104;p3"/>
              <p:cNvSpPr/>
              <p:nvPr/>
            </p:nvSpPr>
            <p:spPr>
              <a:xfrm>
                <a:off x="672925" y="1508500"/>
                <a:ext cx="1697700" cy="711600"/>
              </a:xfrm>
              <a:prstGeom prst="roundRect">
                <a:avLst>
                  <a:gd fmla="val 16667" name="adj"/>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105" name="Google Shape;105;p3"/>
              <p:cNvSpPr/>
              <p:nvPr/>
            </p:nvSpPr>
            <p:spPr>
              <a:xfrm>
                <a:off x="3341050" y="1508500"/>
                <a:ext cx="1697700" cy="711600"/>
              </a:xfrm>
              <a:prstGeom prst="roundRect">
                <a:avLst>
                  <a:gd fmla="val 16667" name="adj"/>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106" name="Google Shape;106;p3"/>
              <p:cNvSpPr/>
              <p:nvPr/>
            </p:nvSpPr>
            <p:spPr>
              <a:xfrm>
                <a:off x="5978900" y="1508500"/>
                <a:ext cx="1697700" cy="711600"/>
              </a:xfrm>
              <a:prstGeom prst="roundRect">
                <a:avLst>
                  <a:gd fmla="val 16667" name="adj"/>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107" name="Google Shape;107;p3"/>
              <p:cNvSpPr/>
              <p:nvPr/>
            </p:nvSpPr>
            <p:spPr>
              <a:xfrm>
                <a:off x="2431475" y="1874425"/>
                <a:ext cx="833400" cy="101700"/>
              </a:xfrm>
              <a:prstGeom prst="rightArrow">
                <a:avLst>
                  <a:gd fmla="val 50000" name="adj1"/>
                  <a:gd fmla="val 50000" name="adj2"/>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108" name="Google Shape;108;p3"/>
              <p:cNvSpPr/>
              <p:nvPr/>
            </p:nvSpPr>
            <p:spPr>
              <a:xfrm>
                <a:off x="5092125" y="1874425"/>
                <a:ext cx="833400" cy="101700"/>
              </a:xfrm>
              <a:prstGeom prst="rightArrow">
                <a:avLst>
                  <a:gd fmla="val 50000" name="adj1"/>
                  <a:gd fmla="val 50000" name="adj2"/>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grpSp>
        <p:sp>
          <p:nvSpPr>
            <p:cNvPr id="109" name="Google Shape;109;p3"/>
            <p:cNvSpPr txBox="1"/>
            <p:nvPr/>
          </p:nvSpPr>
          <p:spPr>
            <a:xfrm>
              <a:off x="957550" y="1630475"/>
              <a:ext cx="1484100" cy="4878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700"/>
                <a:buFont typeface="Arial"/>
                <a:buNone/>
              </a:pPr>
              <a:r>
                <a:t/>
              </a:r>
              <a:endParaRPr b="0" i="0" sz="1700" u="none" cap="none" strike="noStrike">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700"/>
                <a:buFont typeface="Arial"/>
                <a:buNone/>
              </a:pPr>
              <a:r>
                <a:t/>
              </a:r>
              <a:endParaRPr b="0" i="0" sz="1700" u="none" cap="none" strike="noStrike">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700"/>
                <a:buFont typeface="Arial"/>
                <a:buNone/>
              </a:pPr>
              <a:r>
                <a:rPr b="0" i="0" lang="en-US" sz="1700" u="none" cap="none" strike="noStrike">
                  <a:solidFill>
                    <a:schemeClr val="dk1"/>
                  </a:solidFill>
                  <a:latin typeface="Times New Roman"/>
                  <a:ea typeface="Times New Roman"/>
                  <a:cs typeface="Times New Roman"/>
                  <a:sym typeface="Times New Roman"/>
                </a:rPr>
                <a:t>DATA EXTRACTION</a:t>
              </a:r>
              <a:endParaRPr b="0" i="0" sz="1700" u="none" cap="none" strike="noStrike">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700"/>
                <a:buFont typeface="Arial"/>
                <a:buNone/>
              </a:pPr>
              <a:r>
                <a:rPr b="0" i="0" lang="en-US" sz="1700" u="none" cap="none" strike="noStrike">
                  <a:solidFill>
                    <a:schemeClr val="dk1"/>
                  </a:solidFill>
                  <a:latin typeface="Times New Roman"/>
                  <a:ea typeface="Times New Roman"/>
                  <a:cs typeface="Times New Roman"/>
                  <a:sym typeface="Times New Roman"/>
                </a:rPr>
                <a:t>(from Excel)</a:t>
              </a:r>
              <a:endParaRPr b="0" i="0" sz="1700" u="none" cap="none" strike="noStrike">
                <a:solidFill>
                  <a:schemeClr val="dk1"/>
                </a:solidFill>
                <a:latin typeface="Times New Roman"/>
                <a:ea typeface="Times New Roman"/>
                <a:cs typeface="Times New Roman"/>
                <a:sym typeface="Times New Roman"/>
              </a:endParaRPr>
            </a:p>
          </p:txBody>
        </p:sp>
        <p:sp>
          <p:nvSpPr>
            <p:cNvPr id="110" name="Google Shape;110;p3"/>
            <p:cNvSpPr txBox="1"/>
            <p:nvPr/>
          </p:nvSpPr>
          <p:spPr>
            <a:xfrm>
              <a:off x="3538913" y="1618000"/>
              <a:ext cx="1576500" cy="1020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700"/>
                <a:buFont typeface="Arial"/>
                <a:buNone/>
              </a:pPr>
              <a:r>
                <a:t/>
              </a:r>
              <a:endParaRPr b="0" i="0" sz="1700" u="none" cap="none" strike="noStrike">
                <a:solidFill>
                  <a:schemeClr val="dk1"/>
                </a:solidFill>
                <a:latin typeface="Times New Roman"/>
                <a:ea typeface="Times New Roman"/>
                <a:cs typeface="Times New Roman"/>
                <a:sym typeface="Times New Roman"/>
              </a:endParaRPr>
            </a:p>
          </p:txBody>
        </p:sp>
        <p:sp>
          <p:nvSpPr>
            <p:cNvPr id="111" name="Google Shape;111;p3"/>
            <p:cNvSpPr txBox="1"/>
            <p:nvPr/>
          </p:nvSpPr>
          <p:spPr>
            <a:xfrm>
              <a:off x="3478135" y="1630475"/>
              <a:ext cx="1697700" cy="52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chemeClr val="dk1"/>
                </a:buClr>
                <a:buSzPts val="1100"/>
                <a:buFont typeface="Arial"/>
                <a:buNone/>
              </a:pPr>
              <a:r>
                <a:rPr b="0" i="0" lang="en-US" sz="1700" u="none" cap="none" strike="noStrike">
                  <a:solidFill>
                    <a:schemeClr val="dk1"/>
                  </a:solidFill>
                  <a:latin typeface="Times New Roman"/>
                  <a:ea typeface="Times New Roman"/>
                  <a:cs typeface="Times New Roman"/>
                  <a:sym typeface="Times New Roman"/>
                </a:rPr>
                <a:t>Data transformed for the SOURCE_KEY (like labelling the source key to human understandable way using python)</a:t>
              </a:r>
              <a:endParaRPr b="0" i="0" sz="1700" u="none" cap="none" strike="noStrike">
                <a:solidFill>
                  <a:schemeClr val="dk1"/>
                </a:solidFill>
                <a:latin typeface="Times New Roman"/>
                <a:ea typeface="Times New Roman"/>
                <a:cs typeface="Times New Roman"/>
                <a:sym typeface="Times New Roman"/>
              </a:endParaRPr>
            </a:p>
          </p:txBody>
        </p:sp>
      </p:grpSp>
      <p:sp>
        <p:nvSpPr>
          <p:cNvPr id="112" name="Google Shape;112;p3"/>
          <p:cNvSpPr txBox="1"/>
          <p:nvPr/>
        </p:nvSpPr>
        <p:spPr>
          <a:xfrm>
            <a:off x="6843025" y="2517650"/>
            <a:ext cx="1869000" cy="22752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700"/>
              <a:buFont typeface="Arial"/>
              <a:buNone/>
            </a:pPr>
            <a:r>
              <a:t/>
            </a:r>
            <a:endParaRPr b="0" i="0" sz="1700" u="none" cap="none" strike="noStrike">
              <a:solidFill>
                <a:schemeClr val="dk1"/>
              </a:solidFill>
              <a:latin typeface="Times New Roman"/>
              <a:ea typeface="Times New Roman"/>
              <a:cs typeface="Times New Roman"/>
              <a:sym typeface="Times New Roman"/>
            </a:endParaRPr>
          </a:p>
          <a:p>
            <a:pPr indent="0" lvl="0" marL="0" marR="0" rtl="0" algn="ctr">
              <a:lnSpc>
                <a:spcPct val="120000"/>
              </a:lnSpc>
              <a:spcBef>
                <a:spcPts val="0"/>
              </a:spcBef>
              <a:spcAft>
                <a:spcPts val="0"/>
              </a:spcAft>
              <a:buClr>
                <a:schemeClr val="dk1"/>
              </a:buClr>
              <a:buSzPts val="1100"/>
              <a:buFont typeface="Arial"/>
              <a:buNone/>
            </a:pPr>
            <a:r>
              <a:rPr b="0" i="0" lang="en-US" sz="1700" u="none" cap="none" strike="noStrike">
                <a:solidFill>
                  <a:schemeClr val="dk1"/>
                </a:solidFill>
                <a:latin typeface="Times New Roman"/>
                <a:ea typeface="Times New Roman"/>
                <a:cs typeface="Times New Roman"/>
                <a:sym typeface="Times New Roman"/>
              </a:rPr>
              <a:t>Data Is Combined</a:t>
            </a:r>
            <a:endParaRPr b="0" i="0" sz="1700" u="none" cap="none" strike="noStrike">
              <a:solidFill>
                <a:schemeClr val="dk1"/>
              </a:solidFill>
              <a:latin typeface="Times New Roman"/>
              <a:ea typeface="Times New Roman"/>
              <a:cs typeface="Times New Roman"/>
              <a:sym typeface="Times New Roman"/>
            </a:endParaRPr>
          </a:p>
          <a:p>
            <a:pPr indent="0" lvl="0" marL="0" marR="0" rtl="0" algn="ctr">
              <a:lnSpc>
                <a:spcPct val="120000"/>
              </a:lnSpc>
              <a:spcBef>
                <a:spcPts val="0"/>
              </a:spcBef>
              <a:spcAft>
                <a:spcPts val="0"/>
              </a:spcAft>
              <a:buClr>
                <a:schemeClr val="dk1"/>
              </a:buClr>
              <a:buSzPts val="1100"/>
              <a:buFont typeface="Arial"/>
              <a:buNone/>
            </a:pPr>
            <a:r>
              <a:rPr b="0" i="0" lang="en-US" sz="1700" u="none" cap="none" strike="noStrike">
                <a:solidFill>
                  <a:schemeClr val="dk1"/>
                </a:solidFill>
                <a:latin typeface="Times New Roman"/>
                <a:ea typeface="Times New Roman"/>
                <a:cs typeface="Times New Roman"/>
                <a:sym typeface="Times New Roman"/>
              </a:rPr>
              <a:t>Both Plants data are combined to Perform easier analysis</a:t>
            </a:r>
            <a:endParaRPr b="0" i="0" sz="1700" u="none" cap="none" strike="noStrike">
              <a:solidFill>
                <a:schemeClr val="dk1"/>
              </a:solidFill>
              <a:latin typeface="Times New Roman"/>
              <a:ea typeface="Times New Roman"/>
              <a:cs typeface="Times New Roman"/>
              <a:sym typeface="Times New Roman"/>
            </a:endParaRPr>
          </a:p>
          <a:p>
            <a:pPr indent="0" lvl="0" marL="0" marR="0" rtl="0" algn="l">
              <a:lnSpc>
                <a:spcPct val="115000"/>
              </a:lnSpc>
              <a:spcBef>
                <a:spcPts val="0"/>
              </a:spcBef>
              <a:spcAft>
                <a:spcPts val="0"/>
              </a:spcAft>
              <a:buClr>
                <a:schemeClr val="dk1"/>
              </a:buClr>
              <a:buSzPts val="1100"/>
              <a:buFont typeface="Arial"/>
              <a:buNone/>
            </a:pPr>
            <a:r>
              <a:t/>
            </a:r>
            <a:endParaRPr b="0" i="0" sz="1700" u="none" cap="none" strike="noStrike">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700"/>
              <a:buFont typeface="Arial"/>
              <a:buNone/>
            </a:pPr>
            <a:r>
              <a:t/>
            </a:r>
            <a:endParaRPr b="0" i="0" sz="17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g312754b750f_2_26"/>
          <p:cNvSpPr txBox="1"/>
          <p:nvPr/>
        </p:nvSpPr>
        <p:spPr>
          <a:xfrm>
            <a:off x="1252175" y="2600650"/>
            <a:ext cx="7204800" cy="35640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800"/>
              <a:buFont typeface="Arial"/>
              <a:buNone/>
            </a:pPr>
            <a:r>
              <a:rPr b="0" i="0" lang="en-US" sz="3800" u="none" cap="none" strike="noStrike">
                <a:solidFill>
                  <a:schemeClr val="dk1"/>
                </a:solidFill>
                <a:latin typeface="Times New Roman"/>
                <a:ea typeface="Times New Roman"/>
                <a:cs typeface="Times New Roman"/>
                <a:sym typeface="Times New Roman"/>
              </a:rPr>
              <a:t>THANK YOU</a:t>
            </a:r>
            <a:endParaRPr b="0" i="0" sz="38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4"/>
          <p:cNvSpPr txBox="1"/>
          <p:nvPr/>
        </p:nvSpPr>
        <p:spPr>
          <a:xfrm>
            <a:off x="968550" y="847925"/>
            <a:ext cx="8520600" cy="637200"/>
          </a:xfrm>
          <a:prstGeom prst="rect">
            <a:avLst/>
          </a:prstGeom>
          <a:noFill/>
          <a:ln>
            <a:noFill/>
          </a:ln>
        </p:spPr>
        <p:txBody>
          <a:bodyPr anchorCtr="0" anchor="t" bIns="91425" lIns="91425" spcFirstLastPara="1" rIns="91425" wrap="square" tIns="91425">
            <a:normAutofit/>
          </a:bodyPr>
          <a:lstStyle/>
          <a:p>
            <a:pPr indent="0" lvl="0" marL="0" marR="0" rtl="0" algn="l">
              <a:lnSpc>
                <a:spcPct val="100000"/>
              </a:lnSpc>
              <a:spcBef>
                <a:spcPts val="0"/>
              </a:spcBef>
              <a:spcAft>
                <a:spcPts val="0"/>
              </a:spcAft>
              <a:buClr>
                <a:srgbClr val="000000"/>
              </a:buClr>
              <a:buSzPts val="2800"/>
              <a:buFont typeface="Arial"/>
              <a:buNone/>
            </a:pPr>
            <a:r>
              <a:rPr b="0" i="0" lang="en-US" sz="2800" u="none" cap="none" strike="noStrike">
                <a:solidFill>
                  <a:srgbClr val="000000"/>
                </a:solidFill>
                <a:latin typeface="Times New Roman"/>
                <a:ea typeface="Times New Roman"/>
                <a:cs typeface="Times New Roman"/>
                <a:sym typeface="Times New Roman"/>
              </a:rPr>
              <a:t>DATA ANALYSIS</a:t>
            </a:r>
            <a:endParaRPr b="0" i="0" sz="2800" u="none" cap="none" strike="noStrike">
              <a:solidFill>
                <a:srgbClr val="000000"/>
              </a:solidFill>
              <a:latin typeface="Times New Roman"/>
              <a:ea typeface="Times New Roman"/>
              <a:cs typeface="Times New Roman"/>
              <a:sym typeface="Times New Roman"/>
            </a:endParaRPr>
          </a:p>
        </p:txBody>
      </p:sp>
      <p:sp>
        <p:nvSpPr>
          <p:cNvPr id="118" name="Google Shape;118;p4"/>
          <p:cNvSpPr txBox="1"/>
          <p:nvPr/>
        </p:nvSpPr>
        <p:spPr>
          <a:xfrm>
            <a:off x="699600" y="1506899"/>
            <a:ext cx="8520600" cy="5198700"/>
          </a:xfrm>
          <a:prstGeom prst="rect">
            <a:avLst/>
          </a:prstGeom>
          <a:noFill/>
          <a:ln>
            <a:noFill/>
          </a:ln>
        </p:spPr>
        <p:txBody>
          <a:bodyPr anchorCtr="0" anchor="t" bIns="91425" lIns="91425" spcFirstLastPara="1" rIns="91425" wrap="square" tIns="91425">
            <a:noAutofit/>
          </a:bodyPr>
          <a:lstStyle/>
          <a:p>
            <a:pPr indent="-349250" lvl="0" marL="457200" marR="0" rtl="0" algn="l">
              <a:lnSpc>
                <a:spcPct val="100000"/>
              </a:lnSpc>
              <a:spcBef>
                <a:spcPts val="0"/>
              </a:spcBef>
              <a:spcAft>
                <a:spcPts val="0"/>
              </a:spcAft>
              <a:buClr>
                <a:schemeClr val="dk1"/>
              </a:buClr>
              <a:buSzPts val="1900"/>
              <a:buFont typeface="Times New Roman"/>
              <a:buAutoNum type="arabicPeriod"/>
            </a:pPr>
            <a:r>
              <a:rPr b="0" i="0" lang="en-US" sz="1900" u="none" cap="none" strike="noStrike">
                <a:solidFill>
                  <a:schemeClr val="dk1"/>
                </a:solidFill>
                <a:latin typeface="Times New Roman"/>
                <a:ea typeface="Times New Roman"/>
                <a:cs typeface="Times New Roman"/>
                <a:sym typeface="Times New Roman"/>
              </a:rPr>
              <a:t>Split the data and time separately</a:t>
            </a:r>
            <a:endParaRPr b="0" i="0" sz="1900" u="none" cap="none" strike="noStrike">
              <a:solidFill>
                <a:schemeClr val="dk1"/>
              </a:solidFill>
              <a:latin typeface="Times New Roman"/>
              <a:ea typeface="Times New Roman"/>
              <a:cs typeface="Times New Roman"/>
              <a:sym typeface="Times New Roman"/>
            </a:endParaRPr>
          </a:p>
          <a:p>
            <a:pPr indent="-349250" lvl="0" marL="457200" marR="0" rtl="0" algn="l">
              <a:lnSpc>
                <a:spcPct val="100000"/>
              </a:lnSpc>
              <a:spcBef>
                <a:spcPts val="0"/>
              </a:spcBef>
              <a:spcAft>
                <a:spcPts val="0"/>
              </a:spcAft>
              <a:buClr>
                <a:schemeClr val="dk1"/>
              </a:buClr>
              <a:buSzPts val="1900"/>
              <a:buFont typeface="Times New Roman"/>
              <a:buAutoNum type="arabicPeriod"/>
            </a:pPr>
            <a:r>
              <a:rPr b="0" i="0" lang="en-US" sz="1900" u="none" cap="none" strike="noStrike">
                <a:solidFill>
                  <a:schemeClr val="dk1"/>
                </a:solidFill>
                <a:latin typeface="Times New Roman"/>
                <a:ea typeface="Times New Roman"/>
                <a:cs typeface="Times New Roman"/>
                <a:sym typeface="Times New Roman"/>
              </a:rPr>
              <a:t>Find the thermal differences.</a:t>
            </a:r>
            <a:endParaRPr b="0" i="0" sz="1900" u="none" cap="none" strike="noStrike">
              <a:solidFill>
                <a:schemeClr val="dk1"/>
              </a:solidFill>
              <a:latin typeface="Times New Roman"/>
              <a:ea typeface="Times New Roman"/>
              <a:cs typeface="Times New Roman"/>
              <a:sym typeface="Times New Roman"/>
            </a:endParaRPr>
          </a:p>
          <a:p>
            <a:pPr indent="-349250" lvl="0" marL="457200" marR="0" rtl="0" algn="l">
              <a:lnSpc>
                <a:spcPct val="100000"/>
              </a:lnSpc>
              <a:spcBef>
                <a:spcPts val="0"/>
              </a:spcBef>
              <a:spcAft>
                <a:spcPts val="0"/>
              </a:spcAft>
              <a:buClr>
                <a:schemeClr val="dk1"/>
              </a:buClr>
              <a:buSzPts val="1900"/>
              <a:buFont typeface="Times New Roman"/>
              <a:buAutoNum type="arabicPeriod"/>
            </a:pPr>
            <a:r>
              <a:rPr b="0" i="0" lang="en-US" sz="2000" u="none" cap="none" strike="noStrike">
                <a:solidFill>
                  <a:schemeClr val="dk1"/>
                </a:solidFill>
                <a:latin typeface="Times New Roman"/>
                <a:ea typeface="Times New Roman"/>
                <a:cs typeface="Times New Roman"/>
                <a:sym typeface="Times New Roman"/>
              </a:rPr>
              <a:t>Analyze how ambient temperature affects module temperature.</a:t>
            </a:r>
            <a:endParaRPr b="0" i="0" sz="2000" u="none" cap="none" strike="noStrike">
              <a:solidFill>
                <a:schemeClr val="dk1"/>
              </a:solidFill>
              <a:latin typeface="Times New Roman"/>
              <a:ea typeface="Times New Roman"/>
              <a:cs typeface="Times New Roman"/>
              <a:sym typeface="Times New Roman"/>
            </a:endParaRPr>
          </a:p>
          <a:p>
            <a:pPr indent="-349250" lvl="0" marL="457200" marR="0" rtl="0" algn="l">
              <a:lnSpc>
                <a:spcPct val="100000"/>
              </a:lnSpc>
              <a:spcBef>
                <a:spcPts val="0"/>
              </a:spcBef>
              <a:spcAft>
                <a:spcPts val="0"/>
              </a:spcAft>
              <a:buClr>
                <a:schemeClr val="dk1"/>
              </a:buClr>
              <a:buSzPts val="1900"/>
              <a:buFont typeface="Arial"/>
              <a:buAutoNum type="arabicPeriod"/>
            </a:pPr>
            <a:r>
              <a:rPr b="0" i="0" lang="en-US" sz="2000" u="none" cap="none" strike="noStrike">
                <a:solidFill>
                  <a:schemeClr val="dk1"/>
                </a:solidFill>
                <a:latin typeface="Times New Roman"/>
                <a:ea typeface="Times New Roman"/>
                <a:cs typeface="Times New Roman"/>
                <a:sym typeface="Times New Roman"/>
              </a:rPr>
              <a:t>Find peak irradiation times.</a:t>
            </a:r>
            <a:endParaRPr b="0" i="0" sz="2000" u="none" cap="none" strike="noStrike">
              <a:solidFill>
                <a:schemeClr val="dk1"/>
              </a:solidFill>
              <a:latin typeface="Arial"/>
              <a:ea typeface="Arial"/>
              <a:cs typeface="Arial"/>
              <a:sym typeface="Arial"/>
            </a:endParaRPr>
          </a:p>
          <a:p>
            <a:pPr indent="-336550" lvl="0" marL="457200" marR="0" rtl="0" algn="l">
              <a:lnSpc>
                <a:spcPct val="100000"/>
              </a:lnSpc>
              <a:spcBef>
                <a:spcPts val="0"/>
              </a:spcBef>
              <a:spcAft>
                <a:spcPts val="0"/>
              </a:spcAft>
              <a:buClr>
                <a:schemeClr val="dk1"/>
              </a:buClr>
              <a:buSzPts val="1700"/>
              <a:buFont typeface="Arial"/>
              <a:buAutoNum type="arabicPeriod"/>
            </a:pPr>
            <a:r>
              <a:rPr b="0" i="0" lang="en-US" sz="2000" u="none" cap="none" strike="noStrike">
                <a:solidFill>
                  <a:schemeClr val="dk1"/>
                </a:solidFill>
                <a:latin typeface="Times New Roman"/>
                <a:ea typeface="Times New Roman"/>
                <a:cs typeface="Times New Roman"/>
                <a:sym typeface="Times New Roman"/>
              </a:rPr>
              <a:t>Calculate average, max, and min temperatures.</a:t>
            </a:r>
            <a:r>
              <a:rPr b="0" i="0" lang="en-US" sz="1900" u="none" cap="none" strike="noStrike">
                <a:solidFill>
                  <a:schemeClr val="dk1"/>
                </a:solidFill>
                <a:latin typeface="Times New Roman"/>
                <a:ea typeface="Times New Roman"/>
                <a:cs typeface="Times New Roman"/>
                <a:sym typeface="Times New Roman"/>
              </a:rPr>
              <a:t>.</a:t>
            </a:r>
            <a:endParaRPr b="0" i="0" sz="1900" u="none" cap="none" strike="noStrike">
              <a:solidFill>
                <a:schemeClr val="dk1"/>
              </a:solidFill>
              <a:latin typeface="Times New Roman"/>
              <a:ea typeface="Times New Roman"/>
              <a:cs typeface="Times New Roman"/>
              <a:sym typeface="Times New Roman"/>
            </a:endParaRPr>
          </a:p>
          <a:p>
            <a:pPr indent="-349250" lvl="0" marL="457200" marR="0" rtl="0" algn="l">
              <a:lnSpc>
                <a:spcPct val="100000"/>
              </a:lnSpc>
              <a:spcBef>
                <a:spcPts val="0"/>
              </a:spcBef>
              <a:spcAft>
                <a:spcPts val="0"/>
              </a:spcAft>
              <a:buClr>
                <a:schemeClr val="dk1"/>
              </a:buClr>
              <a:buSzPts val="1900"/>
              <a:buFont typeface="Times New Roman"/>
              <a:buAutoNum type="arabicPeriod"/>
            </a:pPr>
            <a:r>
              <a:rPr b="0" i="0" lang="en-US" sz="2000" u="none" cap="none" strike="noStrike">
                <a:solidFill>
                  <a:schemeClr val="dk1"/>
                </a:solidFill>
                <a:latin typeface="Times New Roman"/>
                <a:ea typeface="Times New Roman"/>
                <a:cs typeface="Times New Roman"/>
                <a:sym typeface="Times New Roman"/>
              </a:rPr>
              <a:t>Calculate average, max, and min irradiation values.</a:t>
            </a:r>
            <a:endParaRPr b="0" i="0" sz="2000" u="none" cap="none" strike="noStrike">
              <a:solidFill>
                <a:schemeClr val="dk1"/>
              </a:solidFill>
              <a:latin typeface="Times New Roman"/>
              <a:ea typeface="Times New Roman"/>
              <a:cs typeface="Times New Roman"/>
              <a:sym typeface="Times New Roman"/>
            </a:endParaRPr>
          </a:p>
          <a:p>
            <a:pPr indent="-349250" lvl="0" marL="457200" marR="0" rtl="0" algn="l">
              <a:lnSpc>
                <a:spcPct val="100000"/>
              </a:lnSpc>
              <a:spcBef>
                <a:spcPts val="0"/>
              </a:spcBef>
              <a:spcAft>
                <a:spcPts val="0"/>
              </a:spcAft>
              <a:buClr>
                <a:schemeClr val="dk1"/>
              </a:buClr>
              <a:buSzPts val="1900"/>
              <a:buFont typeface="Arial"/>
              <a:buAutoNum type="arabicPeriod"/>
            </a:pPr>
            <a:r>
              <a:rPr b="0" i="0" lang="en-US" sz="2000" u="none" cap="none" strike="noStrike">
                <a:solidFill>
                  <a:schemeClr val="dk1"/>
                </a:solidFill>
                <a:latin typeface="Times New Roman"/>
                <a:ea typeface="Times New Roman"/>
                <a:cs typeface="Times New Roman"/>
                <a:sym typeface="Times New Roman"/>
              </a:rPr>
              <a:t>Compare different plants (using </a:t>
            </a:r>
            <a:r>
              <a:rPr b="0" i="0" lang="en-US" sz="2000" u="none" cap="none" strike="noStrike">
                <a:solidFill>
                  <a:srgbClr val="188038"/>
                </a:solidFill>
                <a:latin typeface="Times New Roman"/>
                <a:ea typeface="Times New Roman"/>
                <a:cs typeface="Times New Roman"/>
                <a:sym typeface="Times New Roman"/>
              </a:rPr>
              <a:t>PLANT_ID</a:t>
            </a:r>
            <a:r>
              <a:rPr b="0" i="0" lang="en-US" sz="2000" u="none" cap="none" strike="noStrike">
                <a:solidFill>
                  <a:schemeClr val="dk1"/>
                </a:solidFill>
                <a:latin typeface="Times New Roman"/>
                <a:ea typeface="Times New Roman"/>
                <a:cs typeface="Times New Roman"/>
                <a:sym typeface="Times New Roman"/>
              </a:rPr>
              <a:t>) to see which has higher ambient                  temperatures.</a:t>
            </a:r>
            <a:endParaRPr b="0" i="0" sz="2000" u="none" cap="none" strike="noStrike">
              <a:solidFill>
                <a:schemeClr val="dk1"/>
              </a:solidFill>
              <a:latin typeface="Times New Roman"/>
              <a:ea typeface="Times New Roman"/>
              <a:cs typeface="Times New Roman"/>
              <a:sym typeface="Times New Roman"/>
            </a:endParaRPr>
          </a:p>
          <a:p>
            <a:pPr indent="-349250" lvl="0" marL="457200" marR="0" rtl="0" algn="l">
              <a:lnSpc>
                <a:spcPct val="100000"/>
              </a:lnSpc>
              <a:spcBef>
                <a:spcPts val="0"/>
              </a:spcBef>
              <a:spcAft>
                <a:spcPts val="0"/>
              </a:spcAft>
              <a:buClr>
                <a:schemeClr val="dk1"/>
              </a:buClr>
              <a:buSzPts val="1900"/>
              <a:buFont typeface="Arial"/>
              <a:buAutoNum type="arabicPeriod"/>
            </a:pPr>
            <a:r>
              <a:rPr b="0" i="0" lang="en-US" sz="2000" u="none" cap="none" strike="noStrike">
                <a:solidFill>
                  <a:schemeClr val="dk1"/>
                </a:solidFill>
                <a:latin typeface="Times New Roman"/>
                <a:ea typeface="Times New Roman"/>
                <a:cs typeface="Times New Roman"/>
                <a:sym typeface="Times New Roman"/>
              </a:rPr>
              <a:t>Compare different plants (using </a:t>
            </a:r>
            <a:r>
              <a:rPr b="0" i="0" lang="en-US" sz="2000" u="none" cap="none" strike="noStrike">
                <a:solidFill>
                  <a:srgbClr val="188038"/>
                </a:solidFill>
                <a:latin typeface="Times New Roman"/>
                <a:ea typeface="Times New Roman"/>
                <a:cs typeface="Times New Roman"/>
                <a:sym typeface="Times New Roman"/>
              </a:rPr>
              <a:t>PLANT_ID</a:t>
            </a:r>
            <a:r>
              <a:rPr b="0" i="0" lang="en-US" sz="2000" u="none" cap="none" strike="noStrike">
                <a:solidFill>
                  <a:schemeClr val="dk1"/>
                </a:solidFill>
                <a:latin typeface="Times New Roman"/>
                <a:ea typeface="Times New Roman"/>
                <a:cs typeface="Times New Roman"/>
                <a:sym typeface="Times New Roman"/>
              </a:rPr>
              <a:t>) to see which has higher irradiation levels.</a:t>
            </a:r>
            <a:endParaRPr b="0" i="0" sz="2000" u="none" cap="none" strike="noStrike">
              <a:solidFill>
                <a:schemeClr val="dk1"/>
              </a:solidFill>
              <a:latin typeface="Arial"/>
              <a:ea typeface="Arial"/>
              <a:cs typeface="Arial"/>
              <a:sym typeface="Arial"/>
            </a:endParaRPr>
          </a:p>
          <a:p>
            <a:pPr indent="-349250" lvl="0" marL="457200" marR="0" rtl="0" algn="l">
              <a:lnSpc>
                <a:spcPct val="100000"/>
              </a:lnSpc>
              <a:spcBef>
                <a:spcPts val="0"/>
              </a:spcBef>
              <a:spcAft>
                <a:spcPts val="0"/>
              </a:spcAft>
              <a:buClr>
                <a:schemeClr val="dk1"/>
              </a:buClr>
              <a:buSzPts val="1900"/>
              <a:buFont typeface="Times New Roman"/>
              <a:buAutoNum type="arabicPeriod"/>
            </a:pPr>
            <a:r>
              <a:rPr b="0" i="0" lang="en-US" sz="2000" u="none" cap="none" strike="noStrike">
                <a:solidFill>
                  <a:schemeClr val="dk1"/>
                </a:solidFill>
                <a:latin typeface="Times New Roman"/>
                <a:ea typeface="Times New Roman"/>
                <a:cs typeface="Times New Roman"/>
                <a:sym typeface="Times New Roman"/>
              </a:rPr>
              <a:t>Calculate cumulative irradiation values over periods to assess overall energy potential.</a:t>
            </a:r>
            <a:endParaRPr b="0" i="0" sz="2000" u="none" cap="none" strike="noStrike">
              <a:solidFill>
                <a:schemeClr val="dk1"/>
              </a:solidFill>
              <a:latin typeface="Times New Roman"/>
              <a:ea typeface="Times New Roman"/>
              <a:cs typeface="Times New Roman"/>
              <a:sym typeface="Times New Roman"/>
            </a:endParaRPr>
          </a:p>
          <a:p>
            <a:pPr indent="-349250" lvl="0" marL="457200" marR="0" rtl="0" algn="l">
              <a:lnSpc>
                <a:spcPct val="100000"/>
              </a:lnSpc>
              <a:spcBef>
                <a:spcPts val="0"/>
              </a:spcBef>
              <a:spcAft>
                <a:spcPts val="0"/>
              </a:spcAft>
              <a:buClr>
                <a:schemeClr val="dk1"/>
              </a:buClr>
              <a:buSzPts val="1900"/>
              <a:buFont typeface="Times New Roman"/>
              <a:buAutoNum type="arabicPeriod"/>
            </a:pPr>
            <a:r>
              <a:rPr b="0" i="0" lang="en-US" sz="2000" u="none" cap="none" strike="noStrike">
                <a:solidFill>
                  <a:schemeClr val="dk1"/>
                </a:solidFill>
                <a:latin typeface="Times New Roman"/>
                <a:ea typeface="Times New Roman"/>
                <a:cs typeface="Times New Roman"/>
                <a:sym typeface="Times New Roman"/>
              </a:rPr>
              <a:t>Find the relationship between the two dataset.</a:t>
            </a:r>
            <a:endParaRPr b="0" i="0" sz="1900" u="none" cap="none" strike="noStrike">
              <a:solidFill>
                <a:schemeClr val="dk1"/>
              </a:solidFill>
              <a:latin typeface="Times New Roman"/>
              <a:ea typeface="Times New Roman"/>
              <a:cs typeface="Times New Roman"/>
              <a:sym typeface="Times New Roman"/>
            </a:endParaRPr>
          </a:p>
          <a:p>
            <a:pPr indent="-349250" lvl="0" marL="457200" marR="0" rtl="0" algn="l">
              <a:lnSpc>
                <a:spcPct val="100000"/>
              </a:lnSpc>
              <a:spcBef>
                <a:spcPts val="0"/>
              </a:spcBef>
              <a:spcAft>
                <a:spcPts val="0"/>
              </a:spcAft>
              <a:buClr>
                <a:schemeClr val="dk1"/>
              </a:buClr>
              <a:buSzPts val="1900"/>
              <a:buFont typeface="Times New Roman"/>
              <a:buAutoNum type="arabicPeriod"/>
            </a:pPr>
            <a:r>
              <a:rPr b="0" i="0" lang="en-US" sz="2000" u="none" cap="none" strike="noStrike">
                <a:solidFill>
                  <a:schemeClr val="dk1"/>
                </a:solidFill>
                <a:latin typeface="Times New Roman"/>
                <a:ea typeface="Times New Roman"/>
                <a:cs typeface="Times New Roman"/>
                <a:sym typeface="Times New Roman"/>
              </a:rPr>
              <a:t>Compare the total yield generated by two different plants.</a:t>
            </a:r>
            <a:endParaRPr b="0" i="0" sz="2000" u="none" cap="none" strike="noStrike">
              <a:solidFill>
                <a:schemeClr val="dk1"/>
              </a:solidFill>
              <a:latin typeface="Times New Roman"/>
              <a:ea typeface="Times New Roman"/>
              <a:cs typeface="Times New Roman"/>
              <a:sym typeface="Times New Roman"/>
            </a:endParaRPr>
          </a:p>
          <a:p>
            <a:pPr indent="-349250" lvl="0" marL="457200" marR="0" rtl="0" algn="l">
              <a:lnSpc>
                <a:spcPct val="100000"/>
              </a:lnSpc>
              <a:spcBef>
                <a:spcPts val="0"/>
              </a:spcBef>
              <a:spcAft>
                <a:spcPts val="0"/>
              </a:spcAft>
              <a:buClr>
                <a:schemeClr val="dk1"/>
              </a:buClr>
              <a:buSzPts val="1900"/>
              <a:buFont typeface="Times New Roman"/>
              <a:buAutoNum type="arabicPeriod"/>
            </a:pPr>
            <a:r>
              <a:rPr b="0" i="0" lang="en-US" sz="2000" u="none" cap="none" strike="noStrike">
                <a:solidFill>
                  <a:schemeClr val="dk1"/>
                </a:solidFill>
                <a:latin typeface="Times New Roman"/>
                <a:ea typeface="Times New Roman"/>
                <a:cs typeface="Times New Roman"/>
                <a:sym typeface="Times New Roman"/>
              </a:rPr>
              <a:t>Compare and contrast the thermal differences between the two solar plants.</a:t>
            </a:r>
            <a:endParaRPr b="0" i="0" sz="2000" u="none" cap="none" strike="noStrike">
              <a:solidFill>
                <a:schemeClr val="dk1"/>
              </a:solidFill>
              <a:latin typeface="Arial"/>
              <a:ea typeface="Arial"/>
              <a:cs typeface="Arial"/>
              <a:sym typeface="Arial"/>
            </a:endParaRPr>
          </a:p>
          <a:p>
            <a:pPr indent="-349250" lvl="0" marL="457200" marR="0" rtl="0" algn="l">
              <a:lnSpc>
                <a:spcPct val="100000"/>
              </a:lnSpc>
              <a:spcBef>
                <a:spcPts val="0"/>
              </a:spcBef>
              <a:spcAft>
                <a:spcPts val="0"/>
              </a:spcAft>
              <a:buClr>
                <a:schemeClr val="dk1"/>
              </a:buClr>
              <a:buSzPts val="1900"/>
              <a:buFont typeface="Times New Roman"/>
              <a:buAutoNum type="arabicPeriod"/>
            </a:pPr>
            <a:r>
              <a:rPr b="0" i="0" lang="en-US" sz="2000" u="none" cap="none" strike="noStrike">
                <a:solidFill>
                  <a:schemeClr val="dk1"/>
                </a:solidFill>
                <a:latin typeface="Times New Roman"/>
                <a:ea typeface="Times New Roman"/>
                <a:cs typeface="Times New Roman"/>
                <a:sym typeface="Times New Roman"/>
              </a:rPr>
              <a:t>Compare the </a:t>
            </a:r>
            <a:r>
              <a:rPr b="0" i="0" lang="en-US" sz="2000" u="none" cap="none" strike="noStrike">
                <a:solidFill>
                  <a:srgbClr val="188038"/>
                </a:solidFill>
                <a:latin typeface="Times New Roman"/>
                <a:ea typeface="Times New Roman"/>
                <a:cs typeface="Times New Roman"/>
                <a:sym typeface="Times New Roman"/>
              </a:rPr>
              <a:t>AC_POWER </a:t>
            </a:r>
            <a:r>
              <a:rPr b="0" i="0" lang="en-US" sz="2000" u="none" cap="none" strike="noStrike">
                <a:solidFill>
                  <a:schemeClr val="dk1"/>
                </a:solidFill>
                <a:latin typeface="Times New Roman"/>
                <a:ea typeface="Times New Roman"/>
                <a:cs typeface="Times New Roman"/>
                <a:sym typeface="Times New Roman"/>
              </a:rPr>
              <a:t>generated by two plants.</a:t>
            </a:r>
            <a:endParaRPr b="0" i="0" sz="2000" u="none" cap="none" strike="noStrike">
              <a:solidFill>
                <a:schemeClr val="dk1"/>
              </a:solidFill>
              <a:latin typeface="Times New Roman"/>
              <a:ea typeface="Times New Roman"/>
              <a:cs typeface="Times New Roman"/>
              <a:sym typeface="Times New Roman"/>
            </a:endParaRPr>
          </a:p>
          <a:p>
            <a:pPr indent="-349250" lvl="0" marL="457200" marR="0" rtl="0" algn="l">
              <a:lnSpc>
                <a:spcPct val="100000"/>
              </a:lnSpc>
              <a:spcBef>
                <a:spcPts val="0"/>
              </a:spcBef>
              <a:spcAft>
                <a:spcPts val="0"/>
              </a:spcAft>
              <a:buClr>
                <a:schemeClr val="dk1"/>
              </a:buClr>
              <a:buSzPts val="1900"/>
              <a:buFont typeface="Times New Roman"/>
              <a:buAutoNum type="arabicPeriod"/>
            </a:pPr>
            <a:r>
              <a:rPr b="0" i="0" lang="en-US" sz="1900" u="none" cap="none" strike="noStrike">
                <a:solidFill>
                  <a:schemeClr val="dk1"/>
                </a:solidFill>
                <a:latin typeface="Times New Roman"/>
                <a:ea typeface="Times New Roman"/>
                <a:cs typeface="Times New Roman"/>
                <a:sym typeface="Times New Roman"/>
              </a:rPr>
              <a:t>Finding the adverse effect of the temperature difference to the power generation.</a:t>
            </a:r>
            <a:endParaRPr b="0" i="0" sz="1600" u="none" cap="none" strike="noStrike">
              <a:solidFill>
                <a:schemeClr val="dk1"/>
              </a:solidFill>
              <a:latin typeface="Arial"/>
              <a:ea typeface="Arial"/>
              <a:cs typeface="Arial"/>
              <a:sym typeface="Arial"/>
            </a:endParaRPr>
          </a:p>
          <a:p>
            <a:pPr indent="0" lvl="0" marL="457200" marR="0" rtl="0" algn="l">
              <a:lnSpc>
                <a:spcPct val="100000"/>
              </a:lnSpc>
              <a:spcBef>
                <a:spcPts val="1200"/>
              </a:spcBef>
              <a:spcAft>
                <a:spcPts val="1200"/>
              </a:spcAft>
              <a:buClr>
                <a:srgbClr val="000000"/>
              </a:buClr>
              <a:buSzPts val="1900"/>
              <a:buFont typeface="Arial"/>
              <a:buNone/>
            </a:pPr>
            <a:r>
              <a:t/>
            </a:r>
            <a:endParaRPr b="0" i="0" sz="19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g3128891d731_1_0"/>
          <p:cNvSpPr txBox="1"/>
          <p:nvPr/>
        </p:nvSpPr>
        <p:spPr>
          <a:xfrm>
            <a:off x="1033000" y="1119075"/>
            <a:ext cx="6846600" cy="1554600"/>
          </a:xfrm>
          <a:prstGeom prst="rect">
            <a:avLst/>
          </a:prstGeom>
          <a:noFill/>
          <a:ln>
            <a:noFill/>
          </a:ln>
        </p:spPr>
        <p:txBody>
          <a:bodyPr anchorCtr="0" anchor="t" bIns="91425" lIns="91425" spcFirstLastPara="1" rIns="91425" wrap="square" tIns="91425">
            <a:spAutoFit/>
          </a:bodyPr>
          <a:lstStyle/>
          <a:p>
            <a:pPr indent="-336550" lvl="0" marL="457200" marR="0" rtl="0" algn="l">
              <a:lnSpc>
                <a:spcPct val="100000"/>
              </a:lnSpc>
              <a:spcBef>
                <a:spcPts val="0"/>
              </a:spcBef>
              <a:spcAft>
                <a:spcPts val="0"/>
              </a:spcAft>
              <a:buClr>
                <a:schemeClr val="dk1"/>
              </a:buClr>
              <a:buSzPts val="1700"/>
              <a:buFont typeface="Times New Roman"/>
              <a:buAutoNum type="arabicPeriod" startAt="15"/>
            </a:pPr>
            <a:r>
              <a:rPr b="0" i="0" lang="en-US" sz="1700" u="none" cap="none" strike="noStrike">
                <a:solidFill>
                  <a:schemeClr val="dk1"/>
                </a:solidFill>
                <a:latin typeface="Times New Roman"/>
                <a:ea typeface="Times New Roman"/>
                <a:cs typeface="Times New Roman"/>
                <a:sym typeface="Times New Roman"/>
              </a:rPr>
              <a:t>How does the thermal difference affects the irradiation level?</a:t>
            </a:r>
            <a:endParaRPr b="0" i="0" sz="1700" u="none" cap="none" strike="noStrike">
              <a:solidFill>
                <a:schemeClr val="dk1"/>
              </a:solidFill>
              <a:latin typeface="Times New Roman"/>
              <a:ea typeface="Times New Roman"/>
              <a:cs typeface="Times New Roman"/>
              <a:sym typeface="Times New Roman"/>
            </a:endParaRPr>
          </a:p>
          <a:p>
            <a:pPr indent="-336550" lvl="0" marL="457200" marR="0" rtl="0" algn="l">
              <a:lnSpc>
                <a:spcPct val="100000"/>
              </a:lnSpc>
              <a:spcBef>
                <a:spcPts val="0"/>
              </a:spcBef>
              <a:spcAft>
                <a:spcPts val="0"/>
              </a:spcAft>
              <a:buClr>
                <a:schemeClr val="dk1"/>
              </a:buClr>
              <a:buSzPts val="1700"/>
              <a:buFont typeface="Times New Roman"/>
              <a:buAutoNum type="arabicPeriod" startAt="15"/>
            </a:pPr>
            <a:r>
              <a:rPr b="0" i="0" lang="en-US" sz="1800" u="none" cap="none" strike="noStrike">
                <a:solidFill>
                  <a:schemeClr val="dk1"/>
                </a:solidFill>
                <a:latin typeface="Times New Roman"/>
                <a:ea typeface="Times New Roman"/>
                <a:cs typeface="Times New Roman"/>
                <a:sym typeface="Times New Roman"/>
              </a:rPr>
              <a:t>What is the average of the daily yield in both plants?</a:t>
            </a:r>
            <a:endParaRPr b="0" i="0" sz="1800" u="none" cap="none" strike="noStrike">
              <a:solidFill>
                <a:schemeClr val="dk1"/>
              </a:solidFill>
              <a:latin typeface="Arial"/>
              <a:ea typeface="Arial"/>
              <a:cs typeface="Arial"/>
              <a:sym typeface="Arial"/>
            </a:endParaRPr>
          </a:p>
          <a:p>
            <a:pPr indent="-336550" lvl="0" marL="457200" marR="0" rtl="0" algn="l">
              <a:lnSpc>
                <a:spcPct val="100000"/>
              </a:lnSpc>
              <a:spcBef>
                <a:spcPts val="0"/>
              </a:spcBef>
              <a:spcAft>
                <a:spcPts val="0"/>
              </a:spcAft>
              <a:buClr>
                <a:schemeClr val="dk1"/>
              </a:buClr>
              <a:buSzPts val="1700"/>
              <a:buFont typeface="Times New Roman"/>
              <a:buAutoNum type="arabicPeriod" startAt="15"/>
            </a:pPr>
            <a:r>
              <a:rPr b="0" i="0" lang="en-US" sz="1800" u="none" cap="none" strike="noStrike">
                <a:solidFill>
                  <a:schemeClr val="dk1"/>
                </a:solidFill>
                <a:latin typeface="Times New Roman"/>
                <a:ea typeface="Times New Roman"/>
                <a:cs typeface="Times New Roman"/>
                <a:sym typeface="Times New Roman"/>
              </a:rPr>
              <a:t>What is the average of the Irradiation yield in both plants?</a:t>
            </a:r>
            <a:endParaRPr b="0" i="0" sz="1800" u="none" cap="none" strike="noStrike">
              <a:solidFill>
                <a:schemeClr val="dk1"/>
              </a:solidFill>
              <a:latin typeface="Arial"/>
              <a:ea typeface="Arial"/>
              <a:cs typeface="Arial"/>
              <a:sym typeface="Arial"/>
            </a:endParaRPr>
          </a:p>
          <a:p>
            <a:pPr indent="-336550" lvl="0" marL="457200" marR="0" rtl="0" algn="l">
              <a:lnSpc>
                <a:spcPct val="100000"/>
              </a:lnSpc>
              <a:spcBef>
                <a:spcPts val="0"/>
              </a:spcBef>
              <a:spcAft>
                <a:spcPts val="0"/>
              </a:spcAft>
              <a:buClr>
                <a:schemeClr val="dk1"/>
              </a:buClr>
              <a:buSzPts val="1700"/>
              <a:buFont typeface="Times New Roman"/>
              <a:buAutoNum type="arabicPeriod" startAt="15"/>
            </a:pPr>
            <a:r>
              <a:rPr b="0" i="0" lang="en-US" sz="1800" u="none" cap="none" strike="noStrike">
                <a:solidFill>
                  <a:schemeClr val="dk1"/>
                </a:solidFill>
                <a:latin typeface="Times New Roman"/>
                <a:ea typeface="Times New Roman"/>
                <a:cs typeface="Times New Roman"/>
                <a:sym typeface="Times New Roman"/>
              </a:rPr>
              <a:t>What is the total AC and DC Power Generated in both plants?</a:t>
            </a:r>
            <a:endParaRPr b="0" i="0" sz="1800" u="none" cap="none" strike="noStrike">
              <a:solidFill>
                <a:schemeClr val="dk1"/>
              </a:solidFill>
              <a:latin typeface="Times New Roman"/>
              <a:ea typeface="Times New Roman"/>
              <a:cs typeface="Times New Roman"/>
              <a:sym typeface="Times New Roman"/>
            </a:endParaRPr>
          </a:p>
          <a:p>
            <a:pPr indent="-342900" lvl="0" marL="457200" marR="0" rtl="0" algn="l">
              <a:lnSpc>
                <a:spcPct val="100000"/>
              </a:lnSpc>
              <a:spcBef>
                <a:spcPts val="0"/>
              </a:spcBef>
              <a:spcAft>
                <a:spcPts val="0"/>
              </a:spcAft>
              <a:buClr>
                <a:schemeClr val="dk1"/>
              </a:buClr>
              <a:buSzPts val="1800"/>
              <a:buFont typeface="Times New Roman"/>
              <a:buAutoNum type="arabicPeriod" startAt="15"/>
            </a:pPr>
            <a:r>
              <a:rPr b="0" i="0" lang="en-US" sz="1700" u="none" cap="none" strike="noStrike">
                <a:solidFill>
                  <a:schemeClr val="dk1"/>
                </a:solidFill>
                <a:latin typeface="Times New Roman"/>
                <a:ea typeface="Times New Roman"/>
                <a:cs typeface="Times New Roman"/>
                <a:sym typeface="Times New Roman"/>
              </a:rPr>
              <a:t>What is the Power Efficiency of both power plants</a:t>
            </a:r>
            <a:r>
              <a:rPr b="0" i="0" lang="en-US" sz="1400" u="none" cap="none" strike="noStrike">
                <a:solidFill>
                  <a:schemeClr val="dk1"/>
                </a:solidFill>
                <a:latin typeface="Arial"/>
                <a:ea typeface="Arial"/>
                <a:cs typeface="Arial"/>
                <a:sym typeface="Arial"/>
              </a:rPr>
              <a:t>?</a:t>
            </a:r>
            <a:endParaRPr b="0" i="0" sz="18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g2ff2dde6bbb_0_16"/>
          <p:cNvSpPr txBox="1"/>
          <p:nvPr/>
        </p:nvSpPr>
        <p:spPr>
          <a:xfrm>
            <a:off x="1047350" y="817800"/>
            <a:ext cx="6660000" cy="461700"/>
          </a:xfrm>
          <a:prstGeom prst="rect">
            <a:avLst/>
          </a:prstGeom>
          <a:noFill/>
          <a:ln>
            <a:noFill/>
          </a:ln>
        </p:spPr>
        <p:txBody>
          <a:bodyPr anchorCtr="0" anchor="t" bIns="91425" lIns="91425" spcFirstLastPara="1" rIns="91425" wrap="square" tIns="91425">
            <a:spAutoFit/>
          </a:bodyPr>
          <a:lstStyle/>
          <a:p>
            <a:pPr indent="-342900" lvl="0" marL="457200" marR="0" rtl="0" algn="l">
              <a:lnSpc>
                <a:spcPct val="100000"/>
              </a:lnSpc>
              <a:spcBef>
                <a:spcPts val="0"/>
              </a:spcBef>
              <a:spcAft>
                <a:spcPts val="0"/>
              </a:spcAft>
              <a:buClr>
                <a:schemeClr val="dk1"/>
              </a:buClr>
              <a:buSzPts val="1800"/>
              <a:buFont typeface="Times New Roman"/>
              <a:buAutoNum type="arabicPeriod"/>
            </a:pPr>
            <a:r>
              <a:rPr b="0" i="0" lang="en-US" sz="1800" u="none" cap="none" strike="noStrike">
                <a:solidFill>
                  <a:schemeClr val="dk1"/>
                </a:solidFill>
                <a:latin typeface="Times New Roman"/>
                <a:ea typeface="Times New Roman"/>
                <a:cs typeface="Times New Roman"/>
                <a:sym typeface="Times New Roman"/>
              </a:rPr>
              <a:t>Split the data and time separately</a:t>
            </a:r>
            <a:endParaRPr b="0" i="0" sz="1800" u="none" cap="none" strike="noStrike">
              <a:solidFill>
                <a:srgbClr val="000000"/>
              </a:solidFill>
              <a:latin typeface="Arial"/>
              <a:ea typeface="Arial"/>
              <a:cs typeface="Arial"/>
              <a:sym typeface="Arial"/>
            </a:endParaRPr>
          </a:p>
        </p:txBody>
      </p:sp>
      <p:sp>
        <p:nvSpPr>
          <p:cNvPr id="131" name="Google Shape;131;g2ff2dde6bbb_0_16"/>
          <p:cNvSpPr txBox="1"/>
          <p:nvPr/>
        </p:nvSpPr>
        <p:spPr>
          <a:xfrm>
            <a:off x="1666625" y="5607600"/>
            <a:ext cx="7166400" cy="1029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INFERENCE:</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	The date and time has been splitted successfully.</a:t>
            </a:r>
            <a:endParaRPr b="0" i="0" sz="1800" u="none" cap="none" strike="noStrike">
              <a:solidFill>
                <a:schemeClr val="dk1"/>
              </a:solidFill>
              <a:latin typeface="Times New Roman"/>
              <a:ea typeface="Times New Roman"/>
              <a:cs typeface="Times New Roman"/>
              <a:sym typeface="Times New Roman"/>
            </a:endParaRPr>
          </a:p>
        </p:txBody>
      </p:sp>
      <p:pic>
        <p:nvPicPr>
          <p:cNvPr id="132" name="Google Shape;132;g2ff2dde6bbb_0_16"/>
          <p:cNvPicPr preferRelativeResize="0"/>
          <p:nvPr/>
        </p:nvPicPr>
        <p:blipFill rotWithShape="1">
          <a:blip r:embed="rId3">
            <a:alphaModFix/>
          </a:blip>
          <a:srcRect b="0" l="0" r="0" t="0"/>
          <a:stretch/>
        </p:blipFill>
        <p:spPr>
          <a:xfrm>
            <a:off x="1590350" y="1507725"/>
            <a:ext cx="6317901" cy="394869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g2ff2dde6bbb_0_42"/>
          <p:cNvSpPr txBox="1"/>
          <p:nvPr/>
        </p:nvSpPr>
        <p:spPr>
          <a:xfrm>
            <a:off x="1101225" y="751475"/>
            <a:ext cx="78624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2.	Find the thermal differences </a:t>
            </a:r>
            <a:endParaRPr b="0" i="0" sz="1800" u="none" cap="none" strike="noStrike">
              <a:solidFill>
                <a:schemeClr val="dk1"/>
              </a:solidFill>
              <a:latin typeface="Times New Roman"/>
              <a:ea typeface="Times New Roman"/>
              <a:cs typeface="Times New Roman"/>
              <a:sym typeface="Times New Roman"/>
            </a:endParaRPr>
          </a:p>
        </p:txBody>
      </p:sp>
      <p:pic>
        <p:nvPicPr>
          <p:cNvPr id="139" name="Google Shape;139;g2ff2dde6bbb_0_42"/>
          <p:cNvPicPr preferRelativeResize="0"/>
          <p:nvPr/>
        </p:nvPicPr>
        <p:blipFill rotWithShape="1">
          <a:blip r:embed="rId3">
            <a:alphaModFix/>
          </a:blip>
          <a:srcRect b="37452" l="0" r="0" t="0"/>
          <a:stretch/>
        </p:blipFill>
        <p:spPr>
          <a:xfrm>
            <a:off x="1740525" y="1267250"/>
            <a:ext cx="4645500" cy="4289575"/>
          </a:xfrm>
          <a:prstGeom prst="rect">
            <a:avLst/>
          </a:prstGeom>
          <a:noFill/>
          <a:ln>
            <a:noFill/>
          </a:ln>
        </p:spPr>
      </p:pic>
      <p:sp>
        <p:nvSpPr>
          <p:cNvPr id="140" name="Google Shape;140;g2ff2dde6bbb_0_42"/>
          <p:cNvSpPr txBox="1"/>
          <p:nvPr/>
        </p:nvSpPr>
        <p:spPr>
          <a:xfrm>
            <a:off x="1257775" y="5758225"/>
            <a:ext cx="7218000" cy="836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INFERENCE:	</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	Thermal difference has been found </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	Thermal difference=(Ambient temp - Module temp) </a:t>
            </a:r>
            <a:endParaRPr b="0" i="0" sz="18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g30e198c561f_0_0"/>
          <p:cNvSpPr txBox="1"/>
          <p:nvPr>
            <p:ph idx="1" type="body"/>
          </p:nvPr>
        </p:nvSpPr>
        <p:spPr>
          <a:xfrm>
            <a:off x="879300" y="613727"/>
            <a:ext cx="8229600" cy="49989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40"/>
              <a:buNone/>
            </a:pPr>
            <a:r>
              <a:rPr lang="en-US" sz="1800">
                <a:latin typeface="Times New Roman"/>
                <a:ea typeface="Times New Roman"/>
                <a:cs typeface="Times New Roman"/>
                <a:sym typeface="Times New Roman"/>
              </a:rPr>
              <a:t>3.	Analyze how ambient temperature affects module temperature.</a:t>
            </a:r>
            <a:endParaRPr/>
          </a:p>
        </p:txBody>
      </p:sp>
      <p:sp>
        <p:nvSpPr>
          <p:cNvPr id="147" name="Google Shape;147;g30e198c561f_0_0"/>
          <p:cNvSpPr txBox="1"/>
          <p:nvPr/>
        </p:nvSpPr>
        <p:spPr>
          <a:xfrm>
            <a:off x="1287225" y="5773325"/>
            <a:ext cx="7166400" cy="845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INFERENCE:</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	Module temperature increases with respect to ambient temperature</a:t>
            </a:r>
            <a:endParaRPr b="0" i="0" sz="1800" u="none" cap="none" strike="noStrike">
              <a:solidFill>
                <a:schemeClr val="dk1"/>
              </a:solidFill>
              <a:latin typeface="Times New Roman"/>
              <a:ea typeface="Times New Roman"/>
              <a:cs typeface="Times New Roman"/>
              <a:sym typeface="Times New Roman"/>
            </a:endParaRPr>
          </a:p>
        </p:txBody>
      </p:sp>
      <p:pic>
        <p:nvPicPr>
          <p:cNvPr id="148" name="Google Shape;148;g30e198c561f_0_0"/>
          <p:cNvPicPr preferRelativeResize="0"/>
          <p:nvPr/>
        </p:nvPicPr>
        <p:blipFill rotWithShape="1">
          <a:blip r:embed="rId3">
            <a:alphaModFix/>
          </a:blip>
          <a:srcRect b="0" l="0" r="0" t="0"/>
          <a:stretch/>
        </p:blipFill>
        <p:spPr>
          <a:xfrm>
            <a:off x="1193699" y="1446800"/>
            <a:ext cx="7166299" cy="41658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g30e198c561f_0_6"/>
          <p:cNvSpPr txBox="1"/>
          <p:nvPr>
            <p:ph idx="1" type="body"/>
          </p:nvPr>
        </p:nvSpPr>
        <p:spPr>
          <a:xfrm>
            <a:off x="799625" y="902138"/>
            <a:ext cx="8229600" cy="4389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40"/>
              <a:buNone/>
            </a:pPr>
            <a:r>
              <a:rPr lang="en-US" sz="1800">
                <a:latin typeface="Times New Roman"/>
                <a:ea typeface="Times New Roman"/>
                <a:cs typeface="Times New Roman"/>
                <a:sym typeface="Times New Roman"/>
              </a:rPr>
              <a:t>   4.     Find peak irradiation times.</a:t>
            </a:r>
            <a:endParaRPr sz="1800"/>
          </a:p>
        </p:txBody>
      </p:sp>
      <p:pic>
        <p:nvPicPr>
          <p:cNvPr id="155" name="Google Shape;155;g30e198c561f_0_6"/>
          <p:cNvPicPr preferRelativeResize="0"/>
          <p:nvPr/>
        </p:nvPicPr>
        <p:blipFill rotWithShape="1">
          <a:blip r:embed="rId3">
            <a:alphaModFix/>
          </a:blip>
          <a:srcRect b="51630" l="24004" r="47222" t="0"/>
          <a:stretch/>
        </p:blipFill>
        <p:spPr>
          <a:xfrm>
            <a:off x="1021500" y="1502300"/>
            <a:ext cx="6657174" cy="3789151"/>
          </a:xfrm>
          <a:prstGeom prst="rect">
            <a:avLst/>
          </a:prstGeom>
          <a:noFill/>
          <a:ln>
            <a:noFill/>
          </a:ln>
        </p:spPr>
      </p:pic>
      <p:sp>
        <p:nvSpPr>
          <p:cNvPr id="156" name="Google Shape;156;g30e198c561f_0_6"/>
          <p:cNvSpPr txBox="1"/>
          <p:nvPr/>
        </p:nvSpPr>
        <p:spPr>
          <a:xfrm>
            <a:off x="1529575" y="5591900"/>
            <a:ext cx="6377700" cy="1477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INFERENCE:</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	The peak irradiation is at 12.00 pm</a:t>
            </a:r>
            <a:endParaRPr b="0" i="0" sz="18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low">
  <a:themeElements>
    <a:clrScheme name="Flow">
      <a:dk1>
        <a:srgbClr val="000000"/>
      </a:dk1>
      <a:lt1>
        <a:srgbClr val="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2013-12-25T07:56:38Z</dcterms:created>
  <dc:creator>Staff</dc:creator>
</cp:coreProperties>
</file>