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2" roundtripDataSignature="AMtx7mhx0xnVhlQ7RkrpXy+R2TPxcr08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2" name="Google Shape;82;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11 January 2024</a:t>
            </a:r>
            <a:endParaRPr/>
          </a:p>
        </p:txBody>
      </p:sp>
      <p:sp>
        <p:nvSpPr>
          <p:cNvPr id="83" name="Google Shape;83;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1-59</a:t>
            </a:r>
            <a:endParaRPr/>
          </a:p>
        </p:txBody>
      </p:sp>
      <p:sp>
        <p:nvSpPr>
          <p:cNvPr id="84" name="Google Shape;8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28891d731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3128891d731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2" name="Google Shape;122;g3128891d731_1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2754b750f_2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312754b750f_2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8" name="Google Shape;128;g312754b750f_2_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0"/>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4CE0EA"/>
              </a:buClr>
              <a:buSzPts val="5600"/>
              <a:buFont typeface="Arial"/>
              <a:buNone/>
              <a:defRPr b="1" sz="5600">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16" name="Google Shape;16;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1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 type="body"/>
          </p:nvPr>
        </p:nvSpPr>
        <p:spPr>
          <a:xfrm rot="5400000">
            <a:off x="2377282" y="15082"/>
            <a:ext cx="4389437" cy="82296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8" name="Google Shape;68;p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20"/>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p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5" name="Shape 75"/>
        <p:cNvGrpSpPr/>
        <p:nvPr/>
      </p:nvGrpSpPr>
      <p:grpSpPr>
        <a:xfrm>
          <a:off x="0" y="0"/>
          <a:ext cx="0" cy="0"/>
          <a:chOff x="0" y="0"/>
          <a:chExt cx="0" cy="0"/>
        </a:xfrm>
      </p:grpSpPr>
      <p:sp>
        <p:nvSpPr>
          <p:cNvPr id="76" name="Google Shape;76;p2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Clr>
                <a:schemeClr val="dk1"/>
              </a:buClr>
              <a:buSzPts val="1440"/>
              <a:buChar char="⮚"/>
              <a:defRPr/>
            </a:lvl1pPr>
            <a:lvl2pPr indent="-320040" lvl="1" marL="914400" algn="l">
              <a:lnSpc>
                <a:spcPct val="100000"/>
              </a:lnSpc>
              <a:spcBef>
                <a:spcPts val="360"/>
              </a:spcBef>
              <a:spcAft>
                <a:spcPts val="0"/>
              </a:spcAft>
              <a:buClr>
                <a:schemeClr val="dk1"/>
              </a:buClr>
              <a:buSzPts val="1440"/>
              <a:buChar char="⮚"/>
              <a:defRPr/>
            </a:lvl2pPr>
            <a:lvl3pPr indent="-320039" lvl="2" marL="1371600" algn="l">
              <a:lnSpc>
                <a:spcPct val="100000"/>
              </a:lnSpc>
              <a:spcBef>
                <a:spcPts val="360"/>
              </a:spcBef>
              <a:spcAft>
                <a:spcPts val="0"/>
              </a:spcAft>
              <a:buClr>
                <a:schemeClr val="dk1"/>
              </a:buClr>
              <a:buSzPts val="1440"/>
              <a:buChar char="⮚"/>
              <a:defRPr/>
            </a:lvl3pPr>
            <a:lvl4pPr indent="-320039" lvl="3" marL="1828800" algn="l">
              <a:lnSpc>
                <a:spcPct val="100000"/>
              </a:lnSpc>
              <a:spcBef>
                <a:spcPts val="360"/>
              </a:spcBef>
              <a:spcAft>
                <a:spcPts val="0"/>
              </a:spcAft>
              <a:buClr>
                <a:schemeClr val="dk1"/>
              </a:buClr>
              <a:buSzPts val="1440"/>
              <a:buChar char="⮚"/>
              <a:defRPr/>
            </a:lvl4pPr>
            <a:lvl5pPr indent="-320039" lvl="4" marL="2286000" algn="l">
              <a:lnSpc>
                <a:spcPct val="100000"/>
              </a:lnSpc>
              <a:spcBef>
                <a:spcPts val="360"/>
              </a:spcBef>
              <a:spcAft>
                <a:spcPts val="0"/>
              </a:spcAft>
              <a:buClr>
                <a:schemeClr val="dk1"/>
              </a:buClr>
              <a:buSzPts val="144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1" name="Google Shape;21;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4AE3AC"/>
              </a:buClr>
              <a:buSzPts val="5600"/>
              <a:buFont typeface="Arial"/>
              <a:buNone/>
              <a:defRPr b="1" sz="5600"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440"/>
              </a:spcBef>
              <a:spcAft>
                <a:spcPts val="0"/>
              </a:spcAft>
              <a:buClr>
                <a:schemeClr val="dk1"/>
              </a:buClr>
              <a:buSzPts val="1760"/>
              <a:buNone/>
              <a:defRPr sz="2200">
                <a:solidFill>
                  <a:schemeClr val="dk1"/>
                </a:solidFill>
              </a:defRPr>
            </a:lvl1pPr>
            <a:lvl2pPr indent="-228600" lvl="1" marL="914400" algn="l">
              <a:lnSpc>
                <a:spcPct val="100000"/>
              </a:lnSpc>
              <a:spcBef>
                <a:spcPts val="360"/>
              </a:spcBef>
              <a:spcAft>
                <a:spcPts val="0"/>
              </a:spcAft>
              <a:buClr>
                <a:srgbClr val="888888"/>
              </a:buClr>
              <a:buSzPts val="1440"/>
              <a:buNone/>
              <a:defRPr sz="1800">
                <a:solidFill>
                  <a:srgbClr val="888888"/>
                </a:solidFill>
              </a:defRPr>
            </a:lvl2pPr>
            <a:lvl3pPr indent="-228600" lvl="2" marL="1371600" algn="l">
              <a:lnSpc>
                <a:spcPct val="100000"/>
              </a:lnSpc>
              <a:spcBef>
                <a:spcPts val="320"/>
              </a:spcBef>
              <a:spcAft>
                <a:spcPts val="0"/>
              </a:spcAft>
              <a:buClr>
                <a:srgbClr val="888888"/>
              </a:buClr>
              <a:buSzPts val="1280"/>
              <a:buNone/>
              <a:defRPr sz="1600">
                <a:solidFill>
                  <a:srgbClr val="888888"/>
                </a:solidFill>
              </a:defRPr>
            </a:lvl3pPr>
            <a:lvl4pPr indent="-228600" lvl="3" marL="1828800" algn="l">
              <a:lnSpc>
                <a:spcPct val="100000"/>
              </a:lnSpc>
              <a:spcBef>
                <a:spcPts val="280"/>
              </a:spcBef>
              <a:spcAft>
                <a:spcPts val="0"/>
              </a:spcAft>
              <a:buClr>
                <a:srgbClr val="888888"/>
              </a:buClr>
              <a:buSzPts val="1120"/>
              <a:buNone/>
              <a:defRPr sz="1400">
                <a:solidFill>
                  <a:srgbClr val="888888"/>
                </a:solidFill>
              </a:defRPr>
            </a:lvl4pPr>
            <a:lvl5pPr indent="-228600" lvl="4" marL="2286000" algn="l">
              <a:lnSpc>
                <a:spcPct val="100000"/>
              </a:lnSpc>
              <a:spcBef>
                <a:spcPts val="280"/>
              </a:spcBef>
              <a:spcAft>
                <a:spcPts val="0"/>
              </a:spcAft>
              <a:buClr>
                <a:srgbClr val="888888"/>
              </a:buClr>
              <a:buSzPts val="1120"/>
              <a:buNone/>
              <a:defRPr sz="1400">
                <a:solidFill>
                  <a:srgbClr val="888888"/>
                </a:solidFill>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6" name="Google Shape;26;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1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Clr>
                <a:schemeClr val="dk1"/>
              </a:buClr>
              <a:buSzPts val="2080"/>
              <a:buChar char="⮚"/>
              <a:defRPr sz="2600"/>
            </a:lvl1pPr>
            <a:lvl2pPr indent="-350519" lvl="1" marL="914400" algn="l">
              <a:lnSpc>
                <a:spcPct val="100000"/>
              </a:lnSpc>
              <a:spcBef>
                <a:spcPts val="480"/>
              </a:spcBef>
              <a:spcAft>
                <a:spcPts val="0"/>
              </a:spcAft>
              <a:buClr>
                <a:schemeClr val="dk1"/>
              </a:buClr>
              <a:buSzPts val="1920"/>
              <a:buChar char="⮚"/>
              <a:defRPr sz="2400"/>
            </a:lvl2pPr>
            <a:lvl3pPr indent="-330200" lvl="2" marL="1371600" algn="l">
              <a:lnSpc>
                <a:spcPct val="100000"/>
              </a:lnSpc>
              <a:spcBef>
                <a:spcPts val="400"/>
              </a:spcBef>
              <a:spcAft>
                <a:spcPts val="0"/>
              </a:spcAft>
              <a:buClr>
                <a:schemeClr val="dk1"/>
              </a:buClr>
              <a:buSzPts val="1600"/>
              <a:buChar char="⮚"/>
              <a:defRPr sz="2000"/>
            </a:lvl3pPr>
            <a:lvl4pPr indent="-320039" lvl="3" marL="1828800" algn="l">
              <a:lnSpc>
                <a:spcPct val="100000"/>
              </a:lnSpc>
              <a:spcBef>
                <a:spcPts val="360"/>
              </a:spcBef>
              <a:spcAft>
                <a:spcPts val="0"/>
              </a:spcAft>
              <a:buClr>
                <a:schemeClr val="dk1"/>
              </a:buClr>
              <a:buSzPts val="1440"/>
              <a:buChar char="⮚"/>
              <a:defRPr sz="18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13"/>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520"/>
              </a:spcBef>
              <a:spcAft>
                <a:spcPts val="0"/>
              </a:spcAft>
              <a:buClr>
                <a:schemeClr val="dk1"/>
              </a:buClr>
              <a:buSzPts val="2080"/>
              <a:buChar char="⮚"/>
              <a:defRPr sz="2600"/>
            </a:lvl1pPr>
            <a:lvl2pPr indent="-350519" lvl="1" marL="914400" algn="l">
              <a:lnSpc>
                <a:spcPct val="100000"/>
              </a:lnSpc>
              <a:spcBef>
                <a:spcPts val="480"/>
              </a:spcBef>
              <a:spcAft>
                <a:spcPts val="0"/>
              </a:spcAft>
              <a:buClr>
                <a:schemeClr val="dk1"/>
              </a:buClr>
              <a:buSzPts val="1920"/>
              <a:buChar char="⮚"/>
              <a:defRPr sz="2400"/>
            </a:lvl2pPr>
            <a:lvl3pPr indent="-330200" lvl="2" marL="1371600" algn="l">
              <a:lnSpc>
                <a:spcPct val="100000"/>
              </a:lnSpc>
              <a:spcBef>
                <a:spcPts val="400"/>
              </a:spcBef>
              <a:spcAft>
                <a:spcPts val="0"/>
              </a:spcAft>
              <a:buClr>
                <a:schemeClr val="dk1"/>
              </a:buClr>
              <a:buSzPts val="1600"/>
              <a:buChar char="⮚"/>
              <a:defRPr sz="2000"/>
            </a:lvl3pPr>
            <a:lvl4pPr indent="-320039" lvl="3" marL="1828800" algn="l">
              <a:lnSpc>
                <a:spcPct val="100000"/>
              </a:lnSpc>
              <a:spcBef>
                <a:spcPts val="360"/>
              </a:spcBef>
              <a:spcAft>
                <a:spcPts val="0"/>
              </a:spcAft>
              <a:buClr>
                <a:schemeClr val="dk1"/>
              </a:buClr>
              <a:buSzPts val="1440"/>
              <a:buChar char="⮚"/>
              <a:defRPr sz="18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2" name="Google Shape;32;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Clr>
                <a:schemeClr val="dk2"/>
              </a:buClr>
              <a:buSzPts val="1920"/>
              <a:buNone/>
              <a:defRPr b="1" sz="2400" cap="none">
                <a:solidFill>
                  <a:schemeClr val="dk2"/>
                </a:solidFill>
              </a:defRPr>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7" name="Google Shape;37;p14"/>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Clr>
                <a:schemeClr val="dk2"/>
              </a:buClr>
              <a:buSzPts val="1920"/>
              <a:buNone/>
              <a:defRPr b="1" sz="2400" cap="none">
                <a:solidFill>
                  <a:schemeClr val="dk2"/>
                </a:solidFill>
              </a:defRPr>
            </a:lvl1pPr>
            <a:lvl2pPr indent="-228600" lvl="1" marL="914400" algn="l">
              <a:lnSpc>
                <a:spcPct val="100000"/>
              </a:lnSpc>
              <a:spcBef>
                <a:spcPts val="400"/>
              </a:spcBef>
              <a:spcAft>
                <a:spcPts val="0"/>
              </a:spcAft>
              <a:buClr>
                <a:schemeClr val="dk1"/>
              </a:buClr>
              <a:buSzPts val="16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280"/>
              <a:buNone/>
              <a:defRPr b="1" sz="1600"/>
            </a:lvl4pPr>
            <a:lvl5pPr indent="-228600" lvl="4" marL="2286000" algn="l">
              <a:lnSpc>
                <a:spcPct val="100000"/>
              </a:lnSpc>
              <a:spcBef>
                <a:spcPts val="320"/>
              </a:spcBef>
              <a:spcAft>
                <a:spcPts val="0"/>
              </a:spcAft>
              <a:buClr>
                <a:schemeClr val="dk1"/>
              </a:buClr>
              <a:buSzPts val="128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14"/>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40360" lvl="0" marL="457200" algn="l">
              <a:lnSpc>
                <a:spcPct val="100000"/>
              </a:lnSpc>
              <a:spcBef>
                <a:spcPts val="440"/>
              </a:spcBef>
              <a:spcAft>
                <a:spcPts val="0"/>
              </a:spcAft>
              <a:buClr>
                <a:schemeClr val="dk1"/>
              </a:buClr>
              <a:buSzPts val="1760"/>
              <a:buChar char="⮚"/>
              <a:defRPr sz="2200"/>
            </a:lvl1pPr>
            <a:lvl2pPr indent="-330200" lvl="1" marL="914400" algn="l">
              <a:lnSpc>
                <a:spcPct val="100000"/>
              </a:lnSpc>
              <a:spcBef>
                <a:spcPts val="400"/>
              </a:spcBef>
              <a:spcAft>
                <a:spcPts val="0"/>
              </a:spcAft>
              <a:buClr>
                <a:schemeClr val="dk1"/>
              </a:buClr>
              <a:buSzPts val="1600"/>
              <a:buChar char="⮚"/>
              <a:defRPr sz="2000"/>
            </a:lvl2pPr>
            <a:lvl3pPr indent="-320039" lvl="2" marL="1371600" algn="l">
              <a:lnSpc>
                <a:spcPct val="100000"/>
              </a:lnSpc>
              <a:spcBef>
                <a:spcPts val="360"/>
              </a:spcBef>
              <a:spcAft>
                <a:spcPts val="0"/>
              </a:spcAft>
              <a:buClr>
                <a:schemeClr val="dk1"/>
              </a:buClr>
              <a:buSzPts val="1440"/>
              <a:buChar char="⮚"/>
              <a:defRPr sz="1800"/>
            </a:lvl3pPr>
            <a:lvl4pPr indent="-309880" lvl="3" marL="1828800" algn="l">
              <a:lnSpc>
                <a:spcPct val="100000"/>
              </a:lnSpc>
              <a:spcBef>
                <a:spcPts val="320"/>
              </a:spcBef>
              <a:spcAft>
                <a:spcPts val="0"/>
              </a:spcAft>
              <a:buClr>
                <a:schemeClr val="dk1"/>
              </a:buClr>
              <a:buSzPts val="1280"/>
              <a:buChar char="⮚"/>
              <a:defRPr sz="1600"/>
            </a:lvl4pPr>
            <a:lvl5pPr indent="-309879" lvl="4" marL="2286000" algn="l">
              <a:lnSpc>
                <a:spcPct val="100000"/>
              </a:lnSpc>
              <a:spcBef>
                <a:spcPts val="320"/>
              </a:spcBef>
              <a:spcAft>
                <a:spcPts val="0"/>
              </a:spcAft>
              <a:buClr>
                <a:schemeClr val="dk1"/>
              </a:buClr>
              <a:buSzPts val="128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9" name="Google Shape;39;p14"/>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40360" lvl="0" marL="457200" algn="l">
              <a:lnSpc>
                <a:spcPct val="100000"/>
              </a:lnSpc>
              <a:spcBef>
                <a:spcPts val="440"/>
              </a:spcBef>
              <a:spcAft>
                <a:spcPts val="0"/>
              </a:spcAft>
              <a:buClr>
                <a:schemeClr val="dk1"/>
              </a:buClr>
              <a:buSzPts val="1760"/>
              <a:buChar char="⮚"/>
              <a:defRPr sz="2200"/>
            </a:lvl1pPr>
            <a:lvl2pPr indent="-330200" lvl="1" marL="914400" algn="l">
              <a:lnSpc>
                <a:spcPct val="100000"/>
              </a:lnSpc>
              <a:spcBef>
                <a:spcPts val="400"/>
              </a:spcBef>
              <a:spcAft>
                <a:spcPts val="0"/>
              </a:spcAft>
              <a:buClr>
                <a:schemeClr val="dk1"/>
              </a:buClr>
              <a:buSzPts val="1600"/>
              <a:buChar char="⮚"/>
              <a:defRPr sz="2000"/>
            </a:lvl2pPr>
            <a:lvl3pPr indent="-320039" lvl="2" marL="1371600" algn="l">
              <a:lnSpc>
                <a:spcPct val="100000"/>
              </a:lnSpc>
              <a:spcBef>
                <a:spcPts val="360"/>
              </a:spcBef>
              <a:spcAft>
                <a:spcPts val="0"/>
              </a:spcAft>
              <a:buClr>
                <a:schemeClr val="dk1"/>
              </a:buClr>
              <a:buSzPts val="1440"/>
              <a:buChar char="⮚"/>
              <a:defRPr sz="1800"/>
            </a:lvl3pPr>
            <a:lvl4pPr indent="-309880" lvl="3" marL="1828800" algn="l">
              <a:lnSpc>
                <a:spcPct val="100000"/>
              </a:lnSpc>
              <a:spcBef>
                <a:spcPts val="320"/>
              </a:spcBef>
              <a:spcAft>
                <a:spcPts val="0"/>
              </a:spcAft>
              <a:buClr>
                <a:schemeClr val="dk1"/>
              </a:buClr>
              <a:buSzPts val="1280"/>
              <a:buChar char="⮚"/>
              <a:defRPr sz="1600"/>
            </a:lvl4pPr>
            <a:lvl5pPr indent="-309879" lvl="4" marL="2286000" algn="l">
              <a:lnSpc>
                <a:spcPct val="100000"/>
              </a:lnSpc>
              <a:spcBef>
                <a:spcPts val="320"/>
              </a:spcBef>
              <a:spcAft>
                <a:spcPts val="0"/>
              </a:spcAft>
              <a:buClr>
                <a:schemeClr val="dk1"/>
              </a:buClr>
              <a:buSzPts val="128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0" name="Google Shape;40;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5"/>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Arial"/>
              <a:buNone/>
              <a:defRPr b="0" sz="50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17"/>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Arial"/>
              <a:buNone/>
              <a:defRPr b="0" sz="260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lnSpc>
                <a:spcPct val="100000"/>
              </a:lnSpc>
              <a:spcBef>
                <a:spcPts val="280"/>
              </a:spcBef>
              <a:spcAft>
                <a:spcPts val="0"/>
              </a:spcAft>
              <a:buClr>
                <a:schemeClr val="dk1"/>
              </a:buClr>
              <a:buSzPts val="1120"/>
              <a:buNone/>
              <a:defRPr sz="1400"/>
            </a:lvl1pPr>
            <a:lvl2pPr indent="-228600" lvl="1" marL="914400" algn="l">
              <a:lnSpc>
                <a:spcPct val="100000"/>
              </a:lnSpc>
              <a:spcBef>
                <a:spcPts val="240"/>
              </a:spcBef>
              <a:spcAft>
                <a:spcPts val="0"/>
              </a:spcAft>
              <a:buClr>
                <a:schemeClr val="dk1"/>
              </a:buClr>
              <a:buSzPts val="96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720"/>
              <a:buNone/>
              <a:defRPr sz="900"/>
            </a:lvl4pPr>
            <a:lvl5pPr indent="-228600" lvl="4" marL="2286000" algn="l">
              <a:lnSpc>
                <a:spcPct val="100000"/>
              </a:lnSpc>
              <a:spcBef>
                <a:spcPts val="180"/>
              </a:spcBef>
              <a:spcAft>
                <a:spcPts val="0"/>
              </a:spcAft>
              <a:buClr>
                <a:schemeClr val="dk1"/>
              </a:buClr>
              <a:buSzPts val="720"/>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2" name="Google Shape;52;p17"/>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70840" lvl="0" marL="457200" algn="l">
              <a:lnSpc>
                <a:spcPct val="100000"/>
              </a:lnSpc>
              <a:spcBef>
                <a:spcPts val="560"/>
              </a:spcBef>
              <a:spcAft>
                <a:spcPts val="0"/>
              </a:spcAft>
              <a:buClr>
                <a:schemeClr val="dk1"/>
              </a:buClr>
              <a:buSzPts val="2240"/>
              <a:buChar char="⮚"/>
              <a:defRPr sz="2800"/>
            </a:lvl1pPr>
            <a:lvl2pPr indent="-360680" lvl="1" marL="914400" algn="l">
              <a:lnSpc>
                <a:spcPct val="100000"/>
              </a:lnSpc>
              <a:spcBef>
                <a:spcPts val="520"/>
              </a:spcBef>
              <a:spcAft>
                <a:spcPts val="0"/>
              </a:spcAft>
              <a:buClr>
                <a:schemeClr val="dk1"/>
              </a:buClr>
              <a:buSzPts val="2080"/>
              <a:buChar char="⮚"/>
              <a:defRPr sz="2600"/>
            </a:lvl2pPr>
            <a:lvl3pPr indent="-350519" lvl="2" marL="1371600" algn="l">
              <a:lnSpc>
                <a:spcPct val="100000"/>
              </a:lnSpc>
              <a:spcBef>
                <a:spcPts val="480"/>
              </a:spcBef>
              <a:spcAft>
                <a:spcPts val="0"/>
              </a:spcAft>
              <a:buClr>
                <a:schemeClr val="dk1"/>
              </a:buClr>
              <a:buSzPts val="1920"/>
              <a:buChar char="⮚"/>
              <a:defRPr sz="2400"/>
            </a:lvl3pPr>
            <a:lvl4pPr indent="-330200" lvl="3" marL="1828800" algn="l">
              <a:lnSpc>
                <a:spcPct val="100000"/>
              </a:lnSpc>
              <a:spcBef>
                <a:spcPts val="400"/>
              </a:spcBef>
              <a:spcAft>
                <a:spcPts val="0"/>
              </a:spcAft>
              <a:buClr>
                <a:schemeClr val="dk1"/>
              </a:buClr>
              <a:buSzPts val="1600"/>
              <a:buChar char="⮚"/>
              <a:defRPr sz="2000"/>
            </a:lvl4pPr>
            <a:lvl5pPr indent="-320039" lvl="4" marL="2286000" algn="l">
              <a:lnSpc>
                <a:spcPct val="100000"/>
              </a:lnSpc>
              <a:spcBef>
                <a:spcPts val="360"/>
              </a:spcBef>
              <a:spcAft>
                <a:spcPts val="0"/>
              </a:spcAft>
              <a:buClr>
                <a:schemeClr val="dk1"/>
              </a:buClr>
              <a:buSzPts val="144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18"/>
          <p:cNvSpPr/>
          <p:nvPr/>
        </p:nvSpPr>
        <p:spPr>
          <a:xfrm flipH="1" rot="-10380000">
            <a:off x="3165475" y="1108075"/>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 name="Google Shape;57;p18"/>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588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18"/>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8"/>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8"/>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chemeClr val="dk2"/>
              </a:buClr>
              <a:buSzPts val="2000"/>
              <a:buFont typeface="Arial"/>
              <a:buNone/>
              <a:defRPr b="1" sz="2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lnSpc>
                <a:spcPct val="100000"/>
              </a:lnSpc>
              <a:spcBef>
                <a:spcPts val="250"/>
              </a:spcBef>
              <a:spcAft>
                <a:spcPts val="0"/>
              </a:spcAft>
              <a:buClr>
                <a:schemeClr val="dk1"/>
              </a:buClr>
              <a:buSzPts val="1040"/>
              <a:buFont typeface="Arial"/>
              <a:buNone/>
              <a:defRPr sz="1300"/>
            </a:lvl1pPr>
            <a:lvl2pPr indent="-289560" lvl="1" marL="914400" algn="l">
              <a:lnSpc>
                <a:spcPct val="100000"/>
              </a:lnSpc>
              <a:spcBef>
                <a:spcPts val="240"/>
              </a:spcBef>
              <a:spcAft>
                <a:spcPts val="0"/>
              </a:spcAft>
              <a:buClr>
                <a:schemeClr val="dk1"/>
              </a:buClr>
              <a:buSzPts val="960"/>
              <a:buChar char="⮚"/>
              <a:defRPr sz="1200"/>
            </a:lvl2pPr>
            <a:lvl3pPr indent="-279400" lvl="2" marL="1371600" algn="l">
              <a:lnSpc>
                <a:spcPct val="100000"/>
              </a:lnSpc>
              <a:spcBef>
                <a:spcPts val="200"/>
              </a:spcBef>
              <a:spcAft>
                <a:spcPts val="0"/>
              </a:spcAft>
              <a:buClr>
                <a:schemeClr val="dk1"/>
              </a:buClr>
              <a:buSzPts val="800"/>
              <a:buChar char="⮚"/>
              <a:defRPr sz="1000"/>
            </a:lvl3pPr>
            <a:lvl4pPr indent="-274319" lvl="3" marL="1828800" algn="l">
              <a:lnSpc>
                <a:spcPct val="100000"/>
              </a:lnSpc>
              <a:spcBef>
                <a:spcPts val="180"/>
              </a:spcBef>
              <a:spcAft>
                <a:spcPts val="0"/>
              </a:spcAft>
              <a:buClr>
                <a:schemeClr val="dk1"/>
              </a:buClr>
              <a:buSzPts val="720"/>
              <a:buChar char="⮚"/>
              <a:defRPr sz="900"/>
            </a:lvl4pPr>
            <a:lvl5pPr indent="-274320" lvl="4" marL="2286000" algn="l">
              <a:lnSpc>
                <a:spcPct val="100000"/>
              </a:lnSpc>
              <a:spcBef>
                <a:spcPts val="180"/>
              </a:spcBef>
              <a:spcAft>
                <a:spcPts val="0"/>
              </a:spcAft>
              <a:buClr>
                <a:schemeClr val="dk1"/>
              </a:buClr>
              <a:buSzPts val="720"/>
              <a:buChar char="⮚"/>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18"/>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63" name="Google Shape;63;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1" type="ftr"/>
          </p:nvPr>
        </p:nvSpPr>
        <p:spPr>
          <a:xfrm>
            <a:off x="7239000" y="6477000"/>
            <a:ext cx="14478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9pPr>
          </a:lstStyle>
          <a:p/>
        </p:txBody>
      </p:sp>
      <p:sp>
        <p:nvSpPr>
          <p:cNvPr id="11" name="Google Shape;11;p9"/>
          <p:cNvSpPr txBox="1"/>
          <p:nvPr>
            <p:ph idx="1" type="body"/>
          </p:nvPr>
        </p:nvSpPr>
        <p:spPr>
          <a:xfrm>
            <a:off x="457200" y="1935163"/>
            <a:ext cx="8229600" cy="4389437"/>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1pPr>
            <a:lvl2pPr indent="-330200" lvl="1" marL="9144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2pPr>
            <a:lvl3pPr indent="-330200" lvl="2" marL="13716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400"/>
              </a:spcBef>
              <a:spcAft>
                <a:spcPts val="0"/>
              </a:spcAft>
              <a:buClr>
                <a:schemeClr val="dk1"/>
              </a:buClr>
              <a:buSzPts val="1600"/>
              <a:buFont typeface="Noto Sans Symbols"/>
              <a:buChar char="⮚"/>
              <a:defRPr b="0" i="0" sz="2000" u="none" cap="none" strike="noStrike">
                <a:solidFill>
                  <a:schemeClr val="dk1"/>
                </a:solidFill>
                <a:latin typeface="Arial"/>
                <a:ea typeface="Arial"/>
                <a:cs typeface="Arial"/>
                <a:sym typeface="Arial"/>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Arial"/>
                <a:ea typeface="Arial"/>
                <a:cs typeface="Arial"/>
                <a:sym typeface="Arial"/>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17500" lvl="8" marL="4114800" marR="0" rtl="0" algn="l">
              <a:lnSpc>
                <a:spcPct val="100000"/>
              </a:lnSpc>
              <a:spcBef>
                <a:spcPts val="28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ata.world/gymprathap/india-solar-power-generation-dataset/workspace/file?filename=India-Solar-Power-Generation-Dataset.zi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80000"/>
        </a:blipFill>
      </p:bgPr>
    </p:bg>
    <p:spTree>
      <p:nvGrpSpPr>
        <p:cNvPr id="85" name="Shape 85"/>
        <p:cNvGrpSpPr/>
        <p:nvPr/>
      </p:nvGrpSpPr>
      <p:grpSpPr>
        <a:xfrm>
          <a:off x="0" y="0"/>
          <a:ext cx="0" cy="0"/>
          <a:chOff x="0" y="0"/>
          <a:chExt cx="0" cy="0"/>
        </a:xfrm>
      </p:grpSpPr>
      <p:sp>
        <p:nvSpPr>
          <p:cNvPr id="86" name="Google Shape;86;p1"/>
          <p:cNvSpPr txBox="1"/>
          <p:nvPr>
            <p:ph idx="1" type="subTitle"/>
          </p:nvPr>
        </p:nvSpPr>
        <p:spPr>
          <a:xfrm>
            <a:off x="2286000" y="1371600"/>
            <a:ext cx="6553200" cy="1600200"/>
          </a:xfrm>
          <a:prstGeom prst="rect">
            <a:avLst/>
          </a:prstGeom>
          <a:noFill/>
          <a:ln>
            <a:noFill/>
          </a:ln>
        </p:spPr>
        <p:txBody>
          <a:bodyPr anchorCtr="0" anchor="t" bIns="45700" lIns="0" spcFirstLastPara="1" rIns="18275" wrap="square" tIns="45700">
            <a:noAutofit/>
          </a:bodyPr>
          <a:lstStyle/>
          <a:p>
            <a:pPr indent="0" lvl="0" marL="0" marR="0" rtl="0" algn="ctr">
              <a:lnSpc>
                <a:spcPct val="100000"/>
              </a:lnSpc>
              <a:spcBef>
                <a:spcPts val="0"/>
              </a:spcBef>
              <a:spcAft>
                <a:spcPts val="0"/>
              </a:spcAft>
              <a:buClr>
                <a:schemeClr val="dk1"/>
              </a:buClr>
              <a:buSzPts val="2560"/>
              <a:buNone/>
            </a:pPr>
            <a:r>
              <a:t/>
            </a:r>
            <a:endParaRPr b="1" sz="3200">
              <a:solidFill>
                <a:srgbClr val="B9077E"/>
              </a:solidFill>
            </a:endParaRPr>
          </a:p>
          <a:p>
            <a:pPr indent="0" lvl="0" marL="0" marR="0" rtl="0" algn="ctr">
              <a:lnSpc>
                <a:spcPct val="100000"/>
              </a:lnSpc>
              <a:spcBef>
                <a:spcPts val="640"/>
              </a:spcBef>
              <a:spcAft>
                <a:spcPts val="0"/>
              </a:spcAft>
              <a:buClr>
                <a:srgbClr val="B9077E"/>
              </a:buClr>
              <a:buSzPts val="2560"/>
              <a:buNone/>
            </a:pPr>
            <a:r>
              <a:rPr b="1" lang="en-US" sz="3200">
                <a:solidFill>
                  <a:srgbClr val="B9077E"/>
                </a:solidFill>
              </a:rPr>
              <a:t>    </a:t>
            </a:r>
            <a:endParaRPr sz="3200"/>
          </a:p>
        </p:txBody>
      </p:sp>
      <p:pic>
        <p:nvPicPr>
          <p:cNvPr descr="klogo copy.png" id="87" name="Google Shape;87;p1"/>
          <p:cNvPicPr preferRelativeResize="0"/>
          <p:nvPr/>
        </p:nvPicPr>
        <p:blipFill rotWithShape="1">
          <a:blip r:embed="rId4">
            <a:alphaModFix/>
          </a:blip>
          <a:srcRect b="0" l="0" r="0" t="0"/>
          <a:stretch/>
        </p:blipFill>
        <p:spPr>
          <a:xfrm>
            <a:off x="152400" y="76200"/>
            <a:ext cx="1374249" cy="1066800"/>
          </a:xfrm>
          <a:prstGeom prst="rect">
            <a:avLst/>
          </a:prstGeom>
          <a:noFill/>
          <a:ln>
            <a:noFill/>
          </a:ln>
        </p:spPr>
      </p:pic>
      <p:pic>
        <p:nvPicPr>
          <p:cNvPr descr="kec2blackborder png.PNG" id="88" name="Google Shape;88;p1"/>
          <p:cNvPicPr preferRelativeResize="0"/>
          <p:nvPr/>
        </p:nvPicPr>
        <p:blipFill rotWithShape="1">
          <a:blip r:embed="rId5">
            <a:alphaModFix/>
          </a:blip>
          <a:srcRect b="0" l="0" r="0" t="0"/>
          <a:stretch/>
        </p:blipFill>
        <p:spPr>
          <a:xfrm>
            <a:off x="381000" y="4495800"/>
            <a:ext cx="1479013" cy="1841384"/>
          </a:xfrm>
          <a:prstGeom prst="rect">
            <a:avLst/>
          </a:prstGeom>
          <a:noFill/>
          <a:ln>
            <a:noFill/>
          </a:ln>
        </p:spPr>
      </p:pic>
      <p:sp>
        <p:nvSpPr>
          <p:cNvPr id="89" name="Google Shape;89;p1"/>
          <p:cNvSpPr txBox="1"/>
          <p:nvPr/>
        </p:nvSpPr>
        <p:spPr>
          <a:xfrm>
            <a:off x="2964700" y="3429006"/>
            <a:ext cx="5943600" cy="2908200"/>
          </a:xfrm>
          <a:prstGeom prst="rect">
            <a:avLst/>
          </a:prstGeom>
          <a:noFill/>
          <a:ln>
            <a:noFill/>
          </a:ln>
        </p:spPr>
        <p:txBody>
          <a:bodyPr anchorCtr="0" anchor="t" bIns="45700" lIns="0" spcFirstLastPara="1" rIns="18275" wrap="square" tIns="45700">
            <a:normAutofit fontScale="92500" lnSpcReduction="10000"/>
          </a:bodyPr>
          <a:lstStyle/>
          <a:p>
            <a:pPr indent="0" lvl="0" marL="0" marR="45720" rtl="0" algn="l">
              <a:lnSpc>
                <a:spcPct val="100000"/>
              </a:lnSpc>
              <a:spcBef>
                <a:spcPts val="0"/>
              </a:spcBef>
              <a:spcAft>
                <a:spcPts val="0"/>
              </a:spcAft>
              <a:buClr>
                <a:schemeClr val="dk1"/>
              </a:buClr>
              <a:buSzPct val="79999"/>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chemeClr val="dk1"/>
              </a:buClr>
              <a:buSzPct val="79999"/>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chemeClr val="dk1"/>
              </a:buClr>
              <a:buSzPct val="79999"/>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rgbClr val="000000"/>
              </a:buClr>
              <a:buSzPct val="100000"/>
              <a:buFont typeface="Arial"/>
              <a:buNone/>
            </a:pPr>
            <a:r>
              <a:rPr b="1" i="0" lang="en-US" sz="1800" u="none" cap="none" strike="noStrike">
                <a:solidFill>
                  <a:schemeClr val="dk1"/>
                </a:solidFill>
                <a:latin typeface="Times New Roman"/>
                <a:ea typeface="Times New Roman"/>
                <a:cs typeface="Times New Roman"/>
                <a:sym typeface="Times New Roman"/>
              </a:rPr>
              <a:t>   PROJECT MEMBER   		</a:t>
            </a:r>
            <a:r>
              <a:rPr b="1" i="0" lang="en-US" sz="1800" u="none" cap="none" strike="noStrike">
                <a:solidFill>
                  <a:schemeClr val="dk1"/>
                </a:solidFill>
                <a:latin typeface="Arial"/>
                <a:ea typeface="Arial"/>
                <a:cs typeface="Arial"/>
                <a:sym typeface="Arial"/>
              </a:rPr>
              <a:t> PROJECT GUIDE</a:t>
            </a:r>
            <a:endParaRPr b="1"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rgbClr val="000000"/>
              </a:buClr>
              <a:buSzPct val="100000"/>
              <a:buFont typeface="Arial"/>
              <a:buNone/>
            </a:pPr>
            <a:r>
              <a:rPr b="0" i="0" lang="en-US" sz="1800" u="none" cap="none" strike="noStrike">
                <a:solidFill>
                  <a:schemeClr val="dk1"/>
                </a:solidFill>
                <a:latin typeface="Times New Roman"/>
                <a:ea typeface="Times New Roman"/>
                <a:cs typeface="Times New Roman"/>
                <a:sym typeface="Times New Roman"/>
              </a:rPr>
              <a:t>  BAIRAVI E (22ADR013)		Dr. KALAIVANI K S</a:t>
            </a:r>
            <a:endParaRPr b="0" i="0" sz="1400" u="none" cap="none" strike="noStrike">
              <a:solidFill>
                <a:srgbClr val="000000"/>
              </a:solidFill>
              <a:latin typeface="Arial"/>
              <a:ea typeface="Arial"/>
              <a:cs typeface="Arial"/>
              <a:sym typeface="Arial"/>
            </a:endParaRPr>
          </a:p>
          <a:p>
            <a:pPr indent="0" lvl="0" marL="0" marR="45720" rtl="0" algn="l">
              <a:lnSpc>
                <a:spcPct val="100000"/>
              </a:lnSpc>
              <a:spcBef>
                <a:spcPts val="360"/>
              </a:spcBef>
              <a:spcAft>
                <a:spcPts val="0"/>
              </a:spcAft>
              <a:buClr>
                <a:schemeClr val="dk1"/>
              </a:buClr>
              <a:buSzPct val="79999"/>
              <a:buFont typeface="Noto Sans Symbols"/>
              <a:buNone/>
            </a:pPr>
            <a:r>
              <a:rPr b="0" i="0" lang="en-US" sz="1800" u="none" cap="none" strike="noStrike">
                <a:solidFill>
                  <a:schemeClr val="dk1"/>
                </a:solidFill>
                <a:latin typeface="Times New Roman"/>
                <a:ea typeface="Times New Roman"/>
                <a:cs typeface="Times New Roman"/>
                <a:sym typeface="Times New Roman"/>
              </a:rPr>
              <a:t>  ANIRUDH G V(22ADR006)         ASSOCIATE PROFESSOR</a:t>
            </a:r>
            <a:endParaRPr b="0"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chemeClr val="dk1"/>
              </a:buClr>
              <a:buSzPct val="79999"/>
              <a:buFont typeface="Noto Sans Symbols"/>
              <a:buNone/>
            </a:pPr>
            <a:r>
              <a:rPr b="0" i="0" lang="en-US" sz="1800" u="none" cap="none" strike="noStrike">
                <a:solidFill>
                  <a:schemeClr val="dk1"/>
                </a:solidFill>
                <a:latin typeface="Times New Roman"/>
                <a:ea typeface="Times New Roman"/>
                <a:cs typeface="Times New Roman"/>
                <a:sym typeface="Times New Roman"/>
              </a:rPr>
              <a:t>  KABILAN C (22ADR045)</a:t>
            </a:r>
            <a:endParaRPr b="0" i="0" sz="1800" u="none" cap="none" strike="noStrike">
              <a:solidFill>
                <a:schemeClr val="dk1"/>
              </a:solidFill>
              <a:latin typeface="Times New Roman"/>
              <a:ea typeface="Times New Roman"/>
              <a:cs typeface="Times New Roman"/>
              <a:sym typeface="Times New Roman"/>
            </a:endParaRPr>
          </a:p>
          <a:p>
            <a:pPr indent="0" lvl="0" marL="0" marR="45720" rtl="0" algn="l">
              <a:lnSpc>
                <a:spcPct val="100000"/>
              </a:lnSpc>
              <a:spcBef>
                <a:spcPts val="360"/>
              </a:spcBef>
              <a:spcAft>
                <a:spcPts val="0"/>
              </a:spcAft>
              <a:buClr>
                <a:schemeClr val="dk1"/>
              </a:buClr>
              <a:buSzPct val="79999"/>
              <a:buFont typeface="Noto Sans Symbols"/>
              <a:buNone/>
            </a:pPr>
            <a:r>
              <a:rPr b="1"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45720" rtl="0" algn="r">
              <a:lnSpc>
                <a:spcPct val="100000"/>
              </a:lnSpc>
              <a:spcBef>
                <a:spcPts val="360"/>
              </a:spcBef>
              <a:spcAft>
                <a:spcPts val="0"/>
              </a:spcAft>
              <a:buClr>
                <a:schemeClr val="dk1"/>
              </a:buClr>
              <a:buSzPct val="79999"/>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0" marL="0" marR="45720" rtl="0" algn="ctr">
              <a:lnSpc>
                <a:spcPct val="100000"/>
              </a:lnSpc>
              <a:spcBef>
                <a:spcPts val="360"/>
              </a:spcBef>
              <a:spcAft>
                <a:spcPts val="0"/>
              </a:spcAft>
              <a:buClr>
                <a:schemeClr val="dk1"/>
              </a:buClr>
              <a:buSzPct val="79999"/>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90" name="Google Shape;90;p1"/>
          <p:cNvSpPr txBox="1"/>
          <p:nvPr/>
        </p:nvSpPr>
        <p:spPr>
          <a:xfrm>
            <a:off x="1020975" y="857425"/>
            <a:ext cx="8520600" cy="189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Times New Roman"/>
                <a:ea typeface="Times New Roman"/>
                <a:cs typeface="Times New Roman"/>
                <a:sym typeface="Times New Roman"/>
              </a:rPr>
              <a:t>INDIA SOLAR POWER GENERATION ANALYSIS</a:t>
            </a:r>
            <a:endParaRPr b="0" i="0" sz="3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888400" y="981350"/>
            <a:ext cx="8445900" cy="7809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DATA DESCRIPTION</a:t>
            </a:r>
            <a:endParaRPr b="0" i="0" sz="2800" u="none" cap="none" strike="noStrike">
              <a:solidFill>
                <a:srgbClr val="000000"/>
              </a:solidFill>
              <a:latin typeface="Times New Roman"/>
              <a:ea typeface="Times New Roman"/>
              <a:cs typeface="Times New Roman"/>
              <a:sym typeface="Times New Roman"/>
            </a:endParaRPr>
          </a:p>
        </p:txBody>
      </p:sp>
      <p:sp>
        <p:nvSpPr>
          <p:cNvPr id="96" name="Google Shape;96;p2"/>
          <p:cNvSpPr txBox="1"/>
          <p:nvPr/>
        </p:nvSpPr>
        <p:spPr>
          <a:xfrm>
            <a:off x="623400" y="1474642"/>
            <a:ext cx="8520600" cy="45879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Description : </a:t>
            </a:r>
            <a:r>
              <a:rPr b="0" i="0" lang="en-US" sz="1800" u="none" cap="none" strike="noStrike">
                <a:solidFill>
                  <a:schemeClr val="dk1"/>
                </a:solidFill>
                <a:latin typeface="Times New Roman"/>
                <a:ea typeface="Times New Roman"/>
                <a:cs typeface="Times New Roman"/>
                <a:sym typeface="Times New Roman"/>
              </a:rPr>
              <a:t>This dataset was collected from two solar power plants in India over a period of 34 days. It includes two main components for each plant: power generation data and sensor data. Power generation metrics were captured at the inverter level, which means each inverter was responsible for collecting data from multiple lines of solar panels. On the other hand, environmental sensor data was collected at the plant level using an optimally positioned sensor array.</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Source:</a:t>
            </a:r>
            <a:r>
              <a:rPr b="0" i="0" lang="en-US" sz="1800" u="none" cap="none" strike="noStrike">
                <a:solidFill>
                  <a:srgbClr val="4CE0EA"/>
                </a:solidFill>
                <a:latin typeface="Times New Roman"/>
                <a:ea typeface="Times New Roman"/>
                <a:cs typeface="Times New Roman"/>
                <a:sym typeface="Times New Roman"/>
              </a:rPr>
              <a:t> </a:t>
            </a:r>
            <a:r>
              <a:rPr b="0" i="0" lang="en-US" sz="1800" u="sng" cap="none" strike="noStrike">
                <a:solidFill>
                  <a:srgbClr val="0000FF"/>
                </a:solidFill>
                <a:latin typeface="Times New Roman"/>
                <a:ea typeface="Times New Roman"/>
                <a:cs typeface="Times New Roman"/>
                <a:sym typeface="Times New Roman"/>
                <a:hlinkClick r:id="rId3">
                  <a:extLst>
                    <a:ext uri="{A12FA001-AC4F-418D-AE19-62706E023703}">
                      <ahyp:hlinkClr val="tx"/>
                    </a:ext>
                  </a:extLst>
                </a:hlinkClick>
              </a:rPr>
              <a:t>data.world</a:t>
            </a:r>
            <a:endParaRPr b="0" i="0" sz="1800" u="none" cap="none" strike="noStrike">
              <a:solidFill>
                <a:srgbClr val="0000FF"/>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Key features:</a:t>
            </a:r>
            <a:r>
              <a:rPr b="0" i="0" lang="en-US" sz="1800" u="none" cap="none" strike="noStrike">
                <a:solidFill>
                  <a:schemeClr val="dk1"/>
                </a:solidFill>
                <a:latin typeface="Times New Roman"/>
                <a:ea typeface="Times New Roman"/>
                <a:cs typeface="Times New Roman"/>
                <a:sym typeface="Times New Roman"/>
              </a:rPr>
              <a:t> Date, Time, Ambient temperature, Power generated, separate plant id, each module temperature</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Purpose:</a:t>
            </a:r>
            <a:r>
              <a:rPr b="0" i="0" lang="en-US" sz="1800" u="none" cap="none" strike="noStrike">
                <a:solidFill>
                  <a:schemeClr val="dk1"/>
                </a:solidFill>
                <a:latin typeface="Times New Roman"/>
                <a:ea typeface="Times New Roman"/>
                <a:cs typeface="Times New Roman"/>
                <a:sym typeface="Times New Roman"/>
              </a:rPr>
              <a:t> By combining these two datasets, we can get a comprehensive view of how environmental conditions affect solar power production.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nvSpPr>
        <p:spPr>
          <a:xfrm>
            <a:off x="845100" y="10546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DATA PREPROCESSING</a:t>
            </a:r>
            <a:endParaRPr b="0" i="0" sz="2800" u="none" cap="none" strike="noStrike">
              <a:solidFill>
                <a:srgbClr val="000000"/>
              </a:solidFill>
              <a:latin typeface="Times New Roman"/>
              <a:ea typeface="Times New Roman"/>
              <a:cs typeface="Times New Roman"/>
              <a:sym typeface="Times New Roman"/>
            </a:endParaRPr>
          </a:p>
        </p:txBody>
      </p:sp>
      <p:grpSp>
        <p:nvGrpSpPr>
          <p:cNvPr id="102" name="Google Shape;102;p3"/>
          <p:cNvGrpSpPr/>
          <p:nvPr/>
        </p:nvGrpSpPr>
        <p:grpSpPr>
          <a:xfrm>
            <a:off x="926737" y="2096776"/>
            <a:ext cx="7785285" cy="3116950"/>
            <a:chOff x="825325" y="1508500"/>
            <a:chExt cx="7003675" cy="711600"/>
          </a:xfrm>
        </p:grpSpPr>
        <p:grpSp>
          <p:nvGrpSpPr>
            <p:cNvPr id="103" name="Google Shape;103;p3"/>
            <p:cNvGrpSpPr/>
            <p:nvPr/>
          </p:nvGrpSpPr>
          <p:grpSpPr>
            <a:xfrm>
              <a:off x="825325" y="1508500"/>
              <a:ext cx="7003675" cy="711600"/>
              <a:chOff x="672925" y="1508500"/>
              <a:chExt cx="7003675" cy="711600"/>
            </a:xfrm>
          </p:grpSpPr>
          <p:sp>
            <p:nvSpPr>
              <p:cNvPr id="104" name="Google Shape;104;p3"/>
              <p:cNvSpPr/>
              <p:nvPr/>
            </p:nvSpPr>
            <p:spPr>
              <a:xfrm>
                <a:off x="672925" y="1508500"/>
                <a:ext cx="1697700" cy="7116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5" name="Google Shape;105;p3"/>
              <p:cNvSpPr/>
              <p:nvPr/>
            </p:nvSpPr>
            <p:spPr>
              <a:xfrm>
                <a:off x="3341050" y="1508500"/>
                <a:ext cx="1697700" cy="7116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6" name="Google Shape;106;p3"/>
              <p:cNvSpPr/>
              <p:nvPr/>
            </p:nvSpPr>
            <p:spPr>
              <a:xfrm>
                <a:off x="5978900" y="1508500"/>
                <a:ext cx="1697700" cy="7116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7" name="Google Shape;107;p3"/>
              <p:cNvSpPr/>
              <p:nvPr/>
            </p:nvSpPr>
            <p:spPr>
              <a:xfrm>
                <a:off x="2431475" y="1874425"/>
                <a:ext cx="833400" cy="1017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8" name="Google Shape;108;p3"/>
              <p:cNvSpPr/>
              <p:nvPr/>
            </p:nvSpPr>
            <p:spPr>
              <a:xfrm>
                <a:off x="5092125" y="1874425"/>
                <a:ext cx="833400" cy="1017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09" name="Google Shape;109;p3"/>
            <p:cNvSpPr txBox="1"/>
            <p:nvPr/>
          </p:nvSpPr>
          <p:spPr>
            <a:xfrm>
              <a:off x="957550" y="1630475"/>
              <a:ext cx="1484100" cy="48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DATA EXTRACTION</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(from Excel)</a:t>
              </a:r>
              <a:endParaRPr b="0" i="0" sz="1700" u="none" cap="none" strike="noStrike">
                <a:solidFill>
                  <a:schemeClr val="dk1"/>
                </a:solidFill>
                <a:latin typeface="Times New Roman"/>
                <a:ea typeface="Times New Roman"/>
                <a:cs typeface="Times New Roman"/>
                <a:sym typeface="Times New Roman"/>
              </a:endParaRPr>
            </a:p>
          </p:txBody>
        </p:sp>
        <p:sp>
          <p:nvSpPr>
            <p:cNvPr id="110" name="Google Shape;110;p3"/>
            <p:cNvSpPr txBox="1"/>
            <p:nvPr/>
          </p:nvSpPr>
          <p:spPr>
            <a:xfrm>
              <a:off x="3538913" y="1618000"/>
              <a:ext cx="1576500" cy="102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p:txBody>
        </p:sp>
        <p:sp>
          <p:nvSpPr>
            <p:cNvPr id="111" name="Google Shape;111;p3"/>
            <p:cNvSpPr txBox="1"/>
            <p:nvPr/>
          </p:nvSpPr>
          <p:spPr>
            <a:xfrm>
              <a:off x="3478135" y="1630475"/>
              <a:ext cx="1697700" cy="52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Times New Roman"/>
                  <a:ea typeface="Times New Roman"/>
                  <a:cs typeface="Times New Roman"/>
                  <a:sym typeface="Times New Roman"/>
                </a:rPr>
                <a:t>Data transformed for the SOURCE_KEY (like labelling the source key to human understandable way using python)</a:t>
              </a:r>
              <a:endParaRPr b="0" i="0" sz="1700" u="none" cap="none" strike="noStrike">
                <a:solidFill>
                  <a:schemeClr val="dk1"/>
                </a:solidFill>
                <a:latin typeface="Times New Roman"/>
                <a:ea typeface="Times New Roman"/>
                <a:cs typeface="Times New Roman"/>
                <a:sym typeface="Times New Roman"/>
              </a:endParaRPr>
            </a:p>
          </p:txBody>
        </p:sp>
      </p:grpSp>
      <p:sp>
        <p:nvSpPr>
          <p:cNvPr id="112" name="Google Shape;112;p3"/>
          <p:cNvSpPr txBox="1"/>
          <p:nvPr/>
        </p:nvSpPr>
        <p:spPr>
          <a:xfrm>
            <a:off x="6843025" y="2517650"/>
            <a:ext cx="1869000" cy="227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20000"/>
              </a:lnSpc>
              <a:spcBef>
                <a:spcPts val="0"/>
              </a:spcBef>
              <a:spcAft>
                <a:spcPts val="0"/>
              </a:spcAft>
              <a:buClr>
                <a:schemeClr val="dk1"/>
              </a:buClr>
              <a:buSzPts val="1100"/>
              <a:buFont typeface="Arial"/>
              <a:buNone/>
            </a:pPr>
            <a:r>
              <a:rPr b="0" i="0" lang="en-US" sz="1700" u="none" cap="none" strike="noStrike">
                <a:solidFill>
                  <a:schemeClr val="dk1"/>
                </a:solidFill>
                <a:latin typeface="Times New Roman"/>
                <a:ea typeface="Times New Roman"/>
                <a:cs typeface="Times New Roman"/>
                <a:sym typeface="Times New Roman"/>
              </a:rPr>
              <a:t>Data Is Combined</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20000"/>
              </a:lnSpc>
              <a:spcBef>
                <a:spcPts val="0"/>
              </a:spcBef>
              <a:spcAft>
                <a:spcPts val="0"/>
              </a:spcAft>
              <a:buClr>
                <a:schemeClr val="dk1"/>
              </a:buClr>
              <a:buSzPts val="1100"/>
              <a:buFont typeface="Arial"/>
              <a:buNone/>
            </a:pPr>
            <a:r>
              <a:rPr b="0" i="0" lang="en-US" sz="1700" u="none" cap="none" strike="noStrike">
                <a:solidFill>
                  <a:schemeClr val="dk1"/>
                </a:solidFill>
                <a:latin typeface="Times New Roman"/>
                <a:ea typeface="Times New Roman"/>
                <a:cs typeface="Times New Roman"/>
                <a:sym typeface="Times New Roman"/>
              </a:rPr>
              <a:t>Both Plants data are combined to Perform easier analysis</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nvSpPr>
        <p:spPr>
          <a:xfrm>
            <a:off x="968550" y="847925"/>
            <a:ext cx="8520600" cy="6372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DATA ANALYSIS</a:t>
            </a:r>
            <a:endParaRPr b="0" i="0" sz="2800" u="none" cap="none" strike="noStrike">
              <a:solidFill>
                <a:srgbClr val="000000"/>
              </a:solidFill>
              <a:latin typeface="Times New Roman"/>
              <a:ea typeface="Times New Roman"/>
              <a:cs typeface="Times New Roman"/>
              <a:sym typeface="Times New Roman"/>
            </a:endParaRPr>
          </a:p>
        </p:txBody>
      </p:sp>
      <p:sp>
        <p:nvSpPr>
          <p:cNvPr id="118" name="Google Shape;118;p4"/>
          <p:cNvSpPr txBox="1"/>
          <p:nvPr/>
        </p:nvSpPr>
        <p:spPr>
          <a:xfrm>
            <a:off x="699600" y="1506899"/>
            <a:ext cx="8520600" cy="51987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1900" u="none" cap="none" strike="noStrike">
                <a:solidFill>
                  <a:schemeClr val="dk1"/>
                </a:solidFill>
                <a:latin typeface="Times New Roman"/>
                <a:ea typeface="Times New Roman"/>
                <a:cs typeface="Times New Roman"/>
                <a:sym typeface="Times New Roman"/>
              </a:rPr>
              <a:t>Split the data and time separately</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1900" u="none" cap="none" strike="noStrike">
                <a:solidFill>
                  <a:schemeClr val="dk1"/>
                </a:solidFill>
                <a:latin typeface="Times New Roman"/>
                <a:ea typeface="Times New Roman"/>
                <a:cs typeface="Times New Roman"/>
                <a:sym typeface="Times New Roman"/>
              </a:rPr>
              <a:t>Find the thermal differences.</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Analyze how ambient temperature affects module temperature.</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Find peak irradiation times.</a:t>
            </a:r>
            <a:endParaRPr b="0" i="0" sz="2000" u="none" cap="none" strike="noStrike">
              <a:solidFill>
                <a:schemeClr val="dk1"/>
              </a:solidFill>
              <a:latin typeface="Arial"/>
              <a:ea typeface="Arial"/>
              <a:cs typeface="Arial"/>
              <a:sym typeface="Arial"/>
            </a:endParaRPr>
          </a:p>
          <a:p>
            <a:pPr indent="-336550" lvl="0" marL="457200" marR="0" rtl="0" algn="l">
              <a:lnSpc>
                <a:spcPct val="100000"/>
              </a:lnSpc>
              <a:spcBef>
                <a:spcPts val="0"/>
              </a:spcBef>
              <a:spcAft>
                <a:spcPts val="0"/>
              </a:spcAft>
              <a:buClr>
                <a:schemeClr val="dk1"/>
              </a:buClr>
              <a:buSzPts val="17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Calculate average, max, and min temperatures.</a:t>
            </a:r>
            <a:r>
              <a:rPr b="0" i="0" lang="en-US" sz="1900" u="none" cap="none" strike="noStrike">
                <a:solidFill>
                  <a:schemeClr val="dk1"/>
                </a:solidFill>
                <a:latin typeface="Times New Roman"/>
                <a:ea typeface="Times New Roman"/>
                <a:cs typeface="Times New Roman"/>
                <a:sym typeface="Times New Roman"/>
              </a:rPr>
              <a:t>.</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Calculate average, max, and min irradiation values.</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Compare different plants (using </a:t>
            </a:r>
            <a:r>
              <a:rPr b="0" i="0" lang="en-US" sz="2000" u="none" cap="none" strike="noStrike">
                <a:solidFill>
                  <a:srgbClr val="188038"/>
                </a:solidFill>
                <a:latin typeface="Times New Roman"/>
                <a:ea typeface="Times New Roman"/>
                <a:cs typeface="Times New Roman"/>
                <a:sym typeface="Times New Roman"/>
              </a:rPr>
              <a:t>PLANT_ID</a:t>
            </a:r>
            <a:r>
              <a:rPr b="0" i="0" lang="en-US" sz="2000" u="none" cap="none" strike="noStrike">
                <a:solidFill>
                  <a:schemeClr val="dk1"/>
                </a:solidFill>
                <a:latin typeface="Times New Roman"/>
                <a:ea typeface="Times New Roman"/>
                <a:cs typeface="Times New Roman"/>
                <a:sym typeface="Times New Roman"/>
              </a:rPr>
              <a:t>) to see which has higher ambient                  temperatures.</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Compare different plants (using </a:t>
            </a:r>
            <a:r>
              <a:rPr b="0" i="0" lang="en-US" sz="2000" u="none" cap="none" strike="noStrike">
                <a:solidFill>
                  <a:srgbClr val="188038"/>
                </a:solidFill>
                <a:latin typeface="Times New Roman"/>
                <a:ea typeface="Times New Roman"/>
                <a:cs typeface="Times New Roman"/>
                <a:sym typeface="Times New Roman"/>
              </a:rPr>
              <a:t>PLANT_ID</a:t>
            </a:r>
            <a:r>
              <a:rPr b="0" i="0" lang="en-US" sz="2000" u="none" cap="none" strike="noStrike">
                <a:solidFill>
                  <a:schemeClr val="dk1"/>
                </a:solidFill>
                <a:latin typeface="Times New Roman"/>
                <a:ea typeface="Times New Roman"/>
                <a:cs typeface="Times New Roman"/>
                <a:sym typeface="Times New Roman"/>
              </a:rPr>
              <a:t>) to see which has higher irradiation levels.</a:t>
            </a:r>
            <a:endParaRPr b="0" i="0" sz="20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Calculate cumulative irradiation values over periods to assess overall energy potential.</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Find the relationship between the two dataset.</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Compare the total yield generated by two different plants.</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Compare and contrast the thermal differences between the two solar plants.</a:t>
            </a:r>
            <a:endParaRPr b="0" i="0" sz="20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Compare the </a:t>
            </a:r>
            <a:r>
              <a:rPr b="0" i="0" lang="en-US" sz="2000" u="none" cap="none" strike="noStrike">
                <a:solidFill>
                  <a:srgbClr val="188038"/>
                </a:solidFill>
                <a:latin typeface="Times New Roman"/>
                <a:ea typeface="Times New Roman"/>
                <a:cs typeface="Times New Roman"/>
                <a:sym typeface="Times New Roman"/>
              </a:rPr>
              <a:t>AC_POWER </a:t>
            </a:r>
            <a:r>
              <a:rPr b="0" i="0" lang="en-US" sz="2000" u="none" cap="none" strike="noStrike">
                <a:solidFill>
                  <a:schemeClr val="dk1"/>
                </a:solidFill>
                <a:latin typeface="Times New Roman"/>
                <a:ea typeface="Times New Roman"/>
                <a:cs typeface="Times New Roman"/>
                <a:sym typeface="Times New Roman"/>
              </a:rPr>
              <a:t>generated by two plants.</a:t>
            </a:r>
            <a:endParaRPr b="0" i="0" sz="2000" u="none"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AutoNum type="arabicPeriod"/>
            </a:pPr>
            <a:r>
              <a:rPr b="0" i="0" lang="en-US" sz="1900" u="none" cap="none" strike="noStrike">
                <a:solidFill>
                  <a:schemeClr val="dk1"/>
                </a:solidFill>
                <a:latin typeface="Times New Roman"/>
                <a:ea typeface="Times New Roman"/>
                <a:cs typeface="Times New Roman"/>
                <a:sym typeface="Times New Roman"/>
              </a:rPr>
              <a:t>Finding the adverse effect of the temperature difference to the power generation.</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1200"/>
              </a:spcBef>
              <a:spcAft>
                <a:spcPts val="1200"/>
              </a:spcAft>
              <a:buClr>
                <a:srgbClr val="000000"/>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128891d731_1_0"/>
          <p:cNvSpPr txBox="1"/>
          <p:nvPr/>
        </p:nvSpPr>
        <p:spPr>
          <a:xfrm>
            <a:off x="1033000" y="1119075"/>
            <a:ext cx="6846600" cy="1554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dk1"/>
              </a:buClr>
              <a:buSzPts val="1700"/>
              <a:buFont typeface="Times New Roman"/>
              <a:buAutoNum type="arabicPeriod" startAt="15"/>
            </a:pPr>
            <a:r>
              <a:rPr b="0" i="0" lang="en-US" sz="1700" u="none" cap="none" strike="noStrike">
                <a:solidFill>
                  <a:schemeClr val="dk1"/>
                </a:solidFill>
                <a:latin typeface="Times New Roman"/>
                <a:ea typeface="Times New Roman"/>
                <a:cs typeface="Times New Roman"/>
                <a:sym typeface="Times New Roman"/>
              </a:rPr>
              <a:t>How does the thermal difference affects the irradiation level?</a:t>
            </a:r>
            <a:endParaRPr b="0" i="0" sz="1700" u="none" cap="none" strike="noStrike">
              <a:solidFill>
                <a:schemeClr val="dk1"/>
              </a:solidFill>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chemeClr val="dk1"/>
              </a:buClr>
              <a:buSzPts val="1700"/>
              <a:buFont typeface="Times New Roman"/>
              <a:buAutoNum type="arabicPeriod" startAt="15"/>
            </a:pPr>
            <a:r>
              <a:rPr b="0" i="0" lang="en-US" sz="1800" u="none" cap="none" strike="noStrike">
                <a:solidFill>
                  <a:schemeClr val="dk1"/>
                </a:solidFill>
                <a:latin typeface="Times New Roman"/>
                <a:ea typeface="Times New Roman"/>
                <a:cs typeface="Times New Roman"/>
                <a:sym typeface="Times New Roman"/>
              </a:rPr>
              <a:t>What is the average of the daily yield in both plants?</a:t>
            </a:r>
            <a:endParaRPr b="0" i="0" sz="1800" u="none" cap="none" strike="noStrike">
              <a:solidFill>
                <a:schemeClr val="dk1"/>
              </a:solidFill>
              <a:latin typeface="Arial"/>
              <a:ea typeface="Arial"/>
              <a:cs typeface="Arial"/>
              <a:sym typeface="Arial"/>
            </a:endParaRPr>
          </a:p>
          <a:p>
            <a:pPr indent="-336550" lvl="0" marL="457200" marR="0" rtl="0" algn="l">
              <a:lnSpc>
                <a:spcPct val="100000"/>
              </a:lnSpc>
              <a:spcBef>
                <a:spcPts val="0"/>
              </a:spcBef>
              <a:spcAft>
                <a:spcPts val="0"/>
              </a:spcAft>
              <a:buClr>
                <a:schemeClr val="dk1"/>
              </a:buClr>
              <a:buSzPts val="1700"/>
              <a:buFont typeface="Times New Roman"/>
              <a:buAutoNum type="arabicPeriod" startAt="15"/>
            </a:pPr>
            <a:r>
              <a:rPr b="0" i="0" lang="en-US" sz="1800" u="none" cap="none" strike="noStrike">
                <a:solidFill>
                  <a:schemeClr val="dk1"/>
                </a:solidFill>
                <a:latin typeface="Times New Roman"/>
                <a:ea typeface="Times New Roman"/>
                <a:cs typeface="Times New Roman"/>
                <a:sym typeface="Times New Roman"/>
              </a:rPr>
              <a:t>What is the average of the Irradiation yield in both plants?</a:t>
            </a:r>
            <a:endParaRPr b="0" i="0" sz="1800" u="none" cap="none" strike="noStrike">
              <a:solidFill>
                <a:schemeClr val="dk1"/>
              </a:solidFill>
              <a:latin typeface="Arial"/>
              <a:ea typeface="Arial"/>
              <a:cs typeface="Arial"/>
              <a:sym typeface="Arial"/>
            </a:endParaRPr>
          </a:p>
          <a:p>
            <a:pPr indent="-336550" lvl="0" marL="457200" marR="0" rtl="0" algn="l">
              <a:lnSpc>
                <a:spcPct val="100000"/>
              </a:lnSpc>
              <a:spcBef>
                <a:spcPts val="0"/>
              </a:spcBef>
              <a:spcAft>
                <a:spcPts val="0"/>
              </a:spcAft>
              <a:buClr>
                <a:schemeClr val="dk1"/>
              </a:buClr>
              <a:buSzPts val="1700"/>
              <a:buFont typeface="Times New Roman"/>
              <a:buAutoNum type="arabicPeriod" startAt="15"/>
            </a:pPr>
            <a:r>
              <a:rPr b="0" i="0" lang="en-US" sz="1800" u="none" cap="none" strike="noStrike">
                <a:solidFill>
                  <a:schemeClr val="dk1"/>
                </a:solidFill>
                <a:latin typeface="Times New Roman"/>
                <a:ea typeface="Times New Roman"/>
                <a:cs typeface="Times New Roman"/>
                <a:sym typeface="Times New Roman"/>
              </a:rPr>
              <a:t>What is the total AC and DC Power Generated in both plants?</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AutoNum type="arabicPeriod" startAt="15"/>
            </a:pPr>
            <a:r>
              <a:rPr b="0" i="0" lang="en-US" sz="1700" u="none" cap="none" strike="noStrike">
                <a:solidFill>
                  <a:schemeClr val="dk1"/>
                </a:solidFill>
                <a:latin typeface="Times New Roman"/>
                <a:ea typeface="Times New Roman"/>
                <a:cs typeface="Times New Roman"/>
                <a:sym typeface="Times New Roman"/>
              </a:rPr>
              <a:t>What is the Power Efficiency of both power plants</a:t>
            </a:r>
            <a:r>
              <a:rPr b="0" i="0" lang="en-US" sz="1400" u="none" cap="none" strike="noStrike">
                <a:solidFill>
                  <a:schemeClr val="dk1"/>
                </a:solidFill>
                <a:latin typeface="Arial"/>
                <a:ea typeface="Arial"/>
                <a:cs typeface="Arial"/>
                <a:sym typeface="Arial"/>
              </a:rPr>
              <a:t>?</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12754b750f_2_26"/>
          <p:cNvSpPr txBox="1"/>
          <p:nvPr/>
        </p:nvSpPr>
        <p:spPr>
          <a:xfrm>
            <a:off x="1252175" y="2600650"/>
            <a:ext cx="7204800" cy="356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chemeClr val="dk1"/>
                </a:solidFill>
                <a:latin typeface="Times New Roman"/>
                <a:ea typeface="Times New Roman"/>
                <a:cs typeface="Times New Roman"/>
                <a:sym typeface="Times New Roman"/>
              </a:rPr>
              <a:t>THANK YOU</a:t>
            </a:r>
            <a:endParaRPr b="0" i="0" sz="3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2013-12-25T07:56:38Z</dcterms:created>
  <dc:creator>Staff</dc:creator>
</cp:coreProperties>
</file>